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notesSlides/notesSlide6.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8.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9.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10.xml" ContentType="application/vnd.openxmlformats-officedocument.drawingml.chart+xml"/>
  <Override PartName="/ppt/theme/themeOverride8.xml" ContentType="application/vnd.openxmlformats-officedocument.themeOverride+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notesSlides/notesSlide13.xml" ContentType="application/vnd.openxmlformats-officedocument.presentationml.notesSlide+xml"/>
  <Override PartName="/ppt/charts/chart13.xml" ContentType="application/vnd.openxmlformats-officedocument.drawingml.chart+xml"/>
  <Override PartName="/ppt/notesSlides/notesSlide14.xml" ContentType="application/vnd.openxmlformats-officedocument.presentationml.notesSlide+xml"/>
  <Override PartName="/ppt/charts/chart14.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ppt/charts/chart15.xml" ContentType="application/vnd.openxmlformats-officedocument.drawingml.chart+xml"/>
  <Override PartName="/ppt/theme/themeOverride10.xml" ContentType="application/vnd.openxmlformats-officedocument.themeOverride+xml"/>
  <Override PartName="/ppt/notesSlides/notesSlide16.xml" ContentType="application/vnd.openxmlformats-officedocument.presentationml.notesSlide+xml"/>
  <Override PartName="/ppt/charts/chart16.xml" ContentType="application/vnd.openxmlformats-officedocument.drawingml.chart+xml"/>
  <Override PartName="/ppt/notesSlides/notesSlide17.xml" ContentType="application/vnd.openxmlformats-officedocument.presentationml.notesSlide+xml"/>
  <Override PartName="/ppt/charts/chart17.xml" ContentType="application/vnd.openxmlformats-officedocument.drawingml.chart+xml"/>
  <Override PartName="/ppt/theme/themeOverride11.xml" ContentType="application/vnd.openxmlformats-officedocument.themeOverride+xml"/>
  <Override PartName="/ppt/charts/chart18.xml" ContentType="application/vnd.openxmlformats-officedocument.drawingml.chart+xml"/>
  <Override PartName="/ppt/theme/themeOverride12.xml" ContentType="application/vnd.openxmlformats-officedocument.themeOverride+xml"/>
  <Override PartName="/ppt/notesSlides/notesSlide18.xml" ContentType="application/vnd.openxmlformats-officedocument.presentationml.notesSlide+xml"/>
  <Override PartName="/ppt/charts/chart19.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20.xml" ContentType="application/vnd.openxmlformats-officedocument.drawingml.chart+xml"/>
  <Override PartName="/ppt/notesSlides/notesSlide20.xml" ContentType="application/vnd.openxmlformats-officedocument.presentationml.notesSlide+xml"/>
  <Override PartName="/ppt/charts/chart21.xml" ContentType="application/vnd.openxmlformats-officedocument.drawingml.chart+xml"/>
  <Override PartName="/ppt/theme/themeOverride14.xml" ContentType="application/vnd.openxmlformats-officedocument.themeOverride+xml"/>
  <Override PartName="/ppt/notesSlides/notesSlide21.xml" ContentType="application/vnd.openxmlformats-officedocument.presentationml.notesSlide+xml"/>
  <Override PartName="/ppt/charts/chart22.xml" ContentType="application/vnd.openxmlformats-officedocument.drawingml.chart+xml"/>
  <Override PartName="/ppt/theme/themeOverride15.xml" ContentType="application/vnd.openxmlformats-officedocument.themeOverride+xml"/>
  <Override PartName="/ppt/charts/chart23.xml" ContentType="application/vnd.openxmlformats-officedocument.drawingml.chart+xml"/>
  <Override PartName="/ppt/theme/themeOverride16.xml" ContentType="application/vnd.openxmlformats-officedocument.themeOverride+xml"/>
  <Override PartName="/ppt/notesSlides/notesSlide22.xml" ContentType="application/vnd.openxmlformats-officedocument.presentationml.notesSlide+xml"/>
  <Override PartName="/ppt/charts/chart24.xml" ContentType="application/vnd.openxmlformats-officedocument.drawingml.chart+xml"/>
  <Override PartName="/ppt/theme/themeOverride17.xml" ContentType="application/vnd.openxmlformats-officedocument.themeOverride+xml"/>
  <Override PartName="/ppt/charts/chart25.xml" ContentType="application/vnd.openxmlformats-officedocument.drawingml.chart+xml"/>
  <Override PartName="/ppt/theme/themeOverride18.xml" ContentType="application/vnd.openxmlformats-officedocument.themeOverride+xml"/>
  <Override PartName="/ppt/charts/chart26.xml" ContentType="application/vnd.openxmlformats-officedocument.drawingml.chart+xml"/>
  <Override PartName="/ppt/theme/themeOverride19.xml" ContentType="application/vnd.openxmlformats-officedocument.themeOverride+xml"/>
  <Override PartName="/ppt/charts/chart27.xml" ContentType="application/vnd.openxmlformats-officedocument.drawingml.chart+xml"/>
  <Override PartName="/ppt/theme/themeOverride20.xml" ContentType="application/vnd.openxmlformats-officedocument.themeOverride+xml"/>
  <Override PartName="/ppt/notesSlides/notesSlide23.xml" ContentType="application/vnd.openxmlformats-officedocument.presentationml.notesSlide+xml"/>
  <Override PartName="/ppt/charts/chart28.xml" ContentType="application/vnd.openxmlformats-officedocument.drawingml.chart+xml"/>
  <Override PartName="/ppt/theme/themeOverride21.xml" ContentType="application/vnd.openxmlformats-officedocument.themeOverride+xml"/>
  <Override PartName="/ppt/notesSlides/notesSlide24.xml" ContentType="application/vnd.openxmlformats-officedocument.presentationml.notesSlide+xml"/>
  <Override PartName="/ppt/charts/chart29.xml" ContentType="application/vnd.openxmlformats-officedocument.drawingml.chart+xml"/>
  <Override PartName="/ppt/theme/themeOverride22.xml" ContentType="application/vnd.openxmlformats-officedocument.themeOverride+xml"/>
  <Override PartName="/ppt/notesSlides/notesSlide25.xml" ContentType="application/vnd.openxmlformats-officedocument.presentationml.notesSlide+xml"/>
  <Override PartName="/ppt/charts/chart30.xml" ContentType="application/vnd.openxmlformats-officedocument.drawingml.chart+xml"/>
  <Override PartName="/ppt/theme/themeOverride23.xml" ContentType="application/vnd.openxmlformats-officedocument.themeOverride+xml"/>
  <Override PartName="/ppt/notesSlides/notesSlide26.xml" ContentType="application/vnd.openxmlformats-officedocument.presentationml.notesSlide+xml"/>
  <Override PartName="/ppt/charts/chart31.xml" ContentType="application/vnd.openxmlformats-officedocument.drawingml.chart+xml"/>
  <Override PartName="/ppt/theme/themeOverride24.xml" ContentType="application/vnd.openxmlformats-officedocument.themeOverride+xml"/>
  <Override PartName="/ppt/charts/chart32.xml" ContentType="application/vnd.openxmlformats-officedocument.drawingml.chart+xml"/>
  <Override PartName="/ppt/theme/themeOverride25.xml" ContentType="application/vnd.openxmlformats-officedocument.themeOverride+xml"/>
  <Override PartName="/ppt/charts/chart33.xml" ContentType="application/vnd.openxmlformats-officedocument.drawingml.chart+xml"/>
  <Override PartName="/ppt/theme/themeOverride26.xml" ContentType="application/vnd.openxmlformats-officedocument.themeOverride+xml"/>
  <Override PartName="/ppt/notesSlides/notesSlide27.xml" ContentType="application/vnd.openxmlformats-officedocument.presentationml.notesSlide+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notesSlides/notesSlide28.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notesSlides/notesSlide29.xml" ContentType="application/vnd.openxmlformats-officedocument.presentationml.notesSlide+xml"/>
  <Override PartName="/ppt/charts/chart40.xml" ContentType="application/vnd.openxmlformats-officedocument.drawingml.chart+xml"/>
  <Override PartName="/ppt/theme/themeOverride27.xml" ContentType="application/vnd.openxmlformats-officedocument.themeOverride+xml"/>
  <Override PartName="/ppt/notesSlides/notesSlide30.xml" ContentType="application/vnd.openxmlformats-officedocument.presentationml.notesSlide+xml"/>
  <Override PartName="/ppt/charts/chart41.xml" ContentType="application/vnd.openxmlformats-officedocument.drawingml.chart+xml"/>
  <Override PartName="/ppt/theme/themeOverride28.xml" ContentType="application/vnd.openxmlformats-officedocument.themeOverride+xml"/>
  <Override PartName="/ppt/charts/chart42.xml" ContentType="application/vnd.openxmlformats-officedocument.drawingml.chart+xml"/>
  <Override PartName="/ppt/theme/themeOverride29.xml" ContentType="application/vnd.openxmlformats-officedocument.themeOverride+xml"/>
  <Override PartName="/ppt/notesSlides/notesSlide31.xml" ContentType="application/vnd.openxmlformats-officedocument.presentationml.notesSlide+xml"/>
  <Override PartName="/ppt/charts/chart43.xml" ContentType="application/vnd.openxmlformats-officedocument.drawingml.chart+xml"/>
  <Override PartName="/ppt/theme/themeOverride30.xml" ContentType="application/vnd.openxmlformats-officedocument.themeOverride+xml"/>
  <Override PartName="/ppt/notesSlides/notesSlide32.xml" ContentType="application/vnd.openxmlformats-officedocument.presentationml.notesSlide+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notesSlides/notesSlide33.xml" ContentType="application/vnd.openxmlformats-officedocument.presentationml.notesSlide+xml"/>
  <Override PartName="/ppt/charts/chart47.xml" ContentType="application/vnd.openxmlformats-officedocument.drawingml.chart+xml"/>
  <Override PartName="/ppt/theme/themeOverride31.xml" ContentType="application/vnd.openxmlformats-officedocument.themeOverride+xml"/>
  <Override PartName="/ppt/notesSlides/notesSlide34.xml" ContentType="application/vnd.openxmlformats-officedocument.presentationml.notesSlide+xml"/>
  <Override PartName="/ppt/charts/chart48.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5.xml" ContentType="application/vnd.openxmlformats-officedocument.presentationml.notesSlide+xml"/>
  <Override PartName="/ppt/charts/chart49.xml" ContentType="application/vnd.openxmlformats-officedocument.drawingml.chart+xml"/>
  <Override PartName="/ppt/theme/themeOverride32.xml" ContentType="application/vnd.openxmlformats-officedocument.themeOverride+xml"/>
  <Override PartName="/ppt/notesSlides/notesSlide36.xml" ContentType="application/vnd.openxmlformats-officedocument.presentationml.notesSlide+xml"/>
  <Override PartName="/ppt/charts/chart50.xml" ContentType="application/vnd.openxmlformats-officedocument.drawingml.chart+xml"/>
  <Override PartName="/ppt/theme/themeOverride33.xml" ContentType="application/vnd.openxmlformats-officedocument.themeOverride+xml"/>
  <Override PartName="/ppt/charts/chart51.xml" ContentType="application/vnd.openxmlformats-officedocument.drawingml.chart+xml"/>
  <Override PartName="/ppt/theme/themeOverride34.xml" ContentType="application/vnd.openxmlformats-officedocument.themeOverride+xml"/>
  <Override PartName="/ppt/charts/chart52.xml" ContentType="application/vnd.openxmlformats-officedocument.drawingml.chart+xml"/>
  <Override PartName="/ppt/theme/themeOverride35.xml" ContentType="application/vnd.openxmlformats-officedocument.themeOverride+xml"/>
  <Override PartName="/ppt/charts/chart53.xml" ContentType="application/vnd.openxmlformats-officedocument.drawingml.chart+xml"/>
  <Override PartName="/ppt/theme/themeOverride36.xml" ContentType="application/vnd.openxmlformats-officedocument.themeOverride+xml"/>
  <Override PartName="/ppt/notesSlides/notesSlide37.xml" ContentType="application/vnd.openxmlformats-officedocument.presentationml.notesSlide+xml"/>
  <Override PartName="/ppt/charts/chart54.xml" ContentType="application/vnd.openxmlformats-officedocument.drawingml.chart+xml"/>
  <Override PartName="/ppt/notesSlides/notesSlide38.xml" ContentType="application/vnd.openxmlformats-officedocument.presentationml.notesSlide+xml"/>
  <Override PartName="/ppt/charts/chart55.xml" ContentType="application/vnd.openxmlformats-officedocument.drawingml.chart+xml"/>
  <Override PartName="/ppt/theme/themeOverride37.xml" ContentType="application/vnd.openxmlformats-officedocument.themeOverride+xml"/>
  <Override PartName="/ppt/notesSlides/notesSlide39.xml" ContentType="application/vnd.openxmlformats-officedocument.presentationml.notesSlide+xml"/>
  <Override PartName="/ppt/charts/chart56.xml" ContentType="application/vnd.openxmlformats-officedocument.drawingml.chart+xml"/>
  <Override PartName="/ppt/theme/themeOverride38.xml" ContentType="application/vnd.openxmlformats-officedocument.themeOverride+xml"/>
  <Override PartName="/ppt/charts/chart57.xml" ContentType="application/vnd.openxmlformats-officedocument.drawingml.chart+xml"/>
  <Override PartName="/ppt/theme/themeOverride39.xml" ContentType="application/vnd.openxmlformats-officedocument.themeOverride+xml"/>
  <Override PartName="/ppt/notesSlides/notesSlide40.xml" ContentType="application/vnd.openxmlformats-officedocument.presentationml.notesSlide+xml"/>
  <Override PartName="/ppt/charts/chart58.xml" ContentType="application/vnd.openxmlformats-officedocument.drawingml.chart+xml"/>
  <Override PartName="/ppt/notesSlides/notesSlide41.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notesSlides/notesSlide42.xml" ContentType="application/vnd.openxmlformats-officedocument.presentationml.notesSlide+xml"/>
  <Override PartName="/ppt/charts/chart62.xml" ContentType="application/vnd.openxmlformats-officedocument.drawingml.chart+xml"/>
  <Override PartName="/ppt/notesSlides/notesSlide43.xml" ContentType="application/vnd.openxmlformats-officedocument.presentationml.notesSlide+xml"/>
  <Override PartName="/ppt/charts/chart63.xml" ContentType="application/vnd.openxmlformats-officedocument.drawingml.chart+xml"/>
  <Override PartName="/ppt/theme/themeOverride40.xml" ContentType="application/vnd.openxmlformats-officedocument.themeOverride+xml"/>
  <Override PartName="/ppt/notesSlides/notesSlide44.xml" ContentType="application/vnd.openxmlformats-officedocument.presentationml.notesSlide+xml"/>
  <Override PartName="/ppt/charts/chart64.xml" ContentType="application/vnd.openxmlformats-officedocument.drawingml.chart+xml"/>
  <Override PartName="/ppt/charts/chart65.xml" ContentType="application/vnd.openxmlformats-officedocument.drawingml.chart+xml"/>
  <Override PartName="/ppt/theme/themeOverride41.xml" ContentType="application/vnd.openxmlformats-officedocument.themeOverride+xml"/>
  <Override PartName="/ppt/notesSlides/notesSlide45.xml" ContentType="application/vnd.openxmlformats-officedocument.presentationml.notesSlide+xml"/>
  <Override PartName="/ppt/charts/chart66.xml" ContentType="application/vnd.openxmlformats-officedocument.drawingml.chart+xml"/>
  <Override PartName="/ppt/theme/themeOverride42.xml" ContentType="application/vnd.openxmlformats-officedocument.themeOverride+xml"/>
  <Override PartName="/ppt/notesSlides/notesSlide46.xml" ContentType="application/vnd.openxmlformats-officedocument.presentationml.notesSlide+xml"/>
  <Override PartName="/ppt/charts/chart67.xml" ContentType="application/vnd.openxmlformats-officedocument.drawingml.chart+xml"/>
  <Override PartName="/ppt/theme/themeOverride43.xml" ContentType="application/vnd.openxmlformats-officedocument.themeOverride+xml"/>
  <Override PartName="/ppt/notesSlides/notesSlide47.xml" ContentType="application/vnd.openxmlformats-officedocument.presentationml.notesSlide+xml"/>
  <Override PartName="/ppt/charts/chart68.xml" ContentType="application/vnd.openxmlformats-officedocument.drawingml.chart+xml"/>
  <Override PartName="/ppt/notesSlides/notesSlide48.xml" ContentType="application/vnd.openxmlformats-officedocument.presentationml.notesSlide+xml"/>
  <Override PartName="/ppt/charts/chart69.xml" ContentType="application/vnd.openxmlformats-officedocument.drawingml.chart+xml"/>
  <Override PartName="/ppt/theme/themeOverride44.xml" ContentType="application/vnd.openxmlformats-officedocument.themeOverride+xml"/>
  <Override PartName="/ppt/notesSlides/notesSlide49.xml" ContentType="application/vnd.openxmlformats-officedocument.presentationml.notesSlide+xml"/>
  <Override PartName="/ppt/charts/chart70.xml" ContentType="application/vnd.openxmlformats-officedocument.drawingml.chart+xml"/>
  <Override PartName="/ppt/notesSlides/notesSlide50.xml" ContentType="application/vnd.openxmlformats-officedocument.presentationml.notesSlide+xml"/>
  <Override PartName="/ppt/charts/chart71.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72.xml" ContentType="application/vnd.openxmlformats-officedocument.drawingml.chart+xml"/>
  <Override PartName="/ppt/notesSlides/notesSlide53.xml" ContentType="application/vnd.openxmlformats-officedocument.presentationml.notesSlide+xml"/>
  <Override PartName="/ppt/charts/chart73.xml" ContentType="application/vnd.openxmlformats-officedocument.drawingml.chart+xml"/>
  <Override PartName="/ppt/notesSlides/notesSlide54.xml" ContentType="application/vnd.openxmlformats-officedocument.presentationml.notesSlide+xml"/>
  <Override PartName="/ppt/charts/chart74.xml" ContentType="application/vnd.openxmlformats-officedocument.drawingml.chart+xml"/>
  <Override PartName="/ppt/notesSlides/notesSlide55.xml" ContentType="application/vnd.openxmlformats-officedocument.presentationml.notesSlide+xml"/>
  <Override PartName="/ppt/charts/chart75.xml" ContentType="application/vnd.openxmlformats-officedocument.drawingml.chart+xml"/>
  <Override PartName="/ppt/notesSlides/notesSlide56.xml" ContentType="application/vnd.openxmlformats-officedocument.presentationml.notesSlide+xml"/>
  <Override PartName="/ppt/charts/chart76.xml" ContentType="application/vnd.openxmlformats-officedocument.drawingml.chart+xml"/>
  <Override PartName="/ppt/notesSlides/notesSlide57.xml" ContentType="application/vnd.openxmlformats-officedocument.presentationml.notesSlide+xml"/>
  <Override PartName="/ppt/charts/chart77.xml" ContentType="application/vnd.openxmlformats-officedocument.drawingml.chart+xml"/>
  <Override PartName="/ppt/theme/themeOverride45.xml" ContentType="application/vnd.openxmlformats-officedocument.themeOverride+xml"/>
  <Override PartName="/ppt/charts/chart78.xml" ContentType="application/vnd.openxmlformats-officedocument.drawingml.chart+xml"/>
  <Override PartName="/ppt/theme/themeOverride46.xml" ContentType="application/vnd.openxmlformats-officedocument.themeOverride+xml"/>
  <Override PartName="/ppt/charts/chart79.xml" ContentType="application/vnd.openxmlformats-officedocument.drawingml.chart+xml"/>
  <Override PartName="/ppt/theme/themeOverride47.xml" ContentType="application/vnd.openxmlformats-officedocument.themeOverride+xml"/>
  <Override PartName="/ppt/charts/chart80.xml" ContentType="application/vnd.openxmlformats-officedocument.drawingml.chart+xml"/>
  <Override PartName="/ppt/theme/themeOverride48.xml" ContentType="application/vnd.openxmlformats-officedocument.themeOverride+xml"/>
  <Override PartName="/ppt/charts/chart81.xml" ContentType="application/vnd.openxmlformats-officedocument.drawingml.chart+xml"/>
  <Override PartName="/ppt/theme/themeOverride49.xml" ContentType="application/vnd.openxmlformats-officedocument.themeOverride+xml"/>
  <Override PartName="/ppt/notesSlides/notesSlide58.xml" ContentType="application/vnd.openxmlformats-officedocument.presentationml.notesSlide+xml"/>
  <Override PartName="/ppt/charts/chart82.xml" ContentType="application/vnd.openxmlformats-officedocument.drawingml.chart+xml"/>
  <Override PartName="/ppt/theme/themeOverride50.xml" ContentType="application/vnd.openxmlformats-officedocument.themeOverride+xml"/>
  <Override PartName="/ppt/notesSlides/notesSlide59.xml" ContentType="application/vnd.openxmlformats-officedocument.presentationml.notesSlide+xml"/>
  <Override PartName="/ppt/charts/chart83.xml" ContentType="application/vnd.openxmlformats-officedocument.drawingml.chart+xml"/>
  <Override PartName="/ppt/notesSlides/notesSlide60.xml" ContentType="application/vnd.openxmlformats-officedocument.presentationml.notesSlide+xml"/>
  <Override PartName="/ppt/charts/chart84.xml" ContentType="application/vnd.openxmlformats-officedocument.drawingml.chart+xml"/>
  <Override PartName="/ppt/theme/themeOverride51.xml" ContentType="application/vnd.openxmlformats-officedocument.themeOverride+xml"/>
  <Override PartName="/ppt/charts/chart85.xml" ContentType="application/vnd.openxmlformats-officedocument.drawingml.chart+xml"/>
  <Override PartName="/ppt/theme/themeOverride52.xml" ContentType="application/vnd.openxmlformats-officedocument.themeOverride+xml"/>
  <Override PartName="/ppt/notesSlides/notesSlide61.xml" ContentType="application/vnd.openxmlformats-officedocument.presentationml.notesSlide+xml"/>
  <Override PartName="/ppt/charts/chart86.xml" ContentType="application/vnd.openxmlformats-officedocument.drawingml.chart+xml"/>
  <Override PartName="/ppt/notesSlides/notesSlide62.xml" ContentType="application/vnd.openxmlformats-officedocument.presentationml.notesSlide+xml"/>
  <Override PartName="/ppt/charts/chart87.xml" ContentType="application/vnd.openxmlformats-officedocument.drawingml.chart+xml"/>
  <Override PartName="/ppt/notesSlides/notesSlide63.xml" ContentType="application/vnd.openxmlformats-officedocument.presentationml.notesSlide+xml"/>
  <Override PartName="/ppt/charts/chart88.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89.xml" ContentType="application/vnd.openxmlformats-officedocument.drawingml.chart+xml"/>
  <Override PartName="/ppt/theme/themeOverride53.xml" ContentType="application/vnd.openxmlformats-officedocument.themeOverride+xml"/>
  <Override PartName="/ppt/notesSlides/notesSlide66.xml" ContentType="application/vnd.openxmlformats-officedocument.presentationml.notesSlide+xml"/>
  <Override PartName="/ppt/charts/chart90.xml" ContentType="application/vnd.openxmlformats-officedocument.drawingml.chart+xml"/>
  <Override PartName="/ppt/notesSlides/notesSlide67.xml" ContentType="application/vnd.openxmlformats-officedocument.presentationml.notesSlide+xml"/>
  <Override PartName="/ppt/charts/chart91.xml" ContentType="application/vnd.openxmlformats-officedocument.drawingml.chart+xml"/>
  <Override PartName="/ppt/theme/themeOverride54.xml" ContentType="application/vnd.openxmlformats-officedocument.themeOverride+xml"/>
  <Override PartName="/ppt/charts/chart92.xml" ContentType="application/vnd.openxmlformats-officedocument.drawingml.chart+xml"/>
  <Override PartName="/ppt/theme/themeOverride55.xml" ContentType="application/vnd.openxmlformats-officedocument.themeOverride+xml"/>
  <Override PartName="/ppt/charts/chart93.xml" ContentType="application/vnd.openxmlformats-officedocument.drawingml.chart+xml"/>
  <Override PartName="/ppt/theme/themeOverride56.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94.xml" ContentType="application/vnd.openxmlformats-officedocument.drawingml.chart+xml"/>
  <Override PartName="/ppt/theme/themeOverride57.xml" ContentType="application/vnd.openxmlformats-officedocument.themeOverride+xml"/>
  <Override PartName="/ppt/notesSlides/notesSlide70.xml" ContentType="application/vnd.openxmlformats-officedocument.presentationml.notesSlide+xml"/>
  <Override PartName="/ppt/charts/chart95.xml" ContentType="application/vnd.openxmlformats-officedocument.drawingml.chart+xml"/>
  <Override PartName="/ppt/theme/themeOverride58.xml" ContentType="application/vnd.openxmlformats-officedocument.themeOverride+xml"/>
  <Override PartName="/ppt/notesSlides/notesSlide71.xml" ContentType="application/vnd.openxmlformats-officedocument.presentationml.notesSlide+xml"/>
  <Override PartName="/ppt/charts/chart96.xml" ContentType="application/vnd.openxmlformats-officedocument.drawingml.chart+xml"/>
  <Override PartName="/ppt/theme/themeOverride59.xml" ContentType="application/vnd.openxmlformats-officedocument.themeOverride+xml"/>
  <Override PartName="/ppt/notesSlides/notesSlide72.xml" ContentType="application/vnd.openxmlformats-officedocument.presentationml.notesSlide+xml"/>
  <Override PartName="/ppt/charts/chart97.xml" ContentType="application/vnd.openxmlformats-officedocument.drawingml.chart+xml"/>
  <Override PartName="/ppt/theme/themeOverride60.xml" ContentType="application/vnd.openxmlformats-officedocument.themeOverride+xml"/>
  <Override PartName="/ppt/drawings/drawing2.xml" ContentType="application/vnd.openxmlformats-officedocument.drawingml.chartshapes+xml"/>
  <Override PartName="/ppt/notesSlides/notesSlide73.xml" ContentType="application/vnd.openxmlformats-officedocument.presentationml.notesSlide+xml"/>
  <Override PartName="/ppt/charts/chart98.xml" ContentType="application/vnd.openxmlformats-officedocument.drawingml.chart+xml"/>
  <Override PartName="/ppt/theme/themeOverride61.xml" ContentType="application/vnd.openxmlformats-officedocument.themeOverride+xml"/>
  <Override PartName="/ppt/notesSlides/notesSlide74.xml" ContentType="application/vnd.openxmlformats-officedocument.presentationml.notesSlide+xml"/>
  <Override PartName="/ppt/charts/chart99.xml" ContentType="application/vnd.openxmlformats-officedocument.drawingml.chart+xml"/>
  <Override PartName="/ppt/theme/themeOverride62.xml" ContentType="application/vnd.openxmlformats-officedocument.themeOverride+xml"/>
  <Override PartName="/ppt/charts/chart100.xml" ContentType="application/vnd.openxmlformats-officedocument.drawingml.chart+xml"/>
  <Override PartName="/ppt/theme/themeOverride63.xml" ContentType="application/vnd.openxmlformats-officedocument.themeOverride+xml"/>
  <Override PartName="/ppt/charts/chart101.xml" ContentType="application/vnd.openxmlformats-officedocument.drawingml.chart+xml"/>
  <Override PartName="/ppt/theme/themeOverride64.xml" ContentType="application/vnd.openxmlformats-officedocument.themeOverride+xml"/>
  <Override PartName="/ppt/notesSlides/notesSlide75.xml" ContentType="application/vnd.openxmlformats-officedocument.presentationml.notesSlide+xml"/>
  <Override PartName="/ppt/charts/chart102.xml" ContentType="application/vnd.openxmlformats-officedocument.drawingml.chart+xml"/>
  <Override PartName="/ppt/theme/themeOverride65.xml" ContentType="application/vnd.openxmlformats-officedocument.themeOverride+xml"/>
  <Override PartName="/ppt/notesSlides/notesSlide76.xml" ContentType="application/vnd.openxmlformats-officedocument.presentationml.notesSlide+xml"/>
  <Override PartName="/ppt/charts/chart103.xml" ContentType="application/vnd.openxmlformats-officedocument.drawingml.chart+xml"/>
  <Override PartName="/ppt/theme/themeOverride66.xml" ContentType="application/vnd.openxmlformats-officedocument.themeOverride+xml"/>
  <Override PartName="/ppt/charts/chart104.xml" ContentType="application/vnd.openxmlformats-officedocument.drawingml.chart+xml"/>
  <Override PartName="/ppt/theme/themeOverride67.xml" ContentType="application/vnd.openxmlformats-officedocument.themeOverride+xml"/>
  <Override PartName="/ppt/charts/chart105.xml" ContentType="application/vnd.openxmlformats-officedocument.drawingml.chart+xml"/>
  <Override PartName="/ppt/theme/themeOverride68.xml" ContentType="application/vnd.openxmlformats-officedocument.themeOverride+xml"/>
  <Override PartName="/ppt/notesSlides/notesSlide77.xml" ContentType="application/vnd.openxmlformats-officedocument.presentationml.notesSlide+xml"/>
  <Override PartName="/ppt/charts/chart106.xml" ContentType="application/vnd.openxmlformats-officedocument.drawingml.chart+xml"/>
  <Override PartName="/ppt/theme/themeOverride69.xml" ContentType="application/vnd.openxmlformats-officedocument.themeOverride+xml"/>
  <Override PartName="/ppt/charts/chart107.xml" ContentType="application/vnd.openxmlformats-officedocument.drawingml.chart+xml"/>
  <Override PartName="/ppt/theme/themeOverride70.xml" ContentType="application/vnd.openxmlformats-officedocument.themeOverride+xml"/>
  <Override PartName="/ppt/charts/chart108.xml" ContentType="application/vnd.openxmlformats-officedocument.drawingml.chart+xml"/>
  <Override PartName="/ppt/theme/themeOverride71.xml" ContentType="application/vnd.openxmlformats-officedocument.themeOverride+xml"/>
  <Override PartName="/ppt/notesSlides/notesSlide78.xml" ContentType="application/vnd.openxmlformats-officedocument.presentationml.notesSlide+xml"/>
  <Override PartName="/ppt/charts/chart109.xml" ContentType="application/vnd.openxmlformats-officedocument.drawingml.chart+xml"/>
  <Override PartName="/ppt/theme/themeOverride72.xml" ContentType="application/vnd.openxmlformats-officedocument.themeOverride+xml"/>
  <Override PartName="/ppt/charts/chart110.xml" ContentType="application/vnd.openxmlformats-officedocument.drawingml.chart+xml"/>
  <Override PartName="/ppt/theme/themeOverride73.xml" ContentType="application/vnd.openxmlformats-officedocument.themeOverride+xml"/>
  <Override PartName="/ppt/charts/chart111.xml" ContentType="application/vnd.openxmlformats-officedocument.drawingml.chart+xml"/>
  <Override PartName="/ppt/theme/themeOverride74.xml" ContentType="application/vnd.openxmlformats-officedocument.themeOverride+xml"/>
  <Override PartName="/ppt/notesSlides/notesSlide79.xml" ContentType="application/vnd.openxmlformats-officedocument.presentationml.notesSlide+xml"/>
  <Override PartName="/ppt/charts/chart112.xml" ContentType="application/vnd.openxmlformats-officedocument.drawingml.chart+xml"/>
  <Override PartName="/ppt/theme/themeOverride75.xml" ContentType="application/vnd.openxmlformats-officedocument.themeOverride+xml"/>
  <Override PartName="/ppt/charts/chart113.xml" ContentType="application/vnd.openxmlformats-officedocument.drawingml.chart+xml"/>
  <Override PartName="/ppt/theme/themeOverride76.xml" ContentType="application/vnd.openxmlformats-officedocument.themeOverride+xml"/>
  <Override PartName="/ppt/charts/chart114.xml" ContentType="application/vnd.openxmlformats-officedocument.drawingml.chart+xml"/>
  <Override PartName="/ppt/theme/themeOverride77.xml" ContentType="application/vnd.openxmlformats-officedocument.themeOverride+xml"/>
  <Override PartName="/ppt/charts/chart115.xml" ContentType="application/vnd.openxmlformats-officedocument.drawingml.chart+xml"/>
  <Override PartName="/ppt/theme/themeOverride78.xml" ContentType="application/vnd.openxmlformats-officedocument.themeOverride+xml"/>
  <Override PartName="/ppt/notesSlides/notesSlide80.xml" ContentType="application/vnd.openxmlformats-officedocument.presentationml.notesSlide+xml"/>
  <Override PartName="/ppt/charts/chart116.xml" ContentType="application/vnd.openxmlformats-officedocument.drawingml.chart+xml"/>
  <Override PartName="/ppt/notesSlides/notesSlide81.xml" ContentType="application/vnd.openxmlformats-officedocument.presentationml.notesSlide+xml"/>
  <Override PartName="/ppt/charts/chart117.xml" ContentType="application/vnd.openxmlformats-officedocument.drawingml.chart+xml"/>
  <Override PartName="/ppt/theme/themeOverride79.xml" ContentType="application/vnd.openxmlformats-officedocument.themeOverride+xml"/>
  <Override PartName="/ppt/notesSlides/notesSlide82.xml" ContentType="application/vnd.openxmlformats-officedocument.presentationml.notesSlide+xml"/>
  <Override PartName="/ppt/charts/chart118.xml" ContentType="application/vnd.openxmlformats-officedocument.drawingml.chart+xml"/>
  <Override PartName="/ppt/notesSlides/notesSlide83.xml" ContentType="application/vnd.openxmlformats-officedocument.presentationml.notesSlide+xml"/>
  <Override PartName="/ppt/charts/chart119.xml" ContentType="application/vnd.openxmlformats-officedocument.drawingml.chart+xml"/>
  <Override PartName="/ppt/notesSlides/notesSlide84.xml" ContentType="application/vnd.openxmlformats-officedocument.presentationml.notesSlide+xml"/>
  <Override PartName="/ppt/charts/chart120.xml" ContentType="application/vnd.openxmlformats-officedocument.drawingml.chart+xml"/>
  <Override PartName="/ppt/theme/themeOverride80.xml" ContentType="application/vnd.openxmlformats-officedocument.themeOverride+xml"/>
  <Override PartName="/ppt/notesSlides/notesSlide85.xml" ContentType="application/vnd.openxmlformats-officedocument.presentationml.notesSlide+xml"/>
  <Override PartName="/ppt/charts/chart121.xml" ContentType="application/vnd.openxmlformats-officedocument.drawingml.chart+xml"/>
  <Override PartName="/ppt/theme/themeOverride81.xml" ContentType="application/vnd.openxmlformats-officedocument.themeOverride+xml"/>
  <Override PartName="/ppt/notesSlides/notesSlide86.xml" ContentType="application/vnd.openxmlformats-officedocument.presentationml.notesSlide+xml"/>
  <Override PartName="/ppt/charts/chart122.xml" ContentType="application/vnd.openxmlformats-officedocument.drawingml.chart+xml"/>
  <Override PartName="/ppt/theme/themeOverride82.xml" ContentType="application/vnd.openxmlformats-officedocument.themeOverride+xml"/>
  <Override PartName="/ppt/notesSlides/notesSlide87.xml" ContentType="application/vnd.openxmlformats-officedocument.presentationml.notesSlide+xml"/>
  <Override PartName="/ppt/charts/chart123.xml" ContentType="application/vnd.openxmlformats-officedocument.drawingml.chart+xml"/>
  <Override PartName="/ppt/theme/themeOverride83.xml" ContentType="application/vnd.openxmlformats-officedocument.themeOverride+xml"/>
  <Override PartName="/ppt/notesSlides/notesSlide88.xml" ContentType="application/vnd.openxmlformats-officedocument.presentationml.notesSlide+xml"/>
  <Override PartName="/ppt/charts/chart124.xml" ContentType="application/vnd.openxmlformats-officedocument.drawingml.chart+xml"/>
  <Override PartName="/ppt/theme/themeOverride84.xml" ContentType="application/vnd.openxmlformats-officedocument.themeOverride+xml"/>
  <Override PartName="/ppt/notesSlides/notesSlide89.xml" ContentType="application/vnd.openxmlformats-officedocument.presentationml.notesSlide+xml"/>
  <Override PartName="/ppt/charts/chart125.xml" ContentType="application/vnd.openxmlformats-officedocument.drawingml.chart+xml"/>
  <Override PartName="/ppt/notesSlides/notesSlide90.xml" ContentType="application/vnd.openxmlformats-officedocument.presentationml.notesSlide+xml"/>
  <Override PartName="/ppt/charts/chart126.xml" ContentType="application/vnd.openxmlformats-officedocument.drawingml.chart+xml"/>
  <Override PartName="/ppt/notesSlides/notesSlide91.xml" ContentType="application/vnd.openxmlformats-officedocument.presentationml.notesSlide+xml"/>
  <Override PartName="/ppt/charts/chart127.xml" ContentType="application/vnd.openxmlformats-officedocument.drawingml.chart+xml"/>
  <Override PartName="/ppt/notesSlides/notesSlide92.xml" ContentType="application/vnd.openxmlformats-officedocument.presentationml.notesSlide+xml"/>
  <Override PartName="/ppt/charts/chart128.xml" ContentType="application/vnd.openxmlformats-officedocument.drawingml.chart+xml"/>
  <Override PartName="/ppt/charts/chart129.xml" ContentType="application/vnd.openxmlformats-officedocument.drawingml.chart+xml"/>
  <Override PartName="/ppt/notesSlides/notesSlide93.xml" ContentType="application/vnd.openxmlformats-officedocument.presentationml.notesSlide+xml"/>
  <Override PartName="/ppt/charts/chart130.xml" ContentType="application/vnd.openxmlformats-officedocument.drawingml.chart+xml"/>
  <Override PartName="/ppt/theme/themeOverride85.xml" ContentType="application/vnd.openxmlformats-officedocument.themeOverride+xml"/>
  <Override PartName="/ppt/notesSlides/notesSlide94.xml" ContentType="application/vnd.openxmlformats-officedocument.presentationml.notesSlide+xml"/>
  <Override PartName="/ppt/charts/chart131.xml" ContentType="application/vnd.openxmlformats-officedocument.drawingml.chart+xml"/>
  <Override PartName="/ppt/theme/themeOverride86.xml" ContentType="application/vnd.openxmlformats-officedocument.themeOverride+xml"/>
  <Override PartName="/ppt/notesSlides/notesSlide95.xml" ContentType="application/vnd.openxmlformats-officedocument.presentationml.notesSlide+xml"/>
  <Override PartName="/ppt/charts/chart132.xml" ContentType="application/vnd.openxmlformats-officedocument.drawingml.chart+xml"/>
  <Override PartName="/ppt/charts/chart133.xml" ContentType="application/vnd.openxmlformats-officedocument.drawingml.chart+xml"/>
  <Override PartName="/ppt/charts/chart134.xml" ContentType="application/vnd.openxmlformats-officedocument.drawingml.chart+xml"/>
  <Override PartName="/ppt/notesSlides/notesSlide96.xml" ContentType="application/vnd.openxmlformats-officedocument.presentationml.notesSlide+xml"/>
  <Override PartName="/ppt/charts/chart135.xml" ContentType="application/vnd.openxmlformats-officedocument.drawingml.chart+xml"/>
  <Override PartName="/ppt/notesSlides/notesSlide97.xml" ContentType="application/vnd.openxmlformats-officedocument.presentationml.notesSlide+xml"/>
  <Override PartName="/ppt/charts/chart136.xml" ContentType="application/vnd.openxmlformats-officedocument.drawingml.chart+xml"/>
  <Override PartName="/ppt/notesSlides/notesSlide98.xml" ContentType="application/vnd.openxmlformats-officedocument.presentationml.notesSlide+xml"/>
  <Override PartName="/ppt/charts/chart137.xml" ContentType="application/vnd.openxmlformats-officedocument.drawingml.chart+xml"/>
  <Override PartName="/ppt/theme/themeOverride87.xml" ContentType="application/vnd.openxmlformats-officedocument.themeOverride+xml"/>
  <Override PartName="/ppt/notesSlides/notesSlide99.xml" ContentType="application/vnd.openxmlformats-officedocument.presentationml.notesSlide+xml"/>
  <Override PartName="/ppt/charts/chart138.xml" ContentType="application/vnd.openxmlformats-officedocument.drawingml.chart+xml"/>
  <Override PartName="/ppt/charts/chart139.xml" ContentType="application/vnd.openxmlformats-officedocument.drawingml.chart+xml"/>
  <Override PartName="/ppt/theme/themeOverride8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 id="2147483682" r:id="rId2"/>
  </p:sldMasterIdLst>
  <p:notesMasterIdLst>
    <p:notesMasterId r:id="rId108"/>
  </p:notesMasterIdLst>
  <p:sldIdLst>
    <p:sldId id="648" r:id="rId3"/>
    <p:sldId id="553" r:id="rId4"/>
    <p:sldId id="646" r:id="rId5"/>
    <p:sldId id="555" r:id="rId6"/>
    <p:sldId id="723" r:id="rId7"/>
    <p:sldId id="559" r:id="rId8"/>
    <p:sldId id="558" r:id="rId9"/>
    <p:sldId id="704" r:id="rId10"/>
    <p:sldId id="621" r:id="rId11"/>
    <p:sldId id="708" r:id="rId12"/>
    <p:sldId id="560" r:id="rId13"/>
    <p:sldId id="720" r:id="rId14"/>
    <p:sldId id="589" r:id="rId15"/>
    <p:sldId id="738" r:id="rId16"/>
    <p:sldId id="737" r:id="rId17"/>
    <p:sldId id="706" r:id="rId18"/>
    <p:sldId id="565" r:id="rId19"/>
    <p:sldId id="594" r:id="rId20"/>
    <p:sldId id="700" r:id="rId21"/>
    <p:sldId id="701" r:id="rId22"/>
    <p:sldId id="689" r:id="rId23"/>
    <p:sldId id="649" r:id="rId24"/>
    <p:sldId id="670" r:id="rId25"/>
    <p:sldId id="740" r:id="rId26"/>
    <p:sldId id="691" r:id="rId27"/>
    <p:sldId id="572" r:id="rId28"/>
    <p:sldId id="713" r:id="rId29"/>
    <p:sldId id="753" r:id="rId30"/>
    <p:sldId id="754" r:id="rId31"/>
    <p:sldId id="655" r:id="rId32"/>
    <p:sldId id="656" r:id="rId33"/>
    <p:sldId id="637" r:id="rId34"/>
    <p:sldId id="600" r:id="rId35"/>
    <p:sldId id="571" r:id="rId36"/>
    <p:sldId id="741" r:id="rId37"/>
    <p:sldId id="575" r:id="rId38"/>
    <p:sldId id="672" r:id="rId39"/>
    <p:sldId id="623" r:id="rId40"/>
    <p:sldId id="629" r:id="rId41"/>
    <p:sldId id="597" r:id="rId42"/>
    <p:sldId id="680" r:id="rId43"/>
    <p:sldId id="751" r:id="rId44"/>
    <p:sldId id="619" r:id="rId45"/>
    <p:sldId id="581" r:id="rId46"/>
    <p:sldId id="714" r:id="rId47"/>
    <p:sldId id="582" r:id="rId48"/>
    <p:sldId id="690" r:id="rId49"/>
    <p:sldId id="662" r:id="rId50"/>
    <p:sldId id="666" r:id="rId51"/>
    <p:sldId id="673" r:id="rId52"/>
    <p:sldId id="703" r:id="rId53"/>
    <p:sldId id="669" r:id="rId54"/>
    <p:sldId id="749" r:id="rId55"/>
    <p:sldId id="573" r:id="rId56"/>
    <p:sldId id="734" r:id="rId57"/>
    <p:sldId id="735" r:id="rId58"/>
    <p:sldId id="736" r:id="rId59"/>
    <p:sldId id="739" r:id="rId60"/>
    <p:sldId id="726" r:id="rId61"/>
    <p:sldId id="588" r:id="rId62"/>
    <p:sldId id="606" r:id="rId63"/>
    <p:sldId id="607" r:id="rId64"/>
    <p:sldId id="617" r:id="rId65"/>
    <p:sldId id="733" r:id="rId66"/>
    <p:sldId id="729" r:id="rId67"/>
    <p:sldId id="727" r:id="rId68"/>
    <p:sldId id="728" r:id="rId69"/>
    <p:sldId id="719" r:id="rId70"/>
    <p:sldId id="684" r:id="rId71"/>
    <p:sldId id="695" r:id="rId72"/>
    <p:sldId id="694" r:id="rId73"/>
    <p:sldId id="699" r:id="rId74"/>
    <p:sldId id="686" r:id="rId75"/>
    <p:sldId id="715" r:id="rId76"/>
    <p:sldId id="716" r:id="rId77"/>
    <p:sldId id="725" r:id="rId78"/>
    <p:sldId id="705" r:id="rId79"/>
    <p:sldId id="707" r:id="rId80"/>
    <p:sldId id="711" r:id="rId81"/>
    <p:sldId id="722" r:id="rId82"/>
    <p:sldId id="712" r:id="rId83"/>
    <p:sldId id="709" r:id="rId84"/>
    <p:sldId id="710" r:id="rId85"/>
    <p:sldId id="687" r:id="rId86"/>
    <p:sldId id="692" r:id="rId87"/>
    <p:sldId id="688" r:id="rId88"/>
    <p:sldId id="683" r:id="rId89"/>
    <p:sldId id="651" r:id="rId90"/>
    <p:sldId id="652" r:id="rId91"/>
    <p:sldId id="653" r:id="rId92"/>
    <p:sldId id="675" r:id="rId93"/>
    <p:sldId id="693" r:id="rId94"/>
    <p:sldId id="654" r:id="rId95"/>
    <p:sldId id="657" r:id="rId96"/>
    <p:sldId id="658" r:id="rId97"/>
    <p:sldId id="611" r:id="rId98"/>
    <p:sldId id="615" r:id="rId99"/>
    <p:sldId id="622" r:id="rId100"/>
    <p:sldId id="626" r:id="rId101"/>
    <p:sldId id="746" r:id="rId102"/>
    <p:sldId id="752" r:id="rId103"/>
    <p:sldId id="750" r:id="rId104"/>
    <p:sldId id="755" r:id="rId105"/>
    <p:sldId id="756" r:id="rId106"/>
    <p:sldId id="757" r:id="rId107"/>
  </p:sldIdLst>
  <p:sldSz cx="9906000" cy="6858000" type="A4"/>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Chapter 1" id="{4BE50255-F52C-4907-ADED-D4D8585EAFA4}">
          <p14:sldIdLst>
            <p14:sldId id="648"/>
          </p14:sldIdLst>
        </p14:section>
        <p14:section name="Chapter 2" id="{736FDA5E-913A-4109-AE93-2877514B84D5}">
          <p14:sldIdLst>
            <p14:sldId id="553"/>
            <p14:sldId id="646"/>
            <p14:sldId id="555"/>
            <p14:sldId id="723"/>
            <p14:sldId id="559"/>
            <p14:sldId id="558"/>
            <p14:sldId id="704"/>
            <p14:sldId id="621"/>
            <p14:sldId id="708"/>
            <p14:sldId id="560"/>
            <p14:sldId id="720"/>
            <p14:sldId id="589"/>
            <p14:sldId id="738"/>
            <p14:sldId id="737"/>
            <p14:sldId id="706"/>
          </p14:sldIdLst>
        </p14:section>
        <p14:section name="Chapter 3" id="{45178298-197C-4D6A-840F-92E164073D12}">
          <p14:sldIdLst>
            <p14:sldId id="565"/>
            <p14:sldId id="594"/>
            <p14:sldId id="700"/>
            <p14:sldId id="701"/>
            <p14:sldId id="689"/>
            <p14:sldId id="649"/>
            <p14:sldId id="670"/>
            <p14:sldId id="740"/>
            <p14:sldId id="691"/>
            <p14:sldId id="572"/>
            <p14:sldId id="713"/>
            <p14:sldId id="753"/>
            <p14:sldId id="754"/>
            <p14:sldId id="655"/>
            <p14:sldId id="656"/>
            <p14:sldId id="637"/>
            <p14:sldId id="600"/>
            <p14:sldId id="571"/>
          </p14:sldIdLst>
        </p14:section>
        <p14:section name="Chapter 4 - Implications" id="{E4A12240-7A06-4821-A688-DE8E73EC36F8}">
          <p14:sldIdLst>
            <p14:sldId id="741"/>
            <p14:sldId id="575"/>
            <p14:sldId id="672"/>
            <p14:sldId id="623"/>
            <p14:sldId id="629"/>
            <p14:sldId id="597"/>
            <p14:sldId id="680"/>
            <p14:sldId id="751"/>
            <p14:sldId id="619"/>
            <p14:sldId id="581"/>
            <p14:sldId id="714"/>
            <p14:sldId id="582"/>
            <p14:sldId id="690"/>
          </p14:sldIdLst>
        </p14:section>
        <p14:section name="Chapter 6 - demand solutions" id="{009E01D6-A435-4975-BC9F-04D61313AE02}">
          <p14:sldIdLst>
            <p14:sldId id="662"/>
          </p14:sldIdLst>
        </p14:section>
        <p14:section name="Chapter 7 - supply solutions" id="{6B9310D3-5A73-4A52-A582-AB5BD38FE062}">
          <p14:sldIdLst>
            <p14:sldId id="666"/>
            <p14:sldId id="673"/>
            <p14:sldId id="703"/>
            <p14:sldId id="669"/>
          </p14:sldIdLst>
        </p14:section>
        <p14:section name="Chapter 8 - What govts are doing" id="{F1CED9C8-6C99-4CD5-8C8A-6737CD2EF155}">
          <p14:sldIdLst>
            <p14:sldId id="749"/>
          </p14:sldIdLst>
        </p14:section>
        <p14:section name="Appendix" id="{2854246F-EB21-4F06-A756-AC26B2DC74B4}">
          <p14:sldIdLst/>
        </p14:section>
        <p14:section name="Extras" id="{D8509760-C989-4ACF-9805-533C5E71020D}">
          <p14:sldIdLst>
            <p14:sldId id="573"/>
            <p14:sldId id="734"/>
            <p14:sldId id="735"/>
            <p14:sldId id="736"/>
            <p14:sldId id="739"/>
            <p14:sldId id="726"/>
            <p14:sldId id="588"/>
            <p14:sldId id="606"/>
            <p14:sldId id="607"/>
            <p14:sldId id="617"/>
            <p14:sldId id="733"/>
            <p14:sldId id="729"/>
            <p14:sldId id="727"/>
            <p14:sldId id="728"/>
            <p14:sldId id="719"/>
            <p14:sldId id="684"/>
            <p14:sldId id="695"/>
            <p14:sldId id="694"/>
            <p14:sldId id="699"/>
            <p14:sldId id="686"/>
            <p14:sldId id="715"/>
            <p14:sldId id="716"/>
            <p14:sldId id="725"/>
            <p14:sldId id="705"/>
            <p14:sldId id="707"/>
            <p14:sldId id="711"/>
            <p14:sldId id="722"/>
            <p14:sldId id="712"/>
            <p14:sldId id="709"/>
            <p14:sldId id="710"/>
            <p14:sldId id="687"/>
            <p14:sldId id="692"/>
            <p14:sldId id="688"/>
            <p14:sldId id="683"/>
            <p14:sldId id="651"/>
            <p14:sldId id="652"/>
            <p14:sldId id="653"/>
            <p14:sldId id="675"/>
            <p14:sldId id="693"/>
            <p14:sldId id="654"/>
            <p14:sldId id="657"/>
            <p14:sldId id="658"/>
            <p14:sldId id="611"/>
            <p14:sldId id="615"/>
            <p14:sldId id="622"/>
            <p14:sldId id="626"/>
            <p14:sldId id="746"/>
            <p14:sldId id="752"/>
            <p14:sldId id="750"/>
            <p14:sldId id="755"/>
            <p14:sldId id="756"/>
            <p14:sldId id="757"/>
          </p14:sldIdLst>
        </p14:section>
      </p14:sectionLst>
    </p:ext>
    <p:ext uri="{EFAFB233-063F-42B5-8137-9DF3F51BA10A}">
      <p15:sldGuideLst xmlns:p15="http://schemas.microsoft.com/office/powerpoint/2012/main">
        <p15:guide id="1" orient="horz" pos="4001">
          <p15:clr>
            <a:srgbClr val="A4A3A4"/>
          </p15:clr>
        </p15:guide>
        <p15:guide id="2" orient="horz" pos="80">
          <p15:clr>
            <a:srgbClr val="A4A3A4"/>
          </p15:clr>
        </p15:guide>
        <p15:guide id="3" pos="398">
          <p15:clr>
            <a:srgbClr val="A4A3A4"/>
          </p15:clr>
        </p15:guide>
        <p15:guide id="4" orient="horz">
          <p15:clr>
            <a:srgbClr val="A4A3A4"/>
          </p15:clr>
        </p15:guide>
        <p15:guide id="5">
          <p15:clr>
            <a:srgbClr val="A4A3A4"/>
          </p15:clr>
        </p15:guide>
        <p15:guide id="6" orient="horz" pos="3990">
          <p15:clr>
            <a:srgbClr val="A4A3A4"/>
          </p15:clr>
        </p15:guide>
        <p15:guide id="7" pos="3121">
          <p15:clr>
            <a:srgbClr val="A4A3A4"/>
          </p15:clr>
        </p15:guide>
        <p15:guide id="8" pos="212">
          <p15:clr>
            <a:srgbClr val="A4A3A4"/>
          </p15:clr>
        </p15:guide>
        <p15:guide id="9" pos="4836">
          <p15:clr>
            <a:srgbClr val="A4A3A4"/>
          </p15:clr>
        </p15:guide>
        <p15:guide id="10" pos="616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Wiltshire" initials="TW" lastIdx="2" clrIdx="0">
    <p:extLst>
      <p:ext uri="{19B8F6BF-5375-455C-9EA6-DF929625EA0E}">
        <p15:presenceInfo xmlns:p15="http://schemas.microsoft.com/office/powerpoint/2012/main" userId="S-1-5-21-2078795561-4233005657-3261906462-3386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D9D9D9"/>
    <a:srgbClr val="FFE07F"/>
    <a:srgbClr val="FFC35A"/>
    <a:srgbClr val="F68B33"/>
    <a:srgbClr val="D4582A"/>
    <a:srgbClr val="A02226"/>
    <a:srgbClr val="621214"/>
    <a:srgbClr val="FEF0DE"/>
    <a:srgbClr val="FEF0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2150" autoAdjust="0"/>
  </p:normalViewPr>
  <p:slideViewPr>
    <p:cSldViewPr snapToGrid="0">
      <p:cViewPr varScale="1">
        <p:scale>
          <a:sx n="86" d="100"/>
          <a:sy n="86" d="100"/>
        </p:scale>
        <p:origin x="1338" y="84"/>
      </p:cViewPr>
      <p:guideLst>
        <p:guide orient="horz" pos="4001"/>
        <p:guide orient="horz" pos="80"/>
        <p:guide pos="398"/>
        <p:guide orient="horz"/>
        <p:guide/>
        <p:guide orient="horz" pos="3990"/>
        <p:guide pos="3121"/>
        <p:guide pos="212"/>
        <p:guide pos="4836"/>
        <p:guide pos="6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08"/>
    </p:cViewPr>
  </p:sorterViewPr>
  <p:notesViewPr>
    <p:cSldViewPr>
      <p:cViewPr varScale="1">
        <p:scale>
          <a:sx n="69" d="100"/>
          <a:sy n="69" d="100"/>
        </p:scale>
        <p:origin x="-3368"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63.xml"/></Relationships>
</file>

<file path=ppt/charts/_rels/chart101.xml.rels><?xml version="1.0" encoding="UTF-8" standalone="yes"?>
<Relationships xmlns="http://schemas.openxmlformats.org/package/2006/relationships"><Relationship Id="rId2" Type="http://schemas.openxmlformats.org/officeDocument/2006/relationships/package" Target="../embeddings/Microsoft_Excel_Worksheet100.xlsx"/><Relationship Id="rId1" Type="http://schemas.openxmlformats.org/officeDocument/2006/relationships/themeOverride" Target="../theme/themeOverride64.xml"/></Relationships>
</file>

<file path=ppt/charts/_rels/chart102.xml.rels><?xml version="1.0" encoding="UTF-8" standalone="yes"?>
<Relationships xmlns="http://schemas.openxmlformats.org/package/2006/relationships"><Relationship Id="rId2" Type="http://schemas.openxmlformats.org/officeDocument/2006/relationships/package" Target="../embeddings/Microsoft_Excel_Worksheet101.xlsx"/><Relationship Id="rId1" Type="http://schemas.openxmlformats.org/officeDocument/2006/relationships/themeOverride" Target="../theme/themeOverride65.xml"/></Relationships>
</file>

<file path=ppt/charts/_rels/chart103.xml.rels><?xml version="1.0" encoding="UTF-8" standalone="yes"?>
<Relationships xmlns="http://schemas.openxmlformats.org/package/2006/relationships"><Relationship Id="rId2" Type="http://schemas.openxmlformats.org/officeDocument/2006/relationships/package" Target="../embeddings/Microsoft_Excel_Worksheet102.xlsx"/><Relationship Id="rId1" Type="http://schemas.openxmlformats.org/officeDocument/2006/relationships/themeOverride" Target="../theme/themeOverride66.xml"/></Relationships>
</file>

<file path=ppt/charts/_rels/chart104.xml.rels><?xml version="1.0" encoding="UTF-8" standalone="yes"?>
<Relationships xmlns="http://schemas.openxmlformats.org/package/2006/relationships"><Relationship Id="rId2" Type="http://schemas.openxmlformats.org/officeDocument/2006/relationships/package" Target="../embeddings/Microsoft_Excel_Worksheet103.xlsx"/><Relationship Id="rId1" Type="http://schemas.openxmlformats.org/officeDocument/2006/relationships/themeOverride" Target="../theme/themeOverride67.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68.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69.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6.xlsx"/><Relationship Id="rId1" Type="http://schemas.openxmlformats.org/officeDocument/2006/relationships/themeOverride" Target="../theme/themeOverride70.xml"/></Relationships>
</file>

<file path=ppt/charts/_rels/chart108.xml.rels><?xml version="1.0" encoding="UTF-8" standalone="yes"?>
<Relationships xmlns="http://schemas.openxmlformats.org/package/2006/relationships"><Relationship Id="rId2" Type="http://schemas.openxmlformats.org/officeDocument/2006/relationships/package" Target="../embeddings/Microsoft_Excel_Worksheet107.xlsx"/><Relationship Id="rId1" Type="http://schemas.openxmlformats.org/officeDocument/2006/relationships/themeOverride" Target="../theme/themeOverride71.xml"/></Relationships>
</file>

<file path=ppt/charts/_rels/chart109.xml.rels><?xml version="1.0" encoding="UTF-8" standalone="yes"?>
<Relationships xmlns="http://schemas.openxmlformats.org/package/2006/relationships"><Relationship Id="rId2" Type="http://schemas.openxmlformats.org/officeDocument/2006/relationships/package" Target="../embeddings/Microsoft_Excel_Worksheet108.xlsx"/><Relationship Id="rId1" Type="http://schemas.openxmlformats.org/officeDocument/2006/relationships/themeOverride" Target="../theme/themeOverride72.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2" Type="http://schemas.openxmlformats.org/officeDocument/2006/relationships/package" Target="../embeddings/Microsoft_Excel_Worksheet109.xlsx"/><Relationship Id="rId1" Type="http://schemas.openxmlformats.org/officeDocument/2006/relationships/themeOverride" Target="../theme/themeOverride73.xml"/></Relationships>
</file>

<file path=ppt/charts/_rels/chart111.xml.rels><?xml version="1.0" encoding="UTF-8" standalone="yes"?>
<Relationships xmlns="http://schemas.openxmlformats.org/package/2006/relationships"><Relationship Id="rId2" Type="http://schemas.openxmlformats.org/officeDocument/2006/relationships/package" Target="../embeddings/Microsoft_Excel_Worksheet110.xlsx"/><Relationship Id="rId1" Type="http://schemas.openxmlformats.org/officeDocument/2006/relationships/themeOverride" Target="../theme/themeOverride74.xml"/></Relationships>
</file>

<file path=ppt/charts/_rels/chart112.xml.rels><?xml version="1.0" encoding="UTF-8" standalone="yes"?>
<Relationships xmlns="http://schemas.openxmlformats.org/package/2006/relationships"><Relationship Id="rId8" Type="http://schemas.openxmlformats.org/officeDocument/2006/relationships/package" Target="../embeddings/Microsoft_Excel_Worksheet111.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113.xml.rels><?xml version="1.0" encoding="UTF-8" standalone="yes"?>
<Relationships xmlns="http://schemas.openxmlformats.org/package/2006/relationships"><Relationship Id="rId8" Type="http://schemas.openxmlformats.org/officeDocument/2006/relationships/package" Target="../embeddings/Microsoft_Excel_Worksheet112.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114.xml.rels><?xml version="1.0" encoding="UTF-8" standalone="yes"?>
<Relationships xmlns="http://schemas.openxmlformats.org/package/2006/relationships"><Relationship Id="rId8" Type="http://schemas.openxmlformats.org/officeDocument/2006/relationships/package" Target="../embeddings/Microsoft_Excel_Worksheet113.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7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115.xml.rels><?xml version="1.0" encoding="UTF-8" standalone="yes"?>
<Relationships xmlns="http://schemas.openxmlformats.org/package/2006/relationships"><Relationship Id="rId8" Type="http://schemas.openxmlformats.org/officeDocument/2006/relationships/package" Target="../embeddings/Microsoft_Excel_Worksheet114.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7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79.xml"/></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9.xlsx"/><Relationship Id="rId1" Type="http://schemas.openxmlformats.org/officeDocument/2006/relationships/themeOverride" Target="../theme/themeOverride80.xml"/></Relationships>
</file>

<file path=ppt/charts/_rels/chart121.xml.rels><?xml version="1.0" encoding="UTF-8" standalone="yes"?>
<Relationships xmlns="http://schemas.openxmlformats.org/package/2006/relationships"><Relationship Id="rId2" Type="http://schemas.openxmlformats.org/officeDocument/2006/relationships/package" Target="../embeddings/Microsoft_Excel_Worksheet120.xlsx"/><Relationship Id="rId1" Type="http://schemas.openxmlformats.org/officeDocument/2006/relationships/themeOverride" Target="../theme/themeOverride81.xml"/></Relationships>
</file>

<file path=ppt/charts/_rels/chart122.xml.rels><?xml version="1.0" encoding="UTF-8" standalone="yes"?>
<Relationships xmlns="http://schemas.openxmlformats.org/package/2006/relationships"><Relationship Id="rId2" Type="http://schemas.openxmlformats.org/officeDocument/2006/relationships/package" Target="../embeddings/Microsoft_Excel_Worksheet121.xlsx"/><Relationship Id="rId1" Type="http://schemas.openxmlformats.org/officeDocument/2006/relationships/themeOverride" Target="../theme/themeOverride82.xml"/></Relationships>
</file>

<file path=ppt/charts/_rels/chart123.xml.rels><?xml version="1.0" encoding="UTF-8" standalone="yes"?>
<Relationships xmlns="http://schemas.openxmlformats.org/package/2006/relationships"><Relationship Id="rId2" Type="http://schemas.openxmlformats.org/officeDocument/2006/relationships/package" Target="../embeddings/Microsoft_Excel_Worksheet122.xlsx"/><Relationship Id="rId1" Type="http://schemas.openxmlformats.org/officeDocument/2006/relationships/themeOverride" Target="../theme/themeOverride83.xml"/></Relationships>
</file>

<file path=ppt/charts/_rels/chart124.xml.rels><?xml version="1.0" encoding="UTF-8" standalone="yes"?>
<Relationships xmlns="http://schemas.openxmlformats.org/package/2006/relationships"><Relationship Id="rId2" Type="http://schemas.openxmlformats.org/officeDocument/2006/relationships/package" Target="../embeddings/Microsoft_Excel_Worksheet123.xlsx"/><Relationship Id="rId1" Type="http://schemas.openxmlformats.org/officeDocument/2006/relationships/themeOverride" Target="../theme/themeOverride84.xml"/></Relationships>
</file>

<file path=ppt/charts/_rels/chart125.xml.rels><?xml version="1.0" encoding="UTF-8" standalone="yes"?>
<Relationships xmlns="http://schemas.openxmlformats.org/package/2006/relationships"><Relationship Id="rId1" Type="http://schemas.openxmlformats.org/officeDocument/2006/relationships/package" Target="../embeddings/Microsoft_Excel_Worksheet124.xlsx"/></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1" Type="http://schemas.openxmlformats.org/officeDocument/2006/relationships/package" Target="../embeddings/Microsoft_Excel_Worksheet126.xlsx"/></Relationships>
</file>

<file path=ppt/charts/_rels/chart128.xml.rels><?xml version="1.0" encoding="UTF-8" standalone="yes"?>
<Relationships xmlns="http://schemas.openxmlformats.org/package/2006/relationships"><Relationship Id="rId1" Type="http://schemas.openxmlformats.org/officeDocument/2006/relationships/package" Target="../embeddings/Microsoft_Excel_Worksheet127.xlsx"/></Relationships>
</file>

<file path=ppt/charts/_rels/chart129.xml.rels><?xml version="1.0" encoding="UTF-8" standalone="yes"?>
<Relationships xmlns="http://schemas.openxmlformats.org/package/2006/relationships"><Relationship Id="rId1" Type="http://schemas.openxmlformats.org/officeDocument/2006/relationships/package" Target="../embeddings/Microsoft_Excel_Worksheet12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0.xml.rels><?xml version="1.0" encoding="UTF-8" standalone="yes"?>
<Relationships xmlns="http://schemas.openxmlformats.org/package/2006/relationships"><Relationship Id="rId2" Type="http://schemas.openxmlformats.org/officeDocument/2006/relationships/package" Target="../embeddings/Microsoft_Excel_Worksheet129.xlsx"/><Relationship Id="rId1" Type="http://schemas.openxmlformats.org/officeDocument/2006/relationships/themeOverride" Target="../theme/themeOverride85.xml"/></Relationships>
</file>

<file path=ppt/charts/_rels/chart131.xml.rels><?xml version="1.0" encoding="UTF-8" standalone="yes"?>
<Relationships xmlns="http://schemas.openxmlformats.org/package/2006/relationships"><Relationship Id="rId2" Type="http://schemas.openxmlformats.org/officeDocument/2006/relationships/package" Target="../embeddings/Microsoft_Excel_Worksheet130.xlsx"/><Relationship Id="rId1" Type="http://schemas.openxmlformats.org/officeDocument/2006/relationships/themeOverride" Target="../theme/themeOverride86.xml"/></Relationships>
</file>

<file path=ppt/charts/_rels/chart132.xml.rels><?xml version="1.0" encoding="UTF-8" standalone="yes"?>
<Relationships xmlns="http://schemas.openxmlformats.org/package/2006/relationships"><Relationship Id="rId1" Type="http://schemas.openxmlformats.org/officeDocument/2006/relationships/package" Target="../embeddings/Microsoft_Excel_Worksheet131.xlsx"/></Relationships>
</file>

<file path=ppt/charts/_rels/chart133.xml.rels><?xml version="1.0" encoding="UTF-8" standalone="yes"?>
<Relationships xmlns="http://schemas.openxmlformats.org/package/2006/relationships"><Relationship Id="rId1" Type="http://schemas.openxmlformats.org/officeDocument/2006/relationships/package" Target="../embeddings/Microsoft_Excel_Worksheet132.xlsx"/></Relationships>
</file>

<file path=ppt/charts/_rels/chart134.xml.rels><?xml version="1.0" encoding="UTF-8" standalone="yes"?>
<Relationships xmlns="http://schemas.openxmlformats.org/package/2006/relationships"><Relationship Id="rId1" Type="http://schemas.openxmlformats.org/officeDocument/2006/relationships/package" Target="../embeddings/Microsoft_Excel_Worksheet133.xlsx"/></Relationships>
</file>

<file path=ppt/charts/_rels/chart135.xml.rels><?xml version="1.0" encoding="UTF-8" standalone="yes"?>
<Relationships xmlns="http://schemas.openxmlformats.org/package/2006/relationships"><Relationship Id="rId1" Type="http://schemas.openxmlformats.org/officeDocument/2006/relationships/package" Target="../embeddings/Microsoft_Excel_Worksheet134.xlsx"/></Relationships>
</file>

<file path=ppt/charts/_rels/chart136.xml.rels><?xml version="1.0" encoding="UTF-8" standalone="yes"?>
<Relationships xmlns="http://schemas.openxmlformats.org/package/2006/relationships"><Relationship Id="rId1" Type="http://schemas.openxmlformats.org/officeDocument/2006/relationships/package" Target="../embeddings/Microsoft_Excel_Worksheet135.xlsx"/></Relationships>
</file>

<file path=ppt/charts/_rels/chart137.xml.rels><?xml version="1.0" encoding="UTF-8" standalone="yes"?>
<Relationships xmlns="http://schemas.openxmlformats.org/package/2006/relationships"><Relationship Id="rId2" Type="http://schemas.openxmlformats.org/officeDocument/2006/relationships/package" Target="../embeddings/Microsoft_Excel_Worksheet136.xlsx"/><Relationship Id="rId1" Type="http://schemas.openxmlformats.org/officeDocument/2006/relationships/themeOverride" Target="../theme/themeOverride87.xml"/></Relationships>
</file>

<file path=ppt/charts/_rels/chart138.xml.rels><?xml version="1.0" encoding="UTF-8" standalone="yes"?>
<Relationships xmlns="http://schemas.openxmlformats.org/package/2006/relationships"><Relationship Id="rId1" Type="http://schemas.openxmlformats.org/officeDocument/2006/relationships/package" Target="../embeddings/Microsoft_Excel_Worksheet137.xlsx"/></Relationships>
</file>

<file path=ppt/charts/_rels/chart139.xml.rels><?xml version="1.0" encoding="UTF-8" standalone="yes"?>
<Relationships xmlns="http://schemas.openxmlformats.org/package/2006/relationships"><Relationship Id="rId2" Type="http://schemas.openxmlformats.org/officeDocument/2006/relationships/package" Target="../embeddings/Microsoft_Excel_Worksheet138.xlsx"/><Relationship Id="rId1" Type="http://schemas.openxmlformats.org/officeDocument/2006/relationships/themeOverride" Target="../theme/themeOverride88.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9.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0.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1.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2.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4.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5.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17.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8.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19.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0.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1.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3.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4.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5.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6.xml"/></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27.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28.xml"/></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29.xml"/></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30.xml"/></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31.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3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3.png"/><Relationship Id="rId1" Type="http://schemas.openxmlformats.org/officeDocument/2006/relationships/image" Target="../media/image2.png"/></Relationships>
</file>

<file path=ppt/charts/_rels/chart50.xml.rels><?xml version="1.0" encoding="UTF-8" standalone="yes"?>
<Relationships xmlns="http://schemas.openxmlformats.org/package/2006/relationships"><Relationship Id="rId8" Type="http://schemas.openxmlformats.org/officeDocument/2006/relationships/package" Target="../embeddings/Microsoft_Excel_Worksheet49.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51.xml.rels><?xml version="1.0" encoding="UTF-8" standalone="yes"?>
<Relationships xmlns="http://schemas.openxmlformats.org/package/2006/relationships"><Relationship Id="rId8" Type="http://schemas.openxmlformats.org/officeDocument/2006/relationships/package" Target="../embeddings/Microsoft_Excel_Worksheet50.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52.xml.rels><?xml version="1.0" encoding="UTF-8" standalone="yes"?>
<Relationships xmlns="http://schemas.openxmlformats.org/package/2006/relationships"><Relationship Id="rId8" Type="http://schemas.openxmlformats.org/officeDocument/2006/relationships/package" Target="../embeddings/Microsoft_Excel_Worksheet51.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3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53.xml.rels><?xml version="1.0" encoding="UTF-8" standalone="yes"?>
<Relationships xmlns="http://schemas.openxmlformats.org/package/2006/relationships"><Relationship Id="rId8" Type="http://schemas.openxmlformats.org/officeDocument/2006/relationships/package" Target="../embeddings/Microsoft_Excel_Worksheet52.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37.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38.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39.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2" Type="http://schemas.openxmlformats.org/officeDocument/2006/relationships/package" Target="../embeddings/Microsoft_Excel_Worksheet62.xlsx"/><Relationship Id="rId1" Type="http://schemas.openxmlformats.org/officeDocument/2006/relationships/themeOverride" Target="../theme/themeOverride40.xml"/></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41.xml"/></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42.xml"/></Relationships>
</file>

<file path=ppt/charts/_rels/chart67.xml.rels><?xml version="1.0" encoding="UTF-8" standalone="yes"?>
<Relationships xmlns="http://schemas.openxmlformats.org/package/2006/relationships"><Relationship Id="rId2" Type="http://schemas.openxmlformats.org/officeDocument/2006/relationships/package" Target="../embeddings/Microsoft_Excel_Worksheet66.xlsx"/><Relationship Id="rId1" Type="http://schemas.openxmlformats.org/officeDocument/2006/relationships/themeOverride" Target="../theme/themeOverride43.xml"/></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2" Type="http://schemas.openxmlformats.org/officeDocument/2006/relationships/package" Target="../embeddings/Microsoft_Excel_Worksheet68.xlsx"/><Relationship Id="rId1" Type="http://schemas.openxmlformats.org/officeDocument/2006/relationships/themeOverride" Target="../theme/themeOverride44.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openxmlformats.org/officeDocument/2006/relationships/image" Target="../media/image3.png"/><Relationship Id="rId1" Type="http://schemas.openxmlformats.org/officeDocument/2006/relationships/image" Target="../media/image2.png"/></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7.xml.rels><?xml version="1.0" encoding="UTF-8" standalone="yes"?>
<Relationships xmlns="http://schemas.openxmlformats.org/package/2006/relationships"><Relationship Id="rId2" Type="http://schemas.openxmlformats.org/officeDocument/2006/relationships/package" Target="../embeddings/Microsoft_Excel_Worksheet76.xlsx"/><Relationship Id="rId1" Type="http://schemas.openxmlformats.org/officeDocument/2006/relationships/themeOverride" Target="../theme/themeOverride45.xml"/></Relationships>
</file>

<file path=ppt/charts/_rels/chart78.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46.xml"/></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8.xlsx"/><Relationship Id="rId1" Type="http://schemas.openxmlformats.org/officeDocument/2006/relationships/themeOverride" Target="../theme/themeOverride4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0.xml.rels><?xml version="1.0" encoding="UTF-8" standalone="yes"?>
<Relationships xmlns="http://schemas.openxmlformats.org/package/2006/relationships"><Relationship Id="rId2" Type="http://schemas.openxmlformats.org/officeDocument/2006/relationships/package" Target="../embeddings/Microsoft_Excel_Worksheet79.xlsx"/><Relationship Id="rId1" Type="http://schemas.openxmlformats.org/officeDocument/2006/relationships/themeOverride" Target="../theme/themeOverride48.xml"/></Relationships>
</file>

<file path=ppt/charts/_rels/chart81.xml.rels><?xml version="1.0" encoding="UTF-8" standalone="yes"?>
<Relationships xmlns="http://schemas.openxmlformats.org/package/2006/relationships"><Relationship Id="rId2" Type="http://schemas.openxmlformats.org/officeDocument/2006/relationships/package" Target="../embeddings/Microsoft_Excel_Worksheet80.xlsx"/><Relationship Id="rId1" Type="http://schemas.openxmlformats.org/officeDocument/2006/relationships/themeOverride" Target="../theme/themeOverride49.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50.xml"/></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51.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52.xml"/></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package" Target="../embeddings/Microsoft_Excel_Worksheet87.xlsx"/></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53.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54.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55.xml"/></Relationships>
</file>

<file path=ppt/charts/_rels/chart93.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56.xml"/></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57.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58.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59.xml"/></Relationships>
</file>

<file path=ppt/charts/_rels/chart97.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96.xlsx"/><Relationship Id="rId1" Type="http://schemas.openxmlformats.org/officeDocument/2006/relationships/themeOverride" Target="../theme/themeOverride60.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61.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6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462928711092326E-2"/>
          <c:y val="3.07485134100847E-2"/>
          <c:w val="0.90453707128890759"/>
          <c:h val="0.81235535141440651"/>
        </c:manualLayout>
      </c:layout>
      <c:lineChart>
        <c:grouping val="standard"/>
        <c:varyColors val="0"/>
        <c:ser>
          <c:idx val="0"/>
          <c:order val="0"/>
          <c:tx>
            <c:strRef>
              <c:f>Sheet1!$B$1</c:f>
              <c:strCache>
                <c:ptCount val="1"/>
                <c:pt idx="0">
                  <c:v>Improving our health system</c:v>
                </c:pt>
              </c:strCache>
            </c:strRef>
          </c:tx>
          <c:spPr>
            <a:ln w="15875">
              <a:solidFill>
                <a:srgbClr val="FFC35A"/>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Sheet1!$B$2:$B$1036</c:f>
              <c:numCache>
                <c:formatCode>General</c:formatCode>
                <c:ptCount val="1035"/>
                <c:pt idx="0" formatCode="#,##0.0">
                  <c:v>46.951219512195102</c:v>
                </c:pt>
                <c:pt idx="144" formatCode="#,##0.0">
                  <c:v>46.463414634146297</c:v>
                </c:pt>
                <c:pt idx="246" formatCode="#,##0.0">
                  <c:v>45.8536585365853</c:v>
                </c:pt>
                <c:pt idx="343" formatCode="#,##0.0">
                  <c:v>45.487804878048699</c:v>
                </c:pt>
                <c:pt idx="517" formatCode="#,##0.0">
                  <c:v>44.512195121951201</c:v>
                </c:pt>
                <c:pt idx="640" formatCode="#,##0.0">
                  <c:v>43.963414634146297</c:v>
                </c:pt>
                <c:pt idx="735" formatCode="#,##0.0">
                  <c:v>44.085365853658502</c:v>
                </c:pt>
                <c:pt idx="849" formatCode="#,##0.0">
                  <c:v>43.231707317073102</c:v>
                </c:pt>
                <c:pt idx="1008" formatCode="#,##0.0">
                  <c:v>42.012195121951201</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Reducing unemployment</c:v>
                </c:pt>
              </c:strCache>
            </c:strRef>
          </c:tx>
          <c:spPr>
            <a:ln w="15875">
              <a:solidFill>
                <a:srgbClr val="F68B33"/>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Sheet1!$C$2:$C$1036</c:f>
              <c:numCache>
                <c:formatCode>General</c:formatCode>
                <c:ptCount val="1035"/>
                <c:pt idx="0" formatCode="#,##0.0">
                  <c:v>37.012195121951201</c:v>
                </c:pt>
                <c:pt idx="144" formatCode="#,##0.0">
                  <c:v>35.914634146341399</c:v>
                </c:pt>
                <c:pt idx="246" formatCode="#,##0.0">
                  <c:v>34.817073170731703</c:v>
                </c:pt>
                <c:pt idx="343" formatCode="#,##0.0">
                  <c:v>33.841463414634099</c:v>
                </c:pt>
                <c:pt idx="517" formatCode="#,##0.0">
                  <c:v>32.256097560975597</c:v>
                </c:pt>
                <c:pt idx="640" formatCode="#,##0.0">
                  <c:v>31.158536585365798</c:v>
                </c:pt>
                <c:pt idx="735" formatCode="#,##0.0">
                  <c:v>31.158536585365798</c:v>
                </c:pt>
                <c:pt idx="849" formatCode="#,##0.0">
                  <c:v>31.585365853658502</c:v>
                </c:pt>
                <c:pt idx="1008" formatCode="#,##0.0">
                  <c:v>31.951219512195099</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Reducing the budget deficit</c:v>
                </c:pt>
              </c:strCache>
            </c:strRef>
          </c:tx>
          <c:spPr>
            <a:ln w="15875">
              <a:solidFill>
                <a:srgbClr val="621214"/>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Sheet1!$D$2:$D$1036</c:f>
              <c:numCache>
                <c:formatCode>General</c:formatCode>
                <c:ptCount val="1035"/>
                <c:pt idx="0" formatCode="#,##0.0">
                  <c:v>31.951219512195099</c:v>
                </c:pt>
                <c:pt idx="144" formatCode="#,##0.0">
                  <c:v>30.487804878048699</c:v>
                </c:pt>
                <c:pt idx="246" formatCode="#,##0.0">
                  <c:v>29.024390243902399</c:v>
                </c:pt>
                <c:pt idx="343" formatCode="#,##0.0">
                  <c:v>27.987804878048699</c:v>
                </c:pt>
                <c:pt idx="517" formatCode="#,##0.0">
                  <c:v>25.670731707317</c:v>
                </c:pt>
                <c:pt idx="640" formatCode="#,##0.0">
                  <c:v>24.024390243902399</c:v>
                </c:pt>
                <c:pt idx="735" formatCode="#,##0.0">
                  <c:v>24.024390243902399</c:v>
                </c:pt>
                <c:pt idx="849" formatCode="#,##0.0">
                  <c:v>21.707317073170699</c:v>
                </c:pt>
                <c:pt idx="1008" formatCode="#,##0.0">
                  <c:v>19.024390243902399</c:v>
                </c:pt>
              </c:numCache>
            </c:numRef>
          </c:val>
          <c:smooth val="0"/>
          <c:extLst>
            <c:ext xmlns:c16="http://schemas.microsoft.com/office/drawing/2014/chart" uri="{C3380CC4-5D6E-409C-BE32-E72D297353CC}">
              <c16:uniqueId val="{00000002-C516-4B60-8ECD-C69D0D391D64}"/>
            </c:ext>
          </c:extLst>
        </c:ser>
        <c:ser>
          <c:idx val="3"/>
          <c:order val="3"/>
          <c:tx>
            <c:strRef>
              <c:f>Sheet1!$E$1</c:f>
              <c:strCache>
                <c:ptCount val="1"/>
                <c:pt idx="0">
                  <c:v>National security and terrorism</c:v>
                </c:pt>
              </c:strCache>
            </c:strRef>
          </c:tx>
          <c:spPr>
            <a:ln w="15875">
              <a:solidFill>
                <a:srgbClr val="D4582A"/>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Sheet1!$E$2:$E$1036</c:f>
              <c:numCache>
                <c:formatCode>General</c:formatCode>
                <c:ptCount val="1035"/>
                <c:pt idx="0" formatCode="#,##0.0">
                  <c:v>27.0731707317073</c:v>
                </c:pt>
                <c:pt idx="144" formatCode="#,##0.0">
                  <c:v>27.621951219512098</c:v>
                </c:pt>
                <c:pt idx="246" formatCode="#,##0.0">
                  <c:v>28.109756097560901</c:v>
                </c:pt>
                <c:pt idx="343" formatCode="#,##0.0">
                  <c:v>28.597560975609699</c:v>
                </c:pt>
                <c:pt idx="517" formatCode="#,##0.0">
                  <c:v>29.451219512195099</c:v>
                </c:pt>
                <c:pt idx="640" formatCode="#,##0.0">
                  <c:v>30.060975609756099</c:v>
                </c:pt>
                <c:pt idx="735" formatCode="#,##0.0">
                  <c:v>30.121951219512098</c:v>
                </c:pt>
                <c:pt idx="849" formatCode="#,##0.0">
                  <c:v>30.975609756097501</c:v>
                </c:pt>
                <c:pt idx="1008" formatCode="#,##0.0">
                  <c:v>31.951219512195099</c:v>
                </c:pt>
              </c:numCache>
            </c:numRef>
          </c:val>
          <c:smooth val="0"/>
          <c:extLst>
            <c:ext xmlns:c16="http://schemas.microsoft.com/office/drawing/2014/chart" uri="{C3380CC4-5D6E-409C-BE32-E72D297353CC}">
              <c16:uniqueId val="{00000000-13E9-4746-961E-4DCD1DA9E0A6}"/>
            </c:ext>
          </c:extLst>
        </c:ser>
        <c:ser>
          <c:idx val="5"/>
          <c:order val="4"/>
          <c:tx>
            <c:strRef>
              <c:f>Sheet1!$G$1</c:f>
              <c:strCache>
                <c:ptCount val="1"/>
                <c:pt idx="0">
                  <c:v>Housing affordability</c:v>
                </c:pt>
              </c:strCache>
            </c:strRef>
          </c:tx>
          <c:spPr>
            <a:ln w="50800">
              <a:solidFill>
                <a:srgbClr val="000000"/>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Sheet1!$G$2:$G$1036</c:f>
              <c:numCache>
                <c:formatCode>General</c:formatCode>
                <c:ptCount val="1035"/>
                <c:pt idx="0" formatCode="#,##0.0">
                  <c:v>23.048780487804802</c:v>
                </c:pt>
                <c:pt idx="144" formatCode="#,##0.0">
                  <c:v>24.5731707317073</c:v>
                </c:pt>
                <c:pt idx="246" formatCode="#,##0.0">
                  <c:v>25.975609756097501</c:v>
                </c:pt>
                <c:pt idx="343" formatCode="#,##0.0">
                  <c:v>27.195121951219502</c:v>
                </c:pt>
                <c:pt idx="517" formatCode="#,##0.0">
                  <c:v>29.390243902439</c:v>
                </c:pt>
                <c:pt idx="640" formatCode="#,##0.0">
                  <c:v>31.097560975609699</c:v>
                </c:pt>
                <c:pt idx="735" formatCode="#,##0.0">
                  <c:v>31.097560975609699</c:v>
                </c:pt>
                <c:pt idx="849" formatCode="#,##0.0">
                  <c:v>33.292682926829201</c:v>
                </c:pt>
                <c:pt idx="1008" formatCode="#,##0.0">
                  <c:v>35.914634146341399</c:v>
                </c:pt>
              </c:numCache>
            </c:numRef>
          </c:val>
          <c:smooth val="0"/>
          <c:extLst>
            <c:ext xmlns:c16="http://schemas.microsoft.com/office/drawing/2014/chart" uri="{C3380CC4-5D6E-409C-BE32-E72D297353CC}">
              <c16:uniqueId val="{00000002-13E9-4746-961E-4DCD1DA9E0A6}"/>
            </c:ext>
          </c:extLst>
        </c:ser>
        <c:ser>
          <c:idx val="6"/>
          <c:order val="5"/>
          <c:tx>
            <c:strRef>
              <c:f>Sheet1!$H$1</c:f>
              <c:strCache>
                <c:ptCount val="1"/>
                <c:pt idx="0">
                  <c:v>Tax avoidance by big companies</c:v>
                </c:pt>
              </c:strCache>
            </c:strRef>
          </c:tx>
          <c:spPr>
            <a:ln w="15875">
              <a:solidFill>
                <a:srgbClr val="A02226"/>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Sheet1!$H$2:$H$1036</c:f>
              <c:numCache>
                <c:formatCode>General</c:formatCode>
                <c:ptCount val="1035"/>
                <c:pt idx="0" formatCode="#,##0.0">
                  <c:v>22.0731707317073</c:v>
                </c:pt>
                <c:pt idx="144" formatCode="#,##0.0">
                  <c:v>22.804878048780399</c:v>
                </c:pt>
                <c:pt idx="246" formatCode="#,##0.0">
                  <c:v>23.475609756097501</c:v>
                </c:pt>
                <c:pt idx="343" formatCode="#,##0.0">
                  <c:v>24.085365853658502</c:v>
                </c:pt>
                <c:pt idx="517" formatCode="#,##0.0">
                  <c:v>25.121951219512098</c:v>
                </c:pt>
                <c:pt idx="640" formatCode="#,##0.0">
                  <c:v>26.097560975609699</c:v>
                </c:pt>
                <c:pt idx="735" formatCode="#,##0.0">
                  <c:v>26.0365853658536</c:v>
                </c:pt>
                <c:pt idx="849" formatCode="#,##0.0">
                  <c:v>26.0365853658536</c:v>
                </c:pt>
                <c:pt idx="1008" formatCode="#,##0.0">
                  <c:v>26.097560975609699</c:v>
                </c:pt>
              </c:numCache>
            </c:numRef>
          </c:val>
          <c:smooth val="0"/>
          <c:extLst>
            <c:ext xmlns:c16="http://schemas.microsoft.com/office/drawing/2014/chart" uri="{C3380CC4-5D6E-409C-BE32-E72D297353CC}">
              <c16:uniqueId val="{00000003-13E9-4746-961E-4DCD1DA9E0A6}"/>
            </c:ext>
          </c:extLst>
        </c:ser>
        <c:dLbls>
          <c:showLegendKey val="0"/>
          <c:showVal val="0"/>
          <c:showCatName val="0"/>
          <c:showSerName val="0"/>
          <c:showPercent val="0"/>
          <c:showBubbleSize val="0"/>
        </c:dLbls>
        <c:smooth val="0"/>
        <c:axId val="-2074077176"/>
        <c:axId val="-2038621624"/>
      </c:lineChart>
      <c:dateAx>
        <c:axId val="-2074077176"/>
        <c:scaling>
          <c:orientation val="minMax"/>
        </c:scaling>
        <c:delete val="0"/>
        <c:axPos val="b"/>
        <c:numFmt formatCode="mmmm\ yyyy" sourceLinked="0"/>
        <c:majorTickMark val="out"/>
        <c:minorTickMark val="none"/>
        <c:tickLblPos val="none"/>
        <c:spPr>
          <a:ln>
            <a:solidFill>
              <a:srgbClr val="6A737B"/>
            </a:solidFill>
          </a:ln>
        </c:spPr>
        <c:txPr>
          <a:bodyPr/>
          <a:lstStyle/>
          <a:p>
            <a:pPr>
              <a:defRPr sz="1200"/>
            </a:pPr>
            <a:endParaRPr lang="en-US"/>
          </a:p>
        </c:txPr>
        <c:crossAx val="-2038621624"/>
        <c:crosses val="autoZero"/>
        <c:auto val="0"/>
        <c:lblOffset val="100"/>
        <c:baseTimeUnit val="days"/>
        <c:majorUnit val="6"/>
        <c:majorTimeUnit val="months"/>
      </c:dateAx>
      <c:valAx>
        <c:axId val="-2038621624"/>
        <c:scaling>
          <c:orientation val="minMax"/>
          <c:max val="50"/>
          <c:min val="1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between"/>
        <c:majorUnit val="10"/>
      </c:valAx>
    </c:plotArea>
    <c:plotVisOnly val="1"/>
    <c:dispBlanksAs val="span"/>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Mortgage repayments to disposable income</c:v>
                </c:pt>
              </c:strCache>
            </c:strRef>
          </c:tx>
          <c:spPr>
            <a:ln>
              <a:solidFill>
                <a:srgbClr val="A02226"/>
              </a:solidFill>
            </a:ln>
          </c:spPr>
          <c:marker>
            <c:symbol val="none"/>
          </c:marker>
          <c:dPt>
            <c:idx val="159"/>
            <c:marker>
              <c:symbol val="circle"/>
              <c:size val="12"/>
              <c:spPr>
                <a:solidFill>
                  <a:srgbClr val="FFFFFF"/>
                </a:solidFill>
                <a:ln w="38100">
                  <a:solidFill>
                    <a:srgbClr val="A02226"/>
                  </a:solidFill>
                </a:ln>
                <a:effectLst/>
              </c:spPr>
            </c:marker>
            <c:bubble3D val="0"/>
            <c:spPr>
              <a:ln w="38100">
                <a:solidFill>
                  <a:srgbClr val="A02226"/>
                </a:solidFill>
              </a:ln>
              <a:effectLst/>
            </c:spPr>
            <c:extLst>
              <c:ext xmlns:c16="http://schemas.microsoft.com/office/drawing/2014/chart" uri="{C3380CC4-5D6E-409C-BE32-E72D297353CC}">
                <c16:uniqueId val="{00000001-4553-4211-9779-954663659CAF}"/>
              </c:ext>
            </c:extLst>
          </c:dPt>
          <c:cat>
            <c:numRef>
              <c:f>Sheet1!$A$2:$A$192</c:f>
              <c:numCache>
                <c:formatCode>mmm\-yyyy</c:formatCode>
                <c:ptCount val="191"/>
                <c:pt idx="0">
                  <c:v>29311</c:v>
                </c:pt>
                <c:pt idx="1">
                  <c:v>29402</c:v>
                </c:pt>
                <c:pt idx="2">
                  <c:v>29494</c:v>
                </c:pt>
                <c:pt idx="3">
                  <c:v>29586</c:v>
                </c:pt>
                <c:pt idx="4">
                  <c:v>29676</c:v>
                </c:pt>
                <c:pt idx="5">
                  <c:v>29767</c:v>
                </c:pt>
                <c:pt idx="6">
                  <c:v>29859</c:v>
                </c:pt>
                <c:pt idx="7">
                  <c:v>29951</c:v>
                </c:pt>
                <c:pt idx="8">
                  <c:v>30041</c:v>
                </c:pt>
                <c:pt idx="9">
                  <c:v>30132</c:v>
                </c:pt>
                <c:pt idx="10">
                  <c:v>30224</c:v>
                </c:pt>
                <c:pt idx="11">
                  <c:v>30316</c:v>
                </c:pt>
                <c:pt idx="12">
                  <c:v>30406</c:v>
                </c:pt>
                <c:pt idx="13">
                  <c:v>30497</c:v>
                </c:pt>
                <c:pt idx="14">
                  <c:v>30589</c:v>
                </c:pt>
                <c:pt idx="15">
                  <c:v>30681</c:v>
                </c:pt>
                <c:pt idx="16">
                  <c:v>30772</c:v>
                </c:pt>
                <c:pt idx="17">
                  <c:v>30863</c:v>
                </c:pt>
                <c:pt idx="18">
                  <c:v>30955</c:v>
                </c:pt>
                <c:pt idx="19">
                  <c:v>31047</c:v>
                </c:pt>
                <c:pt idx="20">
                  <c:v>31137</c:v>
                </c:pt>
                <c:pt idx="21">
                  <c:v>31228</c:v>
                </c:pt>
                <c:pt idx="22">
                  <c:v>31320</c:v>
                </c:pt>
                <c:pt idx="23">
                  <c:v>31412</c:v>
                </c:pt>
                <c:pt idx="24">
                  <c:v>31502</c:v>
                </c:pt>
                <c:pt idx="25">
                  <c:v>31593</c:v>
                </c:pt>
                <c:pt idx="26">
                  <c:v>31685</c:v>
                </c:pt>
                <c:pt idx="27">
                  <c:v>31777</c:v>
                </c:pt>
                <c:pt idx="28">
                  <c:v>31867</c:v>
                </c:pt>
                <c:pt idx="29">
                  <c:v>31958</c:v>
                </c:pt>
                <c:pt idx="30">
                  <c:v>32050</c:v>
                </c:pt>
                <c:pt idx="31">
                  <c:v>32142</c:v>
                </c:pt>
                <c:pt idx="32">
                  <c:v>32233</c:v>
                </c:pt>
                <c:pt idx="33">
                  <c:v>32324</c:v>
                </c:pt>
                <c:pt idx="34">
                  <c:v>32416</c:v>
                </c:pt>
                <c:pt idx="35">
                  <c:v>32508</c:v>
                </c:pt>
                <c:pt idx="36">
                  <c:v>32598</c:v>
                </c:pt>
                <c:pt idx="37">
                  <c:v>32689</c:v>
                </c:pt>
                <c:pt idx="38">
                  <c:v>32781</c:v>
                </c:pt>
                <c:pt idx="39">
                  <c:v>32873</c:v>
                </c:pt>
                <c:pt idx="40">
                  <c:v>32963</c:v>
                </c:pt>
                <c:pt idx="41">
                  <c:v>33054</c:v>
                </c:pt>
                <c:pt idx="42">
                  <c:v>33146</c:v>
                </c:pt>
                <c:pt idx="43">
                  <c:v>33238</c:v>
                </c:pt>
                <c:pt idx="44">
                  <c:v>33328</c:v>
                </c:pt>
                <c:pt idx="45">
                  <c:v>33419</c:v>
                </c:pt>
                <c:pt idx="46">
                  <c:v>33511</c:v>
                </c:pt>
                <c:pt idx="47">
                  <c:v>33603</c:v>
                </c:pt>
                <c:pt idx="48">
                  <c:v>33694</c:v>
                </c:pt>
                <c:pt idx="49">
                  <c:v>33785</c:v>
                </c:pt>
                <c:pt idx="50">
                  <c:v>33877</c:v>
                </c:pt>
                <c:pt idx="51">
                  <c:v>33969</c:v>
                </c:pt>
                <c:pt idx="52">
                  <c:v>34059</c:v>
                </c:pt>
                <c:pt idx="53">
                  <c:v>34150</c:v>
                </c:pt>
                <c:pt idx="54">
                  <c:v>34242</c:v>
                </c:pt>
                <c:pt idx="55">
                  <c:v>34334</c:v>
                </c:pt>
                <c:pt idx="56">
                  <c:v>34424</c:v>
                </c:pt>
                <c:pt idx="57">
                  <c:v>34515</c:v>
                </c:pt>
                <c:pt idx="58">
                  <c:v>34607</c:v>
                </c:pt>
                <c:pt idx="59">
                  <c:v>34699</c:v>
                </c:pt>
                <c:pt idx="60">
                  <c:v>34789</c:v>
                </c:pt>
                <c:pt idx="61">
                  <c:v>34880</c:v>
                </c:pt>
                <c:pt idx="62">
                  <c:v>34972</c:v>
                </c:pt>
                <c:pt idx="63">
                  <c:v>35064</c:v>
                </c:pt>
                <c:pt idx="64">
                  <c:v>35155</c:v>
                </c:pt>
                <c:pt idx="65">
                  <c:v>35246</c:v>
                </c:pt>
                <c:pt idx="66">
                  <c:v>35338</c:v>
                </c:pt>
                <c:pt idx="67">
                  <c:v>35430</c:v>
                </c:pt>
                <c:pt idx="68">
                  <c:v>35520</c:v>
                </c:pt>
                <c:pt idx="69">
                  <c:v>35611</c:v>
                </c:pt>
                <c:pt idx="70">
                  <c:v>35703</c:v>
                </c:pt>
                <c:pt idx="71">
                  <c:v>35795</c:v>
                </c:pt>
                <c:pt idx="72">
                  <c:v>35885</c:v>
                </c:pt>
                <c:pt idx="73">
                  <c:v>35976</c:v>
                </c:pt>
                <c:pt idx="74">
                  <c:v>36068</c:v>
                </c:pt>
                <c:pt idx="75">
                  <c:v>36160</c:v>
                </c:pt>
                <c:pt idx="76">
                  <c:v>36250</c:v>
                </c:pt>
                <c:pt idx="77">
                  <c:v>36341</c:v>
                </c:pt>
                <c:pt idx="78">
                  <c:v>36433</c:v>
                </c:pt>
                <c:pt idx="79">
                  <c:v>36525</c:v>
                </c:pt>
                <c:pt idx="80">
                  <c:v>36616</c:v>
                </c:pt>
                <c:pt idx="81">
                  <c:v>36707</c:v>
                </c:pt>
                <c:pt idx="82">
                  <c:v>36799</c:v>
                </c:pt>
                <c:pt idx="83">
                  <c:v>36891</c:v>
                </c:pt>
                <c:pt idx="84">
                  <c:v>36981</c:v>
                </c:pt>
                <c:pt idx="85">
                  <c:v>37072</c:v>
                </c:pt>
                <c:pt idx="86">
                  <c:v>37164</c:v>
                </c:pt>
                <c:pt idx="87">
                  <c:v>37256</c:v>
                </c:pt>
                <c:pt idx="88">
                  <c:v>37346</c:v>
                </c:pt>
                <c:pt idx="89">
                  <c:v>37437</c:v>
                </c:pt>
                <c:pt idx="90">
                  <c:v>37529</c:v>
                </c:pt>
                <c:pt idx="91">
                  <c:v>37621</c:v>
                </c:pt>
                <c:pt idx="92">
                  <c:v>37711</c:v>
                </c:pt>
                <c:pt idx="93">
                  <c:v>37802</c:v>
                </c:pt>
                <c:pt idx="94">
                  <c:v>37894</c:v>
                </c:pt>
                <c:pt idx="95">
                  <c:v>37986</c:v>
                </c:pt>
                <c:pt idx="96">
                  <c:v>38077</c:v>
                </c:pt>
                <c:pt idx="97">
                  <c:v>38168</c:v>
                </c:pt>
                <c:pt idx="98">
                  <c:v>38260</c:v>
                </c:pt>
                <c:pt idx="99">
                  <c:v>38352</c:v>
                </c:pt>
                <c:pt idx="100">
                  <c:v>38442</c:v>
                </c:pt>
                <c:pt idx="101">
                  <c:v>38533</c:v>
                </c:pt>
                <c:pt idx="102">
                  <c:v>38625</c:v>
                </c:pt>
                <c:pt idx="103">
                  <c:v>38717</c:v>
                </c:pt>
                <c:pt idx="104">
                  <c:v>38807</c:v>
                </c:pt>
                <c:pt idx="105">
                  <c:v>38898</c:v>
                </c:pt>
                <c:pt idx="106">
                  <c:v>38990</c:v>
                </c:pt>
                <c:pt idx="107">
                  <c:v>39082</c:v>
                </c:pt>
                <c:pt idx="108">
                  <c:v>39172</c:v>
                </c:pt>
                <c:pt idx="109">
                  <c:v>39263</c:v>
                </c:pt>
                <c:pt idx="110">
                  <c:v>39355</c:v>
                </c:pt>
                <c:pt idx="111">
                  <c:v>39447</c:v>
                </c:pt>
                <c:pt idx="112">
                  <c:v>39538</c:v>
                </c:pt>
                <c:pt idx="113">
                  <c:v>39629</c:v>
                </c:pt>
                <c:pt idx="114">
                  <c:v>39721</c:v>
                </c:pt>
                <c:pt idx="115">
                  <c:v>39813</c:v>
                </c:pt>
                <c:pt idx="116">
                  <c:v>39903</c:v>
                </c:pt>
                <c:pt idx="117">
                  <c:v>39994</c:v>
                </c:pt>
                <c:pt idx="118">
                  <c:v>40086</c:v>
                </c:pt>
                <c:pt idx="119">
                  <c:v>40178</c:v>
                </c:pt>
                <c:pt idx="120">
                  <c:v>40268</c:v>
                </c:pt>
                <c:pt idx="121">
                  <c:v>40359</c:v>
                </c:pt>
                <c:pt idx="122">
                  <c:v>40451</c:v>
                </c:pt>
                <c:pt idx="123">
                  <c:v>40543</c:v>
                </c:pt>
                <c:pt idx="124">
                  <c:v>40633</c:v>
                </c:pt>
                <c:pt idx="125">
                  <c:v>40724</c:v>
                </c:pt>
                <c:pt idx="126">
                  <c:v>40816</c:v>
                </c:pt>
                <c:pt idx="127">
                  <c:v>40908</c:v>
                </c:pt>
                <c:pt idx="128">
                  <c:v>40999</c:v>
                </c:pt>
                <c:pt idx="129">
                  <c:v>41090</c:v>
                </c:pt>
                <c:pt idx="130">
                  <c:v>41182</c:v>
                </c:pt>
                <c:pt idx="131">
                  <c:v>41274</c:v>
                </c:pt>
                <c:pt idx="132">
                  <c:v>41364</c:v>
                </c:pt>
                <c:pt idx="133">
                  <c:v>41455</c:v>
                </c:pt>
                <c:pt idx="134">
                  <c:v>41547</c:v>
                </c:pt>
                <c:pt idx="135">
                  <c:v>41639</c:v>
                </c:pt>
                <c:pt idx="136">
                  <c:v>41729</c:v>
                </c:pt>
                <c:pt idx="137">
                  <c:v>41820</c:v>
                </c:pt>
                <c:pt idx="138">
                  <c:v>41912</c:v>
                </c:pt>
                <c:pt idx="139">
                  <c:v>42004</c:v>
                </c:pt>
                <c:pt idx="140">
                  <c:v>42094</c:v>
                </c:pt>
                <c:pt idx="141">
                  <c:v>42185</c:v>
                </c:pt>
                <c:pt idx="142">
                  <c:v>42277</c:v>
                </c:pt>
                <c:pt idx="143">
                  <c:v>42369</c:v>
                </c:pt>
                <c:pt idx="144">
                  <c:v>42460</c:v>
                </c:pt>
                <c:pt idx="145">
                  <c:v>42551</c:v>
                </c:pt>
                <c:pt idx="146">
                  <c:v>42643</c:v>
                </c:pt>
                <c:pt idx="147">
                  <c:v>42735</c:v>
                </c:pt>
                <c:pt idx="148">
                  <c:v>42825</c:v>
                </c:pt>
                <c:pt idx="149">
                  <c:v>42916</c:v>
                </c:pt>
                <c:pt idx="150">
                  <c:v>43008</c:v>
                </c:pt>
                <c:pt idx="151">
                  <c:v>43100</c:v>
                </c:pt>
                <c:pt idx="152">
                  <c:v>43190</c:v>
                </c:pt>
                <c:pt idx="153">
                  <c:v>43281</c:v>
                </c:pt>
                <c:pt idx="154">
                  <c:v>43373</c:v>
                </c:pt>
                <c:pt idx="155">
                  <c:v>43465</c:v>
                </c:pt>
                <c:pt idx="156">
                  <c:v>43555</c:v>
                </c:pt>
                <c:pt idx="157">
                  <c:v>43646</c:v>
                </c:pt>
                <c:pt idx="158">
                  <c:v>43738</c:v>
                </c:pt>
                <c:pt idx="159">
                  <c:v>43830</c:v>
                </c:pt>
              </c:numCache>
            </c:numRef>
          </c:cat>
          <c:val>
            <c:numRef>
              <c:f>Sheet1!$B$2:$B$161</c:f>
              <c:numCache>
                <c:formatCode>_(* #,##0.00_);_(* \(#,##0.00\);_(* "-"??_);_(@_)</c:formatCode>
                <c:ptCount val="160"/>
                <c:pt idx="0">
                  <c:v>3.8902798466072945</c:v>
                </c:pt>
                <c:pt idx="1">
                  <c:v>3.982512063358322</c:v>
                </c:pt>
                <c:pt idx="2">
                  <c:v>3.882225220412383</c:v>
                </c:pt>
                <c:pt idx="3">
                  <c:v>3.9787388201045699</c:v>
                </c:pt>
                <c:pt idx="4">
                  <c:v>4.194725219205619</c:v>
                </c:pt>
                <c:pt idx="5">
                  <c:v>4.170333078235557</c:v>
                </c:pt>
                <c:pt idx="6">
                  <c:v>4.3479616029271551</c:v>
                </c:pt>
                <c:pt idx="7">
                  <c:v>4.3944912152417483</c:v>
                </c:pt>
                <c:pt idx="8">
                  <c:v>4.4444584620212577</c:v>
                </c:pt>
                <c:pt idx="9">
                  <c:v>4.4601622441275008</c:v>
                </c:pt>
                <c:pt idx="10">
                  <c:v>4.5793086016881377</c:v>
                </c:pt>
                <c:pt idx="11">
                  <c:v>4.4813350286838212</c:v>
                </c:pt>
                <c:pt idx="12">
                  <c:v>4.2883020749179401</c:v>
                </c:pt>
                <c:pt idx="13">
                  <c:v>4.3494763370657736</c:v>
                </c:pt>
                <c:pt idx="14">
                  <c:v>4.1326601803646286</c:v>
                </c:pt>
                <c:pt idx="15">
                  <c:v>4.0254102023877918</c:v>
                </c:pt>
                <c:pt idx="16">
                  <c:v>4.0331494672407047</c:v>
                </c:pt>
                <c:pt idx="17">
                  <c:v>4.0108648964227642</c:v>
                </c:pt>
                <c:pt idx="18">
                  <c:v>3.8179853329644007</c:v>
                </c:pt>
                <c:pt idx="19">
                  <c:v>3.8619608268980241</c:v>
                </c:pt>
                <c:pt idx="20">
                  <c:v>3.9747528273380519</c:v>
                </c:pt>
                <c:pt idx="21">
                  <c:v>4.1540144221361315</c:v>
                </c:pt>
                <c:pt idx="22">
                  <c:v>4.3366797968856181</c:v>
                </c:pt>
                <c:pt idx="23">
                  <c:v>4.6181137325068127</c:v>
                </c:pt>
                <c:pt idx="24">
                  <c:v>4.7746464571763907</c:v>
                </c:pt>
                <c:pt idx="25">
                  <c:v>4.8588175446990682</c:v>
                </c:pt>
                <c:pt idx="26">
                  <c:v>5.209835682074953</c:v>
                </c:pt>
                <c:pt idx="27">
                  <c:v>5.2720785244507979</c:v>
                </c:pt>
                <c:pt idx="28">
                  <c:v>5.3890400209466653</c:v>
                </c:pt>
                <c:pt idx="29">
                  <c:v>5.3793508439083118</c:v>
                </c:pt>
                <c:pt idx="30">
                  <c:v>4.8385268032656619</c:v>
                </c:pt>
                <c:pt idx="31">
                  <c:v>4.9035396786451839</c:v>
                </c:pt>
                <c:pt idx="32">
                  <c:v>4.8035304509994781</c:v>
                </c:pt>
                <c:pt idx="33">
                  <c:v>4.9162923350907377</c:v>
                </c:pt>
                <c:pt idx="34">
                  <c:v>5.3110615093399911</c:v>
                </c:pt>
                <c:pt idx="35">
                  <c:v>5.4475203159571244</c:v>
                </c:pt>
                <c:pt idx="36">
                  <c:v>5.633168025469562</c:v>
                </c:pt>
                <c:pt idx="37">
                  <c:v>5.9198959612347037</c:v>
                </c:pt>
                <c:pt idx="38">
                  <c:v>6.338755486702814</c:v>
                </c:pt>
                <c:pt idx="39">
                  <c:v>6.0786662350275167</c:v>
                </c:pt>
                <c:pt idx="40">
                  <c:v>5.9641842852634896</c:v>
                </c:pt>
                <c:pt idx="41">
                  <c:v>5.9060381572531799</c:v>
                </c:pt>
                <c:pt idx="42">
                  <c:v>5.81500959752805</c:v>
                </c:pt>
                <c:pt idx="43">
                  <c:v>5.56630857566216</c:v>
                </c:pt>
                <c:pt idx="44">
                  <c:v>5.2472709867679521</c:v>
                </c:pt>
                <c:pt idx="45">
                  <c:v>5.190096020667009</c:v>
                </c:pt>
                <c:pt idx="46">
                  <c:v>4.6787048379535108</c:v>
                </c:pt>
                <c:pt idx="47">
                  <c:v>4.5474824729126828</c:v>
                </c:pt>
                <c:pt idx="48">
                  <c:v>4.3074455967867635</c:v>
                </c:pt>
                <c:pt idx="49">
                  <c:v>4.1537193797288188</c:v>
                </c:pt>
                <c:pt idx="50">
                  <c:v>4.2371925240859225</c:v>
                </c:pt>
                <c:pt idx="51">
                  <c:v>4.3729166666666668</c:v>
                </c:pt>
                <c:pt idx="52">
                  <c:v>4.4448188682381016</c:v>
                </c:pt>
                <c:pt idx="53">
                  <c:v>4.4115088450388775</c:v>
                </c:pt>
                <c:pt idx="54">
                  <c:v>4.4725130974726053</c:v>
                </c:pt>
                <c:pt idx="55">
                  <c:v>4.3713894654316832</c:v>
                </c:pt>
                <c:pt idx="56">
                  <c:v>4.4070032208150307</c:v>
                </c:pt>
                <c:pt idx="57">
                  <c:v>4.4922213734580208</c:v>
                </c:pt>
                <c:pt idx="58">
                  <c:v>4.7671684970888837</c:v>
                </c:pt>
                <c:pt idx="59">
                  <c:v>5.1759522746453044</c:v>
                </c:pt>
                <c:pt idx="60">
                  <c:v>5.5233778547407848</c:v>
                </c:pt>
                <c:pt idx="61">
                  <c:v>5.612182725335062</c:v>
                </c:pt>
                <c:pt idx="62">
                  <c:v>5.639252626509359</c:v>
                </c:pt>
                <c:pt idx="63">
                  <c:v>5.7089219140395917</c:v>
                </c:pt>
                <c:pt idx="64">
                  <c:v>5.7975680241727803</c:v>
                </c:pt>
                <c:pt idx="65">
                  <c:v>5.7321711936593847</c:v>
                </c:pt>
                <c:pt idx="66">
                  <c:v>5.4293581340144383</c:v>
                </c:pt>
                <c:pt idx="67">
                  <c:v>5.2106570180690639</c:v>
                </c:pt>
                <c:pt idx="68">
                  <c:v>4.8545892335282321</c:v>
                </c:pt>
                <c:pt idx="69">
                  <c:v>4.7241954657186911</c:v>
                </c:pt>
                <c:pt idx="70">
                  <c:v>4.6249681363832069</c:v>
                </c:pt>
                <c:pt idx="71">
                  <c:v>4.6120456179683185</c:v>
                </c:pt>
                <c:pt idx="72">
                  <c:v>4.6533476756965086</c:v>
                </c:pt>
                <c:pt idx="73">
                  <c:v>4.6944489640755087</c:v>
                </c:pt>
                <c:pt idx="74">
                  <c:v>4.652635731480351</c:v>
                </c:pt>
                <c:pt idx="75">
                  <c:v>4.7502480976744614</c:v>
                </c:pt>
                <c:pt idx="76">
                  <c:v>4.6791322696079485</c:v>
                </c:pt>
                <c:pt idx="77">
                  <c:v>4.5720121132504765</c:v>
                </c:pt>
                <c:pt idx="78">
                  <c:v>4.7193325737293312</c:v>
                </c:pt>
                <c:pt idx="79">
                  <c:v>4.8702414629044712</c:v>
                </c:pt>
                <c:pt idx="80">
                  <c:v>5.2137671165463617</c:v>
                </c:pt>
                <c:pt idx="81">
                  <c:v>5.7623865274882791</c:v>
                </c:pt>
                <c:pt idx="82">
                  <c:v>5.5819353630855915</c:v>
                </c:pt>
                <c:pt idx="83">
                  <c:v>5.8723180736138376</c:v>
                </c:pt>
                <c:pt idx="84">
                  <c:v>5.692332309198096</c:v>
                </c:pt>
                <c:pt idx="85">
                  <c:v>5.2981059794348511</c:v>
                </c:pt>
                <c:pt idx="86">
                  <c:v>5.398242897982886</c:v>
                </c:pt>
                <c:pt idx="87">
                  <c:v>5.1793291085626096</c:v>
                </c:pt>
                <c:pt idx="88">
                  <c:v>5.257983440076992</c:v>
                </c:pt>
                <c:pt idx="89">
                  <c:v>5.8212469082972857</c:v>
                </c:pt>
                <c:pt idx="90">
                  <c:v>5.9985975360760673</c:v>
                </c:pt>
                <c:pt idx="91">
                  <c:v>6.1093952309005131</c:v>
                </c:pt>
                <c:pt idx="92">
                  <c:v>6.1311511553040319</c:v>
                </c:pt>
                <c:pt idx="93">
                  <c:v>6.2413267048242922</c:v>
                </c:pt>
                <c:pt idx="94">
                  <c:v>6.5445064060494413</c:v>
                </c:pt>
                <c:pt idx="95">
                  <c:v>6.9492325076311134</c:v>
                </c:pt>
                <c:pt idx="96">
                  <c:v>7.3308432082236985</c:v>
                </c:pt>
                <c:pt idx="97">
                  <c:v>7.3644314407710594</c:v>
                </c:pt>
                <c:pt idx="98">
                  <c:v>7.6930475561103453</c:v>
                </c:pt>
                <c:pt idx="99">
                  <c:v>7.7915531690344872</c:v>
                </c:pt>
                <c:pt idx="100">
                  <c:v>8.045272568746844</c:v>
                </c:pt>
                <c:pt idx="101">
                  <c:v>8.1719373462236451</c:v>
                </c:pt>
                <c:pt idx="102">
                  <c:v>8.2778946739958883</c:v>
                </c:pt>
                <c:pt idx="103">
                  <c:v>8.4859936594401795</c:v>
                </c:pt>
                <c:pt idx="104">
                  <c:v>8.5097222814980018</c:v>
                </c:pt>
                <c:pt idx="105">
                  <c:v>8.8839512107795127</c:v>
                </c:pt>
                <c:pt idx="106">
                  <c:v>8.9767189126385922</c:v>
                </c:pt>
                <c:pt idx="107">
                  <c:v>9.1932751069187351</c:v>
                </c:pt>
                <c:pt idx="108">
                  <c:v>9.3156233960667318</c:v>
                </c:pt>
                <c:pt idx="109">
                  <c:v>9.2869478545840245</c:v>
                </c:pt>
                <c:pt idx="110">
                  <c:v>9.530738125569755</c:v>
                </c:pt>
                <c:pt idx="111">
                  <c:v>9.8461804729174673</c:v>
                </c:pt>
                <c:pt idx="112">
                  <c:v>10.328431810478513</c:v>
                </c:pt>
                <c:pt idx="113">
                  <c:v>10.836066614762945</c:v>
                </c:pt>
                <c:pt idx="114">
                  <c:v>11.011829248087368</c:v>
                </c:pt>
                <c:pt idx="115">
                  <c:v>8.9999112587767165</c:v>
                </c:pt>
                <c:pt idx="116">
                  <c:v>7.8473122113988341</c:v>
                </c:pt>
                <c:pt idx="117">
                  <c:v>7.2849639607169143</c:v>
                </c:pt>
                <c:pt idx="118">
                  <c:v>7.5266336948079173</c:v>
                </c:pt>
                <c:pt idx="119">
                  <c:v>8.0674802886370625</c:v>
                </c:pt>
                <c:pt idx="120">
                  <c:v>8.451199831350289</c:v>
                </c:pt>
                <c:pt idx="121">
                  <c:v>9.0407467080838035</c:v>
                </c:pt>
                <c:pt idx="122">
                  <c:v>9.1255799706535541</c:v>
                </c:pt>
                <c:pt idx="123">
                  <c:v>9.2994351608672954</c:v>
                </c:pt>
                <c:pt idx="124">
                  <c:v>9.3957164222052949</c:v>
                </c:pt>
                <c:pt idx="125">
                  <c:v>9.3983300387752529</c:v>
                </c:pt>
                <c:pt idx="126">
                  <c:v>9.2934702785228325</c:v>
                </c:pt>
                <c:pt idx="127">
                  <c:v>9.0242079165672777</c:v>
                </c:pt>
                <c:pt idx="128">
                  <c:v>8.8470346304635399</c:v>
                </c:pt>
                <c:pt idx="129">
                  <c:v>8.4510635732079162</c:v>
                </c:pt>
                <c:pt idx="130">
                  <c:v>8.3931821999888463</c:v>
                </c:pt>
                <c:pt idx="131">
                  <c:v>8.0525563999863312</c:v>
                </c:pt>
                <c:pt idx="132">
                  <c:v>7.8085062961004787</c:v>
                </c:pt>
                <c:pt idx="133">
                  <c:v>7.6399972905315696</c:v>
                </c:pt>
                <c:pt idx="134">
                  <c:v>7.3053311347378056</c:v>
                </c:pt>
                <c:pt idx="135">
                  <c:v>7.1398205600698317</c:v>
                </c:pt>
                <c:pt idx="136">
                  <c:v>7.1158516247120165</c:v>
                </c:pt>
                <c:pt idx="137">
                  <c:v>7.1017993040839711</c:v>
                </c:pt>
                <c:pt idx="138">
                  <c:v>7.1360973454300609</c:v>
                </c:pt>
                <c:pt idx="139">
                  <c:v>7.1498419420631247</c:v>
                </c:pt>
                <c:pt idx="140">
                  <c:v>7.1215319603824465</c:v>
                </c:pt>
                <c:pt idx="141">
                  <c:v>6.8021526667472241</c:v>
                </c:pt>
                <c:pt idx="142">
                  <c:v>6.8496942703069674</c:v>
                </c:pt>
                <c:pt idx="143">
                  <c:v>7.0547285823568684</c:v>
                </c:pt>
                <c:pt idx="144">
                  <c:v>7.0864797823863181</c:v>
                </c:pt>
                <c:pt idx="145">
                  <c:v>6.9788569079118279</c:v>
                </c:pt>
                <c:pt idx="146">
                  <c:v>6.7953679104071654</c:v>
                </c:pt>
                <c:pt idx="147">
                  <c:v>6.8864303177347681</c:v>
                </c:pt>
                <c:pt idx="148">
                  <c:v>6.9949261058969991</c:v>
                </c:pt>
                <c:pt idx="149">
                  <c:v>7.1355642140047069</c:v>
                </c:pt>
                <c:pt idx="159">
                  <c:v>9.2771774310097239</c:v>
                </c:pt>
              </c:numCache>
            </c:numRef>
          </c:val>
          <c:smooth val="0"/>
          <c:extLst>
            <c:ext xmlns:c16="http://schemas.microsoft.com/office/drawing/2014/chart" uri="{C3380CC4-5D6E-409C-BE32-E72D297353CC}">
              <c16:uniqueId val="{00000002-4553-4211-9779-954663659CAF}"/>
            </c:ext>
          </c:extLst>
        </c:ser>
        <c:dLbls>
          <c:showLegendKey val="0"/>
          <c:showVal val="0"/>
          <c:showCatName val="0"/>
          <c:showSerName val="0"/>
          <c:showPercent val="0"/>
          <c:showBubbleSize val="0"/>
        </c:dLbls>
        <c:smooth val="0"/>
        <c:axId val="-2001428200"/>
        <c:axId val="-2001319272"/>
      </c:lineChart>
      <c:dateAx>
        <c:axId val="-2001428200"/>
        <c:scaling>
          <c:orientation val="minMax"/>
          <c:max val="43830"/>
          <c:min val="29221"/>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01319272"/>
        <c:crosses val="autoZero"/>
        <c:auto val="1"/>
        <c:lblOffset val="100"/>
        <c:baseTimeUnit val="days"/>
        <c:majorUnit val="5"/>
        <c:majorTimeUnit val="years"/>
        <c:minorUnit val="5"/>
        <c:minorTimeUnit val="days"/>
      </c:dateAx>
      <c:valAx>
        <c:axId val="-2001319272"/>
        <c:scaling>
          <c:orientation val="minMax"/>
          <c:max val="12"/>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2001428200"/>
        <c:crossesAt val="28126"/>
        <c:crossBetween val="midCat"/>
        <c:majorUnit val="2"/>
      </c:valAx>
    </c:plotArea>
    <c:plotVisOnly val="1"/>
    <c:dispBlanksAs val="gap"/>
    <c:showDLblsOverMax val="0"/>
  </c:chart>
  <c:txPr>
    <a:bodyPr/>
    <a:lstStyle/>
    <a:p>
      <a:pPr>
        <a:defRPr sz="2200"/>
      </a:pPr>
      <a:endParaRPr lang="en-US"/>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182.9</c:v>
                </c:pt>
                <c:pt idx="105">
                  <c:v>185.40000000000003</c:v>
                </c:pt>
                <c:pt idx="106">
                  <c:v>200.7</c:v>
                </c:pt>
                <c:pt idx="107">
                  <c:v>209</c:v>
                </c:pt>
                <c:pt idx="108">
                  <c:v>231.9</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0-5989-495D-9761-AD81B7334B1F}"/>
              </c:ext>
            </c:extLst>
          </c:dPt>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5967</c:v>
                </c:pt>
                <c:pt idx="1">
                  <c:v>0</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2904</c:v>
                </c:pt>
                <c:pt idx="1">
                  <c:v>773</c:v>
                </c:pt>
                <c:pt idx="2">
                  <c:v>0</c:v>
                </c:pt>
                <c:pt idx="3">
                  <c:v>0</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1473</c:v>
                </c:pt>
                <c:pt idx="1">
                  <c:v>2581</c:v>
                </c:pt>
                <c:pt idx="2">
                  <c:v>541</c:v>
                </c:pt>
                <c:pt idx="3">
                  <c:v>845</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4614</c:v>
                </c:pt>
                <c:pt idx="2">
                  <c:v>5367</c:v>
                </c:pt>
                <c:pt idx="3">
                  <c:v>3750</c:v>
                </c:pt>
                <c:pt idx="4">
                  <c:v>443</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363</c:v>
                </c:pt>
                <c:pt idx="2">
                  <c:v>1946</c:v>
                </c:pt>
                <c:pt idx="3">
                  <c:v>1281</c:v>
                </c:pt>
                <c:pt idx="4">
                  <c:v>506</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0</c:v>
                </c:pt>
                <c:pt idx="1">
                  <c:v>0</c:v>
                </c:pt>
                <c:pt idx="2">
                  <c:v>287</c:v>
                </c:pt>
                <c:pt idx="3">
                  <c:v>0</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0</c:v>
                </c:pt>
                <c:pt idx="1">
                  <c:v>1268</c:v>
                </c:pt>
                <c:pt idx="2">
                  <c:v>177</c:v>
                </c:pt>
                <c:pt idx="3">
                  <c:v>1999</c:v>
                </c:pt>
                <c:pt idx="4">
                  <c:v>0</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445</c:v>
                </c:pt>
                <c:pt idx="1">
                  <c:v>876</c:v>
                </c:pt>
                <c:pt idx="2">
                  <c:v>1733</c:v>
                </c:pt>
                <c:pt idx="3">
                  <c:v>4441</c:v>
                </c:pt>
                <c:pt idx="4">
                  <c:v>441</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246</c:v>
                </c:pt>
                <c:pt idx="1">
                  <c:v>5390</c:v>
                </c:pt>
                <c:pt idx="2">
                  <c:v>3858</c:v>
                </c:pt>
                <c:pt idx="3">
                  <c:v>15052</c:v>
                </c:pt>
                <c:pt idx="4">
                  <c:v>2171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212</c:v>
                </c:pt>
                <c:pt idx="2">
                  <c:v>192</c:v>
                </c:pt>
                <c:pt idx="3">
                  <c:v>994</c:v>
                </c:pt>
                <c:pt idx="4">
                  <c:v>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0</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0</c:v>
                </c:pt>
                <c:pt idx="1">
                  <c:v>1890</c:v>
                </c:pt>
                <c:pt idx="2">
                  <c:v>154</c:v>
                </c:pt>
                <c:pt idx="3">
                  <c:v>0</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78</c:v>
                </c:pt>
                <c:pt idx="1">
                  <c:v>3409</c:v>
                </c:pt>
                <c:pt idx="2">
                  <c:v>1228</c:v>
                </c:pt>
                <c:pt idx="3">
                  <c:v>436</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89</c:v>
                </c:pt>
                <c:pt idx="1">
                  <c:v>1553</c:v>
                </c:pt>
                <c:pt idx="2">
                  <c:v>2092</c:v>
                </c:pt>
                <c:pt idx="3">
                  <c:v>2084</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374</c:v>
                </c:pt>
                <c:pt idx="3">
                  <c:v>533</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4718</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1998</c:v>
                </c:pt>
                <c:pt idx="1">
                  <c:v>280</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1797</c:v>
                </c:pt>
                <c:pt idx="1">
                  <c:v>1850</c:v>
                </c:pt>
                <c:pt idx="2">
                  <c:v>1410</c:v>
                </c:pt>
                <c:pt idx="3">
                  <c:v>916</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45</c:v>
                </c:pt>
                <c:pt idx="1">
                  <c:v>3285</c:v>
                </c:pt>
                <c:pt idx="2">
                  <c:v>5161</c:v>
                </c:pt>
                <c:pt idx="3">
                  <c:v>3203</c:v>
                </c:pt>
                <c:pt idx="4">
                  <c:v>907</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215</c:v>
                </c:pt>
                <c:pt idx="2">
                  <c:v>1127</c:v>
                </c:pt>
                <c:pt idx="3">
                  <c:v>952</c:v>
                </c:pt>
                <c:pt idx="4">
                  <c:v>455</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358886607346502E-2"/>
          <c:y val="2.6458300737576702E-2"/>
          <c:w val="0.91954757015742605"/>
          <c:h val="0.89696440608988204"/>
        </c:manualLayout>
      </c:layout>
      <c:lineChart>
        <c:grouping val="standard"/>
        <c:varyColors val="0"/>
        <c:ser>
          <c:idx val="0"/>
          <c:order val="0"/>
          <c:tx>
            <c:strRef>
              <c:f>Sheet1!$B$1</c:f>
              <c:strCache>
                <c:ptCount val="1"/>
                <c:pt idx="0">
                  <c:v>Earlier generation (1990 onwards) (ave wages, int rates)</c:v>
                </c:pt>
              </c:strCache>
            </c:strRef>
          </c:tx>
          <c:spPr>
            <a:ln w="47625">
              <a:solidFill>
                <a:schemeClr val="accent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Sheet1!$B$2:$B$27</c:f>
              <c:numCache>
                <c:formatCode>#,##0.0</c:formatCode>
                <c:ptCount val="26"/>
                <c:pt idx="0">
                  <c:v>36.423298244520382</c:v>
                </c:pt>
                <c:pt idx="1">
                  <c:v>35.193476934840234</c:v>
                </c:pt>
                <c:pt idx="2">
                  <c:v>34.005180158264963</c:v>
                </c:pt>
                <c:pt idx="3">
                  <c:v>32.857005851880224</c:v>
                </c:pt>
                <c:pt idx="4">
                  <c:v>31.747599292988848</c:v>
                </c:pt>
                <c:pt idx="5">
                  <c:v>30.675651500683195</c:v>
                </c:pt>
                <c:pt idx="6">
                  <c:v>29.639897691387862</c:v>
                </c:pt>
                <c:pt idx="7">
                  <c:v>28.639115786550555</c:v>
                </c:pt>
                <c:pt idx="8">
                  <c:v>27.672124970720311</c:v>
                </c:pt>
                <c:pt idx="9">
                  <c:v>26.737784298311716</c:v>
                </c:pt>
                <c:pt idx="10">
                  <c:v>25.834991347411346</c:v>
                </c:pt>
                <c:pt idx="11">
                  <c:v>24.962680919037968</c:v>
                </c:pt>
                <c:pt idx="12">
                  <c:v>24.119823780321887</c:v>
                </c:pt>
                <c:pt idx="13">
                  <c:v>23.305425450120353</c:v>
                </c:pt>
                <c:pt idx="14">
                  <c:v>22.518525025636364</c:v>
                </c:pt>
                <c:pt idx="15">
                  <c:v>21.758194048656275</c:v>
                </c:pt>
                <c:pt idx="16">
                  <c:v>21.023535410068572</c:v>
                </c:pt>
                <c:pt idx="17">
                  <c:v>20.313682291371197</c:v>
                </c:pt>
                <c:pt idx="18">
                  <c:v>19.627797141918567</c:v>
                </c:pt>
                <c:pt idx="19">
                  <c:v>18.965070690701534</c:v>
                </c:pt>
                <c:pt idx="20">
                  <c:v>18.324720991494271</c:v>
                </c:pt>
                <c:pt idx="21">
                  <c:v>17.705992500241472</c:v>
                </c:pt>
                <c:pt idx="22">
                  <c:v>17.108155183597319</c:v>
                </c:pt>
                <c:pt idx="23">
                  <c:v>16.530503657564303</c:v>
                </c:pt>
                <c:pt idx="24">
                  <c:v>15.972356355215684</c:v>
                </c:pt>
                <c:pt idx="25">
                  <c:v>15.433054722519515</c:v>
                </c:pt>
              </c:numCache>
            </c:numRef>
          </c:val>
          <c:smooth val="0"/>
          <c:extLst>
            <c:ext xmlns:c16="http://schemas.microsoft.com/office/drawing/2014/chart" uri="{C3380CC4-5D6E-409C-BE32-E72D297353CC}">
              <c16:uniqueId val="{00000000-1427-4B33-9B3A-23C75789F54F}"/>
            </c:ext>
          </c:extLst>
        </c:ser>
        <c:ser>
          <c:idx val="1"/>
          <c:order val="1"/>
          <c:tx>
            <c:strRef>
              <c:f>Sheet1!$C$1</c:f>
              <c:strCache>
                <c:ptCount val="1"/>
                <c:pt idx="0">
                  <c:v>Buying in 2003 (mortgage until end 2027)
(average wages, int rates)</c:v>
                </c:pt>
              </c:strCache>
            </c:strRef>
          </c:tx>
          <c:spPr>
            <a:ln w="47625">
              <a:solidFill>
                <a:schemeClr val="accent1"/>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Sheet1!$C$2:$C$27</c:f>
              <c:numCache>
                <c:formatCode>#,##0.0</c:formatCode>
                <c:ptCount val="26"/>
                <c:pt idx="0">
                  <c:v>39.756147337513333</c:v>
                </c:pt>
                <c:pt idx="1">
                  <c:v>38.735968237379673</c:v>
                </c:pt>
                <c:pt idx="2">
                  <c:v>37.741967865972256</c:v>
                </c:pt>
                <c:pt idx="3">
                  <c:v>36.773474453169911</c:v>
                </c:pt>
                <c:pt idx="4">
                  <c:v>35.829833467087134</c:v>
                </c:pt>
                <c:pt idx="5">
                  <c:v>34.910407171725225</c:v>
                </c:pt>
                <c:pt idx="6">
                  <c:v>34.014574195974461</c:v>
                </c:pt>
                <c:pt idx="7">
                  <c:v>33.141729113676064</c:v>
                </c:pt>
                <c:pt idx="8">
                  <c:v>32.291282034460203</c:v>
                </c:pt>
                <c:pt idx="9">
                  <c:v>31.462658205083422</c:v>
                </c:pt>
                <c:pt idx="10">
                  <c:v>30.655297620996137</c:v>
                </c:pt>
                <c:pt idx="11">
                  <c:v>29.868654647877662</c:v>
                </c:pt>
                <c:pt idx="12">
                  <c:v>29.10219765288301</c:v>
                </c:pt>
                <c:pt idx="13">
                  <c:v>28.355408645352199</c:v>
                </c:pt>
                <c:pt idx="14">
                  <c:v>27.627782926739318</c:v>
                </c:pt>
                <c:pt idx="15">
                  <c:v>26.918828749524721</c:v>
                </c:pt>
                <c:pt idx="16">
                  <c:v>26.228066984879845</c:v>
                </c:pt>
                <c:pt idx="17">
                  <c:v>25.555030798860066</c:v>
                </c:pt>
                <c:pt idx="18">
                  <c:v>24.899265336906737</c:v>
                </c:pt>
                <c:pt idx="19">
                  <c:v>24.260327416445161</c:v>
                </c:pt>
                <c:pt idx="20">
                  <c:v>23.637785227370831</c:v>
                </c:pt>
                <c:pt idx="21">
                  <c:v>23.031218040221447</c:v>
                </c:pt>
                <c:pt idx="22">
                  <c:v>22.440215921837485</c:v>
                </c:pt>
                <c:pt idx="23">
                  <c:v>21.864379458319203</c:v>
                </c:pt>
                <c:pt idx="24">
                  <c:v>21.303319485092825</c:v>
                </c:pt>
                <c:pt idx="25">
                  <c:v>20.756656823903448</c:v>
                </c:pt>
              </c:numCache>
            </c:numRef>
          </c:val>
          <c:smooth val="0"/>
          <c:extLst>
            <c:ext xmlns:c16="http://schemas.microsoft.com/office/drawing/2014/chart" uri="{C3380CC4-5D6E-409C-BE32-E72D297353CC}">
              <c16:uniqueId val="{00000001-1427-4B33-9B3A-23C75789F54F}"/>
            </c:ext>
          </c:extLst>
        </c:ser>
        <c:ser>
          <c:idx val="2"/>
          <c:order val="2"/>
          <c:tx>
            <c:strRef>
              <c:f>Sheet1!$D$1</c:f>
              <c:strCache>
                <c:ptCount val="1"/>
                <c:pt idx="0">
                  <c:v>Current generation (2016) - high prices, low growth/inflation</c:v>
                </c:pt>
              </c:strCache>
            </c:strRef>
          </c:tx>
          <c:spPr>
            <a:ln w="47625">
              <a:solidFill>
                <a:schemeClr val="tx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Sheet1!$D$2:$D$27</c:f>
              <c:numCache>
                <c:formatCode>#,##0.0</c:formatCode>
                <c:ptCount val="26"/>
                <c:pt idx="0">
                  <c:v>41.52941513832257</c:v>
                </c:pt>
                <c:pt idx="1">
                  <c:v>40.761030595351599</c:v>
                </c:pt>
                <c:pt idx="2">
                  <c:v>40.00686283833609</c:v>
                </c:pt>
                <c:pt idx="3">
                  <c:v>39.266648825801866</c:v>
                </c:pt>
                <c:pt idx="4">
                  <c:v>38.540130383114395</c:v>
                </c:pt>
                <c:pt idx="5">
                  <c:v>37.82705411243164</c:v>
                </c:pt>
                <c:pt idx="6">
                  <c:v>37.127171304322992</c:v>
                </c:pt>
                <c:pt idx="7">
                  <c:v>36.440237851023475</c:v>
                </c:pt>
                <c:pt idx="8">
                  <c:v>35.766014161292915</c:v>
                </c:pt>
                <c:pt idx="9">
                  <c:v>35.104265076850396</c:v>
                </c:pt>
                <c:pt idx="10">
                  <c:v>34.454759790354871</c:v>
                </c:pt>
                <c:pt idx="11">
                  <c:v>33.817271764903339</c:v>
                </c:pt>
                <c:pt idx="12">
                  <c:v>33.191578655018382</c:v>
                </c:pt>
                <c:pt idx="13">
                  <c:v>32.57746222909774</c:v>
                </c:pt>
                <c:pt idx="14">
                  <c:v>31.974708293298626</c:v>
                </c:pt>
                <c:pt idx="15">
                  <c:v>31.383106616830403</c:v>
                </c:pt>
                <c:pt idx="16">
                  <c:v>30.802450858629506</c:v>
                </c:pt>
                <c:pt idx="17">
                  <c:v>30.232538495391015</c:v>
                </c:pt>
                <c:pt idx="18">
                  <c:v>29.67317075093181</c:v>
                </c:pt>
                <c:pt idx="19">
                  <c:v>29.124152526860687</c:v>
                </c:pt>
                <c:pt idx="20">
                  <c:v>28.585292334531175</c:v>
                </c:pt>
                <c:pt idx="21">
                  <c:v>28.056402228253425</c:v>
                </c:pt>
                <c:pt idx="22">
                  <c:v>27.537297739741785</c:v>
                </c:pt>
                <c:pt idx="23">
                  <c:v>27.027797813775294</c:v>
                </c:pt>
                <c:pt idx="24">
                  <c:v>26.527724745048513</c:v>
                </c:pt>
                <c:pt idx="25">
                  <c:v>26.036904116190819</c:v>
                </c:pt>
              </c:numCache>
            </c:numRef>
          </c:val>
          <c:smooth val="0"/>
          <c:extLst>
            <c:ext xmlns:c16="http://schemas.microsoft.com/office/drawing/2014/chart" uri="{C3380CC4-5D6E-409C-BE32-E72D297353CC}">
              <c16:uniqueId val="{00000000-8102-4BF1-9EA3-77ED4D93AA05}"/>
            </c:ext>
          </c:extLst>
        </c:ser>
        <c:dLbls>
          <c:showLegendKey val="0"/>
          <c:showVal val="0"/>
          <c:showCatName val="0"/>
          <c:showSerName val="0"/>
          <c:showPercent val="0"/>
          <c:showBubbleSize val="0"/>
        </c:dLbls>
        <c:smooth val="0"/>
        <c:axId val="-2040703352"/>
        <c:axId val="-2040700088"/>
      </c:lineChart>
      <c:catAx>
        <c:axId val="-2040703352"/>
        <c:scaling>
          <c:orientation val="minMax"/>
        </c:scaling>
        <c:delete val="0"/>
        <c:axPos val="b"/>
        <c:numFmt formatCode="@" sourceLinked="0"/>
        <c:majorTickMark val="out"/>
        <c:minorTickMark val="none"/>
        <c:tickLblPos val="low"/>
        <c:spPr>
          <a:ln>
            <a:solidFill>
              <a:srgbClr val="000000"/>
            </a:solidFill>
          </a:ln>
        </c:spPr>
        <c:txPr>
          <a:bodyPr/>
          <a:lstStyle/>
          <a:p>
            <a:pPr>
              <a:defRPr sz="2200"/>
            </a:pPr>
            <a:endParaRPr lang="en-US"/>
          </a:p>
        </c:txPr>
        <c:crossAx val="-2040700088"/>
        <c:crosses val="autoZero"/>
        <c:auto val="0"/>
        <c:lblAlgn val="ctr"/>
        <c:lblOffset val="100"/>
        <c:tickLblSkip val="5"/>
        <c:tickMarkSkip val="5"/>
        <c:noMultiLvlLbl val="0"/>
      </c:catAx>
      <c:valAx>
        <c:axId val="-2040700088"/>
        <c:scaling>
          <c:orientation val="minMax"/>
          <c:max val="50"/>
          <c:min val="0"/>
        </c:scaling>
        <c:delete val="0"/>
        <c:axPos val="l"/>
        <c:majorGridlines>
          <c:spPr>
            <a:ln>
              <a:solidFill>
                <a:schemeClr val="bg1">
                  <a:lumMod val="75000"/>
                </a:schemeClr>
              </a:solidFill>
            </a:ln>
          </c:spPr>
        </c:majorGridlines>
        <c:numFmt formatCode="General" sourceLinked="0"/>
        <c:majorTickMark val="out"/>
        <c:minorTickMark val="none"/>
        <c:tickLblPos val="nextTo"/>
        <c:spPr>
          <a:ln>
            <a:noFill/>
          </a:ln>
        </c:spPr>
        <c:txPr>
          <a:bodyPr/>
          <a:lstStyle/>
          <a:p>
            <a:pPr>
              <a:defRPr sz="2200"/>
            </a:pPr>
            <a:endParaRPr lang="en-US"/>
          </a:p>
        </c:txPr>
        <c:crossAx val="-2040703352"/>
        <c:crossesAt val="1"/>
        <c:crossBetween val="midCat"/>
        <c:majorUnit val="10"/>
      </c:valAx>
      <c:spPr>
        <a:ln>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0</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1153</c:v>
                </c:pt>
                <c:pt idx="2">
                  <c:v>453</c:v>
                </c:pt>
                <c:pt idx="3">
                  <c:v>4308</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442</c:v>
                </c:pt>
                <c:pt idx="1">
                  <c:v>1837</c:v>
                </c:pt>
                <c:pt idx="2">
                  <c:v>1831</c:v>
                </c:pt>
                <c:pt idx="3">
                  <c:v>7211</c:v>
                </c:pt>
                <c:pt idx="4">
                  <c:v>884</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247</c:v>
                </c:pt>
                <c:pt idx="1">
                  <c:v>4936</c:v>
                </c:pt>
                <c:pt idx="2">
                  <c:v>3606</c:v>
                </c:pt>
                <c:pt idx="3">
                  <c:v>15267</c:v>
                </c:pt>
                <c:pt idx="4">
                  <c:v>2878</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208</c:v>
                </c:pt>
                <c:pt idx="2">
                  <c:v>266</c:v>
                </c:pt>
                <c:pt idx="3">
                  <c:v>965</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170</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3101</c:v>
                </c:pt>
                <c:pt idx="2">
                  <c:v>221</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300</c:v>
                </c:pt>
                <c:pt idx="1">
                  <c:v>2796</c:v>
                </c:pt>
                <c:pt idx="2">
                  <c:v>1029</c:v>
                </c:pt>
                <c:pt idx="3">
                  <c:v>1002</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35</c:v>
                </c:pt>
                <c:pt idx="1">
                  <c:v>1850</c:v>
                </c:pt>
                <c:pt idx="2">
                  <c:v>1389</c:v>
                </c:pt>
                <c:pt idx="3">
                  <c:v>3175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0</c:v>
                </c:pt>
                <c:pt idx="1">
                  <c:v>0</c:v>
                </c:pt>
                <c:pt idx="2">
                  <c:v>196</c:v>
                </c:pt>
                <c:pt idx="3">
                  <c:v>137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Category 1</c:v>
                </c:pt>
              </c:strCache>
            </c:strRef>
          </c:tx>
          <c:spPr>
            <a:solidFill>
              <a:srgbClr val="F68B33"/>
            </a:solidFill>
            <a:ln>
              <a:solidFill>
                <a:schemeClr val="bg1"/>
              </a:solidFill>
            </a:ln>
            <a:effectLst/>
          </c:spPr>
          <c:invertIfNegative val="0"/>
          <c:cat>
            <c:strRef>
              <c:f>Sheet1!$B$1:$O$1</c:f>
              <c:strCache>
                <c:ptCount val="14"/>
                <c:pt idx="0">
                  <c:v>1995</c:v>
                </c:pt>
                <c:pt idx="1">
                  <c:v>1996</c:v>
                </c:pt>
                <c:pt idx="2">
                  <c:v>1997</c:v>
                </c:pt>
                <c:pt idx="3">
                  <c:v>1998</c:v>
                </c:pt>
                <c:pt idx="4">
                  <c:v>2000</c:v>
                </c:pt>
                <c:pt idx="5">
                  <c:v>2001</c:v>
                </c:pt>
                <c:pt idx="6">
                  <c:v>2003</c:v>
                </c:pt>
                <c:pt idx="7">
                  <c:v>2004</c:v>
                </c:pt>
                <c:pt idx="8">
                  <c:v>2006</c:v>
                </c:pt>
                <c:pt idx="9">
                  <c:v>2008</c:v>
                </c:pt>
                <c:pt idx="10">
                  <c:v>2010</c:v>
                </c:pt>
                <c:pt idx="11">
                  <c:v>2012</c:v>
                </c:pt>
                <c:pt idx="12">
                  <c:v>2014</c:v>
                </c:pt>
                <c:pt idx="13">
                  <c:v>2016</c:v>
                </c:pt>
              </c:strCache>
            </c:strRef>
          </c:cat>
          <c:val>
            <c:numRef>
              <c:f>Sheet1!$B$2:$O$2</c:f>
              <c:numCache>
                <c:formatCode>#,##0.0</c:formatCode>
                <c:ptCount val="14"/>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pt idx="13">
                  <c:v>3.5</c:v>
                </c:pt>
              </c:numCache>
            </c:numRef>
          </c:val>
          <c:extLst>
            <c:ext xmlns:c16="http://schemas.microsoft.com/office/drawing/2014/chart" uri="{C3380CC4-5D6E-409C-BE32-E72D297353CC}">
              <c16:uniqueId val="{00000000-62BF-41C4-B33D-C9C9F235353E}"/>
            </c:ext>
          </c:extLst>
        </c:ser>
        <c:dLbls>
          <c:showLegendKey val="0"/>
          <c:showVal val="0"/>
          <c:showCatName val="0"/>
          <c:showSerName val="0"/>
          <c:showPercent val="0"/>
          <c:showBubbleSize val="0"/>
        </c:dLbls>
        <c:gapWidth val="3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000"/>
            </a:pPr>
            <a:endParaRPr lang="en-US"/>
          </a:p>
        </c:txPr>
        <c:crossAx val="-2055388520"/>
        <c:crosses val="autoZero"/>
        <c:auto val="1"/>
        <c:lblAlgn val="ctr"/>
        <c:lblOffset val="100"/>
        <c:noMultiLvlLbl val="0"/>
      </c:catAx>
      <c:valAx>
        <c:axId val="-2055388520"/>
        <c:scaling>
          <c:orientation val="minMax"/>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50030284676"/>
          <c:y val="2.74165937591134E-2"/>
          <c:w val="0.94820179360763202"/>
          <c:h val="0.87471280276816599"/>
        </c:manualLayout>
      </c:layout>
      <c:barChart>
        <c:barDir val="col"/>
        <c:grouping val="clustered"/>
        <c:varyColors val="0"/>
        <c:ser>
          <c:idx val="0"/>
          <c:order val="0"/>
          <c:tx>
            <c:strRef>
              <c:f>Sheet1!$B$1</c:f>
              <c:strCache>
                <c:ptCount val="1"/>
                <c:pt idx="0">
                  <c:v>2005-06</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0-0B90-45CB-A401-73AC9158020C}"/>
            </c:ext>
          </c:extLst>
        </c:ser>
        <c:ser>
          <c:idx val="1"/>
          <c:order val="1"/>
          <c:tx>
            <c:strRef>
              <c:f>Sheet1!$F$1</c:f>
              <c:strCache>
                <c:ptCount val="1"/>
                <c:pt idx="0">
                  <c:v>2015-16</c:v>
                </c:pt>
              </c:strCache>
            </c:strRef>
          </c:tx>
          <c:spPr>
            <a:solidFill>
              <a:srgbClr val="A02226"/>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1-0B90-45CB-A401-73AC9158020C}"/>
            </c:ext>
          </c:extLst>
        </c:ser>
        <c:dLbls>
          <c:showLegendKey val="0"/>
          <c:showVal val="0"/>
          <c:showCatName val="0"/>
          <c:showSerName val="0"/>
          <c:showPercent val="0"/>
          <c:showBubbleSize val="0"/>
        </c:dLbls>
        <c:gapWidth val="150"/>
        <c:axId val="-2056475640"/>
        <c:axId val="-2056577144"/>
      </c:barChart>
      <c:catAx>
        <c:axId val="-2056475640"/>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577144"/>
        <c:crosses val="autoZero"/>
        <c:auto val="1"/>
        <c:lblAlgn val="ctr"/>
        <c:lblOffset val="100"/>
        <c:noMultiLvlLbl val="0"/>
      </c:catAx>
      <c:valAx>
        <c:axId val="-2056577144"/>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475640"/>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2.7214285714285701E-2"/>
          <c:w val="0.90588117356869402"/>
          <c:h val="0.89179717118693502"/>
        </c:manualLayout>
      </c:layout>
      <c:barChart>
        <c:barDir val="col"/>
        <c:grouping val="clustered"/>
        <c:varyColors val="0"/>
        <c:ser>
          <c:idx val="6"/>
          <c:order val="0"/>
          <c:tx>
            <c:strRef>
              <c:f>Sheet1!$B$1</c:f>
              <c:strCache>
                <c:ptCount val="1"/>
                <c:pt idx="0">
                  <c:v>2016</c:v>
                </c:pt>
              </c:strCache>
            </c:strRef>
          </c:tx>
          <c:spPr>
            <a:solidFill>
              <a:schemeClr val="accent2"/>
            </a:solidFill>
            <a:ln w="9525">
              <a:solidFill>
                <a:schemeClr val="bg1"/>
              </a:solidFill>
            </a:ln>
            <a:effectLst/>
          </c:spPr>
          <c:invertIfNegative val="0"/>
          <c:dPt>
            <c:idx val="1"/>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1-06C7-40D7-AA36-92B4A23BAFC6}"/>
              </c:ext>
            </c:extLst>
          </c:dPt>
          <c:dPt>
            <c:idx val="4"/>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3-06C7-40D7-AA36-92B4A23BAFC6}"/>
              </c:ext>
            </c:extLst>
          </c:dPt>
          <c:dPt>
            <c:idx val="7"/>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06C7-40D7-AA36-92B4A23BAFC6}"/>
              </c:ext>
            </c:extLst>
          </c:dPt>
          <c:dPt>
            <c:idx val="8"/>
            <c:invertIfNegative val="0"/>
            <c:bubble3D val="0"/>
            <c:extLst>
              <c:ext xmlns:c16="http://schemas.microsoft.com/office/drawing/2014/chart" uri="{C3380CC4-5D6E-409C-BE32-E72D297353CC}">
                <c16:uniqueId val="{00000000-C35A-4A4E-89FF-6D8A774F8057}"/>
              </c:ext>
            </c:extLst>
          </c:dPt>
          <c:dPt>
            <c:idx val="9"/>
            <c:invertIfNegative val="0"/>
            <c:bubble3D val="0"/>
            <c:extLst>
              <c:ext xmlns:c16="http://schemas.microsoft.com/office/drawing/2014/chart" uri="{C3380CC4-5D6E-409C-BE32-E72D297353CC}">
                <c16:uniqueId val="{00000001-C35A-4A4E-89FF-6D8A774F8057}"/>
              </c:ext>
            </c:extLst>
          </c:dPt>
          <c:dPt>
            <c:idx val="10"/>
            <c:invertIfNegative val="0"/>
            <c:bubble3D val="0"/>
            <c:spPr>
              <a:solidFill>
                <a:schemeClr val="accent3"/>
              </a:solidFill>
              <a:ln w="9525">
                <a:solidFill>
                  <a:schemeClr val="bg1"/>
                </a:solidFill>
              </a:ln>
              <a:effectLst/>
            </c:spPr>
            <c:extLst>
              <c:ext xmlns:c16="http://schemas.microsoft.com/office/drawing/2014/chart" uri="{C3380CC4-5D6E-409C-BE32-E72D297353CC}">
                <c16:uniqueId val="{00000002-C35A-4A4E-89FF-6D8A774F8057}"/>
              </c:ext>
            </c:extLst>
          </c:dPt>
          <c:dPt>
            <c:idx val="11"/>
            <c:invertIfNegative val="0"/>
            <c:bubble3D val="0"/>
            <c:extLst>
              <c:ext xmlns:c16="http://schemas.microsoft.com/office/drawing/2014/chart" uri="{C3380CC4-5D6E-409C-BE32-E72D297353CC}">
                <c16:uniqueId val="{00000003-C35A-4A4E-89FF-6D8A774F8057}"/>
              </c:ext>
            </c:extLst>
          </c:dPt>
          <c:dPt>
            <c:idx val="12"/>
            <c:invertIfNegative val="0"/>
            <c:bubble3D val="0"/>
            <c:extLst>
              <c:ext xmlns:c16="http://schemas.microsoft.com/office/drawing/2014/chart" uri="{C3380CC4-5D6E-409C-BE32-E72D297353CC}">
                <c16:uniqueId val="{00000004-C35A-4A4E-89FF-6D8A774F8057}"/>
              </c:ext>
            </c:extLst>
          </c:dPt>
          <c:dPt>
            <c:idx val="13"/>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C35A-4A4E-89FF-6D8A774F8057}"/>
              </c:ext>
            </c:extLst>
          </c:dPt>
          <c:dPt>
            <c:idx val="14"/>
            <c:invertIfNegative val="0"/>
            <c:bubble3D val="0"/>
            <c:extLst>
              <c:ext xmlns:c16="http://schemas.microsoft.com/office/drawing/2014/chart" uri="{C3380CC4-5D6E-409C-BE32-E72D297353CC}">
                <c16:uniqueId val="{00000006-C35A-4A4E-89FF-6D8A774F8057}"/>
              </c:ext>
            </c:extLst>
          </c:dPt>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Sheet1!$B$2:$B$17</c:f>
              <c:numCache>
                <c:formatCode>0.00</c:formatCode>
                <c:ptCount val="16"/>
                <c:pt idx="0" formatCode="General">
                  <c:v>8.3000000000000007</c:v>
                </c:pt>
                <c:pt idx="1">
                  <c:v>6.6</c:v>
                </c:pt>
                <c:pt idx="3">
                  <c:v>7.1</c:v>
                </c:pt>
                <c:pt idx="4">
                  <c:v>5.6</c:v>
                </c:pt>
                <c:pt idx="6">
                  <c:v>6.2</c:v>
                </c:pt>
                <c:pt idx="7">
                  <c:v>4.8</c:v>
                </c:pt>
                <c:pt idx="9">
                  <c:v>5.7</c:v>
                </c:pt>
                <c:pt idx="10">
                  <c:v>6.7</c:v>
                </c:pt>
                <c:pt idx="12">
                  <c:v>5.5</c:v>
                </c:pt>
                <c:pt idx="13">
                  <c:v>5.0999999999999996</c:v>
                </c:pt>
                <c:pt idx="15" formatCode="0.0">
                  <c:v>6.9</c:v>
                </c:pt>
              </c:numCache>
            </c:numRef>
          </c:val>
          <c:extLst>
            <c:ext xmlns:c16="http://schemas.microsoft.com/office/drawing/2014/chart" uri="{C3380CC4-5D6E-409C-BE32-E72D297353CC}">
              <c16:uniqueId val="{00000007-C35A-4A4E-89FF-6D8A774F8057}"/>
            </c:ext>
          </c:extLst>
        </c:ser>
        <c:dLbls>
          <c:showLegendKey val="0"/>
          <c:showVal val="0"/>
          <c:showCatName val="0"/>
          <c:showSerName val="0"/>
          <c:showPercent val="0"/>
          <c:showBubbleSize val="0"/>
        </c:dLbls>
        <c:gapWidth val="10"/>
        <c:overlap val="50"/>
        <c:axId val="-2076393336"/>
        <c:axId val="-2076390488"/>
      </c:barChart>
      <c:lineChart>
        <c:grouping val="standard"/>
        <c:varyColors val="0"/>
        <c:ser>
          <c:idx val="0"/>
          <c:order val="1"/>
          <c:tx>
            <c:strRef>
              <c:f>Sheet1!$C$1</c:f>
              <c:strCache>
                <c:ptCount val="1"/>
                <c:pt idx="0">
                  <c:v>2001</c:v>
                </c:pt>
              </c:strCache>
            </c:strRef>
          </c:tx>
          <c:spPr>
            <a:ln>
              <a:noFill/>
            </a:ln>
            <a:effectLst/>
          </c:spPr>
          <c:marker>
            <c:symbol val="dash"/>
            <c:size val="39"/>
            <c:spPr>
              <a:solidFill>
                <a:schemeClr val="bg2"/>
              </a:solidFill>
              <a:ln>
                <a:noFill/>
              </a:ln>
              <a:effectLst/>
            </c:spPr>
          </c:marker>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Sheet1!$C$2:$C$17</c:f>
              <c:numCache>
                <c:formatCode>General</c:formatCode>
                <c:ptCount val="16"/>
                <c:pt idx="0">
                  <c:v>5.8</c:v>
                </c:pt>
                <c:pt idx="1">
                  <c:v>4.2</c:v>
                </c:pt>
                <c:pt idx="3">
                  <c:v>4.7</c:v>
                </c:pt>
                <c:pt idx="4">
                  <c:v>3.4</c:v>
                </c:pt>
                <c:pt idx="6">
                  <c:v>3.6</c:v>
                </c:pt>
                <c:pt idx="7">
                  <c:v>2.7</c:v>
                </c:pt>
                <c:pt idx="9">
                  <c:v>3.7</c:v>
                </c:pt>
                <c:pt idx="10">
                  <c:v>4.0999999999999996</c:v>
                </c:pt>
                <c:pt idx="12">
                  <c:v>3.6</c:v>
                </c:pt>
                <c:pt idx="13">
                  <c:v>3.1</c:v>
                </c:pt>
                <c:pt idx="15" formatCode="0.0">
                  <c:v>4.3</c:v>
                </c:pt>
              </c:numCache>
            </c:numRef>
          </c: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marker val="1"/>
        <c:smooth val="0"/>
        <c:axId val="-2055488776"/>
        <c:axId val="-2076898984"/>
      </c:lineChart>
      <c:catAx>
        <c:axId val="-2076393336"/>
        <c:scaling>
          <c:orientation val="minMax"/>
        </c:scaling>
        <c:delete val="0"/>
        <c:axPos val="b"/>
        <c:numFmt formatCode="General" sourceLinked="1"/>
        <c:majorTickMark val="none"/>
        <c:minorTickMark val="none"/>
        <c:tickLblPos val="low"/>
        <c:txPr>
          <a:bodyPr/>
          <a:lstStyle/>
          <a:p>
            <a:pPr>
              <a:defRPr sz="2200"/>
            </a:pPr>
            <a:endParaRPr lang="en-US"/>
          </a:p>
        </c:txPr>
        <c:crossAx val="-2076390488"/>
        <c:crosses val="autoZero"/>
        <c:auto val="1"/>
        <c:lblAlgn val="ctr"/>
        <c:lblOffset val="100"/>
        <c:noMultiLvlLbl val="1"/>
      </c:catAx>
      <c:valAx>
        <c:axId val="-2076390488"/>
        <c:scaling>
          <c:orientation val="minMax"/>
          <c:max val="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76393336"/>
        <c:crosses val="autoZero"/>
        <c:crossBetween val="between"/>
        <c:majorUnit val="1"/>
      </c:valAx>
      <c:valAx>
        <c:axId val="-2076898984"/>
        <c:scaling>
          <c:orientation val="minMax"/>
          <c:max val="9"/>
        </c:scaling>
        <c:delete val="0"/>
        <c:axPos val="r"/>
        <c:numFmt formatCode="General" sourceLinked="1"/>
        <c:majorTickMark val="none"/>
        <c:minorTickMark val="none"/>
        <c:tickLblPos val="nextTo"/>
        <c:spPr>
          <a:ln>
            <a:noFill/>
          </a:ln>
        </c:spPr>
        <c:txPr>
          <a:bodyPr/>
          <a:lstStyle/>
          <a:p>
            <a:pPr>
              <a:defRPr sz="1200">
                <a:solidFill>
                  <a:schemeClr val="bg1"/>
                </a:solidFill>
              </a:defRPr>
            </a:pPr>
            <a:endParaRPr lang="en-US"/>
          </a:p>
        </c:txPr>
        <c:crossAx val="-2055488776"/>
        <c:crosses val="max"/>
        <c:crossBetween val="between"/>
      </c:valAx>
      <c:catAx>
        <c:axId val="-2055488776"/>
        <c:scaling>
          <c:orientation val="minMax"/>
        </c:scaling>
        <c:delete val="1"/>
        <c:axPos val="b"/>
        <c:numFmt formatCode="General" sourceLinked="1"/>
        <c:majorTickMark val="out"/>
        <c:minorTickMark val="none"/>
        <c:tickLblPos val="nextTo"/>
        <c:crossAx val="-2076898984"/>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85714285701E-2"/>
          <c:w val="0.94850747022006898"/>
          <c:h val="0.89179717118693502"/>
        </c:manualLayout>
      </c:layout>
      <c:lineChart>
        <c:grouping val="standard"/>
        <c:varyColors val="0"/>
        <c:ser>
          <c:idx val="6"/>
          <c:order val="0"/>
          <c:tx>
            <c:strRef>
              <c:f>Sheet1!$B$1</c:f>
              <c:strCache>
                <c:ptCount val="1"/>
                <c:pt idx="0">
                  <c:v>Aus house price index, nominal, BIS</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0119-49B9-8C82-13633173D254}"/>
              </c:ext>
            </c:extLst>
          </c:dPt>
          <c:dPt>
            <c:idx val="86"/>
            <c:bubble3D val="0"/>
            <c:spPr>
              <a:ln>
                <a:solidFill>
                  <a:schemeClr val="bg2"/>
                </a:solidFill>
                <a:prstDash val="sysDot"/>
              </a:ln>
            </c:spPr>
            <c:extLst>
              <c:ext xmlns:c16="http://schemas.microsoft.com/office/drawing/2014/chart" uri="{C3380CC4-5D6E-409C-BE32-E72D297353CC}">
                <c16:uniqueId val="{00000003-0119-49B9-8C82-13633173D254}"/>
              </c:ext>
            </c:extLst>
          </c:dPt>
          <c:dPt>
            <c:idx val="89"/>
            <c:bubble3D val="0"/>
            <c:spPr>
              <a:ln>
                <a:solidFill>
                  <a:schemeClr val="bg2"/>
                </a:solidFill>
                <a:prstDash val="sysDot"/>
              </a:ln>
            </c:spPr>
            <c:extLst>
              <c:ext xmlns:c16="http://schemas.microsoft.com/office/drawing/2014/chart" uri="{C3380CC4-5D6E-409C-BE32-E72D297353CC}">
                <c16:uniqueId val="{00000005-0119-49B9-8C82-13633173D254}"/>
              </c:ext>
            </c:extLst>
          </c:dPt>
          <c:dPt>
            <c:idx val="93"/>
            <c:bubble3D val="0"/>
            <c:spPr>
              <a:ln>
                <a:solidFill>
                  <a:schemeClr val="bg2"/>
                </a:solidFill>
                <a:prstDash val="sysDot"/>
              </a:ln>
            </c:spPr>
            <c:extLst>
              <c:ext xmlns:c16="http://schemas.microsoft.com/office/drawing/2014/chart" uri="{C3380CC4-5D6E-409C-BE32-E72D297353CC}">
                <c16:uniqueId val="{00000007-0119-49B9-8C82-13633173D254}"/>
              </c:ext>
            </c:extLst>
          </c:dPt>
          <c:dPt>
            <c:idx val="97"/>
            <c:bubble3D val="0"/>
            <c:spPr>
              <a:ln>
                <a:solidFill>
                  <a:schemeClr val="bg2"/>
                </a:solidFill>
                <a:prstDash val="sysDot"/>
              </a:ln>
            </c:spPr>
            <c:extLst>
              <c:ext xmlns:c16="http://schemas.microsoft.com/office/drawing/2014/chart" uri="{C3380CC4-5D6E-409C-BE32-E72D297353CC}">
                <c16:uniqueId val="{00000009-0119-49B9-8C82-13633173D254}"/>
              </c:ext>
            </c:extLst>
          </c:dPt>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Sheet1!$B$2:$B$83</c:f>
              <c:numCache>
                <c:formatCode>0.00</c:formatCode>
                <c:ptCount val="82"/>
                <c:pt idx="0">
                  <c:v>105.5474</c:v>
                </c:pt>
                <c:pt idx="1">
                  <c:v>107.5873</c:v>
                </c:pt>
                <c:pt idx="2">
                  <c:v>110.24720000000001</c:v>
                </c:pt>
                <c:pt idx="3">
                  <c:v>112.6472</c:v>
                </c:pt>
                <c:pt idx="4">
                  <c:v>112.6472</c:v>
                </c:pt>
                <c:pt idx="5">
                  <c:v>114.50709999999999</c:v>
                </c:pt>
                <c:pt idx="6">
                  <c:v>116.55710000000001</c:v>
                </c:pt>
                <c:pt idx="7">
                  <c:v>119.217</c:v>
                </c:pt>
                <c:pt idx="8">
                  <c:v>121.437</c:v>
                </c:pt>
                <c:pt idx="9">
                  <c:v>125.4269</c:v>
                </c:pt>
                <c:pt idx="10">
                  <c:v>127.7368</c:v>
                </c:pt>
                <c:pt idx="11">
                  <c:v>130.7567</c:v>
                </c:pt>
                <c:pt idx="12">
                  <c:v>130.57669999999999</c:v>
                </c:pt>
                <c:pt idx="13">
                  <c:v>133.6867</c:v>
                </c:pt>
                <c:pt idx="14">
                  <c:v>136.61660000000001</c:v>
                </c:pt>
                <c:pt idx="15">
                  <c:v>141.4965</c:v>
                </c:pt>
                <c:pt idx="16">
                  <c:v>148.8663</c:v>
                </c:pt>
                <c:pt idx="17">
                  <c:v>154.45609999999999</c:v>
                </c:pt>
                <c:pt idx="18">
                  <c:v>160.316</c:v>
                </c:pt>
                <c:pt idx="19">
                  <c:v>169.85579999999999</c:v>
                </c:pt>
                <c:pt idx="20">
                  <c:v>176.93559999999999</c:v>
                </c:pt>
                <c:pt idx="21">
                  <c:v>183.3954</c:v>
                </c:pt>
                <c:pt idx="22">
                  <c:v>188.31530000000001</c:v>
                </c:pt>
                <c:pt idx="23">
                  <c:v>198.47499999999999</c:v>
                </c:pt>
                <c:pt idx="24">
                  <c:v>210.15469999999999</c:v>
                </c:pt>
                <c:pt idx="25">
                  <c:v>218.07380000000001</c:v>
                </c:pt>
                <c:pt idx="26">
                  <c:v>217.1601</c:v>
                </c:pt>
                <c:pt idx="27">
                  <c:v>215.02789999999999</c:v>
                </c:pt>
                <c:pt idx="28">
                  <c:v>215.02789999999999</c:v>
                </c:pt>
                <c:pt idx="29">
                  <c:v>218.68289999999999</c:v>
                </c:pt>
                <c:pt idx="30">
                  <c:v>218.3784</c:v>
                </c:pt>
                <c:pt idx="31">
                  <c:v>219.90110000000001</c:v>
                </c:pt>
                <c:pt idx="32">
                  <c:v>219.5966</c:v>
                </c:pt>
                <c:pt idx="33">
                  <c:v>223.86070000000001</c:v>
                </c:pt>
                <c:pt idx="34">
                  <c:v>226.2971</c:v>
                </c:pt>
                <c:pt idx="35">
                  <c:v>234.52070000000001</c:v>
                </c:pt>
                <c:pt idx="36">
                  <c:v>238.78479999999999</c:v>
                </c:pt>
                <c:pt idx="37">
                  <c:v>243.04859999999999</c:v>
                </c:pt>
                <c:pt idx="38">
                  <c:v>245.1808</c:v>
                </c:pt>
                <c:pt idx="39">
                  <c:v>256.1454</c:v>
                </c:pt>
                <c:pt idx="40">
                  <c:v>265.2824</c:v>
                </c:pt>
                <c:pt idx="41">
                  <c:v>275.33330000000001</c:v>
                </c:pt>
                <c:pt idx="42">
                  <c:v>276.55160000000001</c:v>
                </c:pt>
                <c:pt idx="43">
                  <c:v>274.11509999999998</c:v>
                </c:pt>
                <c:pt idx="44">
                  <c:v>268.02370000000002</c:v>
                </c:pt>
                <c:pt idx="45">
                  <c:v>264.36869999999999</c:v>
                </c:pt>
                <c:pt idx="46">
                  <c:v>263.75959999999998</c:v>
                </c:pt>
                <c:pt idx="47">
                  <c:v>274.7242</c:v>
                </c:pt>
                <c:pt idx="48">
                  <c:v>286.298</c:v>
                </c:pt>
                <c:pt idx="49">
                  <c:v>302.13580000000002</c:v>
                </c:pt>
                <c:pt idx="50">
                  <c:v>311.57729999999998</c:v>
                </c:pt>
                <c:pt idx="51">
                  <c:v>317.66899999999998</c:v>
                </c:pt>
                <c:pt idx="52">
                  <c:v>313.70949999999999</c:v>
                </c:pt>
                <c:pt idx="53">
                  <c:v>315.53680000000003</c:v>
                </c:pt>
                <c:pt idx="54">
                  <c:v>312.79579999999999</c:v>
                </c:pt>
                <c:pt idx="55">
                  <c:v>310.66359999999997</c:v>
                </c:pt>
                <c:pt idx="56">
                  <c:v>305.18130000000002</c:v>
                </c:pt>
                <c:pt idx="57">
                  <c:v>302.74489999999997</c:v>
                </c:pt>
                <c:pt idx="58">
                  <c:v>304.57220000000001</c:v>
                </c:pt>
                <c:pt idx="59">
                  <c:v>305.79039999999998</c:v>
                </c:pt>
                <c:pt idx="60">
                  <c:v>305.18130000000002</c:v>
                </c:pt>
                <c:pt idx="61">
                  <c:v>311.88220000000001</c:v>
                </c:pt>
                <c:pt idx="62">
                  <c:v>314.01409999999998</c:v>
                </c:pt>
                <c:pt idx="63">
                  <c:v>321.93279999999999</c:v>
                </c:pt>
                <c:pt idx="64">
                  <c:v>329.8519</c:v>
                </c:pt>
                <c:pt idx="65">
                  <c:v>342.94839999999999</c:v>
                </c:pt>
                <c:pt idx="66">
                  <c:v>347.82159999999999</c:v>
                </c:pt>
                <c:pt idx="67">
                  <c:v>354.52210000000002</c:v>
                </c:pt>
                <c:pt idx="68">
                  <c:v>358.78620000000001</c:v>
                </c:pt>
                <c:pt idx="69">
                  <c:v>366.0958</c:v>
                </c:pt>
                <c:pt idx="70">
                  <c:v>371.8827</c:v>
                </c:pt>
                <c:pt idx="71">
                  <c:v>389.24329999999998</c:v>
                </c:pt>
                <c:pt idx="72">
                  <c:v>397.16239999999999</c:v>
                </c:pt>
                <c:pt idx="73">
                  <c:v>397.7715</c:v>
                </c:pt>
                <c:pt idx="74">
                  <c:v>397.16239999999999</c:v>
                </c:pt>
                <c:pt idx="75">
                  <c:v>405.08109999999999</c:v>
                </c:pt>
                <c:pt idx="76">
                  <c:v>411.17250000000001</c:v>
                </c:pt>
                <c:pt idx="77">
                  <c:v>428.22859999999997</c:v>
                </c:pt>
                <c:pt idx="78">
                  <c:v>437.67039999999997</c:v>
                </c:pt>
                <c:pt idx="79">
                  <c:v>446.19830000000002</c:v>
                </c:pt>
                <c:pt idx="80">
                  <c:v>445.28458334470986</c:v>
                </c:pt>
              </c:numCache>
            </c:numRef>
          </c:val>
          <c:smooth val="0"/>
          <c:extLst>
            <c:ext xmlns:c16="http://schemas.microsoft.com/office/drawing/2014/chart" uri="{C3380CC4-5D6E-409C-BE32-E72D297353CC}">
              <c16:uniqueId val="{0000000A-0119-49B9-8C82-13633173D254}"/>
            </c:ext>
          </c:extLst>
        </c:ser>
        <c:ser>
          <c:idx val="0"/>
          <c:order val="1"/>
          <c:tx>
            <c:strRef>
              <c:f>Sheet1!$C$1</c:f>
              <c:strCache>
                <c:ptCount val="1"/>
                <c:pt idx="0">
                  <c:v>Aus rents index, CPI</c:v>
                </c:pt>
              </c:strCache>
            </c:strRef>
          </c:tx>
          <c:spPr>
            <a:ln>
              <a:solidFill>
                <a:schemeClr val="tx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Sheet1!$C$2:$C$83</c:f>
              <c:numCache>
                <c:formatCode>0.00</c:formatCode>
                <c:ptCount val="82"/>
                <c:pt idx="0">
                  <c:v>100.34364261168385</c:v>
                </c:pt>
                <c:pt idx="1">
                  <c:v>101.20274914089347</c:v>
                </c:pt>
                <c:pt idx="2">
                  <c:v>101.71821305841924</c:v>
                </c:pt>
                <c:pt idx="3">
                  <c:v>102.74914089347078</c:v>
                </c:pt>
                <c:pt idx="4">
                  <c:v>103.60824742268039</c:v>
                </c:pt>
                <c:pt idx="5">
                  <c:v>104.1237113402062</c:v>
                </c:pt>
                <c:pt idx="6">
                  <c:v>104.81099656357389</c:v>
                </c:pt>
                <c:pt idx="7">
                  <c:v>105.49828178694159</c:v>
                </c:pt>
                <c:pt idx="8">
                  <c:v>106.01374570446735</c:v>
                </c:pt>
                <c:pt idx="9">
                  <c:v>106.87285223367698</c:v>
                </c:pt>
                <c:pt idx="10">
                  <c:v>107.73195876288659</c:v>
                </c:pt>
                <c:pt idx="11">
                  <c:v>108.76288659793813</c:v>
                </c:pt>
                <c:pt idx="12">
                  <c:v>109.62199312714776</c:v>
                </c:pt>
                <c:pt idx="13">
                  <c:v>110.13745704467352</c:v>
                </c:pt>
                <c:pt idx="14">
                  <c:v>111.1683848797251</c:v>
                </c:pt>
                <c:pt idx="15">
                  <c:v>112.19931271477661</c:v>
                </c:pt>
                <c:pt idx="16">
                  <c:v>112.88659793814433</c:v>
                </c:pt>
                <c:pt idx="17">
                  <c:v>113.573883161512</c:v>
                </c:pt>
                <c:pt idx="18">
                  <c:v>114.26116838487972</c:v>
                </c:pt>
                <c:pt idx="19">
                  <c:v>115.12027491408934</c:v>
                </c:pt>
                <c:pt idx="20">
                  <c:v>115.63573883161511</c:v>
                </c:pt>
                <c:pt idx="21">
                  <c:v>115.97938144329896</c:v>
                </c:pt>
                <c:pt idx="22">
                  <c:v>116.32302405498282</c:v>
                </c:pt>
                <c:pt idx="23">
                  <c:v>117.0103092783505</c:v>
                </c:pt>
                <c:pt idx="24">
                  <c:v>117.69759450171821</c:v>
                </c:pt>
                <c:pt idx="25">
                  <c:v>118.55670103092784</c:v>
                </c:pt>
                <c:pt idx="26">
                  <c:v>119.24398625429554</c:v>
                </c:pt>
                <c:pt idx="27">
                  <c:v>120.10309278350515</c:v>
                </c:pt>
                <c:pt idx="28">
                  <c:v>120.79037800687284</c:v>
                </c:pt>
                <c:pt idx="29">
                  <c:v>121.30584192439862</c:v>
                </c:pt>
                <c:pt idx="30">
                  <c:v>121.82130584192441</c:v>
                </c:pt>
                <c:pt idx="31">
                  <c:v>122.68041237113403</c:v>
                </c:pt>
                <c:pt idx="32">
                  <c:v>123.36769759450171</c:v>
                </c:pt>
                <c:pt idx="33">
                  <c:v>124.22680412371132</c:v>
                </c:pt>
                <c:pt idx="34">
                  <c:v>125.25773195876289</c:v>
                </c:pt>
                <c:pt idx="35">
                  <c:v>126.28865979381443</c:v>
                </c:pt>
                <c:pt idx="36">
                  <c:v>127.66323024054982</c:v>
                </c:pt>
                <c:pt idx="37">
                  <c:v>128.86597938144328</c:v>
                </c:pt>
                <c:pt idx="38">
                  <c:v>130.75601374570445</c:v>
                </c:pt>
                <c:pt idx="39">
                  <c:v>132.81786941580756</c:v>
                </c:pt>
                <c:pt idx="40">
                  <c:v>135.05154639175257</c:v>
                </c:pt>
                <c:pt idx="41">
                  <c:v>137.2852233676976</c:v>
                </c:pt>
                <c:pt idx="42">
                  <c:v>139.86254295532646</c:v>
                </c:pt>
                <c:pt idx="43">
                  <c:v>143.12714776632299</c:v>
                </c:pt>
                <c:pt idx="44">
                  <c:v>146.04810996563572</c:v>
                </c:pt>
                <c:pt idx="45">
                  <c:v>148.7972508591065</c:v>
                </c:pt>
                <c:pt idx="46">
                  <c:v>151.20274914089347</c:v>
                </c:pt>
                <c:pt idx="47">
                  <c:v>153.43642611683848</c:v>
                </c:pt>
                <c:pt idx="48">
                  <c:v>155.15463917525773</c:v>
                </c:pt>
                <c:pt idx="49">
                  <c:v>156.52920962199312</c:v>
                </c:pt>
                <c:pt idx="50">
                  <c:v>158.24742268041237</c:v>
                </c:pt>
                <c:pt idx="51">
                  <c:v>159.96563573883159</c:v>
                </c:pt>
                <c:pt idx="52">
                  <c:v>161.68384879725085</c:v>
                </c:pt>
                <c:pt idx="53">
                  <c:v>163.23024054982818</c:v>
                </c:pt>
                <c:pt idx="54">
                  <c:v>165.29209621993127</c:v>
                </c:pt>
                <c:pt idx="55">
                  <c:v>167.18213058419244</c:v>
                </c:pt>
                <c:pt idx="56">
                  <c:v>169.24398625429552</c:v>
                </c:pt>
                <c:pt idx="57">
                  <c:v>170.96219931271477</c:v>
                </c:pt>
                <c:pt idx="58">
                  <c:v>172.680412371134</c:v>
                </c:pt>
                <c:pt idx="59">
                  <c:v>174.57044673539517</c:v>
                </c:pt>
                <c:pt idx="60">
                  <c:v>175.94501718213058</c:v>
                </c:pt>
                <c:pt idx="61">
                  <c:v>177.31958762886597</c:v>
                </c:pt>
                <c:pt idx="62">
                  <c:v>178.69415807560136</c:v>
                </c:pt>
                <c:pt idx="63">
                  <c:v>180.58419243986253</c:v>
                </c:pt>
                <c:pt idx="64">
                  <c:v>181.61512027491409</c:v>
                </c:pt>
                <c:pt idx="65">
                  <c:v>182.64604810996562</c:v>
                </c:pt>
                <c:pt idx="66">
                  <c:v>183.84879725085909</c:v>
                </c:pt>
                <c:pt idx="67">
                  <c:v>184.87972508591065</c:v>
                </c:pt>
                <c:pt idx="68">
                  <c:v>186.08247422680409</c:v>
                </c:pt>
                <c:pt idx="69">
                  <c:v>186.94158075601374</c:v>
                </c:pt>
                <c:pt idx="70">
                  <c:v>187.62886597938143</c:v>
                </c:pt>
                <c:pt idx="71">
                  <c:v>188.31615120274913</c:v>
                </c:pt>
                <c:pt idx="72">
                  <c:v>188.8316151202749</c:v>
                </c:pt>
                <c:pt idx="73">
                  <c:v>189.17525773195874</c:v>
                </c:pt>
                <c:pt idx="74">
                  <c:v>189.34707903780068</c:v>
                </c:pt>
                <c:pt idx="75">
                  <c:v>189.69072164948452</c:v>
                </c:pt>
                <c:pt idx="76">
                  <c:v>190.20618556701029</c:v>
                </c:pt>
                <c:pt idx="77">
                  <c:v>190.37800687285221</c:v>
                </c:pt>
                <c:pt idx="78">
                  <c:v>190.54982817869416</c:v>
                </c:pt>
                <c:pt idx="79">
                  <c:v>190.89347079037799</c:v>
                </c:pt>
                <c:pt idx="80">
                  <c:v>191.23711340206185</c:v>
                </c:pt>
                <c:pt idx="81">
                  <c:v>191.7525773195876</c:v>
                </c:pt>
              </c:numCache>
            </c:numRef>
          </c:val>
          <c:smooth val="0"/>
          <c:extLst>
            <c:ext xmlns:c16="http://schemas.microsoft.com/office/drawing/2014/chart" uri="{C3380CC4-5D6E-409C-BE32-E72D297353CC}">
              <c16:uniqueId val="{0000000B-0119-49B9-8C82-13633173D254}"/>
            </c:ext>
          </c:extLst>
        </c:ser>
        <c:ser>
          <c:idx val="1"/>
          <c:order val="2"/>
          <c:tx>
            <c:strRef>
              <c:f>Sheet1!$D$1</c:f>
              <c:strCache>
                <c:ptCount val="1"/>
                <c:pt idx="0">
                  <c:v>CPI</c:v>
                </c:pt>
              </c:strCache>
            </c:strRef>
          </c:tx>
          <c:spPr>
            <a:ln>
              <a:solidFill>
                <a:schemeClr val="accent3"/>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Sheet1!$D$2:$D$83</c:f>
              <c:numCache>
                <c:formatCode>0.00</c:formatCode>
                <c:ptCount val="82"/>
                <c:pt idx="0">
                  <c:v>99.626028421839948</c:v>
                </c:pt>
                <c:pt idx="1">
                  <c:v>99.925205684367995</c:v>
                </c:pt>
                <c:pt idx="2">
                  <c:v>100.22438294689604</c:v>
                </c:pt>
                <c:pt idx="3">
                  <c:v>100.82273747195214</c:v>
                </c:pt>
                <c:pt idx="4">
                  <c:v>100.97232610321616</c:v>
                </c:pt>
                <c:pt idx="5">
                  <c:v>101.42109199700823</c:v>
                </c:pt>
                <c:pt idx="6">
                  <c:v>101.42109199700823</c:v>
                </c:pt>
                <c:pt idx="7">
                  <c:v>101.86985789080029</c:v>
                </c:pt>
                <c:pt idx="8">
                  <c:v>102.76738967838446</c:v>
                </c:pt>
                <c:pt idx="9">
                  <c:v>103.36574420344053</c:v>
                </c:pt>
                <c:pt idx="10">
                  <c:v>104.2632759910247</c:v>
                </c:pt>
                <c:pt idx="11">
                  <c:v>105.01121914734482</c:v>
                </c:pt>
                <c:pt idx="12">
                  <c:v>109.05011219147347</c:v>
                </c:pt>
                <c:pt idx="13">
                  <c:v>109.34928945400148</c:v>
                </c:pt>
                <c:pt idx="14">
                  <c:v>110.54599850411371</c:v>
                </c:pt>
                <c:pt idx="15">
                  <c:v>111.44353029169784</c:v>
                </c:pt>
                <c:pt idx="16">
                  <c:v>111.74270755422589</c:v>
                </c:pt>
                <c:pt idx="17">
                  <c:v>112.78982797307407</c:v>
                </c:pt>
                <c:pt idx="18">
                  <c:v>113.83694839192222</c:v>
                </c:pt>
                <c:pt idx="19">
                  <c:v>114.58489154824234</c:v>
                </c:pt>
                <c:pt idx="20">
                  <c:v>115.33283470456246</c:v>
                </c:pt>
                <c:pt idx="21">
                  <c:v>116.08077786088258</c:v>
                </c:pt>
                <c:pt idx="22">
                  <c:v>117.57666417352281</c:v>
                </c:pt>
                <c:pt idx="23">
                  <c:v>117.57666417352281</c:v>
                </c:pt>
                <c:pt idx="24">
                  <c:v>118.32460732984293</c:v>
                </c:pt>
                <c:pt idx="25">
                  <c:v>118.92296185489903</c:v>
                </c:pt>
                <c:pt idx="26">
                  <c:v>119.97008227374721</c:v>
                </c:pt>
                <c:pt idx="27">
                  <c:v>120.56843679880329</c:v>
                </c:pt>
                <c:pt idx="28">
                  <c:v>121.01720269259538</c:v>
                </c:pt>
                <c:pt idx="29">
                  <c:v>121.9147344801795</c:v>
                </c:pt>
                <c:pt idx="30">
                  <c:v>122.81226626776365</c:v>
                </c:pt>
                <c:pt idx="31">
                  <c:v>123.56020942408377</c:v>
                </c:pt>
                <c:pt idx="32">
                  <c:v>124.75691847419598</c:v>
                </c:pt>
                <c:pt idx="33">
                  <c:v>125.35527299925207</c:v>
                </c:pt>
                <c:pt idx="34">
                  <c:v>126.40239341810025</c:v>
                </c:pt>
                <c:pt idx="35">
                  <c:v>128.49663425579658</c:v>
                </c:pt>
                <c:pt idx="36">
                  <c:v>129.69334330590877</c:v>
                </c:pt>
                <c:pt idx="37">
                  <c:v>129.54375467464473</c:v>
                </c:pt>
                <c:pt idx="38">
                  <c:v>129.54375467464473</c:v>
                </c:pt>
                <c:pt idx="39">
                  <c:v>131.18922961854901</c:v>
                </c:pt>
                <c:pt idx="40">
                  <c:v>132.08676140613312</c:v>
                </c:pt>
                <c:pt idx="41">
                  <c:v>133.28347045624534</c:v>
                </c:pt>
                <c:pt idx="42">
                  <c:v>135.0785340314136</c:v>
                </c:pt>
                <c:pt idx="43">
                  <c:v>137.02318623784592</c:v>
                </c:pt>
                <c:pt idx="44">
                  <c:v>138.6686611817502</c:v>
                </c:pt>
                <c:pt idx="45">
                  <c:v>138.21989528795814</c:v>
                </c:pt>
                <c:pt idx="46">
                  <c:v>138.36948391922215</c:v>
                </c:pt>
                <c:pt idx="47">
                  <c:v>138.96783844427824</c:v>
                </c:pt>
                <c:pt idx="48">
                  <c:v>140.31413612565447</c:v>
                </c:pt>
                <c:pt idx="49">
                  <c:v>141.06207928197458</c:v>
                </c:pt>
                <c:pt idx="50">
                  <c:v>142.4083769633508</c:v>
                </c:pt>
                <c:pt idx="51">
                  <c:v>143.30590875093495</c:v>
                </c:pt>
                <c:pt idx="52">
                  <c:v>144.3530291697831</c:v>
                </c:pt>
                <c:pt idx="53">
                  <c:v>144.95138369483922</c:v>
                </c:pt>
                <c:pt idx="54">
                  <c:v>147.04562453253553</c:v>
                </c:pt>
                <c:pt idx="55">
                  <c:v>148.39192221391176</c:v>
                </c:pt>
                <c:pt idx="56">
                  <c:v>149.2894540014959</c:v>
                </c:pt>
                <c:pt idx="57">
                  <c:v>149.2894540014959</c:v>
                </c:pt>
                <c:pt idx="58">
                  <c:v>149.43904263275994</c:v>
                </c:pt>
                <c:pt idx="59">
                  <c:v>150.18698578908004</c:v>
                </c:pt>
                <c:pt idx="60">
                  <c:v>152.28122662677637</c:v>
                </c:pt>
                <c:pt idx="61">
                  <c:v>152.58040388930442</c:v>
                </c:pt>
                <c:pt idx="62">
                  <c:v>153.17875841436052</c:v>
                </c:pt>
                <c:pt idx="63">
                  <c:v>153.77711293941661</c:v>
                </c:pt>
                <c:pt idx="64">
                  <c:v>155.5721765145849</c:v>
                </c:pt>
                <c:pt idx="65">
                  <c:v>156.76888556469711</c:v>
                </c:pt>
                <c:pt idx="66">
                  <c:v>157.66641735228123</c:v>
                </c:pt>
                <c:pt idx="67">
                  <c:v>158.41436050860136</c:v>
                </c:pt>
                <c:pt idx="68">
                  <c:v>159.16230366492147</c:v>
                </c:pt>
                <c:pt idx="69">
                  <c:v>159.46148092744951</c:v>
                </c:pt>
                <c:pt idx="70">
                  <c:v>159.76065818997759</c:v>
                </c:pt>
                <c:pt idx="71">
                  <c:v>160.80777860882574</c:v>
                </c:pt>
                <c:pt idx="72">
                  <c:v>161.55572176514585</c:v>
                </c:pt>
                <c:pt idx="73">
                  <c:v>162.15407629020197</c:v>
                </c:pt>
                <c:pt idx="74">
                  <c:v>161.85489902767392</c:v>
                </c:pt>
                <c:pt idx="75">
                  <c:v>162.45325355272999</c:v>
                </c:pt>
                <c:pt idx="76">
                  <c:v>163.64996260284221</c:v>
                </c:pt>
                <c:pt idx="77">
                  <c:v>164.54749439042635</c:v>
                </c:pt>
                <c:pt idx="78">
                  <c:v>165.29543754674648</c:v>
                </c:pt>
                <c:pt idx="79">
                  <c:v>165.5946148092745</c:v>
                </c:pt>
                <c:pt idx="80">
                  <c:v>166.64173522812268</c:v>
                </c:pt>
                <c:pt idx="81">
                  <c:v>167.68885564697084</c:v>
                </c:pt>
              </c:numCache>
            </c:numRef>
          </c:val>
          <c:smooth val="0"/>
          <c:extLst>
            <c:ext xmlns:c16="http://schemas.microsoft.com/office/drawing/2014/chart" uri="{C3380CC4-5D6E-409C-BE32-E72D297353CC}">
              <c16:uniqueId val="{0000000C-0119-49B9-8C82-13633173D254}"/>
            </c:ext>
          </c:extLst>
        </c:ser>
        <c:ser>
          <c:idx val="2"/>
          <c:order val="3"/>
          <c:tx>
            <c:strRef>
              <c:f>Sheet1!$E$1</c:f>
              <c:strCache>
                <c:ptCount val="1"/>
                <c:pt idx="0">
                  <c:v>Wages</c:v>
                </c:pt>
              </c:strCache>
            </c:strRef>
          </c:tx>
          <c:spPr>
            <a:ln>
              <a:solidFill>
                <a:schemeClr val="accent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Sheet1!$E$2:$E$83</c:f>
              <c:numCache>
                <c:formatCode>0.00</c:formatCode>
                <c:ptCount val="82"/>
                <c:pt idx="0">
                  <c:v>99.552238805970148</c:v>
                </c:pt>
                <c:pt idx="1">
                  <c:v>100.44776119402985</c:v>
                </c:pt>
                <c:pt idx="2">
                  <c:v>101.19402985074626</c:v>
                </c:pt>
                <c:pt idx="3">
                  <c:v>101.79104477611941</c:v>
                </c:pt>
                <c:pt idx="4">
                  <c:v>102.83582089552239</c:v>
                </c:pt>
                <c:pt idx="5">
                  <c:v>103.43283582089551</c:v>
                </c:pt>
                <c:pt idx="6">
                  <c:v>104.4776119402985</c:v>
                </c:pt>
                <c:pt idx="7">
                  <c:v>104.92537313432835</c:v>
                </c:pt>
                <c:pt idx="8">
                  <c:v>105.97014925373134</c:v>
                </c:pt>
                <c:pt idx="9">
                  <c:v>106.56716417910448</c:v>
                </c:pt>
                <c:pt idx="10">
                  <c:v>107.3134328358209</c:v>
                </c:pt>
                <c:pt idx="11">
                  <c:v>107.91044776119404</c:v>
                </c:pt>
                <c:pt idx="12">
                  <c:v>109.25373134328358</c:v>
                </c:pt>
                <c:pt idx="13">
                  <c:v>110.14925373134328</c:v>
                </c:pt>
                <c:pt idx="14">
                  <c:v>111.34328358208954</c:v>
                </c:pt>
                <c:pt idx="15">
                  <c:v>111.94029850746267</c:v>
                </c:pt>
                <c:pt idx="16">
                  <c:v>113.13432835820896</c:v>
                </c:pt>
                <c:pt idx="17">
                  <c:v>114.02985074626866</c:v>
                </c:pt>
                <c:pt idx="18">
                  <c:v>114.77611940298509</c:v>
                </c:pt>
                <c:pt idx="19">
                  <c:v>115.5223880597015</c:v>
                </c:pt>
                <c:pt idx="20">
                  <c:v>116.86567164179105</c:v>
                </c:pt>
                <c:pt idx="21">
                  <c:v>117.76119402985074</c:v>
                </c:pt>
                <c:pt idx="22">
                  <c:v>118.95522388059703</c:v>
                </c:pt>
                <c:pt idx="23">
                  <c:v>119.55223880597015</c:v>
                </c:pt>
                <c:pt idx="24">
                  <c:v>121.04477611940298</c:v>
                </c:pt>
                <c:pt idx="25">
                  <c:v>122.23880597014927</c:v>
                </c:pt>
                <c:pt idx="26">
                  <c:v>123.13432835820895</c:v>
                </c:pt>
                <c:pt idx="27">
                  <c:v>123.73134328358211</c:v>
                </c:pt>
                <c:pt idx="28">
                  <c:v>125.37313432835822</c:v>
                </c:pt>
                <c:pt idx="29">
                  <c:v>126.56716417910448</c:v>
                </c:pt>
                <c:pt idx="30">
                  <c:v>127.91044776119402</c:v>
                </c:pt>
                <c:pt idx="31">
                  <c:v>128.80597014925371</c:v>
                </c:pt>
                <c:pt idx="32">
                  <c:v>130.59701492537314</c:v>
                </c:pt>
                <c:pt idx="33">
                  <c:v>131.79104477611941</c:v>
                </c:pt>
                <c:pt idx="34">
                  <c:v>133.13432835820896</c:v>
                </c:pt>
                <c:pt idx="35">
                  <c:v>134.17910447761193</c:v>
                </c:pt>
                <c:pt idx="36">
                  <c:v>135.67164179104478</c:v>
                </c:pt>
                <c:pt idx="37">
                  <c:v>137.01492537313433</c:v>
                </c:pt>
                <c:pt idx="38">
                  <c:v>138.50746268656715</c:v>
                </c:pt>
                <c:pt idx="39">
                  <c:v>139.55223880597015</c:v>
                </c:pt>
                <c:pt idx="40">
                  <c:v>141.49253731343282</c:v>
                </c:pt>
                <c:pt idx="41">
                  <c:v>142.8358208955224</c:v>
                </c:pt>
                <c:pt idx="42">
                  <c:v>144.17910447761193</c:v>
                </c:pt>
                <c:pt idx="43">
                  <c:v>145.52238805970151</c:v>
                </c:pt>
                <c:pt idx="44">
                  <c:v>147.1641791044776</c:v>
                </c:pt>
                <c:pt idx="45">
                  <c:v>148.955223880597</c:v>
                </c:pt>
                <c:pt idx="46">
                  <c:v>150</c:v>
                </c:pt>
                <c:pt idx="47">
                  <c:v>150.8955223880597</c:v>
                </c:pt>
                <c:pt idx="48">
                  <c:v>152.23880597014926</c:v>
                </c:pt>
                <c:pt idx="49">
                  <c:v>153.28358208955223</c:v>
                </c:pt>
                <c:pt idx="50">
                  <c:v>154.62686567164178</c:v>
                </c:pt>
                <c:pt idx="51">
                  <c:v>155.52238805970148</c:v>
                </c:pt>
                <c:pt idx="52">
                  <c:v>157.76119402985077</c:v>
                </c:pt>
                <c:pt idx="53">
                  <c:v>159.1044776119403</c:v>
                </c:pt>
                <c:pt idx="54">
                  <c:v>160.59701492537312</c:v>
                </c:pt>
                <c:pt idx="55">
                  <c:v>161.49253731343285</c:v>
                </c:pt>
                <c:pt idx="56">
                  <c:v>163.43283582089552</c:v>
                </c:pt>
                <c:pt idx="57">
                  <c:v>164.92537313432837</c:v>
                </c:pt>
                <c:pt idx="58">
                  <c:v>166.26865671641792</c:v>
                </c:pt>
                <c:pt idx="59">
                  <c:v>167.46268656716418</c:v>
                </c:pt>
                <c:pt idx="60">
                  <c:v>169.40298507462686</c:v>
                </c:pt>
                <c:pt idx="61">
                  <c:v>170.59701492537314</c:v>
                </c:pt>
                <c:pt idx="62">
                  <c:v>171.64179104477611</c:v>
                </c:pt>
                <c:pt idx="63">
                  <c:v>172.38805970149252</c:v>
                </c:pt>
                <c:pt idx="64">
                  <c:v>174.02985074626864</c:v>
                </c:pt>
                <c:pt idx="65">
                  <c:v>174.92537313432837</c:v>
                </c:pt>
                <c:pt idx="66">
                  <c:v>176.11940298507463</c:v>
                </c:pt>
                <c:pt idx="67">
                  <c:v>176.86567164179107</c:v>
                </c:pt>
                <c:pt idx="68">
                  <c:v>178.35820895522389</c:v>
                </c:pt>
                <c:pt idx="69">
                  <c:v>179.40298507462686</c:v>
                </c:pt>
                <c:pt idx="70">
                  <c:v>180.14925373134329</c:v>
                </c:pt>
                <c:pt idx="71">
                  <c:v>180.8955223880597</c:v>
                </c:pt>
                <c:pt idx="72">
                  <c:v>182.38805970149255</c:v>
                </c:pt>
                <c:pt idx="73">
                  <c:v>183.13432835820896</c:v>
                </c:pt>
                <c:pt idx="74">
                  <c:v>183.88059701492537</c:v>
                </c:pt>
                <c:pt idx="75">
                  <c:v>184.62686567164178</c:v>
                </c:pt>
                <c:pt idx="76">
                  <c:v>185.97014925373134</c:v>
                </c:pt>
                <c:pt idx="77">
                  <c:v>186.71641791044775</c:v>
                </c:pt>
                <c:pt idx="78">
                  <c:v>187.46268656716416</c:v>
                </c:pt>
                <c:pt idx="79">
                  <c:v>188.20895522388059</c:v>
                </c:pt>
                <c:pt idx="80">
                  <c:v>189.70149253731344</c:v>
                </c:pt>
                <c:pt idx="81">
                  <c:v>190.59701492537314</c:v>
                </c:pt>
              </c:numCache>
            </c:numRef>
          </c:val>
          <c:smooth val="0"/>
          <c:extLst>
            <c:ext xmlns:c16="http://schemas.microsoft.com/office/drawing/2014/chart" uri="{C3380CC4-5D6E-409C-BE32-E72D297353CC}">
              <c16:uniqueId val="{0000000D-0119-49B9-8C82-13633173D254}"/>
            </c:ext>
          </c:extLst>
        </c:ser>
        <c:dLbls>
          <c:showLegendKey val="0"/>
          <c:showVal val="0"/>
          <c:showCatName val="0"/>
          <c:showSerName val="0"/>
          <c:showPercent val="0"/>
          <c:showBubbleSize val="0"/>
        </c:dLbls>
        <c:smooth val="0"/>
        <c:axId val="1688811464"/>
        <c:axId val="1689182728"/>
      </c:lineChart>
      <c:dateAx>
        <c:axId val="1688811464"/>
        <c:scaling>
          <c:orientation val="minMax"/>
          <c:max val="43100"/>
          <c:min val="35490"/>
        </c:scaling>
        <c:delete val="0"/>
        <c:axPos val="b"/>
        <c:numFmt formatCode="yyyy" sourceLinked="0"/>
        <c:majorTickMark val="out"/>
        <c:minorTickMark val="none"/>
        <c:tickLblPos val="low"/>
        <c:txPr>
          <a:bodyPr/>
          <a:lstStyle/>
          <a:p>
            <a:pPr>
              <a:defRPr sz="2200"/>
            </a:pPr>
            <a:endParaRPr lang="en-US"/>
          </a:p>
        </c:txPr>
        <c:crossAx val="1689182728"/>
        <c:crosses val="autoZero"/>
        <c:auto val="0"/>
        <c:lblOffset val="100"/>
        <c:baseTimeUnit val="days"/>
        <c:majorUnit val="2"/>
        <c:majorTimeUnit val="years"/>
        <c:minorUnit val="5"/>
      </c:dateAx>
      <c:valAx>
        <c:axId val="1689182728"/>
        <c:scaling>
          <c:orientation val="minMax"/>
          <c:max val="450"/>
          <c:min val="5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1688811464"/>
        <c:crosses val="autoZero"/>
        <c:crossBetween val="midCat"/>
        <c:majorUnit val="50"/>
      </c:valAx>
    </c:plotArea>
    <c:plotVisOnly val="1"/>
    <c:dispBlanksAs val="span"/>
    <c:showDLblsOverMax val="0"/>
  </c:chart>
  <c:txPr>
    <a:bodyPr/>
    <a:lstStyle/>
    <a:p>
      <a:pPr>
        <a:defRPr sz="1800"/>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0"/>
          <c:order val="0"/>
          <c:tx>
            <c:strRef>
              <c:f>Sheet1!$B$1</c:f>
              <c:strCache>
                <c:ptCount val="1"/>
                <c:pt idx="0">
                  <c:v>% of HH income - Median gross HH measure</c:v>
                </c:pt>
              </c:strCache>
            </c:strRef>
          </c:tx>
          <c:spPr>
            <a:ln w="38100">
              <a:solidFill>
                <a:srgbClr val="A02226"/>
              </a:solidFill>
            </a:ln>
          </c:spPr>
          <c:marker>
            <c:symbol val="none"/>
          </c:marker>
          <c:dPt>
            <c:idx val="37"/>
            <c:bubble3D val="0"/>
            <c:spPr>
              <a:ln w="38100">
                <a:noFill/>
              </a:ln>
            </c:spPr>
            <c:extLst>
              <c:ext xmlns:c16="http://schemas.microsoft.com/office/drawing/2014/chart" uri="{C3380CC4-5D6E-409C-BE32-E72D297353CC}">
                <c16:uniqueId val="{00000008-5013-460D-BF53-5120B259704F}"/>
              </c:ext>
            </c:extLst>
          </c:dPt>
          <c:dPt>
            <c:idx val="38"/>
            <c:bubble3D val="0"/>
            <c:spPr>
              <a:ln w="38100">
                <a:noFill/>
              </a:ln>
            </c:spPr>
            <c:extLst>
              <c:ext xmlns:c16="http://schemas.microsoft.com/office/drawing/2014/chart" uri="{C3380CC4-5D6E-409C-BE32-E72D297353CC}">
                <c16:uniqueId val="{00000007-5013-460D-BF53-5120B259704F}"/>
              </c:ext>
            </c:extLst>
          </c:dPt>
          <c:dPt>
            <c:idx val="39"/>
            <c:marker>
              <c:symbol val="circle"/>
              <c:size val="11"/>
              <c:spPr>
                <a:solidFill>
                  <a:srgbClr val="FFFFFF"/>
                </a:solidFill>
                <a:ln w="38100">
                  <a:solidFill>
                    <a:srgbClr val="A02226"/>
                  </a:solidFill>
                </a:ln>
              </c:spPr>
            </c:marker>
            <c:bubble3D val="0"/>
            <c:spPr>
              <a:ln w="38100">
                <a:noFill/>
              </a:ln>
            </c:spPr>
            <c:extLst>
              <c:ext xmlns:c16="http://schemas.microsoft.com/office/drawing/2014/chart" uri="{C3380CC4-5D6E-409C-BE32-E72D297353CC}">
                <c16:uniqueId val="{00000003-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Sheet1!$B$2:$B$41</c:f>
              <c:numCache>
                <c:formatCode>General</c:formatCode>
                <c:ptCount val="40"/>
                <c:pt idx="14" formatCode="_(* #,##0.00_);_(* \(#,##0.00\);_(* &quot;-&quot;??_);_(@_)">
                  <c:v>44.754552024141141</c:v>
                </c:pt>
                <c:pt idx="15" formatCode="_(* #,##0.00_);_(* \(#,##0.00\);_(* &quot;-&quot;??_);_(@_)">
                  <c:v>43.53723947010441</c:v>
                </c:pt>
                <c:pt idx="16" formatCode="_(* #,##0.00_);_(* \(#,##0.00\);_(* &quot;-&quot;??_);_(@_)">
                  <c:v>35.157954185923742</c:v>
                </c:pt>
                <c:pt idx="17" formatCode="_(* #,##0.00_);_(* \(#,##0.00\);_(* &quot;-&quot;??_);_(@_)">
                  <c:v>32.660841037605493</c:v>
                </c:pt>
                <c:pt idx="18" formatCode="_(* #,##0.00_);_(* \(#,##0.00\);_(* &quot;-&quot;??_);_(@_)">
                  <c:v>32.575556449644637</c:v>
                </c:pt>
                <c:pt idx="19" formatCode="_(* #,##0.00_);_(* \(#,##0.00\);_(* &quot;-&quot;??_);_(@_)">
                  <c:v>35.044210869965831</c:v>
                </c:pt>
                <c:pt idx="20" formatCode="_(* #,##0.00_);_(* \(#,##0.00\);_(* &quot;-&quot;??_);_(@_)">
                  <c:v>39.974213202343108</c:v>
                </c:pt>
                <c:pt idx="21" formatCode="_(* #,##0.00_);_(* \(#,##0.00\);_(* &quot;-&quot;??_);_(@_)">
                  <c:v>37.261844893941671</c:v>
                </c:pt>
                <c:pt idx="22" formatCode="_(* #,##0.00_);_(* \(#,##0.00\);_(* &quot;-&quot;??_);_(@_)">
                  <c:v>44.089879321226803</c:v>
                </c:pt>
                <c:pt idx="23" formatCode="_(* #,##0.00_);_(* \(#,##0.00\);_(* &quot;-&quot;??_);_(@_)">
                  <c:v>48.684284450060233</c:v>
                </c:pt>
                <c:pt idx="24" formatCode="_(* #,##0.00_);_(* \(#,##0.00\);_(* &quot;-&quot;??_);_(@_)">
                  <c:v>44.311412233229298</c:v>
                </c:pt>
                <c:pt idx="25" formatCode="_(* #,##0.00_);_(* \(#,##0.00\);_(* &quot;-&quot;??_);_(@_)">
                  <c:v>43.57265903661397</c:v>
                </c:pt>
                <c:pt idx="26" formatCode="_(* #,##0.00_);_(* \(#,##0.00\);_(* &quot;-&quot;??_);_(@_)">
                  <c:v>45.804084710383151</c:v>
                </c:pt>
                <c:pt idx="27" formatCode="_(* #,##0.00_);_(* \(#,##0.00\);_(* &quot;-&quot;??_);_(@_)">
                  <c:v>48.445476060846268</c:v>
                </c:pt>
                <c:pt idx="28" formatCode="_(* #,##0.00_);_(* \(#,##0.00\);_(* &quot;-&quot;??_);_(@_)">
                  <c:v>40.050237086553352</c:v>
                </c:pt>
                <c:pt idx="29" formatCode="_(* #,##0.00_);_(* \(#,##0.00\);_(* &quot;-&quot;??_);_(@_)">
                  <c:v>44.074948932473163</c:v>
                </c:pt>
                <c:pt idx="30" formatCode="_(* #,##0.00_);_(* \(#,##0.00\);_(* &quot;-&quot;??_);_(@_)">
                  <c:v>48.07222510875232</c:v>
                </c:pt>
                <c:pt idx="31" formatCode="_(* #,##0.00_);_(* \(#,##0.00\);_(* &quot;-&quot;??_);_(@_)">
                  <c:v>42.236446461471253</c:v>
                </c:pt>
                <c:pt idx="32" formatCode="_(* #,##0.00_);_(* \(#,##0.00\);_(* &quot;-&quot;??_);_(@_)">
                  <c:v>38.366822617946923</c:v>
                </c:pt>
                <c:pt idx="33" formatCode="_(* #,##0.00_);_(* \(#,##0.00\);_(* &quot;-&quot;??_);_(@_)">
                  <c:v>37.542771234070607</c:v>
                </c:pt>
                <c:pt idx="34" formatCode="_(* #,##0.00_);_(* \(#,##0.00\);_(* &quot;-&quot;??_);_(@_)">
                  <c:v>39.814380776269317</c:v>
                </c:pt>
                <c:pt idx="35" formatCode="_(* #,##0.00_);_(* \(#,##0.00\);_(* &quot;-&quot;??_);_(@_)">
                  <c:v>40.755419679735063</c:v>
                </c:pt>
                <c:pt idx="36" formatCode="_(* #,##0.00_);_(* \(#,##0.00\);_(* &quot;-&quot;??_);_(@_)">
                  <c:v>41.195236661324309</c:v>
                </c:pt>
                <c:pt idx="37" formatCode="_(* #,##0.00_);_(* \(#,##0.00\);_(* &quot;-&quot;??_);_(@_)">
                  <c:v>0</c:v>
                </c:pt>
                <c:pt idx="38" formatCode="_(* #,##0.00_);_(* \(#,##0.00\);_(* &quot;-&quot;??_);_(@_)">
                  <c:v>0</c:v>
                </c:pt>
                <c:pt idx="39" formatCode="_(* #,##0.00_);_(* \(#,##0.00\);_(* &quot;-&quot;??_);_(@_)">
                  <c:v>49.037658819425353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28.660046021020559</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43168664"/>
        <c:axId val="-2043157288"/>
      </c:lineChart>
      <c:catAx>
        <c:axId val="-204316866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3157288"/>
        <c:crosses val="autoZero"/>
        <c:auto val="1"/>
        <c:lblAlgn val="ctr"/>
        <c:lblOffset val="100"/>
        <c:tickLblSkip val="5"/>
        <c:tickMarkSkip val="5"/>
        <c:noMultiLvlLbl val="0"/>
      </c:catAx>
      <c:valAx>
        <c:axId val="-204315728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16866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1"/>
          <c:order val="0"/>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29.45381018822934</c:v>
                </c:pt>
              </c:numCache>
            </c:numRef>
          </c:val>
          <c:smooth val="0"/>
          <c:extLst>
            <c:ext xmlns:c16="http://schemas.microsoft.com/office/drawing/2014/chart" uri="{C3380CC4-5D6E-409C-BE32-E72D297353CC}">
              <c16:uniqueId val="{00000006-E303-476E-B1D1-34916A464221}"/>
            </c:ext>
          </c:extLst>
        </c:ser>
        <c:ser>
          <c:idx val="2"/>
          <c:order val="1"/>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59381944"/>
        <c:axId val="-2059378632"/>
      </c:lineChart>
      <c:catAx>
        <c:axId val="-205938194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59378632"/>
        <c:crosses val="autoZero"/>
        <c:auto val="1"/>
        <c:lblAlgn val="ctr"/>
        <c:lblOffset val="100"/>
        <c:tickLblSkip val="5"/>
        <c:tickMarkSkip val="5"/>
        <c:noMultiLvlLbl val="0"/>
      </c:catAx>
      <c:valAx>
        <c:axId val="-2059378632"/>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938194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Sheet1!$B$2:$D$2</c:f>
              <c:numCache>
                <c:formatCode>#,##0</c:formatCode>
                <c:ptCount val="3"/>
                <c:pt idx="0">
                  <c:v>35.4</c:v>
                </c:pt>
                <c:pt idx="1">
                  <c:v>36</c:v>
                </c:pt>
                <c:pt idx="2">
                  <c:v>34.200000000000003</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Sheet1!$B$3:$D$3</c:f>
              <c:numCache>
                <c:formatCode>#,##0</c:formatCode>
                <c:ptCount val="3"/>
                <c:pt idx="0">
                  <c:v>40</c:v>
                </c:pt>
                <c:pt idx="1">
                  <c:v>43</c:v>
                </c:pt>
                <c:pt idx="2">
                  <c:v>34.9</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Sheet1!$B$4:$D$4</c:f>
              <c:numCache>
                <c:formatCode>#,##0</c:formatCode>
                <c:ptCount val="3"/>
                <c:pt idx="0">
                  <c:v>40.700000000000003</c:v>
                </c:pt>
                <c:pt idx="1">
                  <c:v>43.1</c:v>
                </c:pt>
                <c:pt idx="2">
                  <c:v>35.9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Sheet1!$B$5:$D$5</c:f>
              <c:numCache>
                <c:formatCode>#,##0</c:formatCode>
                <c:ptCount val="3"/>
                <c:pt idx="0">
                  <c:v>42.5</c:v>
                </c:pt>
                <c:pt idx="1">
                  <c:v>47.1</c:v>
                </c:pt>
                <c:pt idx="2">
                  <c:v>34.700000000000003</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 aus</c:v>
                </c:pt>
                <c:pt idx="1">
                  <c:v>Greater capital city areas</c:v>
                </c:pt>
                <c:pt idx="2">
                  <c:v>Rest of state</c:v>
                </c:pt>
              </c:strCache>
            </c:strRef>
          </c:cat>
          <c:val>
            <c:numRef>
              <c:f>Sheet1!$B$6:$D$6</c:f>
              <c:numCache>
                <c:formatCode>#,##0</c:formatCode>
                <c:ptCount val="3"/>
                <c:pt idx="0">
                  <c:v>44.2</c:v>
                </c:pt>
                <c:pt idx="1">
                  <c:v>47.1</c:v>
                </c:pt>
                <c:pt idx="2">
                  <c:v>38.200000000000003</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one"/>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Sheet1!$B$2:$E$2</c:f>
              <c:numCache>
                <c:formatCode>#,##0</c:formatCode>
                <c:ptCount val="4"/>
                <c:pt idx="0">
                  <c:v>36</c:v>
                </c:pt>
                <c:pt idx="1">
                  <c:v>34.200000000000003</c:v>
                </c:pt>
                <c:pt idx="2">
                  <c:v>10</c:v>
                </c:pt>
                <c:pt idx="3" formatCode="General">
                  <c:v>7</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Sheet1!$B$3:$E$3</c:f>
              <c:numCache>
                <c:formatCode>#,##0</c:formatCode>
                <c:ptCount val="4"/>
                <c:pt idx="0">
                  <c:v>43</c:v>
                </c:pt>
                <c:pt idx="1">
                  <c:v>34.9</c:v>
                </c:pt>
                <c:pt idx="2">
                  <c:v>11</c:v>
                </c:pt>
                <c:pt idx="3" formatCode="General">
                  <c:v>8</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Sheet1!$B$4:$E$4</c:f>
              <c:numCache>
                <c:formatCode>#,##0</c:formatCode>
                <c:ptCount val="4"/>
                <c:pt idx="0">
                  <c:v>43.1</c:v>
                </c:pt>
                <c:pt idx="1">
                  <c:v>35.9</c:v>
                </c:pt>
                <c:pt idx="2">
                  <c:v>12</c:v>
                </c:pt>
                <c:pt idx="3" formatCode="General">
                  <c:v>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Sheet1!$B$5:$E$5</c:f>
              <c:numCache>
                <c:formatCode>#,##0</c:formatCode>
                <c:ptCount val="4"/>
                <c:pt idx="0">
                  <c:v>47.1</c:v>
                </c:pt>
                <c:pt idx="1">
                  <c:v>34.700000000000003</c:v>
                </c:pt>
                <c:pt idx="2">
                  <c:v>13</c:v>
                </c:pt>
                <c:pt idx="3" formatCode="General">
                  <c:v>10</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Sheet1!$B$6:$E$6</c:f>
              <c:numCache>
                <c:formatCode>#,##0</c:formatCode>
                <c:ptCount val="4"/>
                <c:pt idx="0">
                  <c:v>47.1</c:v>
                </c:pt>
                <c:pt idx="1">
                  <c:v>38.200000000000003</c:v>
                </c:pt>
                <c:pt idx="2">
                  <c:v>14</c:v>
                </c:pt>
                <c:pt idx="3" formatCode="General">
                  <c:v>11</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extTo"/>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barChart>
        <c:barDir val="col"/>
        <c:grouping val="stacked"/>
        <c:varyColors val="0"/>
        <c:ser>
          <c:idx val="0"/>
          <c:order val="0"/>
          <c:tx>
            <c:strRef>
              <c:f>Sheet1!$B$1</c:f>
              <c:strCache>
                <c:ptCount val="1"/>
                <c:pt idx="0">
                  <c:v>NSW -total</c:v>
                </c:pt>
              </c:strCache>
            </c:strRef>
          </c:tx>
          <c:spPr>
            <a:solidFill>
              <a:srgbClr val="621214"/>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43245</c:v>
                </c:pt>
                <c:pt idx="16">
                  <c:v>31152</c:v>
                </c:pt>
                <c:pt idx="17">
                  <c:v>29527</c:v>
                </c:pt>
                <c:pt idx="18">
                  <c:v>27448</c:v>
                </c:pt>
                <c:pt idx="19">
                  <c:v>27939</c:v>
                </c:pt>
                <c:pt idx="20">
                  <c:v>28563</c:v>
                </c:pt>
                <c:pt idx="21">
                  <c:v>31760</c:v>
                </c:pt>
                <c:pt idx="22">
                  <c:v>29808</c:v>
                </c:pt>
                <c:pt idx="23">
                  <c:v>35569</c:v>
                </c:pt>
                <c:pt idx="24">
                  <c:v>43249</c:v>
                </c:pt>
                <c:pt idx="25">
                  <c:v>47487</c:v>
                </c:pt>
                <c:pt idx="26">
                  <c:v>59986</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24431</c:v>
                </c:pt>
                <c:pt idx="2">
                  <c:v>26503</c:v>
                </c:pt>
                <c:pt idx="3">
                  <c:v>30110</c:v>
                </c:pt>
                <c:pt idx="4">
                  <c:v>31603</c:v>
                </c:pt>
                <c:pt idx="5">
                  <c:v>29157</c:v>
                </c:pt>
                <c:pt idx="6">
                  <c:v>22805</c:v>
                </c:pt>
                <c:pt idx="7">
                  <c:v>27434</c:v>
                </c:pt>
                <c:pt idx="8">
                  <c:v>33275</c:v>
                </c:pt>
                <c:pt idx="9">
                  <c:v>36510</c:v>
                </c:pt>
                <c:pt idx="10">
                  <c:v>42450</c:v>
                </c:pt>
                <c:pt idx="11">
                  <c:v>37019</c:v>
                </c:pt>
                <c:pt idx="12">
                  <c:v>43094</c:v>
                </c:pt>
                <c:pt idx="13">
                  <c:v>42856</c:v>
                </c:pt>
                <c:pt idx="14">
                  <c:v>43254</c:v>
                </c:pt>
                <c:pt idx="15">
                  <c:v>44043</c:v>
                </c:pt>
                <c:pt idx="16">
                  <c:v>38597</c:v>
                </c:pt>
                <c:pt idx="17">
                  <c:v>39953</c:v>
                </c:pt>
                <c:pt idx="18">
                  <c:v>37500</c:v>
                </c:pt>
                <c:pt idx="19">
                  <c:v>44186</c:v>
                </c:pt>
                <c:pt idx="20">
                  <c:v>50586</c:v>
                </c:pt>
                <c:pt idx="21">
                  <c:v>50581</c:v>
                </c:pt>
                <c:pt idx="22">
                  <c:v>50232</c:v>
                </c:pt>
                <c:pt idx="23">
                  <c:v>50056</c:v>
                </c:pt>
                <c:pt idx="24">
                  <c:v>53404</c:v>
                </c:pt>
                <c:pt idx="25">
                  <c:v>57515</c:v>
                </c:pt>
                <c:pt idx="26">
                  <c:v>59977</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35282</c:v>
                </c:pt>
                <c:pt idx="1">
                  <c:v>34147</c:v>
                </c:pt>
                <c:pt idx="2">
                  <c:v>40119</c:v>
                </c:pt>
                <c:pt idx="3">
                  <c:v>49174</c:v>
                </c:pt>
                <c:pt idx="4">
                  <c:v>49721</c:v>
                </c:pt>
                <c:pt idx="5">
                  <c:v>41842</c:v>
                </c:pt>
                <c:pt idx="6">
                  <c:v>31223</c:v>
                </c:pt>
                <c:pt idx="7">
                  <c:v>32700</c:v>
                </c:pt>
                <c:pt idx="8">
                  <c:v>35030</c:v>
                </c:pt>
                <c:pt idx="9">
                  <c:v>28402</c:v>
                </c:pt>
                <c:pt idx="10">
                  <c:v>32493</c:v>
                </c:pt>
                <c:pt idx="11">
                  <c:v>27033</c:v>
                </c:pt>
                <c:pt idx="12">
                  <c:v>31976</c:v>
                </c:pt>
                <c:pt idx="13">
                  <c:v>37727</c:v>
                </c:pt>
                <c:pt idx="14">
                  <c:v>38667</c:v>
                </c:pt>
                <c:pt idx="15">
                  <c:v>39805</c:v>
                </c:pt>
                <c:pt idx="16">
                  <c:v>37579</c:v>
                </c:pt>
                <c:pt idx="17">
                  <c:v>40364</c:v>
                </c:pt>
                <c:pt idx="18">
                  <c:v>41747</c:v>
                </c:pt>
                <c:pt idx="19">
                  <c:v>34248</c:v>
                </c:pt>
                <c:pt idx="20">
                  <c:v>34710</c:v>
                </c:pt>
                <c:pt idx="21">
                  <c:v>30380</c:v>
                </c:pt>
                <c:pt idx="22">
                  <c:v>28225</c:v>
                </c:pt>
                <c:pt idx="23">
                  <c:v>28333</c:v>
                </c:pt>
                <c:pt idx="24">
                  <c:v>32719</c:v>
                </c:pt>
                <c:pt idx="25">
                  <c:v>39833</c:v>
                </c:pt>
                <c:pt idx="26">
                  <c:v>44983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16324</c:v>
                </c:pt>
                <c:pt idx="12">
                  <c:v>18416</c:v>
                </c:pt>
                <c:pt idx="13">
                  <c:v>18321</c:v>
                </c:pt>
                <c:pt idx="14">
                  <c:v>18765</c:v>
                </c:pt>
                <c:pt idx="15">
                  <c:v>20875</c:v>
                </c:pt>
                <c:pt idx="16">
                  <c:v>23210</c:v>
                </c:pt>
                <c:pt idx="17">
                  <c:v>25675</c:v>
                </c:pt>
                <c:pt idx="18">
                  <c:v>22040</c:v>
                </c:pt>
                <c:pt idx="19">
                  <c:v>22423</c:v>
                </c:pt>
                <c:pt idx="20">
                  <c:v>22627</c:v>
                </c:pt>
                <c:pt idx="21">
                  <c:v>22782</c:v>
                </c:pt>
                <c:pt idx="22">
                  <c:v>19734</c:v>
                </c:pt>
                <c:pt idx="23">
                  <c:v>21089</c:v>
                </c:pt>
                <c:pt idx="24">
                  <c:v>26250</c:v>
                </c:pt>
                <c:pt idx="25">
                  <c:v>31940</c:v>
                </c:pt>
                <c:pt idx="26">
                  <c:v>28417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8383</c:v>
                </c:pt>
                <c:pt idx="11">
                  <c:v>7019</c:v>
                </c:pt>
                <c:pt idx="12">
                  <c:v>8743</c:v>
                </c:pt>
                <c:pt idx="13">
                  <c:v>9312</c:v>
                </c:pt>
                <c:pt idx="14">
                  <c:v>10533</c:v>
                </c:pt>
                <c:pt idx="15">
                  <c:v>10943</c:v>
                </c:pt>
                <c:pt idx="16">
                  <c:v>10530</c:v>
                </c:pt>
                <c:pt idx="17">
                  <c:v>10763</c:v>
                </c:pt>
                <c:pt idx="18">
                  <c:v>11422</c:v>
                </c:pt>
                <c:pt idx="19">
                  <c:v>11738</c:v>
                </c:pt>
                <c:pt idx="20">
                  <c:v>12214</c:v>
                </c:pt>
                <c:pt idx="21">
                  <c:v>11480</c:v>
                </c:pt>
                <c:pt idx="22">
                  <c:v>9207</c:v>
                </c:pt>
                <c:pt idx="23">
                  <c:v>8479</c:v>
                </c:pt>
                <c:pt idx="24">
                  <c:v>10153</c:v>
                </c:pt>
                <c:pt idx="25">
                  <c:v>10903</c:v>
                </c:pt>
                <c:pt idx="26">
                  <c:v>9910</c:v>
                </c:pt>
              </c:numCache>
            </c:numRef>
          </c:val>
          <c:extLst>
            <c:ext xmlns:c16="http://schemas.microsoft.com/office/drawing/2014/chart" uri="{C3380CC4-5D6E-409C-BE32-E72D297353CC}">
              <c16:uniqueId val="{00000001-01E2-411A-A678-4E55B9889B02}"/>
            </c:ext>
          </c:extLst>
        </c:ser>
        <c:ser>
          <c:idx val="5"/>
          <c:order val="5"/>
          <c:tx>
            <c:strRef>
              <c:f>Sheet1!$G$1:$G$2</c:f>
              <c:strCache>
                <c:ptCount val="2"/>
                <c:pt idx="0">
                  <c:v>Other</c:v>
                </c:pt>
                <c:pt idx="1">
                  <c:v>6850</c:v>
                </c:pt>
              </c:strCache>
            </c:strRef>
          </c:tx>
          <c:spPr>
            <a:solidFill>
              <a:srgbClr val="FFE07F"/>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6742</c:v>
                </c:pt>
                <c:pt idx="18">
                  <c:v>5577</c:v>
                </c:pt>
                <c:pt idx="19">
                  <c:v>7566</c:v>
                </c:pt>
                <c:pt idx="20">
                  <c:v>7859</c:v>
                </c:pt>
                <c:pt idx="21">
                  <c:v>8632</c:v>
                </c:pt>
                <c:pt idx="22">
                  <c:v>8205</c:v>
                </c:pt>
                <c:pt idx="23">
                  <c:v>8645</c:v>
                </c:pt>
                <c:pt idx="24">
                  <c:v>9387</c:v>
                </c:pt>
                <c:pt idx="25">
                  <c:v>8639</c:v>
                </c:pt>
                <c:pt idx="26">
                  <c:v>7628</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gapWidth val="50"/>
        <c:overlap val="100"/>
        <c:axId val="-2073776920"/>
        <c:axId val="-2059834744"/>
      </c:barChart>
      <c:lineChart>
        <c:grouping val="standard"/>
        <c:varyColors val="0"/>
        <c:ser>
          <c:idx val="6"/>
          <c:order val="6"/>
          <c:tx>
            <c:strRef>
              <c:f>Sheet1!$H$1</c:f>
              <c:strCache>
                <c:ptCount val="1"/>
                <c:pt idx="0">
                  <c:v>Additioanl residents</c:v>
                </c:pt>
              </c:strCache>
            </c:strRef>
          </c:tx>
          <c:spPr>
            <a:ln>
              <a:solidFill>
                <a:srgbClr val="000000"/>
              </a:solidFill>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Sheet1!$H$2:$H$28</c:f>
              <c:numCache>
                <c:formatCode>0</c:formatCode>
                <c:ptCount val="27"/>
                <c:pt idx="0">
                  <c:v>233045</c:v>
                </c:pt>
                <c:pt idx="1">
                  <c:v>209213</c:v>
                </c:pt>
                <c:pt idx="2">
                  <c:v>178152</c:v>
                </c:pt>
                <c:pt idx="3">
                  <c:v>161957</c:v>
                </c:pt>
                <c:pt idx="4">
                  <c:v>174343</c:v>
                </c:pt>
                <c:pt idx="5">
                  <c:v>226183</c:v>
                </c:pt>
                <c:pt idx="6">
                  <c:v>210463</c:v>
                </c:pt>
                <c:pt idx="7">
                  <c:v>179925</c:v>
                </c:pt>
                <c:pt idx="8">
                  <c:v>195616</c:v>
                </c:pt>
                <c:pt idx="9">
                  <c:v>213590</c:v>
                </c:pt>
                <c:pt idx="10">
                  <c:v>221826</c:v>
                </c:pt>
                <c:pt idx="11">
                  <c:v>245425</c:v>
                </c:pt>
                <c:pt idx="12">
                  <c:v>218980</c:v>
                </c:pt>
                <c:pt idx="13">
                  <c:v>221714</c:v>
                </c:pt>
                <c:pt idx="14">
                  <c:v>218848</c:v>
                </c:pt>
                <c:pt idx="15">
                  <c:v>265540</c:v>
                </c:pt>
                <c:pt idx="16">
                  <c:v>316004</c:v>
                </c:pt>
                <c:pt idx="17">
                  <c:v>388574</c:v>
                </c:pt>
                <c:pt idx="18">
                  <c:v>459504</c:v>
                </c:pt>
                <c:pt idx="19">
                  <c:v>389998</c:v>
                </c:pt>
                <c:pt idx="20">
                  <c:v>306846</c:v>
                </c:pt>
                <c:pt idx="21">
                  <c:v>354932</c:v>
                </c:pt>
                <c:pt idx="22">
                  <c:v>414763</c:v>
                </c:pt>
                <c:pt idx="23">
                  <c:v>379551</c:v>
                </c:pt>
                <c:pt idx="24">
                  <c:v>350906</c:v>
                </c:pt>
                <c:pt idx="25">
                  <c:v>340209</c:v>
                </c:pt>
                <c:pt idx="26">
                  <c:v>372805</c:v>
                </c:pt>
              </c:numCache>
            </c:numRef>
          </c:val>
          <c:smooth val="0"/>
          <c:extLst>
            <c:ext xmlns:c16="http://schemas.microsoft.com/office/drawing/2014/chart" uri="{C3380CC4-5D6E-409C-BE32-E72D297353CC}">
              <c16:uniqueId val="{00000000-BA54-43C2-87CF-A699273D5941}"/>
            </c:ext>
          </c:extLst>
        </c:ser>
        <c:dLbls>
          <c:showLegendKey val="0"/>
          <c:showVal val="0"/>
          <c:showCatName val="0"/>
          <c:showSerName val="0"/>
          <c:showPercent val="0"/>
          <c:showBubbleSize val="0"/>
        </c:dLbls>
        <c:marker val="1"/>
        <c:smooth val="0"/>
        <c:axId val="-2039668776"/>
        <c:axId val="-2073137544"/>
      </c:lineChart>
      <c:dateAx>
        <c:axId val="-2073776920"/>
        <c:scaling>
          <c:orientation val="minMax"/>
          <c:max val="42370"/>
          <c:min val="3287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4"/>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50000"/>
        <c:dispUnits>
          <c:builtInUnit val="thousands"/>
        </c:dispUnits>
      </c:valAx>
      <c:valAx>
        <c:axId val="-2073137544"/>
        <c:scaling>
          <c:orientation val="minMax"/>
        </c:scaling>
        <c:delete val="0"/>
        <c:axPos val="r"/>
        <c:numFmt formatCode="#,##0" sourceLinked="0"/>
        <c:majorTickMark val="out"/>
        <c:minorTickMark val="none"/>
        <c:tickLblPos val="nextTo"/>
        <c:spPr>
          <a:ln>
            <a:noFill/>
          </a:ln>
        </c:spPr>
        <c:txPr>
          <a:bodyPr/>
          <a:lstStyle/>
          <a:p>
            <a:pPr>
              <a:defRPr sz="2200"/>
            </a:pPr>
            <a:endParaRPr lang="en-US"/>
          </a:p>
        </c:txPr>
        <c:crossAx val="-2039668776"/>
        <c:crosses val="max"/>
        <c:crossBetween val="between"/>
        <c:majorUnit val="100000"/>
        <c:dispUnits>
          <c:builtInUnit val="thousands"/>
        </c:dispUnits>
      </c:valAx>
      <c:dateAx>
        <c:axId val="-2039668776"/>
        <c:scaling>
          <c:orientation val="minMax"/>
        </c:scaling>
        <c:delete val="1"/>
        <c:axPos val="b"/>
        <c:numFmt formatCode="m/d/yyyy" sourceLinked="1"/>
        <c:majorTickMark val="out"/>
        <c:minorTickMark val="none"/>
        <c:tickLblPos val="nextTo"/>
        <c:crossAx val="-2073137544"/>
        <c:crosses val="autoZero"/>
        <c:auto val="1"/>
        <c:lblOffset val="100"/>
        <c:baseTimeUnit val="years"/>
      </c:dateAx>
    </c:plotArea>
    <c:plotVisOnly val="1"/>
    <c:dispBlanksAs val="gap"/>
    <c:showDLblsOverMax val="0"/>
  </c:chart>
  <c:txPr>
    <a:bodyPr/>
    <a:lstStyle/>
    <a:p>
      <a:pPr>
        <a:defRPr sz="1800"/>
      </a:pPr>
      <a:endParaRPr lang="en-US"/>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Sheet1!$A$2</c:f>
              <c:strCache>
                <c:ptCount val="1"/>
                <c:pt idx="0">
                  <c:v>Australia</c:v>
                </c:pt>
              </c:strCache>
            </c:strRef>
          </c:tx>
          <c:spPr>
            <a:ln>
              <a:solidFill>
                <a:schemeClr val="tx1"/>
              </a:solidFill>
              <a:prstDash val="dash"/>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#,##0.0</c:formatCode>
                <c:ptCount val="13"/>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numCache>
            </c:numRef>
          </c:val>
          <c:smooth val="0"/>
          <c:extLst>
            <c:ext xmlns:c16="http://schemas.microsoft.com/office/drawing/2014/chart" uri="{C3380CC4-5D6E-409C-BE32-E72D297353CC}">
              <c16:uniqueId val="{00000000-62BF-41C4-B33D-C9C9F235353E}"/>
            </c:ext>
          </c:extLst>
        </c:ser>
        <c:ser>
          <c:idx val="1"/>
          <c:order val="1"/>
          <c:tx>
            <c:strRef>
              <c:f>Sheet1!$A$3</c:f>
              <c:strCache>
                <c:ptCount val="1"/>
                <c:pt idx="0">
                  <c:v>NSW</c:v>
                </c:pt>
              </c:strCache>
            </c:strRef>
          </c:tx>
          <c:spPr>
            <a:ln>
              <a:solidFill>
                <a:schemeClr val="accent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#,##0.0</c:formatCode>
                <c:ptCount val="13"/>
                <c:pt idx="0">
                  <c:v>5.4</c:v>
                </c:pt>
                <c:pt idx="1">
                  <c:v>6.8</c:v>
                </c:pt>
                <c:pt idx="2">
                  <c:v>5.8</c:v>
                </c:pt>
                <c:pt idx="3">
                  <c:v>5.9</c:v>
                </c:pt>
                <c:pt idx="4">
                  <c:v>6.1</c:v>
                </c:pt>
                <c:pt idx="5">
                  <c:v>5</c:v>
                </c:pt>
                <c:pt idx="6">
                  <c:v>5.5</c:v>
                </c:pt>
                <c:pt idx="7">
                  <c:v>5.0999999999999996</c:v>
                </c:pt>
                <c:pt idx="8">
                  <c:v>5</c:v>
                </c:pt>
                <c:pt idx="9">
                  <c:v>5</c:v>
                </c:pt>
                <c:pt idx="10">
                  <c:v>3.9</c:v>
                </c:pt>
                <c:pt idx="11">
                  <c:v>4.7</c:v>
                </c:pt>
                <c:pt idx="12">
                  <c:v>3.7</c:v>
                </c:pt>
              </c:numCache>
            </c:numRef>
          </c:val>
          <c:smooth val="0"/>
          <c:extLst>
            <c:ext xmlns:c16="http://schemas.microsoft.com/office/drawing/2014/chart" uri="{C3380CC4-5D6E-409C-BE32-E72D297353CC}">
              <c16:uniqueId val="{00000000-1103-445E-9BC3-81D9FC91C6E9}"/>
            </c:ext>
          </c:extLst>
        </c:ser>
        <c:ser>
          <c:idx val="2"/>
          <c:order val="2"/>
          <c:tx>
            <c:strRef>
              <c:f>Sheet1!$A$4</c:f>
              <c:strCache>
                <c:ptCount val="1"/>
                <c:pt idx="0">
                  <c:v>Vic</c:v>
                </c:pt>
              </c:strCache>
            </c:strRef>
          </c:tx>
          <c:spPr>
            <a:ln>
              <a:solidFill>
                <a:schemeClr val="bg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#,##0.0</c:formatCode>
                <c:ptCount val="13"/>
                <c:pt idx="0">
                  <c:v>3.7</c:v>
                </c:pt>
                <c:pt idx="1">
                  <c:v>3.5</c:v>
                </c:pt>
                <c:pt idx="2">
                  <c:v>3.8</c:v>
                </c:pt>
                <c:pt idx="3">
                  <c:v>3.6</c:v>
                </c:pt>
                <c:pt idx="4">
                  <c:v>4.3</c:v>
                </c:pt>
                <c:pt idx="5">
                  <c:v>4.4000000000000004</c:v>
                </c:pt>
                <c:pt idx="6">
                  <c:v>3.5</c:v>
                </c:pt>
                <c:pt idx="7">
                  <c:v>3.7</c:v>
                </c:pt>
                <c:pt idx="8">
                  <c:v>3.7</c:v>
                </c:pt>
                <c:pt idx="9">
                  <c:v>3.6</c:v>
                </c:pt>
                <c:pt idx="10">
                  <c:v>2.5</c:v>
                </c:pt>
                <c:pt idx="11">
                  <c:v>2.8</c:v>
                </c:pt>
                <c:pt idx="12">
                  <c:v>2.6</c:v>
                </c:pt>
              </c:numCache>
            </c:numRef>
          </c:val>
          <c:smooth val="0"/>
          <c:extLst>
            <c:ext xmlns:c16="http://schemas.microsoft.com/office/drawing/2014/chart" uri="{C3380CC4-5D6E-409C-BE32-E72D297353CC}">
              <c16:uniqueId val="{00000001-1103-445E-9BC3-81D9FC91C6E9}"/>
            </c:ext>
          </c:extLst>
        </c:ser>
        <c:ser>
          <c:idx val="3"/>
          <c:order val="3"/>
          <c:tx>
            <c:strRef>
              <c:f>Sheet1!$A$5</c:f>
              <c:strCache>
                <c:ptCount val="1"/>
                <c:pt idx="0">
                  <c:v>Qld</c:v>
                </c:pt>
              </c:strCache>
            </c:strRef>
          </c:tx>
          <c:spPr>
            <a:ln>
              <a:solidFill>
                <a:schemeClr val="tx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Sheet1!$B$5:$N$5</c:f>
              <c:numCache>
                <c:formatCode>#,##0.0</c:formatCode>
                <c:ptCount val="13"/>
                <c:pt idx="0">
                  <c:v>3.9</c:v>
                </c:pt>
                <c:pt idx="1">
                  <c:v>5</c:v>
                </c:pt>
                <c:pt idx="2">
                  <c:v>4</c:v>
                </c:pt>
                <c:pt idx="3">
                  <c:v>4.0999999999999996</c:v>
                </c:pt>
                <c:pt idx="4">
                  <c:v>4.9000000000000004</c:v>
                </c:pt>
                <c:pt idx="5">
                  <c:v>4.4000000000000004</c:v>
                </c:pt>
                <c:pt idx="6">
                  <c:v>3.6</c:v>
                </c:pt>
                <c:pt idx="7">
                  <c:v>4.3</c:v>
                </c:pt>
                <c:pt idx="8">
                  <c:v>3.6</c:v>
                </c:pt>
                <c:pt idx="9">
                  <c:v>2.8</c:v>
                </c:pt>
                <c:pt idx="10">
                  <c:v>3.7</c:v>
                </c:pt>
                <c:pt idx="11">
                  <c:v>2.7</c:v>
                </c:pt>
                <c:pt idx="12">
                  <c:v>3.4</c:v>
                </c:pt>
              </c:numCache>
            </c:numRef>
          </c:val>
          <c:smooth val="0"/>
          <c:extLst>
            <c:ext xmlns:c16="http://schemas.microsoft.com/office/drawing/2014/chart" uri="{C3380CC4-5D6E-409C-BE32-E72D297353CC}">
              <c16:uniqueId val="{00000002-1103-445E-9BC3-81D9FC91C6E9}"/>
            </c:ext>
          </c:extLst>
        </c:ser>
        <c:ser>
          <c:idx val="4"/>
          <c:order val="4"/>
          <c:tx>
            <c:strRef>
              <c:f>Sheet1!$A$6</c:f>
              <c:strCache>
                <c:ptCount val="1"/>
                <c:pt idx="0">
                  <c:v>SA</c:v>
                </c:pt>
              </c:strCache>
            </c:strRef>
          </c:tx>
          <c:spPr>
            <a:ln>
              <a:solidFill>
                <a:schemeClr val="accent4"/>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Sheet1!$B$6:$N$6</c:f>
              <c:numCache>
                <c:formatCode>#,##0.0</c:formatCode>
                <c:ptCount val="13"/>
                <c:pt idx="0">
                  <c:v>11.8</c:v>
                </c:pt>
                <c:pt idx="1">
                  <c:v>10.1</c:v>
                </c:pt>
                <c:pt idx="2">
                  <c:v>10.3</c:v>
                </c:pt>
                <c:pt idx="3">
                  <c:v>11.2</c:v>
                </c:pt>
                <c:pt idx="4">
                  <c:v>9.4</c:v>
                </c:pt>
                <c:pt idx="5">
                  <c:v>6.1</c:v>
                </c:pt>
                <c:pt idx="6">
                  <c:v>8.1999999999999993</c:v>
                </c:pt>
                <c:pt idx="7">
                  <c:v>7.8</c:v>
                </c:pt>
                <c:pt idx="8">
                  <c:v>8.1</c:v>
                </c:pt>
                <c:pt idx="9">
                  <c:v>7.7</c:v>
                </c:pt>
                <c:pt idx="10">
                  <c:v>6.4</c:v>
                </c:pt>
                <c:pt idx="11">
                  <c:v>5.7</c:v>
                </c:pt>
                <c:pt idx="12">
                  <c:v>5.9</c:v>
                </c:pt>
              </c:numCache>
            </c:numRef>
          </c:val>
          <c:smooth val="0"/>
          <c:extLst>
            <c:ext xmlns:c16="http://schemas.microsoft.com/office/drawing/2014/chart" uri="{C3380CC4-5D6E-409C-BE32-E72D297353CC}">
              <c16:uniqueId val="{00000003-1103-445E-9BC3-81D9FC91C6E9}"/>
            </c:ext>
          </c:extLst>
        </c:ser>
        <c:ser>
          <c:idx val="5"/>
          <c:order val="5"/>
          <c:tx>
            <c:strRef>
              <c:f>Sheet1!$A$7</c:f>
              <c:strCache>
                <c:ptCount val="1"/>
                <c:pt idx="0">
                  <c:v>WA</c:v>
                </c:pt>
              </c:strCache>
            </c:strRef>
          </c:tx>
          <c:spPr>
            <a:ln>
              <a:solidFill>
                <a:schemeClr val="accent1"/>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Sheet1!$B$7:$N$7</c:f>
              <c:numCache>
                <c:formatCode>#,##0.0</c:formatCode>
                <c:ptCount val="13"/>
                <c:pt idx="0">
                  <c:v>5.2</c:v>
                </c:pt>
                <c:pt idx="1">
                  <c:v>4.5</c:v>
                </c:pt>
                <c:pt idx="2">
                  <c:v>5.2</c:v>
                </c:pt>
                <c:pt idx="3">
                  <c:v>7</c:v>
                </c:pt>
                <c:pt idx="4">
                  <c:v>5.6</c:v>
                </c:pt>
                <c:pt idx="5">
                  <c:v>4.0999999999999996</c:v>
                </c:pt>
                <c:pt idx="6">
                  <c:v>4.7</c:v>
                </c:pt>
                <c:pt idx="7">
                  <c:v>4</c:v>
                </c:pt>
                <c:pt idx="8">
                  <c:v>4</c:v>
                </c:pt>
                <c:pt idx="9">
                  <c:v>4.3</c:v>
                </c:pt>
                <c:pt idx="10">
                  <c:v>4.7</c:v>
                </c:pt>
                <c:pt idx="11">
                  <c:v>3.8</c:v>
                </c:pt>
                <c:pt idx="12">
                  <c:v>3.1</c:v>
                </c:pt>
              </c:numCache>
            </c:numRef>
          </c:val>
          <c:smooth val="0"/>
          <c:extLst>
            <c:ext xmlns:c16="http://schemas.microsoft.com/office/drawing/2014/chart" uri="{C3380CC4-5D6E-409C-BE32-E72D297353CC}">
              <c16:uniqueId val="{00000004-1103-445E-9BC3-81D9FC91C6E9}"/>
            </c:ext>
          </c:extLst>
        </c:ser>
        <c:ser>
          <c:idx val="6"/>
          <c:order val="6"/>
          <c:tx>
            <c:strRef>
              <c:f>Sheet1!$A$8</c:f>
              <c:strCache>
                <c:ptCount val="1"/>
                <c:pt idx="0">
                  <c:v>Tas</c:v>
                </c:pt>
              </c:strCache>
            </c:strRef>
          </c:tx>
          <c:spPr>
            <a:ln>
              <a:solidFill>
                <a:schemeClr val="accent3"/>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Sheet1!$B$8:$N$8</c:f>
              <c:numCache>
                <c:formatCode>#,##0.0</c:formatCode>
                <c:ptCount val="13"/>
                <c:pt idx="0">
                  <c:v>8.5</c:v>
                </c:pt>
                <c:pt idx="1">
                  <c:v>9</c:v>
                </c:pt>
                <c:pt idx="2">
                  <c:v>8.1999999999999993</c:v>
                </c:pt>
                <c:pt idx="3">
                  <c:v>6.6</c:v>
                </c:pt>
                <c:pt idx="4">
                  <c:v>6.9</c:v>
                </c:pt>
                <c:pt idx="5">
                  <c:v>9.5</c:v>
                </c:pt>
                <c:pt idx="6">
                  <c:v>6.3</c:v>
                </c:pt>
                <c:pt idx="7">
                  <c:v>7.1</c:v>
                </c:pt>
                <c:pt idx="8">
                  <c:v>5.2</c:v>
                </c:pt>
                <c:pt idx="9">
                  <c:v>6.9</c:v>
                </c:pt>
                <c:pt idx="10">
                  <c:v>5.6</c:v>
                </c:pt>
                <c:pt idx="11">
                  <c:v>5.6</c:v>
                </c:pt>
                <c:pt idx="12">
                  <c:v>4.0999999999999996</c:v>
                </c:pt>
              </c:numCache>
            </c:numRef>
          </c:val>
          <c:smooth val="0"/>
          <c:extLst>
            <c:ext xmlns:c16="http://schemas.microsoft.com/office/drawing/2014/chart" uri="{C3380CC4-5D6E-409C-BE32-E72D297353CC}">
              <c16:uniqueId val="{00000005-1103-445E-9BC3-81D9FC91C6E9}"/>
            </c:ext>
          </c:extLst>
        </c:ser>
        <c:dLbls>
          <c:showLegendKey val="0"/>
          <c:showVal val="0"/>
          <c:showCatName val="0"/>
          <c:showSerName val="0"/>
          <c:showPercent val="0"/>
          <c:showBubbleSize val="0"/>
        </c:dLbls>
        <c:smooth val="0"/>
        <c:axId val="-2055523912"/>
        <c:axId val="-2055388520"/>
      </c:line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Capitals</c:v>
                </c:pt>
              </c:strCache>
            </c:strRef>
          </c:tx>
          <c:spPr>
            <a:ln>
              <a:solidFill>
                <a:schemeClr val="bg1"/>
              </a:solidFill>
              <a:prstDash val="solid"/>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General</c:formatCode>
                <c:ptCount val="13"/>
                <c:pt idx="7">
                  <c:v>4.93</c:v>
                </c:pt>
                <c:pt idx="12">
                  <c:v>3.11</c:v>
                </c:pt>
              </c:numCache>
            </c:numRef>
          </c:val>
          <c:extLst>
            <c:ext xmlns:c16="http://schemas.microsoft.com/office/drawing/2014/chart" uri="{C3380CC4-5D6E-409C-BE32-E72D297353CC}">
              <c16:uniqueId val="{00000000-62BF-41C4-B33D-C9C9F235353E}"/>
            </c:ext>
          </c:extLst>
        </c:ser>
        <c:ser>
          <c:idx val="1"/>
          <c:order val="1"/>
          <c:tx>
            <c:strRef>
              <c:f>Sheet1!$A$3</c:f>
              <c:strCache>
                <c:ptCount val="1"/>
                <c:pt idx="0">
                  <c:v>Non-capitals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General</c:formatCode>
                <c:ptCount val="13"/>
                <c:pt idx="7">
                  <c:v>4.4400000000000004</c:v>
                </c:pt>
                <c:pt idx="12">
                  <c:v>4.33</c:v>
                </c:pt>
              </c:numCache>
            </c:numRef>
          </c:val>
          <c:extLst>
            <c:ext xmlns:c16="http://schemas.microsoft.com/office/drawing/2014/chart" uri="{C3380CC4-5D6E-409C-BE32-E72D297353CC}">
              <c16:uniqueId val="{00000000-1103-445E-9BC3-81D9FC91C6E9}"/>
            </c:ext>
          </c:extLst>
        </c:ser>
        <c:ser>
          <c:idx val="2"/>
          <c:order val="2"/>
          <c:tx>
            <c:strRef>
              <c:f>Sheet1!$A$4</c:f>
              <c:strCache>
                <c:ptCount val="1"/>
                <c:pt idx="0">
                  <c:v>Aus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General</c:formatCode>
                <c:ptCount val="13"/>
                <c:pt idx="7">
                  <c:v>4.87</c:v>
                </c:pt>
                <c:pt idx="12">
                  <c:v>3.56</c:v>
                </c:pt>
              </c:numCache>
            </c:numRef>
          </c:val>
          <c:extLst>
            <c:ext xmlns:c16="http://schemas.microsoft.com/office/drawing/2014/chart" uri="{C3380CC4-5D6E-409C-BE32-E72D297353CC}">
              <c16:uniqueId val="{00000001-1103-445E-9BC3-81D9FC91C6E9}"/>
            </c:ext>
          </c:extLst>
        </c:ser>
        <c:dLbls>
          <c:showLegendKey val="0"/>
          <c:showVal val="0"/>
          <c:showCatName val="0"/>
          <c:showSerName val="0"/>
          <c:showPercent val="0"/>
          <c:showBubbleSize val="0"/>
        </c:dLbls>
        <c:gapWidth val="15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68B33"/>
            </a:solidFill>
            <a:ln>
              <a:solidFill>
                <a:srgbClr val="000000"/>
              </a:solidFill>
            </a:ln>
            <a:effectLst/>
          </c:spPr>
          <c:invertIfNegative val="0"/>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1445011</c:v>
                </c:pt>
                <c:pt idx="1">
                  <c:v>371038</c:v>
                </c:pt>
                <c:pt idx="2">
                  <c:v>113897</c:v>
                </c:pt>
                <c:pt idx="3">
                  <c:v>41360</c:v>
                </c:pt>
                <c:pt idx="4">
                  <c:v>16982</c:v>
                </c:pt>
                <c:pt idx="5">
                  <c:v>18231</c:v>
                </c:pt>
              </c:numCache>
            </c:numRef>
          </c:val>
          <c:extLst>
            <c:ext xmlns:c16="http://schemas.microsoft.com/office/drawing/2014/chart" uri="{C3380CC4-5D6E-409C-BE32-E72D297353CC}">
              <c16:uniqueId val="{00000000-C1F1-4494-A59F-E3FF01A47A6D}"/>
            </c:ext>
          </c:extLst>
        </c:ser>
        <c:dLbls>
          <c:showLegendKey val="0"/>
          <c:showVal val="0"/>
          <c:showCatName val="0"/>
          <c:showSerName val="0"/>
          <c:showPercent val="0"/>
          <c:showBubbleSize val="0"/>
        </c:dLbls>
        <c:gapWidth val="50"/>
        <c:overlap val="100"/>
        <c:axId val="-2019208312"/>
        <c:axId val="-2019453752"/>
      </c:barChart>
      <c:catAx>
        <c:axId val="-2019208312"/>
        <c:scaling>
          <c:orientation val="minMax"/>
        </c:scaling>
        <c:delete val="0"/>
        <c:axPos val="b"/>
        <c:numFmt formatCode="General" sourceLinked="1"/>
        <c:majorTickMark val="out"/>
        <c:minorTickMark val="none"/>
        <c:tickLblPos val="nextTo"/>
        <c:txPr>
          <a:bodyPr/>
          <a:lstStyle/>
          <a:p>
            <a:pPr>
              <a:defRPr sz="2200"/>
            </a:pPr>
            <a:endParaRPr lang="en-US"/>
          </a:p>
        </c:txPr>
        <c:crossAx val="-2019453752"/>
        <c:crosses val="autoZero"/>
        <c:auto val="1"/>
        <c:lblAlgn val="ctr"/>
        <c:lblOffset val="100"/>
        <c:noMultiLvlLbl val="0"/>
      </c:catAx>
      <c:valAx>
        <c:axId val="-2019453752"/>
        <c:scaling>
          <c:orientation val="minMax"/>
        </c:scaling>
        <c:delete val="0"/>
        <c:axPos val="l"/>
        <c:majorGridlines>
          <c:spPr>
            <a:ln>
              <a:solidFill>
                <a:schemeClr val="accent6">
                  <a:lumMod val="20000"/>
                  <a:lumOff val="80000"/>
                </a:schemeClr>
              </a:solidFill>
            </a:ln>
          </c:spPr>
        </c:majorGridlines>
        <c:numFmt formatCode="#,##0" sourceLinked="0"/>
        <c:majorTickMark val="out"/>
        <c:minorTickMark val="none"/>
        <c:tickLblPos val="nextTo"/>
        <c:spPr>
          <a:ln>
            <a:noFill/>
          </a:ln>
        </c:spPr>
        <c:txPr>
          <a:bodyPr/>
          <a:lstStyle/>
          <a:p>
            <a:pPr>
              <a:defRPr sz="2200"/>
            </a:pPr>
            <a:endParaRPr lang="en-US"/>
          </a:p>
        </c:txPr>
        <c:crossAx val="-20192083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557959434945"/>
          <c:y val="2.4444444444444401E-2"/>
          <c:w val="0.88744204056505505"/>
          <c:h val="0.792393309248279"/>
        </c:manualLayout>
      </c:layout>
      <c:barChart>
        <c:barDir val="col"/>
        <c:grouping val="clustered"/>
        <c:varyColors val="0"/>
        <c:ser>
          <c:idx val="0"/>
          <c:order val="0"/>
          <c:tx>
            <c:strRef>
              <c:f>Sheet1!$B$1</c:f>
              <c:strCache>
                <c:ptCount val="1"/>
                <c:pt idx="0">
                  <c:v>% of national economy</c:v>
                </c:pt>
              </c:strCache>
            </c:strRef>
          </c:tx>
          <c:spPr>
            <a:solidFill>
              <a:schemeClr val="tx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Sheet1!$B$2:$B$6</c:f>
              <c:numCache>
                <c:formatCode>0%</c:formatCode>
                <c:ptCount val="5"/>
                <c:pt idx="0">
                  <c:v>0.233257961555456</c:v>
                </c:pt>
                <c:pt idx="1">
                  <c:v>0.175766410024117</c:v>
                </c:pt>
                <c:pt idx="2">
                  <c:v>9.5891662120497795E-2</c:v>
                </c:pt>
                <c:pt idx="3">
                  <c:v>4.5668015294875602E-2</c:v>
                </c:pt>
                <c:pt idx="4">
                  <c:v>9.54177085827555E-2</c:v>
                </c:pt>
              </c:numCache>
            </c:numRef>
          </c:val>
          <c:extLst>
            <c:ext xmlns:c16="http://schemas.microsoft.com/office/drawing/2014/chart" uri="{C3380CC4-5D6E-409C-BE32-E72D297353CC}">
              <c16:uniqueId val="{00000000-F9CD-4AA3-9BE2-F06B8C46A19B}"/>
            </c:ext>
          </c:extLst>
        </c:ser>
        <c:ser>
          <c:idx val="1"/>
          <c:order val="1"/>
          <c:tx>
            <c:strRef>
              <c:f>Sheet1!$C$1</c:f>
              <c:strCache>
                <c:ptCount val="1"/>
                <c:pt idx="0">
                  <c:v>% of pop'n growth</c:v>
                </c:pt>
              </c:strCache>
            </c:strRef>
          </c:tx>
          <c:spPr>
            <a:solidFill>
              <a:schemeClr val="bg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Sheet1!$C$2:$C$6</c:f>
              <c:numCache>
                <c:formatCode>0%</c:formatCode>
                <c:ptCount val="5"/>
                <c:pt idx="0">
                  <c:v>0.17305609252802301</c:v>
                </c:pt>
                <c:pt idx="1">
                  <c:v>0.21328415233891701</c:v>
                </c:pt>
                <c:pt idx="2">
                  <c:v>0.120289296219745</c:v>
                </c:pt>
                <c:pt idx="3">
                  <c:v>3.7625765384846702E-2</c:v>
                </c:pt>
                <c:pt idx="4">
                  <c:v>0.13014788587116299</c:v>
                </c:pt>
              </c:numCache>
            </c:numRef>
          </c:val>
          <c:extLst>
            <c:ext xmlns:c16="http://schemas.microsoft.com/office/drawing/2014/chart" uri="{C3380CC4-5D6E-409C-BE32-E72D297353CC}">
              <c16:uniqueId val="{00000001-F9CD-4AA3-9BE2-F06B8C46A19B}"/>
            </c:ext>
          </c:extLst>
        </c:ser>
        <c:ser>
          <c:idx val="2"/>
          <c:order val="2"/>
          <c:tx>
            <c:strRef>
              <c:f>Sheet1!$D$1</c:f>
              <c:strCache>
                <c:ptCount val="1"/>
                <c:pt idx="0">
                  <c:v>% of road + rail investment - state</c:v>
                </c:pt>
              </c:strCache>
            </c:strRef>
          </c:tx>
          <c:spPr>
            <a:solidFill>
              <a:schemeClr val="accent2"/>
            </a:solidFill>
            <a:ln w="1270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Sheet1!$D$2:$D$6</c:f>
              <c:numCache>
                <c:formatCode>0%</c:formatCode>
                <c:ptCount val="5"/>
                <c:pt idx="0">
                  <c:v>0.19582760931267101</c:v>
                </c:pt>
                <c:pt idx="1">
                  <c:v>0.111830708345986</c:v>
                </c:pt>
                <c:pt idx="2">
                  <c:v>0.123499464521007</c:v>
                </c:pt>
                <c:pt idx="3">
                  <c:v>4.48806947101155E-2</c:v>
                </c:pt>
                <c:pt idx="4">
                  <c:v>2.8996078305557001E-2</c:v>
                </c:pt>
              </c:numCache>
            </c:numRef>
          </c:val>
          <c:extLst>
            <c:ext xmlns:c16="http://schemas.microsoft.com/office/drawing/2014/chart" uri="{C3380CC4-5D6E-409C-BE32-E72D297353CC}">
              <c16:uniqueId val="{00000002-F9CD-4AA3-9BE2-F06B8C46A19B}"/>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Sheet1!$E$2:$E$6</c:f>
              <c:numCache>
                <c:formatCode>0%</c:formatCode>
                <c:ptCount val="5"/>
                <c:pt idx="0">
                  <c:v>5.4271990031673503E-2</c:v>
                </c:pt>
                <c:pt idx="1">
                  <c:v>0.16032167185376001</c:v>
                </c:pt>
                <c:pt idx="2">
                  <c:v>0.13423181556309799</c:v>
                </c:pt>
                <c:pt idx="3">
                  <c:v>4.2955150697193099E-2</c:v>
                </c:pt>
                <c:pt idx="4">
                  <c:v>3.2182398993141799E-2</c:v>
                </c:pt>
              </c:numCache>
            </c:numRef>
          </c:val>
          <c:extLst>
            <c:ext xmlns:c16="http://schemas.microsoft.com/office/drawing/2014/chart" uri="{C3380CC4-5D6E-409C-BE32-E72D297353CC}">
              <c16:uniqueId val="{00000003-F9CD-4AA3-9BE2-F06B8C46A19B}"/>
            </c:ext>
          </c:extLst>
        </c:ser>
        <c:dLbls>
          <c:showLegendKey val="0"/>
          <c:showVal val="0"/>
          <c:showCatName val="0"/>
          <c:showSerName val="0"/>
          <c:showPercent val="0"/>
          <c:showBubbleSize val="0"/>
        </c:dLbls>
        <c:gapWidth val="70"/>
        <c:axId val="-2045874008"/>
        <c:axId val="-2045792632"/>
      </c:barChart>
      <c:catAx>
        <c:axId val="-204587400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45792632"/>
        <c:crosses val="autoZero"/>
        <c:auto val="1"/>
        <c:lblAlgn val="ctr"/>
        <c:lblOffset val="100"/>
        <c:noMultiLvlLbl val="0"/>
      </c:catAx>
      <c:valAx>
        <c:axId val="-2045792632"/>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4587400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840882549984"/>
          <c:y val="4.5470796746404002E-2"/>
          <c:w val="0.86586551778592502"/>
          <c:h val="0.73650942117984397"/>
        </c:manualLayout>
      </c:layout>
      <c:barChart>
        <c:barDir val="col"/>
        <c:grouping val="clustered"/>
        <c:varyColors val="0"/>
        <c:ser>
          <c:idx val="0"/>
          <c:order val="0"/>
          <c:tx>
            <c:strRef>
              <c:f>Sheet1!$B$1</c:f>
              <c:strCache>
                <c:ptCount val="1"/>
                <c:pt idx="0">
                  <c:v>% of national economy</c:v>
                </c:pt>
              </c:strCache>
            </c:strRef>
          </c:tx>
          <c:spPr>
            <a:solidFill>
              <a:schemeClr val="bg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Sheet1!$B$2:$B$6</c:f>
              <c:numCache>
                <c:formatCode>0%</c:formatCode>
                <c:ptCount val="5"/>
                <c:pt idx="0">
                  <c:v>7.9574824180517104E-2</c:v>
                </c:pt>
                <c:pt idx="1">
                  <c:v>4.3706785681666201E-2</c:v>
                </c:pt>
                <c:pt idx="2">
                  <c:v>8.9413062850682401E-2</c:v>
                </c:pt>
                <c:pt idx="3">
                  <c:v>1.51436795086682E-2</c:v>
                </c:pt>
                <c:pt idx="4">
                  <c:v>7.5101887668074505E-2</c:v>
                </c:pt>
              </c:numCache>
            </c:numRef>
          </c:val>
          <c:extLst>
            <c:ext xmlns:c16="http://schemas.microsoft.com/office/drawing/2014/chart" uri="{C3380CC4-5D6E-409C-BE32-E72D297353CC}">
              <c16:uniqueId val="{00000000-A25A-48E7-89F9-9ACF3AC8F454}"/>
            </c:ext>
          </c:extLst>
        </c:ser>
        <c:ser>
          <c:idx val="1"/>
          <c:order val="1"/>
          <c:tx>
            <c:strRef>
              <c:f>Sheet1!$C$1</c:f>
              <c:strCache>
                <c:ptCount val="1"/>
                <c:pt idx="0">
                  <c:v>% of pop'n growth</c:v>
                </c:pt>
              </c:strCache>
            </c:strRef>
          </c:tx>
          <c:spPr>
            <a:solidFill>
              <a:schemeClr val="tx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Sheet1!$C$2:$C$6</c:f>
              <c:numCache>
                <c:formatCode>0%</c:formatCode>
                <c:ptCount val="5"/>
                <c:pt idx="0">
                  <c:v>6.7608221890076897E-2</c:v>
                </c:pt>
                <c:pt idx="1">
                  <c:v>4.2816863564898902E-2</c:v>
                </c:pt>
                <c:pt idx="2">
                  <c:v>0.13346574802684899</c:v>
                </c:pt>
                <c:pt idx="3">
                  <c:v>6.6475286494094704E-3</c:v>
                </c:pt>
                <c:pt idx="4">
                  <c:v>3.6756179149379398E-2</c:v>
                </c:pt>
              </c:numCache>
            </c:numRef>
          </c:val>
          <c:extLst>
            <c:ext xmlns:c16="http://schemas.microsoft.com/office/drawing/2014/chart" uri="{C3380CC4-5D6E-409C-BE32-E72D297353CC}">
              <c16:uniqueId val="{00000001-A25A-48E7-89F9-9ACF3AC8F454}"/>
            </c:ext>
          </c:extLst>
        </c:ser>
        <c:ser>
          <c:idx val="2"/>
          <c:order val="2"/>
          <c:tx>
            <c:strRef>
              <c:f>Sheet1!$D$1</c:f>
              <c:strCache>
                <c:ptCount val="1"/>
                <c:pt idx="0">
                  <c:v>% of road + rail investment - state</c:v>
                </c:pt>
              </c:strCache>
            </c:strRef>
          </c:tx>
          <c:spPr>
            <a:solidFill>
              <a:schemeClr val="accent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Sheet1!$D$2:$D$6</c:f>
              <c:numCache>
                <c:formatCode>0%</c:formatCode>
                <c:ptCount val="5"/>
                <c:pt idx="0">
                  <c:v>9.5306510133163894E-2</c:v>
                </c:pt>
                <c:pt idx="1">
                  <c:v>3.3624445053781198E-2</c:v>
                </c:pt>
                <c:pt idx="2">
                  <c:v>0.279163867384842</c:v>
                </c:pt>
                <c:pt idx="3">
                  <c:v>3.7099245358045299E-3</c:v>
                </c:pt>
                <c:pt idx="4">
                  <c:v>3.1488845783054602E-2</c:v>
                </c:pt>
              </c:numCache>
            </c:numRef>
          </c:val>
          <c:extLst>
            <c:ext xmlns:c16="http://schemas.microsoft.com/office/drawing/2014/chart" uri="{C3380CC4-5D6E-409C-BE32-E72D297353CC}">
              <c16:uniqueId val="{00000002-A25A-48E7-89F9-9ACF3AC8F454}"/>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Sheet1!$E$2:$E$6</c:f>
              <c:numCache>
                <c:formatCode>0%</c:formatCode>
                <c:ptCount val="5"/>
                <c:pt idx="0">
                  <c:v>0.274038540363017</c:v>
                </c:pt>
                <c:pt idx="1">
                  <c:v>5.9671392413340497E-2</c:v>
                </c:pt>
                <c:pt idx="2">
                  <c:v>0.13164128583448001</c:v>
                </c:pt>
                <c:pt idx="3">
                  <c:v>1.35856950953208E-2</c:v>
                </c:pt>
                <c:pt idx="4">
                  <c:v>5.23481731004561E-2</c:v>
                </c:pt>
              </c:numCache>
            </c:numRef>
          </c:val>
          <c:extLst>
            <c:ext xmlns:c16="http://schemas.microsoft.com/office/drawing/2014/chart" uri="{C3380CC4-5D6E-409C-BE32-E72D297353CC}">
              <c16:uniqueId val="{00000003-A25A-48E7-89F9-9ACF3AC8F454}"/>
            </c:ext>
          </c:extLst>
        </c:ser>
        <c:dLbls>
          <c:showLegendKey val="0"/>
          <c:showVal val="0"/>
          <c:showCatName val="0"/>
          <c:showSerName val="0"/>
          <c:showPercent val="0"/>
          <c:showBubbleSize val="0"/>
        </c:dLbls>
        <c:gapWidth val="70"/>
        <c:axId val="-2019492088"/>
        <c:axId val="-2019495560"/>
      </c:barChart>
      <c:catAx>
        <c:axId val="-201949208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19495560"/>
        <c:crosses val="autoZero"/>
        <c:auto val="1"/>
        <c:lblAlgn val="ctr"/>
        <c:lblOffset val="100"/>
        <c:noMultiLvlLbl val="0"/>
      </c:catAx>
      <c:valAx>
        <c:axId val="-2019495560"/>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1949208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82535622630504524"/>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0.0</c:formatCode>
                <c:ptCount val="4"/>
                <c:pt idx="0">
                  <c:v>1.302484</c:v>
                </c:pt>
                <c:pt idx="1">
                  <c:v>4.0291119999999996</c:v>
                </c:pt>
                <c:pt idx="2">
                  <c:v>7.8343739999999995</c:v>
                </c:pt>
                <c:pt idx="3">
                  <c:v>14.754071999999999</c:v>
                </c:pt>
              </c:numCache>
            </c:numRef>
          </c:val>
          <c:extLst>
            <c:ext xmlns:c16="http://schemas.microsoft.com/office/drawing/2014/chart" uri="{C3380CC4-5D6E-409C-BE32-E72D297353CC}">
              <c16:uniqueId val="{00000000-241A-4C8D-BA1B-600E82252D2D}"/>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0.0</c:formatCode>
                <c:ptCount val="4"/>
                <c:pt idx="0">
                  <c:v>5.5964350000000005</c:v>
                </c:pt>
                <c:pt idx="1">
                  <c:v>14.104861</c:v>
                </c:pt>
                <c:pt idx="2">
                  <c:v>19.666443999999998</c:v>
                </c:pt>
                <c:pt idx="3">
                  <c:v>41.347225000000002</c:v>
                </c:pt>
              </c:numCache>
            </c:numRef>
          </c:val>
          <c:extLst>
            <c:ext xmlns:c16="http://schemas.microsoft.com/office/drawing/2014/chart" uri="{C3380CC4-5D6E-409C-BE32-E72D297353CC}">
              <c16:uniqueId val="{00000001-241A-4C8D-BA1B-600E82252D2D}"/>
            </c:ext>
          </c:extLst>
        </c:ser>
        <c:dLbls>
          <c:showLegendKey val="0"/>
          <c:showVal val="0"/>
          <c:showCatName val="0"/>
          <c:showSerName val="0"/>
          <c:showPercent val="0"/>
          <c:showBubbleSize val="0"/>
        </c:dLbls>
        <c:gapWidth val="150"/>
        <c:axId val="1954315448"/>
        <c:axId val="1931906808"/>
      </c:barChart>
      <c:catAx>
        <c:axId val="1954315448"/>
        <c:scaling>
          <c:orientation val="minMax"/>
        </c:scaling>
        <c:delete val="0"/>
        <c:axPos val="b"/>
        <c:numFmt formatCode="General" sourceLinked="0"/>
        <c:majorTickMark val="out"/>
        <c:minorTickMark val="none"/>
        <c:tickLblPos val="nextTo"/>
        <c:txPr>
          <a:bodyPr/>
          <a:lstStyle/>
          <a:p>
            <a:pPr>
              <a:defRPr sz="2200"/>
            </a:pPr>
            <a:endParaRPr lang="en-US"/>
          </a:p>
        </c:txPr>
        <c:crossAx val="1931906808"/>
        <c:crosses val="autoZero"/>
        <c:auto val="1"/>
        <c:lblAlgn val="ctr"/>
        <c:lblOffset val="100"/>
        <c:noMultiLvlLbl val="0"/>
      </c:catAx>
      <c:valAx>
        <c:axId val="1931906808"/>
        <c:scaling>
          <c:orientation val="minMax"/>
          <c:max val="5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954315448"/>
        <c:crosses val="autoZero"/>
        <c:crossBetween val="between"/>
        <c:majorUnit val="10"/>
      </c:valAx>
    </c:plotArea>
    <c:plotVisOnly val="1"/>
    <c:dispBlanksAs val="gap"/>
    <c:showDLblsOverMax val="0"/>
  </c:chart>
  <c:txPr>
    <a:bodyPr/>
    <a:lstStyle/>
    <a:p>
      <a:pPr>
        <a:defRPr sz="1800"/>
      </a:pPr>
      <a:endParaRPr lang="en-US"/>
    </a:p>
  </c:txPr>
  <c:externalData r:id="rId1">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8"/>
          <c:order val="0"/>
          <c:tx>
            <c:strRef>
              <c:f>Sheet1!$A$12</c:f>
              <c:strCache>
                <c:ptCount val="1"/>
                <c:pt idx="0">
                  <c:v>1995/96</c:v>
                </c:pt>
              </c:strCache>
            </c:strRef>
          </c:tx>
          <c:spPr>
            <a:solidFill>
              <a:srgbClr val="FFE07F">
                <a:lumMod val="20000"/>
                <a:lumOff val="80000"/>
              </a:srgbClr>
            </a:solidFill>
          </c:spPr>
          <c:invertIfNegative val="0"/>
          <c:cat>
            <c:strRef>
              <c:f>Sheet1!$B$1:$F$1</c:f>
              <c:strCache>
                <c:ptCount val="5"/>
                <c:pt idx="0">
                  <c:v>15–24</c:v>
                </c:pt>
                <c:pt idx="1">
                  <c:v>25–34</c:v>
                </c:pt>
                <c:pt idx="2">
                  <c:v>35–44</c:v>
                </c:pt>
                <c:pt idx="3">
                  <c:v>45–54</c:v>
                </c:pt>
                <c:pt idx="4">
                  <c:v>55–64</c:v>
                </c:pt>
              </c:strCache>
            </c:strRef>
          </c:cat>
          <c:val>
            <c:numRef>
              <c:f>Sheet1!$B$12:$F$12</c:f>
              <c:numCache>
                <c:formatCode>0.0</c:formatCode>
                <c:ptCount val="5"/>
                <c:pt idx="0">
                  <c:v>5.0999999999999996</c:v>
                </c:pt>
                <c:pt idx="1">
                  <c:v>11.1</c:v>
                </c:pt>
                <c:pt idx="2">
                  <c:v>23.9</c:v>
                </c:pt>
                <c:pt idx="3">
                  <c:v>48.5</c:v>
                </c:pt>
                <c:pt idx="4">
                  <c:v>72.2</c:v>
                </c:pt>
              </c:numCache>
            </c:numRef>
          </c:val>
          <c:extLst>
            <c:ext xmlns:c16="http://schemas.microsoft.com/office/drawing/2014/chart" uri="{C3380CC4-5D6E-409C-BE32-E72D297353CC}">
              <c16:uniqueId val="{00000000-E150-4F2B-8E74-DF6F6F7ADF3C}"/>
            </c:ext>
          </c:extLst>
        </c:ser>
        <c:ser>
          <c:idx val="0"/>
          <c:order val="1"/>
          <c:tx>
            <c:strRef>
              <c:f>Sheet1!$A$11</c:f>
              <c:strCache>
                <c:ptCount val="1"/>
                <c:pt idx="0">
                  <c:v>1997/98</c:v>
                </c:pt>
              </c:strCache>
            </c:strRef>
          </c:tx>
          <c:spPr>
            <a:solidFill>
              <a:srgbClr val="FFE07F">
                <a:lumMod val="60000"/>
                <a:lumOff val="40000"/>
              </a:srgbClr>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Sheet1!$B$11:$F$11</c:f>
              <c:numCache>
                <c:formatCode>0.0</c:formatCode>
                <c:ptCount val="5"/>
                <c:pt idx="0">
                  <c:v>2.6</c:v>
                </c:pt>
                <c:pt idx="1">
                  <c:v>7.1</c:v>
                </c:pt>
                <c:pt idx="2">
                  <c:v>21.4</c:v>
                </c:pt>
                <c:pt idx="3">
                  <c:v>42.8</c:v>
                </c:pt>
                <c:pt idx="4">
                  <c:v>68.2</c:v>
                </c:pt>
              </c:numCache>
            </c:numRef>
          </c:val>
          <c:extLst>
            <c:ext xmlns:c16="http://schemas.microsoft.com/office/drawing/2014/chart" uri="{C3380CC4-5D6E-409C-BE32-E72D297353CC}">
              <c16:uniqueId val="{00000001-E150-4F2B-8E74-DF6F6F7ADF3C}"/>
            </c:ext>
          </c:extLst>
        </c:ser>
        <c:ser>
          <c:idx val="1"/>
          <c:order val="2"/>
          <c:tx>
            <c:strRef>
              <c:f>Sheet1!$A$10</c:f>
              <c:strCache>
                <c:ptCount val="1"/>
                <c:pt idx="0">
                  <c:v>2000/01</c:v>
                </c:pt>
              </c:strCache>
            </c:strRef>
          </c:tx>
          <c:spPr>
            <a:solidFill>
              <a:srgbClr val="FFE07F"/>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Sheet1!$B$10:$F$10</c:f>
              <c:numCache>
                <c:formatCode>0.0</c:formatCode>
                <c:ptCount val="5"/>
                <c:pt idx="0">
                  <c:v>2</c:v>
                </c:pt>
                <c:pt idx="1">
                  <c:v>7.2</c:v>
                </c:pt>
                <c:pt idx="2">
                  <c:v>17.100000000000001</c:v>
                </c:pt>
                <c:pt idx="3">
                  <c:v>38.800000000000011</c:v>
                </c:pt>
                <c:pt idx="4">
                  <c:v>63.9</c:v>
                </c:pt>
              </c:numCache>
            </c:numRef>
          </c:val>
          <c:extLst>
            <c:ext xmlns:c16="http://schemas.microsoft.com/office/drawing/2014/chart" uri="{C3380CC4-5D6E-409C-BE32-E72D297353CC}">
              <c16:uniqueId val="{00000002-E150-4F2B-8E74-DF6F6F7ADF3C}"/>
            </c:ext>
          </c:extLst>
        </c:ser>
        <c:ser>
          <c:idx val="2"/>
          <c:order val="3"/>
          <c:tx>
            <c:strRef>
              <c:f>Sheet1!$A$9</c:f>
              <c:strCache>
                <c:ptCount val="1"/>
                <c:pt idx="0">
                  <c:v>2002/03</c:v>
                </c:pt>
              </c:strCache>
            </c:strRef>
          </c:tx>
          <c:spPr>
            <a:solidFill>
              <a:srgbClr val="FFC35A"/>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Sheet1!$B$9:$F$9</c:f>
              <c:numCache>
                <c:formatCode>0.0</c:formatCode>
                <c:ptCount val="5"/>
                <c:pt idx="0">
                  <c:v>0.3</c:v>
                </c:pt>
                <c:pt idx="1">
                  <c:v>6.8</c:v>
                </c:pt>
                <c:pt idx="2">
                  <c:v>14.5</c:v>
                </c:pt>
                <c:pt idx="3">
                  <c:v>33.6</c:v>
                </c:pt>
                <c:pt idx="4">
                  <c:v>62</c:v>
                </c:pt>
              </c:numCache>
            </c:numRef>
          </c:val>
          <c:extLst>
            <c:ext xmlns:c16="http://schemas.microsoft.com/office/drawing/2014/chart" uri="{C3380CC4-5D6E-409C-BE32-E72D297353CC}">
              <c16:uniqueId val="{00000003-E150-4F2B-8E74-DF6F6F7ADF3C}"/>
            </c:ext>
          </c:extLst>
        </c:ser>
        <c:ser>
          <c:idx val="3"/>
          <c:order val="4"/>
          <c:tx>
            <c:strRef>
              <c:f>Sheet1!$A$8</c:f>
              <c:strCache>
                <c:ptCount val="1"/>
                <c:pt idx="0">
                  <c:v>2003/04</c:v>
                </c:pt>
              </c:strCache>
            </c:strRef>
          </c:tx>
          <c:spPr>
            <a:solidFill>
              <a:srgbClr val="F68B33"/>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Sheet1!$B$8:$F$8</c:f>
              <c:numCache>
                <c:formatCode>0.0</c:formatCode>
                <c:ptCount val="5"/>
                <c:pt idx="0">
                  <c:v>2.4</c:v>
                </c:pt>
                <c:pt idx="1">
                  <c:v>5</c:v>
                </c:pt>
                <c:pt idx="2">
                  <c:v>13.4</c:v>
                </c:pt>
                <c:pt idx="3">
                  <c:v>31.4</c:v>
                </c:pt>
                <c:pt idx="4">
                  <c:v>58.6</c:v>
                </c:pt>
              </c:numCache>
            </c:numRef>
          </c:val>
          <c:extLst>
            <c:ext xmlns:c16="http://schemas.microsoft.com/office/drawing/2014/chart" uri="{C3380CC4-5D6E-409C-BE32-E72D297353CC}">
              <c16:uniqueId val="{00000004-E150-4F2B-8E74-DF6F6F7ADF3C}"/>
            </c:ext>
          </c:extLst>
        </c:ser>
        <c:ser>
          <c:idx val="4"/>
          <c:order val="5"/>
          <c:tx>
            <c:strRef>
              <c:f>Sheet1!$A$6</c:f>
              <c:strCache>
                <c:ptCount val="1"/>
                <c:pt idx="0">
                  <c:v>2007/08</c:v>
                </c:pt>
              </c:strCache>
            </c:strRef>
          </c:tx>
          <c:spPr>
            <a:solidFill>
              <a:srgbClr val="D4582A"/>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Sheet1!$B$6:$F$6</c:f>
              <c:numCache>
                <c:formatCode>0.0</c:formatCode>
                <c:ptCount val="5"/>
                <c:pt idx="0">
                  <c:v>1.8</c:v>
                </c:pt>
                <c:pt idx="1">
                  <c:v>3.4</c:v>
                </c:pt>
                <c:pt idx="2">
                  <c:v>10.8</c:v>
                </c:pt>
                <c:pt idx="3">
                  <c:v>24.2</c:v>
                </c:pt>
                <c:pt idx="4">
                  <c:v>52.8</c:v>
                </c:pt>
              </c:numCache>
            </c:numRef>
          </c:val>
          <c:extLst>
            <c:ext xmlns:c16="http://schemas.microsoft.com/office/drawing/2014/chart" uri="{C3380CC4-5D6E-409C-BE32-E72D297353CC}">
              <c16:uniqueId val="{00000005-E150-4F2B-8E74-DF6F6F7ADF3C}"/>
            </c:ext>
          </c:extLst>
        </c:ser>
        <c:ser>
          <c:idx val="5"/>
          <c:order val="6"/>
          <c:tx>
            <c:strRef>
              <c:f>Sheet1!$A$5</c:f>
              <c:strCache>
                <c:ptCount val="1"/>
                <c:pt idx="0">
                  <c:v>2009/10</c:v>
                </c:pt>
              </c:strCache>
            </c:strRef>
          </c:tx>
          <c:spPr>
            <a:solidFill>
              <a:srgbClr val="A02226"/>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Sheet1!$B$5:$F$5</c:f>
              <c:numCache>
                <c:formatCode>0.0</c:formatCode>
                <c:ptCount val="5"/>
                <c:pt idx="0">
                  <c:v>0.6</c:v>
                </c:pt>
                <c:pt idx="1">
                  <c:v>3.3</c:v>
                </c:pt>
                <c:pt idx="2">
                  <c:v>9.3000000000000007</c:v>
                </c:pt>
                <c:pt idx="3">
                  <c:v>23.9</c:v>
                </c:pt>
                <c:pt idx="4">
                  <c:v>50.3</c:v>
                </c:pt>
              </c:numCache>
            </c:numRef>
          </c:val>
          <c:extLst>
            <c:ext xmlns:c16="http://schemas.microsoft.com/office/drawing/2014/chart" uri="{C3380CC4-5D6E-409C-BE32-E72D297353CC}">
              <c16:uniqueId val="{00000006-E150-4F2B-8E74-DF6F6F7ADF3C}"/>
            </c:ext>
          </c:extLst>
        </c:ser>
        <c:ser>
          <c:idx val="6"/>
          <c:order val="7"/>
          <c:tx>
            <c:strRef>
              <c:f>Sheet1!$A$4</c:f>
              <c:strCache>
                <c:ptCount val="1"/>
                <c:pt idx="0">
                  <c:v>2011/12</c:v>
                </c:pt>
              </c:strCache>
            </c:strRef>
          </c:tx>
          <c:spPr>
            <a:solidFill>
              <a:srgbClr val="A02226">
                <a:lumMod val="75000"/>
              </a:srgbClr>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Sheet1!$B$4:$F$4</c:f>
              <c:numCache>
                <c:formatCode>0.0</c:formatCode>
                <c:ptCount val="5"/>
                <c:pt idx="0">
                  <c:v>0.8</c:v>
                </c:pt>
                <c:pt idx="1">
                  <c:v>1.8</c:v>
                </c:pt>
                <c:pt idx="2">
                  <c:v>6.8</c:v>
                </c:pt>
                <c:pt idx="3">
                  <c:v>22.1</c:v>
                </c:pt>
                <c:pt idx="4">
                  <c:v>45</c:v>
                </c:pt>
              </c:numCache>
            </c:numRef>
          </c:val>
          <c:extLst>
            <c:ext xmlns:c16="http://schemas.microsoft.com/office/drawing/2014/chart" uri="{C3380CC4-5D6E-409C-BE32-E72D297353CC}">
              <c16:uniqueId val="{00000007-E150-4F2B-8E74-DF6F6F7ADF3C}"/>
            </c:ext>
          </c:extLst>
        </c:ser>
        <c:ser>
          <c:idx val="7"/>
          <c:order val="8"/>
          <c:tx>
            <c:strRef>
              <c:f>Sheet1!$A$3</c:f>
              <c:strCache>
                <c:ptCount val="1"/>
                <c:pt idx="0">
                  <c:v>2013/14</c:v>
                </c:pt>
              </c:strCache>
            </c:strRef>
          </c:tx>
          <c:spPr>
            <a:solidFill>
              <a:srgbClr val="2B2B2B"/>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Sheet1!$B$3:$F$3</c:f>
              <c:numCache>
                <c:formatCode>0.0</c:formatCode>
                <c:ptCount val="5"/>
                <c:pt idx="0">
                  <c:v>2.5</c:v>
                </c:pt>
                <c:pt idx="1">
                  <c:v>2.7</c:v>
                </c:pt>
                <c:pt idx="2">
                  <c:v>7.4</c:v>
                </c:pt>
                <c:pt idx="3">
                  <c:v>21</c:v>
                </c:pt>
                <c:pt idx="4">
                  <c:v>44.6</c:v>
                </c:pt>
              </c:numCache>
            </c:numRef>
          </c:val>
          <c:extLst>
            <c:ext xmlns:c16="http://schemas.microsoft.com/office/drawing/2014/chart" uri="{C3380CC4-5D6E-409C-BE32-E72D297353CC}">
              <c16:uniqueId val="{00000008-E150-4F2B-8E74-DF6F6F7ADF3C}"/>
            </c:ext>
          </c:extLst>
        </c:ser>
        <c:ser>
          <c:idx val="9"/>
          <c:order val="9"/>
          <c:tx>
            <c:strRef>
              <c:f>Sheet1!$A$2</c:f>
              <c:strCache>
                <c:ptCount val="1"/>
                <c:pt idx="0">
                  <c:v>2015/16</c:v>
                </c:pt>
              </c:strCache>
            </c:strRef>
          </c:tx>
          <c:spPr>
            <a:solidFill>
              <a:srgbClr val="000000"/>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Sheet1!$B$2:$F$2</c:f>
              <c:numCache>
                <c:formatCode>0.0</c:formatCode>
                <c:ptCount val="5"/>
                <c:pt idx="0">
                  <c:v>4.0999999999999996</c:v>
                </c:pt>
                <c:pt idx="1">
                  <c:v>1.3</c:v>
                </c:pt>
                <c:pt idx="2">
                  <c:v>6.7</c:v>
                </c:pt>
                <c:pt idx="3">
                  <c:v>17.100000000000001</c:v>
                </c:pt>
                <c:pt idx="4">
                  <c:v>41.6</c:v>
                </c:pt>
              </c:numCache>
            </c:numRef>
          </c:val>
          <c:extLst>
            <c:ext xmlns:c16="http://schemas.microsoft.com/office/drawing/2014/chart" uri="{C3380CC4-5D6E-409C-BE32-E72D297353CC}">
              <c16:uniqueId val="{00000009-E150-4F2B-8E74-DF6F6F7ADF3C}"/>
            </c:ext>
          </c:extLst>
        </c:ser>
        <c:dLbls>
          <c:showLegendKey val="0"/>
          <c:showVal val="0"/>
          <c:showCatName val="0"/>
          <c:showSerName val="0"/>
          <c:showPercent val="0"/>
          <c:showBubbleSize val="0"/>
        </c:dLbls>
        <c:gapWidth val="100"/>
        <c:axId val="-2056990472"/>
        <c:axId val="-2056987416"/>
      </c:barChart>
      <c:catAx>
        <c:axId val="-205699047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6987416"/>
        <c:crosses val="autoZero"/>
        <c:auto val="1"/>
        <c:lblAlgn val="ctr"/>
        <c:lblOffset val="100"/>
        <c:noMultiLvlLbl val="0"/>
      </c:catAx>
      <c:valAx>
        <c:axId val="-205698741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699047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2"/>
          <c:order val="0"/>
          <c:tx>
            <c:strRef>
              <c:f>Sheet1!$A$2</c:f>
              <c:strCache>
                <c:ptCount val="1"/>
                <c:pt idx="0">
                  <c:v>Would not like it</c:v>
                </c:pt>
              </c:strCache>
            </c:strRef>
          </c:tx>
          <c:spPr>
            <a:solidFill>
              <a:srgbClr val="A02226"/>
            </a:solidFill>
            <a:ln>
              <a:solidFill>
                <a:srgbClr val="FFFFFF"/>
              </a:solidFill>
            </a:ln>
          </c:spPr>
          <c:invertIfNegative val="0"/>
          <c:cat>
            <c:strRef>
              <c:f>Sheet1!$B$1:$D$1</c:f>
              <c:strCache>
                <c:ptCount val="3"/>
                <c:pt idx="0">
                  <c:v>All capitals</c:v>
                </c:pt>
                <c:pt idx="1">
                  <c:v>Melbourne</c:v>
                </c:pt>
                <c:pt idx="2">
                  <c:v>Sydney</c:v>
                </c:pt>
              </c:strCache>
            </c:strRef>
          </c:cat>
          <c:val>
            <c:numRef>
              <c:f>Sheet1!$B$2:$D$2</c:f>
              <c:numCache>
                <c:formatCode>0.00</c:formatCode>
                <c:ptCount val="3"/>
                <c:pt idx="0">
                  <c:v>52</c:v>
                </c:pt>
                <c:pt idx="1">
                  <c:v>52</c:v>
                </c:pt>
                <c:pt idx="2">
                  <c:v>64</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Don't care</c:v>
                </c:pt>
              </c:strCache>
            </c:strRef>
          </c:tx>
          <c:spPr>
            <a:solidFill>
              <a:srgbClr val="D4582A"/>
            </a:solidFill>
            <a:ln w="9525">
              <a:solidFill>
                <a:srgbClr val="FFFFFF"/>
              </a:solidFill>
            </a:ln>
          </c:spPr>
          <c:invertIfNegative val="0"/>
          <c:cat>
            <c:strRef>
              <c:f>Sheet1!$B$1:$D$1</c:f>
              <c:strCache>
                <c:ptCount val="3"/>
                <c:pt idx="0">
                  <c:v>All capitals</c:v>
                </c:pt>
                <c:pt idx="1">
                  <c:v>Melbourne</c:v>
                </c:pt>
                <c:pt idx="2">
                  <c:v>Sydney</c:v>
                </c:pt>
              </c:strCache>
            </c:strRef>
          </c:cat>
          <c:val>
            <c:numRef>
              <c:f>Sheet1!$B$3:$D$3</c:f>
              <c:numCache>
                <c:formatCode>0.00</c:formatCode>
                <c:ptCount val="3"/>
                <c:pt idx="0">
                  <c:v>28</c:v>
                </c:pt>
                <c:pt idx="1">
                  <c:v>29</c:v>
                </c:pt>
                <c:pt idx="2">
                  <c:v>20</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Would like it</c:v>
                </c:pt>
              </c:strCache>
            </c:strRef>
          </c:tx>
          <c:spPr>
            <a:solidFill>
              <a:srgbClr val="F68B33"/>
            </a:solidFill>
            <a:ln w="9525">
              <a:solidFill>
                <a:srgbClr val="FFFFFF"/>
              </a:solidFill>
            </a:ln>
          </c:spPr>
          <c:invertIfNegative val="0"/>
          <c:cat>
            <c:strRef>
              <c:f>Sheet1!$B$1:$D$1</c:f>
              <c:strCache>
                <c:ptCount val="3"/>
                <c:pt idx="0">
                  <c:v>All capitals</c:v>
                </c:pt>
                <c:pt idx="1">
                  <c:v>Melbourne</c:v>
                </c:pt>
                <c:pt idx="2">
                  <c:v>Sydney</c:v>
                </c:pt>
              </c:strCache>
            </c:strRef>
          </c:cat>
          <c:val>
            <c:numRef>
              <c:f>Sheet1!$B$4:$D$4</c:f>
              <c:numCache>
                <c:formatCode>0.00</c:formatCode>
                <c:ptCount val="3"/>
                <c:pt idx="0">
                  <c:v>11</c:v>
                </c:pt>
                <c:pt idx="1">
                  <c:v>11</c:v>
                </c:pt>
                <c:pt idx="2">
                  <c:v>9</c:v>
                </c:pt>
              </c:numCache>
            </c:numRef>
          </c:val>
          <c:extLst>
            <c:ext xmlns:c16="http://schemas.microsoft.com/office/drawing/2014/chart" uri="{C3380CC4-5D6E-409C-BE32-E72D297353CC}">
              <c16:uniqueId val="{00000002-D2AD-4538-9EDC-05EA2EACD0EF}"/>
            </c:ext>
          </c:extLst>
        </c:ser>
        <c:ser>
          <c:idx val="3"/>
          <c:order val="3"/>
          <c:tx>
            <c:strRef>
              <c:f>Sheet1!$A$5</c:f>
              <c:strCache>
                <c:ptCount val="1"/>
                <c:pt idx="0">
                  <c:v>Other / don't know</c:v>
                </c:pt>
              </c:strCache>
            </c:strRef>
          </c:tx>
          <c:spPr>
            <a:solidFill>
              <a:srgbClr val="FFC35A"/>
            </a:solidFill>
            <a:ln>
              <a:solidFill>
                <a:srgbClr val="FFFFFF"/>
              </a:solidFill>
            </a:ln>
          </c:spPr>
          <c:invertIfNegative val="0"/>
          <c:cat>
            <c:strRef>
              <c:f>Sheet1!$B$1:$D$1</c:f>
              <c:strCache>
                <c:ptCount val="3"/>
                <c:pt idx="0">
                  <c:v>All capitals</c:v>
                </c:pt>
                <c:pt idx="1">
                  <c:v>Melbourne</c:v>
                </c:pt>
                <c:pt idx="2">
                  <c:v>Sydney</c:v>
                </c:pt>
              </c:strCache>
            </c:strRef>
          </c:cat>
          <c:val>
            <c:numRef>
              <c:f>Sheet1!$B$5:$D$5</c:f>
              <c:numCache>
                <c:formatCode>0.00</c:formatCode>
                <c:ptCount val="3"/>
                <c:pt idx="0">
                  <c:v>8</c:v>
                </c:pt>
                <c:pt idx="1">
                  <c:v>8</c:v>
                </c:pt>
                <c:pt idx="2">
                  <c:v>7</c:v>
                </c:pt>
              </c:numCache>
            </c:numRef>
          </c:val>
          <c:extLst>
            <c:ext xmlns:c16="http://schemas.microsoft.com/office/drawing/2014/chart" uri="{C3380CC4-5D6E-409C-BE32-E72D297353CC}">
              <c16:uniqueId val="{00000000-9803-4889-8A92-A37F9CB2CB35}"/>
            </c:ext>
          </c:extLst>
        </c:ser>
        <c:dLbls>
          <c:showLegendKey val="0"/>
          <c:showVal val="0"/>
          <c:showCatName val="0"/>
          <c:showSerName val="0"/>
          <c:showPercent val="0"/>
          <c:showBubbleSize val="0"/>
        </c:dLbls>
        <c:gapWidth val="70"/>
        <c:overlap val="100"/>
        <c:axId val="-2016974088"/>
        <c:axId val="-2016970680"/>
      </c:barChart>
      <c:catAx>
        <c:axId val="-2016974088"/>
        <c:scaling>
          <c:orientation val="minMax"/>
        </c:scaling>
        <c:delete val="0"/>
        <c:axPos val="l"/>
        <c:numFmt formatCode="General" sourceLinked="1"/>
        <c:majorTickMark val="none"/>
        <c:minorTickMark val="none"/>
        <c:tickLblPos val="nextTo"/>
        <c:spPr>
          <a:ln>
            <a:solidFill>
              <a:schemeClr val="tx1"/>
            </a:solidFill>
          </a:ln>
        </c:spPr>
        <c:txPr>
          <a:bodyPr/>
          <a:lstStyle/>
          <a:p>
            <a:pPr>
              <a:defRPr sz="2200"/>
            </a:pPr>
            <a:endParaRPr lang="en-US"/>
          </a:p>
        </c:txPr>
        <c:crossAx val="-2016970680"/>
        <c:crosses val="autoZero"/>
        <c:auto val="1"/>
        <c:lblAlgn val="ctr"/>
        <c:lblOffset val="100"/>
        <c:noMultiLvlLbl val="0"/>
      </c:catAx>
      <c:valAx>
        <c:axId val="-2016970680"/>
        <c:scaling>
          <c:orientation val="minMax"/>
          <c:max val="1"/>
          <c:min val="0"/>
        </c:scaling>
        <c:delete val="0"/>
        <c:axPos val="b"/>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6974088"/>
        <c:crosses val="autoZero"/>
        <c:crossBetween val="between"/>
        <c:majorUnit val="0.1"/>
      </c:valAx>
    </c:plotArea>
    <c:plotVisOnly val="1"/>
    <c:dispBlanksAs val="gap"/>
    <c:showDLblsOverMax val="0"/>
  </c:chart>
  <c:txPr>
    <a:bodyPr/>
    <a:lstStyle/>
    <a:p>
      <a:pPr>
        <a:defRPr sz="1800"/>
      </a:pPr>
      <a:endParaRPr lang="en-US"/>
    </a:p>
  </c:txPr>
  <c:externalData r:id="rId2">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9159172582553100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3.39736363636364E-2</c:v>
                </c:pt>
                <c:pt idx="2">
                  <c:v>3.1005090909090899E-2</c:v>
                </c:pt>
              </c:numCache>
            </c:numRef>
          </c:val>
          <c:extLs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c:v>
                </c:pt>
                <c:pt idx="1">
                  <c:v>6.0263636363636301E-3</c:v>
                </c:pt>
                <c:pt idx="2">
                  <c:v>8.9949090909090899E-3</c:v>
                </c:pt>
              </c:numCache>
            </c:numRef>
          </c:val>
          <c:extLs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46800488"/>
        <c:axId val="-2046624712"/>
      </c:barChart>
      <c:catAx>
        <c:axId val="-2046800488"/>
        <c:scaling>
          <c:orientation val="minMax"/>
        </c:scaling>
        <c:delete val="0"/>
        <c:axPos val="b"/>
        <c:numFmt formatCode="General" sourceLinked="0"/>
        <c:majorTickMark val="out"/>
        <c:minorTickMark val="none"/>
        <c:tickLblPos val="none"/>
        <c:crossAx val="-2046624712"/>
        <c:crosses val="autoZero"/>
        <c:auto val="1"/>
        <c:lblAlgn val="ctr"/>
        <c:lblOffset val="100"/>
        <c:noMultiLvlLbl val="0"/>
      </c:catAx>
      <c:valAx>
        <c:axId val="-20466247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4680048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76366349403579104"/>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3.93125E-2</c:v>
                </c:pt>
                <c:pt idx="1">
                  <c:v>3.7395833333333302E-2</c:v>
                </c:pt>
                <c:pt idx="2">
                  <c:v>3.1112500000000001E-2</c:v>
                </c:pt>
              </c:numCache>
            </c:numRef>
          </c:val>
          <c:extLst>
            <c:ext xmlns:c16="http://schemas.microsoft.com/office/drawing/2014/chart" uri="{C3380CC4-5D6E-409C-BE32-E72D297353CC}">
              <c16:uniqueId val="{00000000-9BD0-40C2-BBE3-122CF6CA2DF1}"/>
            </c:ext>
          </c:extLst>
        </c:ser>
        <c:ser>
          <c:idx val="0"/>
          <c:order val="1"/>
          <c:tx>
            <c:strRef>
              <c:f>Sheet1!$B$1</c:f>
              <c:strCache>
                <c:ptCount val="1"/>
                <c:pt idx="0">
                  <c:v>Land tax paid per property</c:v>
                </c:pt>
              </c:strCache>
            </c:strRef>
          </c:tx>
          <c:spPr>
            <a:solidFill>
              <a:schemeClr val="tx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6.8749999999999996E-4</c:v>
                </c:pt>
                <c:pt idx="1">
                  <c:v>2.60416666666667E-3</c:v>
                </c:pt>
                <c:pt idx="2">
                  <c:v>8.8874999999999996E-3</c:v>
                </c:pt>
              </c:numCache>
            </c:numRef>
          </c:val>
          <c:extLst>
            <c:ext xmlns:c16="http://schemas.microsoft.com/office/drawing/2014/chart" uri="{C3380CC4-5D6E-409C-BE32-E72D297353CC}">
              <c16:uniqueId val="{00000001-9BD0-40C2-BBE3-122CF6CA2DF1}"/>
            </c:ext>
          </c:extLst>
        </c:ser>
        <c:dLbls>
          <c:showLegendKey val="0"/>
          <c:showVal val="0"/>
          <c:showCatName val="0"/>
          <c:showSerName val="0"/>
          <c:showPercent val="0"/>
          <c:showBubbleSize val="0"/>
        </c:dLbls>
        <c:gapWidth val="50"/>
        <c:overlap val="100"/>
        <c:axId val="-1948122648"/>
        <c:axId val="1528450120"/>
      </c:barChart>
      <c:catAx>
        <c:axId val="-1948122648"/>
        <c:scaling>
          <c:orientation val="minMax"/>
        </c:scaling>
        <c:delete val="0"/>
        <c:axPos val="b"/>
        <c:numFmt formatCode="General" sourceLinked="0"/>
        <c:majorTickMark val="out"/>
        <c:minorTickMark val="none"/>
        <c:tickLblPos val="none"/>
        <c:crossAx val="1528450120"/>
        <c:crosses val="autoZero"/>
        <c:auto val="1"/>
        <c:lblAlgn val="ctr"/>
        <c:lblOffset val="100"/>
        <c:noMultiLvlLbl val="0"/>
      </c:catAx>
      <c:valAx>
        <c:axId val="1528450120"/>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194812264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76366349403579104"/>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3.6647952448979594E-2</c:v>
                </c:pt>
                <c:pt idx="2">
                  <c:v>3.3290816326530616E-2</c:v>
                </c:pt>
              </c:numCache>
            </c:numRef>
          </c:val>
          <c:extLst>
            <c:ext xmlns:c16="http://schemas.microsoft.com/office/drawing/2014/chart" uri="{C3380CC4-5D6E-409C-BE32-E72D297353CC}">
              <c16:uniqueId val="{00000000-1798-4780-AACA-AF66063CAF12}"/>
            </c:ext>
          </c:extLst>
        </c:ser>
        <c:ser>
          <c:idx val="0"/>
          <c:order val="1"/>
          <c:tx>
            <c:strRef>
              <c:f>Sheet1!$B$1</c:f>
              <c:strCache>
                <c:ptCount val="1"/>
                <c:pt idx="0">
                  <c:v>Land tax paid per property</c:v>
                </c:pt>
              </c:strCache>
            </c:strRef>
          </c:tx>
          <c:spPr>
            <a:solidFill>
              <a:schemeClr val="tx2"/>
            </a:solidFill>
            <a:ln>
              <a:solidFill>
                <a:srgbClr val="FFFFFF"/>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c:v>
                </c:pt>
                <c:pt idx="1">
                  <c:v>3.352047551020408E-3</c:v>
                </c:pt>
                <c:pt idx="2">
                  <c:v>6.7091836734693875E-3</c:v>
                </c:pt>
              </c:numCache>
            </c:numRef>
          </c:val>
          <c:extLst>
            <c:ext xmlns:c16="http://schemas.microsoft.com/office/drawing/2014/chart" uri="{C3380CC4-5D6E-409C-BE32-E72D297353CC}">
              <c16:uniqueId val="{00000001-1798-4780-AACA-AF66063CAF12}"/>
            </c:ext>
          </c:extLst>
        </c:ser>
        <c:dLbls>
          <c:showLegendKey val="0"/>
          <c:showVal val="0"/>
          <c:showCatName val="0"/>
          <c:showSerName val="0"/>
          <c:showPercent val="0"/>
          <c:showBubbleSize val="0"/>
        </c:dLbls>
        <c:gapWidth val="50"/>
        <c:overlap val="100"/>
        <c:axId val="1477186200"/>
        <c:axId val="1456529368"/>
      </c:barChart>
      <c:catAx>
        <c:axId val="1477186200"/>
        <c:scaling>
          <c:orientation val="minMax"/>
        </c:scaling>
        <c:delete val="0"/>
        <c:axPos val="b"/>
        <c:numFmt formatCode="General" sourceLinked="0"/>
        <c:majorTickMark val="out"/>
        <c:minorTickMark val="none"/>
        <c:tickLblPos val="none"/>
        <c:crossAx val="1456529368"/>
        <c:crosses val="autoZero"/>
        <c:auto val="1"/>
        <c:lblAlgn val="ctr"/>
        <c:lblOffset val="100"/>
        <c:noMultiLvlLbl val="0"/>
      </c:catAx>
      <c:valAx>
        <c:axId val="1456529368"/>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1477186200"/>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9159172582553100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3.39736363636364E-2</c:v>
                </c:pt>
                <c:pt idx="2">
                  <c:v>3.1005090909090899E-2</c:v>
                </c:pt>
              </c:numCache>
            </c:numRef>
          </c:val>
          <c:extLs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c:v>
                </c:pt>
                <c:pt idx="1">
                  <c:v>6.0263636363636301E-3</c:v>
                </c:pt>
                <c:pt idx="2">
                  <c:v>8.9949090909090899E-3</c:v>
                </c:pt>
              </c:numCache>
            </c:numRef>
          </c:val>
          <c:extLs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46800488"/>
        <c:axId val="-2046624712"/>
      </c:barChart>
      <c:catAx>
        <c:axId val="-2046800488"/>
        <c:scaling>
          <c:orientation val="minMax"/>
        </c:scaling>
        <c:delete val="0"/>
        <c:axPos val="b"/>
        <c:numFmt formatCode="General" sourceLinked="0"/>
        <c:majorTickMark val="out"/>
        <c:minorTickMark val="none"/>
        <c:tickLblPos val="none"/>
        <c:crossAx val="-2046624712"/>
        <c:crosses val="autoZero"/>
        <c:auto val="1"/>
        <c:lblAlgn val="ctr"/>
        <c:lblOffset val="100"/>
        <c:noMultiLvlLbl val="0"/>
      </c:catAx>
      <c:valAx>
        <c:axId val="-20466247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4680048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c:v>
                </c:pt>
              </c:strCache>
            </c:strRef>
          </c:tx>
          <c:spPr>
            <a:ln>
              <a:solidFill>
                <a:schemeClr val="accent2"/>
              </a:solidFill>
              <a:prstDash val="solid"/>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Sheet1!$B$2:$B$217</c:f>
              <c:numCache>
                <c:formatCode>General</c:formatCode>
                <c:ptCount val="216"/>
                <c:pt idx="2" formatCode="0">
                  <c:v>7013</c:v>
                </c:pt>
                <c:pt idx="3" formatCode="0">
                  <c:v>6862</c:v>
                </c:pt>
                <c:pt idx="4" formatCode="0">
                  <c:v>6423.333333333333</c:v>
                </c:pt>
                <c:pt idx="5" formatCode="0">
                  <c:v>5459</c:v>
                </c:pt>
                <c:pt idx="6" formatCode="0">
                  <c:v>6105.333333333333</c:v>
                </c:pt>
                <c:pt idx="7" formatCode="0">
                  <c:v>6845.333333333333</c:v>
                </c:pt>
                <c:pt idx="8" formatCode="0">
                  <c:v>7783.333333333333</c:v>
                </c:pt>
                <c:pt idx="9" formatCode="0">
                  <c:v>7703.666666666667</c:v>
                </c:pt>
                <c:pt idx="10" formatCode="0">
                  <c:v>7597.333333333333</c:v>
                </c:pt>
                <c:pt idx="11" formatCode="0">
                  <c:v>7559</c:v>
                </c:pt>
                <c:pt idx="12" formatCode="0">
                  <c:v>7178.666666666667</c:v>
                </c:pt>
                <c:pt idx="13" formatCode="0">
                  <c:v>6609.333333333333</c:v>
                </c:pt>
                <c:pt idx="14" formatCode="0">
                  <c:v>6839.666666666667</c:v>
                </c:pt>
                <c:pt idx="15" formatCode="0">
                  <c:v>7493.333333333333</c:v>
                </c:pt>
                <c:pt idx="16" formatCode="0">
                  <c:v>8645.3333333333339</c:v>
                </c:pt>
                <c:pt idx="17" formatCode="0">
                  <c:v>9255.6666666666661</c:v>
                </c:pt>
                <c:pt idx="18" formatCode="0">
                  <c:v>10276.666666666666</c:v>
                </c:pt>
                <c:pt idx="19" formatCode="0">
                  <c:v>10619.666666666666</c:v>
                </c:pt>
                <c:pt idx="20" formatCode="0">
                  <c:v>10525</c:v>
                </c:pt>
                <c:pt idx="21" formatCode="0">
                  <c:v>10498.666666666666</c:v>
                </c:pt>
                <c:pt idx="22" formatCode="0">
                  <c:v>10476</c:v>
                </c:pt>
                <c:pt idx="23" formatCode="0">
                  <c:v>10591.666666666666</c:v>
                </c:pt>
                <c:pt idx="24" formatCode="0">
                  <c:v>9983.3333333333339</c:v>
                </c:pt>
                <c:pt idx="25" formatCode="0">
                  <c:v>8848</c:v>
                </c:pt>
                <c:pt idx="26" formatCode="0">
                  <c:v>8244.3333333333339</c:v>
                </c:pt>
                <c:pt idx="27" formatCode="0">
                  <c:v>7766</c:v>
                </c:pt>
                <c:pt idx="28" formatCode="0">
                  <c:v>8089.333333333333</c:v>
                </c:pt>
                <c:pt idx="29" formatCode="0">
                  <c:v>7784</c:v>
                </c:pt>
                <c:pt idx="30" formatCode="0">
                  <c:v>7895</c:v>
                </c:pt>
                <c:pt idx="31" formatCode="0">
                  <c:v>7383</c:v>
                </c:pt>
                <c:pt idx="32" formatCode="0">
                  <c:v>7158.666666666667</c:v>
                </c:pt>
                <c:pt idx="33" formatCode="0">
                  <c:v>6783</c:v>
                </c:pt>
                <c:pt idx="34" formatCode="0">
                  <c:v>6591.333333333333</c:v>
                </c:pt>
                <c:pt idx="35" formatCode="0">
                  <c:v>6495</c:v>
                </c:pt>
                <c:pt idx="36" formatCode="0">
                  <c:v>6023.333333333333</c:v>
                </c:pt>
                <c:pt idx="37" formatCode="0">
                  <c:v>5807.333333333333</c:v>
                </c:pt>
                <c:pt idx="38" formatCode="0">
                  <c:v>5958.666666666667</c:v>
                </c:pt>
                <c:pt idx="39" formatCode="0">
                  <c:v>6151.333333333333</c:v>
                </c:pt>
                <c:pt idx="40" formatCode="0">
                  <c:v>6333</c:v>
                </c:pt>
                <c:pt idx="41" formatCode="0">
                  <c:v>6097</c:v>
                </c:pt>
                <c:pt idx="42" formatCode="0">
                  <c:v>6225.333333333333</c:v>
                </c:pt>
                <c:pt idx="43" formatCode="0">
                  <c:v>6101</c:v>
                </c:pt>
                <c:pt idx="44" formatCode="0">
                  <c:v>6257.333333333333</c:v>
                </c:pt>
                <c:pt idx="45" formatCode="0">
                  <c:v>6256.666666666667</c:v>
                </c:pt>
                <c:pt idx="46" formatCode="0">
                  <c:v>6108.666666666667</c:v>
                </c:pt>
                <c:pt idx="47" formatCode="0">
                  <c:v>5871</c:v>
                </c:pt>
                <c:pt idx="48" formatCode="0">
                  <c:v>5112.333333333333</c:v>
                </c:pt>
                <c:pt idx="49" formatCode="0">
                  <c:v>4714.666666666667</c:v>
                </c:pt>
                <c:pt idx="50" formatCode="0">
                  <c:v>4578</c:v>
                </c:pt>
                <c:pt idx="51" formatCode="0">
                  <c:v>4778</c:v>
                </c:pt>
                <c:pt idx="52" formatCode="0">
                  <c:v>5119</c:v>
                </c:pt>
                <c:pt idx="53" formatCode="0">
                  <c:v>5286</c:v>
                </c:pt>
                <c:pt idx="54" formatCode="0">
                  <c:v>5672.666666666667</c:v>
                </c:pt>
                <c:pt idx="55" formatCode="0">
                  <c:v>5817.333333333333</c:v>
                </c:pt>
                <c:pt idx="56" formatCode="0">
                  <c:v>5903.666666666667</c:v>
                </c:pt>
                <c:pt idx="57" formatCode="0">
                  <c:v>5834.333333333333</c:v>
                </c:pt>
                <c:pt idx="58" formatCode="0">
                  <c:v>6038.666666666667</c:v>
                </c:pt>
                <c:pt idx="59" formatCode="0">
                  <c:v>6220.333333333333</c:v>
                </c:pt>
                <c:pt idx="60" formatCode="0">
                  <c:v>6047.333333333333</c:v>
                </c:pt>
                <c:pt idx="61" formatCode="0">
                  <c:v>5897</c:v>
                </c:pt>
                <c:pt idx="62" formatCode="0">
                  <c:v>6042</c:v>
                </c:pt>
                <c:pt idx="63" formatCode="0">
                  <c:v>6558</c:v>
                </c:pt>
                <c:pt idx="64" formatCode="0">
                  <c:v>7002.666666666667</c:v>
                </c:pt>
                <c:pt idx="65" formatCode="0">
                  <c:v>7090.333333333333</c:v>
                </c:pt>
                <c:pt idx="66" formatCode="0">
                  <c:v>7058</c:v>
                </c:pt>
                <c:pt idx="67" formatCode="0">
                  <c:v>7154.333333333333</c:v>
                </c:pt>
                <c:pt idx="68" formatCode="0">
                  <c:v>7335.666666666667</c:v>
                </c:pt>
                <c:pt idx="69" formatCode="0">
                  <c:v>7696.666666666667</c:v>
                </c:pt>
                <c:pt idx="70" formatCode="0">
                  <c:v>8074.666666666667</c:v>
                </c:pt>
                <c:pt idx="71" formatCode="0">
                  <c:v>8252.6666666666661</c:v>
                </c:pt>
                <c:pt idx="72" formatCode="0">
                  <c:v>7859.333333333333</c:v>
                </c:pt>
                <c:pt idx="73" formatCode="0">
                  <c:v>7367.333333333333</c:v>
                </c:pt>
                <c:pt idx="74" formatCode="0">
                  <c:v>7673.333333333333</c:v>
                </c:pt>
                <c:pt idx="75" formatCode="0">
                  <c:v>8095</c:v>
                </c:pt>
                <c:pt idx="76" formatCode="0">
                  <c:v>8793.3333333333339</c:v>
                </c:pt>
                <c:pt idx="77" formatCode="0">
                  <c:v>8589.6666666666661</c:v>
                </c:pt>
                <c:pt idx="78" formatCode="0">
                  <c:v>8726</c:v>
                </c:pt>
                <c:pt idx="79" formatCode="0">
                  <c:v>8405.6666666666661</c:v>
                </c:pt>
                <c:pt idx="80" formatCode="0">
                  <c:v>8279.6666666666661</c:v>
                </c:pt>
                <c:pt idx="81" formatCode="0">
                  <c:v>8483.6666666666661</c:v>
                </c:pt>
                <c:pt idx="82" formatCode="0">
                  <c:v>8754.6666666666661</c:v>
                </c:pt>
                <c:pt idx="83" formatCode="0">
                  <c:v>8737</c:v>
                </c:pt>
                <c:pt idx="84" formatCode="0">
                  <c:v>8193.6666666666661</c:v>
                </c:pt>
                <c:pt idx="85" formatCode="0">
                  <c:v>7696.333333333333</c:v>
                </c:pt>
                <c:pt idx="86" formatCode="0">
                  <c:v>7959.333333333333</c:v>
                </c:pt>
                <c:pt idx="87" formatCode="0">
                  <c:v>8368</c:v>
                </c:pt>
                <c:pt idx="88" formatCode="0">
                  <c:v>9042.3333333333339</c:v>
                </c:pt>
                <c:pt idx="89" formatCode="0">
                  <c:v>8909</c:v>
                </c:pt>
                <c:pt idx="90" formatCode="0">
                  <c:v>8997.6666666666661</c:v>
                </c:pt>
                <c:pt idx="91" formatCode="0">
                  <c:v>8772.3333333333339</c:v>
                </c:pt>
                <c:pt idx="92" formatCode="0">
                  <c:v>8645.6666666666661</c:v>
                </c:pt>
                <c:pt idx="93" formatCode="0">
                  <c:v>8985</c:v>
                </c:pt>
                <c:pt idx="94" formatCode="0">
                  <c:v>9307.3333333333339</c:v>
                </c:pt>
                <c:pt idx="95" formatCode="0">
                  <c:v>9538</c:v>
                </c:pt>
                <c:pt idx="96" formatCode="0">
                  <c:v>8944</c:v>
                </c:pt>
                <c:pt idx="97" formatCode="0">
                  <c:v>8270.3333333333339</c:v>
                </c:pt>
                <c:pt idx="98" formatCode="0">
                  <c:v>7626</c:v>
                </c:pt>
                <c:pt idx="99" formatCode="0">
                  <c:v>7447.666666666667</c:v>
                </c:pt>
                <c:pt idx="100" formatCode="0">
                  <c:v>7191</c:v>
                </c:pt>
                <c:pt idx="101" formatCode="0">
                  <c:v>7052</c:v>
                </c:pt>
                <c:pt idx="102" formatCode="0">
                  <c:v>7006.666666666667</c:v>
                </c:pt>
                <c:pt idx="103" formatCode="0">
                  <c:v>6734.333333333333</c:v>
                </c:pt>
                <c:pt idx="104" formatCode="0">
                  <c:v>6930.666666666667</c:v>
                </c:pt>
                <c:pt idx="105" formatCode="0">
                  <c:v>6979.333333333333</c:v>
                </c:pt>
                <c:pt idx="106" formatCode="0">
                  <c:v>7778.666666666667</c:v>
                </c:pt>
                <c:pt idx="107" formatCode="0">
                  <c:v>8988.3333333333339</c:v>
                </c:pt>
                <c:pt idx="108" formatCode="0">
                  <c:v>9699.6666666666661</c:v>
                </c:pt>
                <c:pt idx="109" formatCode="0">
                  <c:v>10433</c:v>
                </c:pt>
                <c:pt idx="110" formatCode="0">
                  <c:v>11632</c:v>
                </c:pt>
                <c:pt idx="111" formatCode="0">
                  <c:v>12968</c:v>
                </c:pt>
                <c:pt idx="112" formatCode="0">
                  <c:v>14080.666666666666</c:v>
                </c:pt>
                <c:pt idx="113" formatCode="0">
                  <c:v>13962.333333333334</c:v>
                </c:pt>
                <c:pt idx="114" formatCode="0">
                  <c:v>13695</c:v>
                </c:pt>
                <c:pt idx="115" formatCode="0">
                  <c:v>12579.333333333334</c:v>
                </c:pt>
                <c:pt idx="116" formatCode="0">
                  <c:v>11960</c:v>
                </c:pt>
                <c:pt idx="117" formatCode="0">
                  <c:v>11707.333333333334</c:v>
                </c:pt>
                <c:pt idx="118" formatCode="0">
                  <c:v>11194.333333333334</c:v>
                </c:pt>
                <c:pt idx="119" formatCode="0">
                  <c:v>10106.333333333334</c:v>
                </c:pt>
                <c:pt idx="120" formatCode="0">
                  <c:v>8167.666666666667</c:v>
                </c:pt>
                <c:pt idx="121" formatCode="0">
                  <c:v>7085.666666666667</c:v>
                </c:pt>
                <c:pt idx="122" formatCode="0">
                  <c:v>6280.333333333333</c:v>
                </c:pt>
                <c:pt idx="123" formatCode="0">
                  <c:v>6141.666666666667</c:v>
                </c:pt>
                <c:pt idx="124" formatCode="0">
                  <c:v>6143</c:v>
                </c:pt>
                <c:pt idx="125" formatCode="0">
                  <c:v>6006</c:v>
                </c:pt>
                <c:pt idx="126" formatCode="0">
                  <c:v>6071.333333333333</c:v>
                </c:pt>
                <c:pt idx="127" formatCode="0">
                  <c:v>5844.666666666667</c:v>
                </c:pt>
                <c:pt idx="128" formatCode="0">
                  <c:v>5740.333333333333</c:v>
                </c:pt>
                <c:pt idx="129" formatCode="0">
                  <c:v>5586.666666666667</c:v>
                </c:pt>
                <c:pt idx="130" formatCode="0">
                  <c:v>5774.666666666667</c:v>
                </c:pt>
                <c:pt idx="131" formatCode="0">
                  <c:v>5979.666666666667</c:v>
                </c:pt>
                <c:pt idx="132" formatCode="0">
                  <c:v>5551.666666666667</c:v>
                </c:pt>
                <c:pt idx="133" formatCode="0">
                  <c:v>5036</c:v>
                </c:pt>
                <c:pt idx="134" formatCode="0">
                  <c:v>4891</c:v>
                </c:pt>
                <c:pt idx="135" formatCode="0">
                  <c:v>5228.666666666667</c:v>
                </c:pt>
                <c:pt idx="136" formatCode="0">
                  <c:v>5680</c:v>
                </c:pt>
                <c:pt idx="137" formatCode="0">
                  <c:v>5593</c:v>
                </c:pt>
                <c:pt idx="138" formatCode="0">
                  <c:v>5651.333333333333</c:v>
                </c:pt>
                <c:pt idx="139" formatCode="0">
                  <c:v>5602.333333333333</c:v>
                </c:pt>
                <c:pt idx="140" formatCode="0">
                  <c:v>5760.333333333333</c:v>
                </c:pt>
                <c:pt idx="141" formatCode="0">
                  <c:v>6181.333333333333</c:v>
                </c:pt>
                <c:pt idx="142" formatCode="0">
                  <c:v>6856</c:v>
                </c:pt>
                <c:pt idx="143" formatCode="0">
                  <c:v>7574.333333333333</c:v>
                </c:pt>
                <c:pt idx="144" formatCode="0">
                  <c:v>7399.333333333333</c:v>
                </c:pt>
                <c:pt idx="145" formatCode="0">
                  <c:v>6575.333333333333</c:v>
                </c:pt>
                <c:pt idx="146" formatCode="0">
                  <c:v>5748</c:v>
                </c:pt>
                <c:pt idx="147" formatCode="0">
                  <c:v>5418.666666666667</c:v>
                </c:pt>
                <c:pt idx="148" formatCode="0">
                  <c:v>5860</c:v>
                </c:pt>
                <c:pt idx="149" formatCode="0">
                  <c:v>6022</c:v>
                </c:pt>
                <c:pt idx="150" formatCode="0">
                  <c:v>6447.333333333333</c:v>
                </c:pt>
                <c:pt idx="151" formatCode="0">
                  <c:v>6370</c:v>
                </c:pt>
                <c:pt idx="152" formatCode="0">
                  <c:v>6347.333333333333</c:v>
                </c:pt>
                <c:pt idx="153" formatCode="0">
                  <c:v>6511.666666666667</c:v>
                </c:pt>
                <c:pt idx="154" formatCode="0">
                  <c:v>6404.666666666667</c:v>
                </c:pt>
                <c:pt idx="155" formatCode="0">
                  <c:v>6033</c:v>
                </c:pt>
                <c:pt idx="156" formatCode="0">
                  <c:v>5226</c:v>
                </c:pt>
                <c:pt idx="157" formatCode="0">
                  <c:v>4748.333333333333</c:v>
                </c:pt>
                <c:pt idx="158" formatCode="0">
                  <c:v>4776.666666666667</c:v>
                </c:pt>
                <c:pt idx="159" formatCode="0">
                  <c:v>5095.333333333333</c:v>
                </c:pt>
                <c:pt idx="160" formatCode="0">
                  <c:v>5584.333333333333</c:v>
                </c:pt>
                <c:pt idx="161" formatCode="0">
                  <c:v>5752.333333333333</c:v>
                </c:pt>
                <c:pt idx="162" formatCode="0">
                  <c:v>6073.666666666667</c:v>
                </c:pt>
                <c:pt idx="163" formatCode="0">
                  <c:v>5901.333333333333</c:v>
                </c:pt>
                <c:pt idx="164" formatCode="0">
                  <c:v>5891.666666666667</c:v>
                </c:pt>
                <c:pt idx="165" formatCode="0">
                  <c:v>5821.666666666667</c:v>
                </c:pt>
                <c:pt idx="166" formatCode="0">
                  <c:v>5988.666666666667</c:v>
                </c:pt>
                <c:pt idx="167" formatCode="0">
                  <c:v>5962.333333333333</c:v>
                </c:pt>
                <c:pt idx="168" formatCode="0">
                  <c:v>5447</c:v>
                </c:pt>
                <c:pt idx="169" formatCode="0">
                  <c:v>5053.666666666667</c:v>
                </c:pt>
                <c:pt idx="170" formatCode="0">
                  <c:v>4981.333333333333</c:v>
                </c:pt>
                <c:pt idx="171" formatCode="0">
                  <c:v>5110.333333333333</c:v>
                </c:pt>
                <c:pt idx="172" formatCode="0">
                  <c:v>5320.333333333333</c:v>
                </c:pt>
                <c:pt idx="173" formatCode="0">
                  <c:v>5267.666666666667</c:v>
                </c:pt>
                <c:pt idx="174" formatCode="0">
                  <c:v>5384</c:v>
                </c:pt>
                <c:pt idx="175" formatCode="0">
                  <c:v>5330</c:v>
                </c:pt>
                <c:pt idx="176" formatCode="0">
                  <c:v>5564.333333333333</c:v>
                </c:pt>
                <c:pt idx="177" formatCode="0">
                  <c:v>5822</c:v>
                </c:pt>
                <c:pt idx="178" formatCode="0">
                  <c:v>5896.666666666667</c:v>
                </c:pt>
                <c:pt idx="179" formatCode="0">
                  <c:v>5891.333333333333</c:v>
                </c:pt>
                <c:pt idx="180" formatCode="0">
                  <c:v>5273</c:v>
                </c:pt>
                <c:pt idx="181" formatCode="0">
                  <c:v>5060</c:v>
                </c:pt>
                <c:pt idx="182" formatCode="0">
                  <c:v>5043.666666666667</c:v>
                </c:pt>
                <c:pt idx="183" formatCode="0">
                  <c:v>5300.333333333333</c:v>
                </c:pt>
                <c:pt idx="184" formatCode="0">
                  <c:v>5406.666666666667</c:v>
                </c:pt>
                <c:pt idx="185" formatCode="0">
                  <c:v>5336</c:v>
                </c:pt>
                <c:pt idx="186" formatCode="0">
                  <c:v>5516</c:v>
                </c:pt>
                <c:pt idx="187" formatCode="0">
                  <c:v>5434.333333333333</c:v>
                </c:pt>
                <c:pt idx="188" formatCode="0">
                  <c:v>5422.666666666667</c:v>
                </c:pt>
                <c:pt idx="189" formatCode="0">
                  <c:v>5307</c:v>
                </c:pt>
                <c:pt idx="190" formatCode="0">
                  <c:v>5423.333333333333</c:v>
                </c:pt>
                <c:pt idx="191" formatCode="0">
                  <c:v>5548.666666666667</c:v>
                </c:pt>
                <c:pt idx="192" formatCode="0">
                  <c:v>5214</c:v>
                </c:pt>
                <c:pt idx="193" formatCode="0">
                  <c:v>5114</c:v>
                </c:pt>
                <c:pt idx="194" formatCode="0">
                  <c:v>4877</c:v>
                </c:pt>
                <c:pt idx="195" formatCode="0">
                  <c:v>5233.666666666667</c:v>
                </c:pt>
                <c:pt idx="196" formatCode="0">
                  <c:v>5454.666666666667</c:v>
                </c:pt>
                <c:pt idx="197" formatCode="0">
                  <c:v>5619</c:v>
                </c:pt>
                <c:pt idx="198" formatCode="0">
                  <c:v>5559.666666666667</c:v>
                </c:pt>
                <c:pt idx="199" formatCode="0">
                  <c:v>5409.333333333333</c:v>
                </c:pt>
                <c:pt idx="200" formatCode="0">
                  <c:v>5287.666666666667</c:v>
                </c:pt>
                <c:pt idx="201" formatCode="0">
                  <c:v>5370</c:v>
                </c:pt>
                <c:pt idx="202" formatCode="0">
                  <c:v>5592.333333333333</c:v>
                </c:pt>
                <c:pt idx="203" formatCode="0">
                  <c:v>5725</c:v>
                </c:pt>
                <c:pt idx="204" formatCode="0">
                  <c:v>5407</c:v>
                </c:pt>
                <c:pt idx="205" formatCode="0">
                  <c:v>4985.666666666667</c:v>
                </c:pt>
                <c:pt idx="206" formatCode="0">
                  <c:v>5001</c:v>
                </c:pt>
                <c:pt idx="207" formatCode="0">
                  <c:v>5101</c:v>
                </c:pt>
                <c:pt idx="208" formatCode="0">
                  <c:v>5534.333333333333</c:v>
                </c:pt>
                <c:pt idx="209" formatCode="0">
                  <c:v>5647</c:v>
                </c:pt>
                <c:pt idx="210" formatCode="0">
                  <c:v>6289.333333333333</c:v>
                </c:pt>
                <c:pt idx="211" formatCode="0">
                  <c:v>6860.666666666667</c:v>
                </c:pt>
                <c:pt idx="212" formatCode="0">
                  <c:v>7277.666666666667</c:v>
                </c:pt>
                <c:pt idx="213" formatCode="0">
                  <c:v>7648.333333333333</c:v>
                </c:pt>
                <c:pt idx="214" formatCode="0">
                  <c:v>7929</c:v>
                </c:pt>
              </c:numCache>
            </c:numRef>
          </c:val>
          <c:smooth val="0"/>
          <c:extLs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Sheet1!$C$2:$C$217</c:f>
              <c:numCache>
                <c:formatCode>General</c:formatCode>
                <c:ptCount val="216"/>
                <c:pt idx="2" formatCode="0">
                  <c:v>1021.6666666666666</c:v>
                </c:pt>
                <c:pt idx="3" formatCode="0">
                  <c:v>966.33333333333337</c:v>
                </c:pt>
                <c:pt idx="4" formatCode="0">
                  <c:v>869.66666666666663</c:v>
                </c:pt>
                <c:pt idx="5" formatCode="0">
                  <c:v>756.33333333333337</c:v>
                </c:pt>
                <c:pt idx="6" formatCode="0">
                  <c:v>990</c:v>
                </c:pt>
                <c:pt idx="7" formatCode="0">
                  <c:v>1203</c:v>
                </c:pt>
                <c:pt idx="8" formatCode="0">
                  <c:v>1362.6666666666667</c:v>
                </c:pt>
                <c:pt idx="9" formatCode="0">
                  <c:v>1307</c:v>
                </c:pt>
                <c:pt idx="10" formatCode="0">
                  <c:v>1286.3333333333333</c:v>
                </c:pt>
                <c:pt idx="11" formatCode="0">
                  <c:v>1305.3333333333333</c:v>
                </c:pt>
                <c:pt idx="12" formatCode="0">
                  <c:v>1213</c:v>
                </c:pt>
                <c:pt idx="13" formatCode="0">
                  <c:v>1079.3333333333333</c:v>
                </c:pt>
                <c:pt idx="14" formatCode="0">
                  <c:v>1045.6666666666667</c:v>
                </c:pt>
                <c:pt idx="15" formatCode="0">
                  <c:v>1068</c:v>
                </c:pt>
                <c:pt idx="16" formatCode="0">
                  <c:v>1188.6666666666667</c:v>
                </c:pt>
                <c:pt idx="17" formatCode="0">
                  <c:v>1216.6666666666667</c:v>
                </c:pt>
                <c:pt idx="18" formatCode="0">
                  <c:v>1290</c:v>
                </c:pt>
                <c:pt idx="19" formatCode="0">
                  <c:v>1272.3333333333333</c:v>
                </c:pt>
                <c:pt idx="20" formatCode="0">
                  <c:v>1217.3333333333333</c:v>
                </c:pt>
                <c:pt idx="21" formatCode="0">
                  <c:v>1209.3333333333333</c:v>
                </c:pt>
                <c:pt idx="22" formatCode="0">
                  <c:v>1225.6666666666667</c:v>
                </c:pt>
                <c:pt idx="23" formatCode="0">
                  <c:v>1301</c:v>
                </c:pt>
                <c:pt idx="24" formatCode="0">
                  <c:v>1248.6666666666667</c:v>
                </c:pt>
                <c:pt idx="25" formatCode="0">
                  <c:v>1132</c:v>
                </c:pt>
                <c:pt idx="26" formatCode="0">
                  <c:v>1082.6666666666667</c:v>
                </c:pt>
                <c:pt idx="27" formatCode="0">
                  <c:v>1046.6666666666667</c:v>
                </c:pt>
                <c:pt idx="28" formatCode="0">
                  <c:v>1085.6666666666667</c:v>
                </c:pt>
                <c:pt idx="29" formatCode="0">
                  <c:v>1019</c:v>
                </c:pt>
                <c:pt idx="30" formatCode="0">
                  <c:v>1041</c:v>
                </c:pt>
                <c:pt idx="31" formatCode="0">
                  <c:v>987.33333333333337</c:v>
                </c:pt>
                <c:pt idx="32" formatCode="0">
                  <c:v>965</c:v>
                </c:pt>
                <c:pt idx="33" formatCode="0">
                  <c:v>954.66666666666663</c:v>
                </c:pt>
                <c:pt idx="34" formatCode="0">
                  <c:v>933.66666666666663</c:v>
                </c:pt>
                <c:pt idx="35" formatCode="0">
                  <c:v>919.33333333333337</c:v>
                </c:pt>
                <c:pt idx="36" formatCode="0">
                  <c:v>839.66666666666663</c:v>
                </c:pt>
                <c:pt idx="37" formatCode="0">
                  <c:v>814.66666666666663</c:v>
                </c:pt>
                <c:pt idx="38" formatCode="0">
                  <c:v>817</c:v>
                </c:pt>
                <c:pt idx="39" formatCode="0">
                  <c:v>836.66666666666663</c:v>
                </c:pt>
                <c:pt idx="40" formatCode="0">
                  <c:v>847.33333333333337</c:v>
                </c:pt>
                <c:pt idx="41" formatCode="0">
                  <c:v>831.66666666666663</c:v>
                </c:pt>
                <c:pt idx="42" formatCode="0">
                  <c:v>833.33333333333337</c:v>
                </c:pt>
                <c:pt idx="43" formatCode="0">
                  <c:v>798.66666666666663</c:v>
                </c:pt>
                <c:pt idx="44" formatCode="0">
                  <c:v>783.33333333333337</c:v>
                </c:pt>
                <c:pt idx="45" formatCode="0">
                  <c:v>776.33333333333337</c:v>
                </c:pt>
                <c:pt idx="46" formatCode="0">
                  <c:v>779</c:v>
                </c:pt>
                <c:pt idx="47" formatCode="0">
                  <c:v>791</c:v>
                </c:pt>
                <c:pt idx="48" formatCode="0">
                  <c:v>716.66666666666663</c:v>
                </c:pt>
                <c:pt idx="49" formatCode="0">
                  <c:v>672.33333333333337</c:v>
                </c:pt>
                <c:pt idx="50" formatCode="0">
                  <c:v>652.66666666666663</c:v>
                </c:pt>
                <c:pt idx="51" formatCode="0">
                  <c:v>674</c:v>
                </c:pt>
                <c:pt idx="52" formatCode="0">
                  <c:v>677.33333333333337</c:v>
                </c:pt>
                <c:pt idx="53" formatCode="0">
                  <c:v>672.66666666666663</c:v>
                </c:pt>
                <c:pt idx="54" formatCode="0">
                  <c:v>688.33333333333337</c:v>
                </c:pt>
                <c:pt idx="55" formatCode="0">
                  <c:v>708.66666666666663</c:v>
                </c:pt>
                <c:pt idx="56" formatCode="0">
                  <c:v>713.66666666666663</c:v>
                </c:pt>
                <c:pt idx="57" formatCode="0">
                  <c:v>696.66666666666663</c:v>
                </c:pt>
                <c:pt idx="58" formatCode="0">
                  <c:v>716.66666666666663</c:v>
                </c:pt>
                <c:pt idx="59" formatCode="0">
                  <c:v>745.33333333333337</c:v>
                </c:pt>
                <c:pt idx="60" formatCode="0">
                  <c:v>758.33333333333337</c:v>
                </c:pt>
                <c:pt idx="61" formatCode="0">
                  <c:v>777.33333333333337</c:v>
                </c:pt>
                <c:pt idx="62" formatCode="0">
                  <c:v>783.33333333333337</c:v>
                </c:pt>
                <c:pt idx="63" formatCode="0">
                  <c:v>836.66666666666663</c:v>
                </c:pt>
                <c:pt idx="64" formatCode="0">
                  <c:v>876</c:v>
                </c:pt>
                <c:pt idx="65" formatCode="0">
                  <c:v>884.66666666666663</c:v>
                </c:pt>
                <c:pt idx="66" formatCode="0">
                  <c:v>900.66666666666663</c:v>
                </c:pt>
                <c:pt idx="67" formatCode="0">
                  <c:v>909.33333333333337</c:v>
                </c:pt>
                <c:pt idx="68" formatCode="0">
                  <c:v>939</c:v>
                </c:pt>
                <c:pt idx="69" formatCode="0">
                  <c:v>967.66666666666663</c:v>
                </c:pt>
                <c:pt idx="70" formatCode="0">
                  <c:v>986.66666666666663</c:v>
                </c:pt>
                <c:pt idx="71" formatCode="0">
                  <c:v>967</c:v>
                </c:pt>
                <c:pt idx="72" formatCode="0">
                  <c:v>903.66666666666663</c:v>
                </c:pt>
                <c:pt idx="73" formatCode="0">
                  <c:v>853</c:v>
                </c:pt>
                <c:pt idx="74" formatCode="0">
                  <c:v>941</c:v>
                </c:pt>
                <c:pt idx="75" formatCode="0">
                  <c:v>983.66666666666663</c:v>
                </c:pt>
                <c:pt idx="76" formatCode="0">
                  <c:v>1048.6666666666667</c:v>
                </c:pt>
                <c:pt idx="77" formatCode="0">
                  <c:v>996.66666666666663</c:v>
                </c:pt>
                <c:pt idx="78" formatCode="0">
                  <c:v>997.66666666666663</c:v>
                </c:pt>
                <c:pt idx="79" formatCode="0">
                  <c:v>970.66666666666663</c:v>
                </c:pt>
                <c:pt idx="80" formatCode="0">
                  <c:v>999.33333333333337</c:v>
                </c:pt>
                <c:pt idx="81" formatCode="0">
                  <c:v>1038.6666666666667</c:v>
                </c:pt>
                <c:pt idx="82" formatCode="0">
                  <c:v>1094.6666666666667</c:v>
                </c:pt>
                <c:pt idx="83" formatCode="0">
                  <c:v>1058</c:v>
                </c:pt>
                <c:pt idx="84" formatCode="0">
                  <c:v>985</c:v>
                </c:pt>
                <c:pt idx="85" formatCode="0">
                  <c:v>915</c:v>
                </c:pt>
                <c:pt idx="86" formatCode="0">
                  <c:v>969.66666666666663</c:v>
                </c:pt>
                <c:pt idx="87" formatCode="0">
                  <c:v>1005.6666666666666</c:v>
                </c:pt>
                <c:pt idx="88" formatCode="0">
                  <c:v>1050.3333333333333</c:v>
                </c:pt>
                <c:pt idx="89" formatCode="0">
                  <c:v>994.66666666666663</c:v>
                </c:pt>
                <c:pt idx="90" formatCode="0">
                  <c:v>989.33333333333337</c:v>
                </c:pt>
                <c:pt idx="91" formatCode="0">
                  <c:v>948.66666666666663</c:v>
                </c:pt>
                <c:pt idx="92" formatCode="0">
                  <c:v>930</c:v>
                </c:pt>
                <c:pt idx="93" formatCode="0">
                  <c:v>976</c:v>
                </c:pt>
                <c:pt idx="94" formatCode="0">
                  <c:v>1018.3333333333334</c:v>
                </c:pt>
                <c:pt idx="95" formatCode="0">
                  <c:v>1056</c:v>
                </c:pt>
                <c:pt idx="96" formatCode="0">
                  <c:v>1013.3333333333334</c:v>
                </c:pt>
                <c:pt idx="97" formatCode="0">
                  <c:v>978.66666666666663</c:v>
                </c:pt>
                <c:pt idx="98" formatCode="0">
                  <c:v>945</c:v>
                </c:pt>
                <c:pt idx="99" formatCode="0">
                  <c:v>954.66666666666663</c:v>
                </c:pt>
                <c:pt idx="100" formatCode="0">
                  <c:v>925.66666666666663</c:v>
                </c:pt>
                <c:pt idx="101" formatCode="0">
                  <c:v>901.33333333333337</c:v>
                </c:pt>
                <c:pt idx="102" formatCode="0">
                  <c:v>904.66666666666663</c:v>
                </c:pt>
                <c:pt idx="103" formatCode="0">
                  <c:v>910</c:v>
                </c:pt>
                <c:pt idx="104" formatCode="0">
                  <c:v>912.66666666666663</c:v>
                </c:pt>
                <c:pt idx="105" formatCode="0">
                  <c:v>904.66666666666663</c:v>
                </c:pt>
                <c:pt idx="106" formatCode="0">
                  <c:v>988.33333333333337</c:v>
                </c:pt>
                <c:pt idx="107" formatCode="0">
                  <c:v>1218.6666666666667</c:v>
                </c:pt>
                <c:pt idx="108" formatCode="0">
                  <c:v>1375.6666666666667</c:v>
                </c:pt>
                <c:pt idx="109" formatCode="0">
                  <c:v>1503</c:v>
                </c:pt>
                <c:pt idx="110" formatCode="0">
                  <c:v>1570</c:v>
                </c:pt>
                <c:pt idx="111" formatCode="0">
                  <c:v>1655</c:v>
                </c:pt>
                <c:pt idx="112" formatCode="0">
                  <c:v>1771.3333333333333</c:v>
                </c:pt>
                <c:pt idx="113" formatCode="0">
                  <c:v>1810.3333333333333</c:v>
                </c:pt>
                <c:pt idx="114" formatCode="0">
                  <c:v>1805</c:v>
                </c:pt>
                <c:pt idx="115" formatCode="0">
                  <c:v>1629.6666666666667</c:v>
                </c:pt>
                <c:pt idx="116" formatCode="0">
                  <c:v>1544.6666666666667</c:v>
                </c:pt>
                <c:pt idx="117" formatCode="0">
                  <c:v>1520.6666666666667</c:v>
                </c:pt>
                <c:pt idx="118" formatCode="0">
                  <c:v>1472.3333333333333</c:v>
                </c:pt>
                <c:pt idx="119" formatCode="0">
                  <c:v>1296.3333333333333</c:v>
                </c:pt>
                <c:pt idx="120" formatCode="0">
                  <c:v>1037.3333333333333</c:v>
                </c:pt>
                <c:pt idx="121" formatCode="0">
                  <c:v>882.33333333333337</c:v>
                </c:pt>
                <c:pt idx="122" formatCode="0">
                  <c:v>798.33333333333337</c:v>
                </c:pt>
                <c:pt idx="123" formatCode="0">
                  <c:v>766.33333333333337</c:v>
                </c:pt>
                <c:pt idx="124" formatCode="0">
                  <c:v>749</c:v>
                </c:pt>
                <c:pt idx="125" formatCode="0">
                  <c:v>698.33333333333337</c:v>
                </c:pt>
                <c:pt idx="126" formatCode="0">
                  <c:v>691</c:v>
                </c:pt>
                <c:pt idx="127" formatCode="0">
                  <c:v>686.33333333333337</c:v>
                </c:pt>
                <c:pt idx="128" formatCode="0">
                  <c:v>702.33333333333337</c:v>
                </c:pt>
                <c:pt idx="129" formatCode="0">
                  <c:v>683.66666666666663</c:v>
                </c:pt>
                <c:pt idx="130" formatCode="0">
                  <c:v>694.33333333333337</c:v>
                </c:pt>
                <c:pt idx="131" formatCode="0">
                  <c:v>692.66666666666663</c:v>
                </c:pt>
                <c:pt idx="132" formatCode="0">
                  <c:v>660.33333333333337</c:v>
                </c:pt>
                <c:pt idx="133" formatCode="0">
                  <c:v>604.33333333333337</c:v>
                </c:pt>
                <c:pt idx="134" formatCode="0">
                  <c:v>585.33333333333337</c:v>
                </c:pt>
                <c:pt idx="135" formatCode="0">
                  <c:v>604.66666666666663</c:v>
                </c:pt>
                <c:pt idx="136" formatCode="0">
                  <c:v>643.33333333333337</c:v>
                </c:pt>
                <c:pt idx="137" formatCode="0">
                  <c:v>643</c:v>
                </c:pt>
                <c:pt idx="138" formatCode="0">
                  <c:v>654.33333333333337</c:v>
                </c:pt>
                <c:pt idx="139" formatCode="0">
                  <c:v>641.66666666666663</c:v>
                </c:pt>
                <c:pt idx="140" formatCode="0">
                  <c:v>656</c:v>
                </c:pt>
                <c:pt idx="141" formatCode="0">
                  <c:v>657.66666666666663</c:v>
                </c:pt>
                <c:pt idx="142" formatCode="0">
                  <c:v>693</c:v>
                </c:pt>
                <c:pt idx="143" formatCode="0">
                  <c:v>689.66666666666663</c:v>
                </c:pt>
                <c:pt idx="144" formatCode="0">
                  <c:v>684.66666666666663</c:v>
                </c:pt>
                <c:pt idx="145" formatCode="0">
                  <c:v>666.33333333333337</c:v>
                </c:pt>
                <c:pt idx="146" formatCode="0">
                  <c:v>655.33333333333337</c:v>
                </c:pt>
                <c:pt idx="147" formatCode="0">
                  <c:v>670.66666666666663</c:v>
                </c:pt>
                <c:pt idx="148" formatCode="0">
                  <c:v>701</c:v>
                </c:pt>
                <c:pt idx="149" formatCode="0">
                  <c:v>693.33333333333337</c:v>
                </c:pt>
                <c:pt idx="150" formatCode="0">
                  <c:v>723.33333333333337</c:v>
                </c:pt>
                <c:pt idx="151" formatCode="0">
                  <c:v>714.66666666666663</c:v>
                </c:pt>
                <c:pt idx="152" formatCode="0">
                  <c:v>739.66666666666663</c:v>
                </c:pt>
                <c:pt idx="153" formatCode="0">
                  <c:v>730.66666666666663</c:v>
                </c:pt>
                <c:pt idx="154" formatCode="0">
                  <c:v>747</c:v>
                </c:pt>
                <c:pt idx="155" formatCode="0">
                  <c:v>756</c:v>
                </c:pt>
                <c:pt idx="156" formatCode="0">
                  <c:v>758.66666666666663</c:v>
                </c:pt>
                <c:pt idx="157" formatCode="0">
                  <c:v>748.33333333333337</c:v>
                </c:pt>
                <c:pt idx="158" formatCode="0">
                  <c:v>770</c:v>
                </c:pt>
                <c:pt idx="159" formatCode="0">
                  <c:v>809</c:v>
                </c:pt>
                <c:pt idx="160" formatCode="0">
                  <c:v>873</c:v>
                </c:pt>
                <c:pt idx="161" formatCode="0">
                  <c:v>891</c:v>
                </c:pt>
                <c:pt idx="162" formatCode="0">
                  <c:v>944.66666666666663</c:v>
                </c:pt>
                <c:pt idx="163" formatCode="0">
                  <c:v>941</c:v>
                </c:pt>
                <c:pt idx="164" formatCode="0">
                  <c:v>975</c:v>
                </c:pt>
                <c:pt idx="165" formatCode="0">
                  <c:v>974.66666666666663</c:v>
                </c:pt>
                <c:pt idx="166" formatCode="0">
                  <c:v>1005.6666666666666</c:v>
                </c:pt>
                <c:pt idx="167" formatCode="0">
                  <c:v>1015</c:v>
                </c:pt>
                <c:pt idx="168" formatCode="0">
                  <c:v>971.33333333333337</c:v>
                </c:pt>
                <c:pt idx="169" formatCode="0">
                  <c:v>915.33333333333337</c:v>
                </c:pt>
                <c:pt idx="170" formatCode="0">
                  <c:v>892.66666666666663</c:v>
                </c:pt>
                <c:pt idx="171" formatCode="0">
                  <c:v>895</c:v>
                </c:pt>
                <c:pt idx="172" formatCode="0">
                  <c:v>936.33333333333337</c:v>
                </c:pt>
                <c:pt idx="173" formatCode="0">
                  <c:v>964.66666666666663</c:v>
                </c:pt>
                <c:pt idx="174" formatCode="0">
                  <c:v>987.66666666666663</c:v>
                </c:pt>
                <c:pt idx="175" formatCode="0">
                  <c:v>905.33333333333337</c:v>
                </c:pt>
                <c:pt idx="176" formatCode="0">
                  <c:v>823.33333333333337</c:v>
                </c:pt>
                <c:pt idx="177" formatCode="0">
                  <c:v>764</c:v>
                </c:pt>
                <c:pt idx="178" formatCode="0">
                  <c:v>754.33333333333337</c:v>
                </c:pt>
                <c:pt idx="179" formatCode="0">
                  <c:v>779.66666666666663</c:v>
                </c:pt>
                <c:pt idx="180" formatCode="0">
                  <c:v>736.33333333333337</c:v>
                </c:pt>
                <c:pt idx="181" formatCode="0">
                  <c:v>711.33333333333337</c:v>
                </c:pt>
                <c:pt idx="182" formatCode="0">
                  <c:v>670.66666666666663</c:v>
                </c:pt>
                <c:pt idx="183" formatCode="0">
                  <c:v>686.66666666666663</c:v>
                </c:pt>
                <c:pt idx="184" formatCode="0">
                  <c:v>706.33333333333337</c:v>
                </c:pt>
                <c:pt idx="185" formatCode="0">
                  <c:v>723.33333333333337</c:v>
                </c:pt>
                <c:pt idx="186" formatCode="0">
                  <c:v>716</c:v>
                </c:pt>
                <c:pt idx="187" formatCode="0">
                  <c:v>689.66666666666663</c:v>
                </c:pt>
                <c:pt idx="188" formatCode="0">
                  <c:v>672.33333333333337</c:v>
                </c:pt>
                <c:pt idx="189" formatCode="0">
                  <c:v>639.33333333333337</c:v>
                </c:pt>
                <c:pt idx="190" formatCode="0">
                  <c:v>678.66666666666663</c:v>
                </c:pt>
                <c:pt idx="191" formatCode="0">
                  <c:v>700</c:v>
                </c:pt>
                <c:pt idx="192" formatCode="0">
                  <c:v>707</c:v>
                </c:pt>
                <c:pt idx="193" formatCode="0">
                  <c:v>685</c:v>
                </c:pt>
                <c:pt idx="194" formatCode="0">
                  <c:v>676.33333333333337</c:v>
                </c:pt>
                <c:pt idx="195" formatCode="0">
                  <c:v>713</c:v>
                </c:pt>
                <c:pt idx="196" formatCode="0">
                  <c:v>770.33333333333337</c:v>
                </c:pt>
                <c:pt idx="197" formatCode="0">
                  <c:v>786</c:v>
                </c:pt>
                <c:pt idx="198" formatCode="0">
                  <c:v>773.66666666666663</c:v>
                </c:pt>
                <c:pt idx="199" formatCode="0">
                  <c:v>721</c:v>
                </c:pt>
                <c:pt idx="200" formatCode="0">
                  <c:v>681.66666666666663</c:v>
                </c:pt>
                <c:pt idx="201" formatCode="0">
                  <c:v>684.66666666666663</c:v>
                </c:pt>
                <c:pt idx="202" formatCode="0">
                  <c:v>718.66666666666663</c:v>
                </c:pt>
                <c:pt idx="203" formatCode="0">
                  <c:v>718</c:v>
                </c:pt>
                <c:pt idx="204" formatCode="0">
                  <c:v>701</c:v>
                </c:pt>
                <c:pt idx="205" formatCode="0">
                  <c:v>635.66666666666663</c:v>
                </c:pt>
                <c:pt idx="206" formatCode="0">
                  <c:v>660</c:v>
                </c:pt>
                <c:pt idx="207" formatCode="0">
                  <c:v>662</c:v>
                </c:pt>
                <c:pt idx="208" formatCode="0">
                  <c:v>733.66666666666663</c:v>
                </c:pt>
                <c:pt idx="209" formatCode="0">
                  <c:v>769.33333333333337</c:v>
                </c:pt>
                <c:pt idx="210" formatCode="0">
                  <c:v>819.33333333333337</c:v>
                </c:pt>
                <c:pt idx="211" formatCode="0">
                  <c:v>830.66666666666663</c:v>
                </c:pt>
                <c:pt idx="212" formatCode="0">
                  <c:v>819.33333333333337</c:v>
                </c:pt>
                <c:pt idx="213" formatCode="0">
                  <c:v>838.33333333333337</c:v>
                </c:pt>
                <c:pt idx="214" formatCode="0">
                  <c:v>898.33333333333337</c:v>
                </c:pt>
              </c:numCache>
            </c:numRef>
          </c:val>
          <c:smooth val="0"/>
          <c:extLs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Sheet1!$D$2:$D$217</c:f>
              <c:numCache>
                <c:formatCode>General</c:formatCode>
                <c:ptCount val="216"/>
                <c:pt idx="2" formatCode="0">
                  <c:v>1416.6666666666667</c:v>
                </c:pt>
                <c:pt idx="3" formatCode="0">
                  <c:v>1372.3333333333333</c:v>
                </c:pt>
                <c:pt idx="4" formatCode="0">
                  <c:v>1190</c:v>
                </c:pt>
                <c:pt idx="5" formatCode="0">
                  <c:v>934</c:v>
                </c:pt>
                <c:pt idx="6" formatCode="0">
                  <c:v>1101</c:v>
                </c:pt>
                <c:pt idx="7" formatCode="0">
                  <c:v>1339</c:v>
                </c:pt>
                <c:pt idx="8" formatCode="0">
                  <c:v>1538.3333333333333</c:v>
                </c:pt>
                <c:pt idx="9" formatCode="0">
                  <c:v>1446</c:v>
                </c:pt>
                <c:pt idx="10" formatCode="0">
                  <c:v>1309</c:v>
                </c:pt>
                <c:pt idx="11" formatCode="0">
                  <c:v>1232</c:v>
                </c:pt>
                <c:pt idx="12" formatCode="0">
                  <c:v>1205.6666666666667</c:v>
                </c:pt>
                <c:pt idx="13" formatCode="0">
                  <c:v>1199</c:v>
                </c:pt>
                <c:pt idx="14" formatCode="0">
                  <c:v>1281.3333333333333</c:v>
                </c:pt>
                <c:pt idx="15" formatCode="0">
                  <c:v>1367.3333333333333</c:v>
                </c:pt>
                <c:pt idx="16" formatCode="0">
                  <c:v>1537.3333333333333</c:v>
                </c:pt>
                <c:pt idx="17" formatCode="0">
                  <c:v>1638.3333333333333</c:v>
                </c:pt>
                <c:pt idx="18" formatCode="0">
                  <c:v>1768.6666666666667</c:v>
                </c:pt>
                <c:pt idx="19" formatCode="0">
                  <c:v>1718.6666666666667</c:v>
                </c:pt>
                <c:pt idx="20" formatCode="0">
                  <c:v>1644</c:v>
                </c:pt>
                <c:pt idx="21" formatCode="0">
                  <c:v>1600</c:v>
                </c:pt>
                <c:pt idx="22" formatCode="0">
                  <c:v>1605</c:v>
                </c:pt>
                <c:pt idx="23" formatCode="0">
                  <c:v>1637</c:v>
                </c:pt>
                <c:pt idx="24" formatCode="0">
                  <c:v>1587</c:v>
                </c:pt>
                <c:pt idx="25" formatCode="0">
                  <c:v>1447.6666666666667</c:v>
                </c:pt>
                <c:pt idx="26" formatCode="0">
                  <c:v>1340</c:v>
                </c:pt>
                <c:pt idx="27" formatCode="0">
                  <c:v>1247.3333333333333</c:v>
                </c:pt>
                <c:pt idx="28" formatCode="0">
                  <c:v>1295.3333333333333</c:v>
                </c:pt>
                <c:pt idx="29" formatCode="0">
                  <c:v>1280.3333333333333</c:v>
                </c:pt>
                <c:pt idx="30" formatCode="0">
                  <c:v>1319.6666666666667</c:v>
                </c:pt>
                <c:pt idx="31" formatCode="0">
                  <c:v>1219.3333333333333</c:v>
                </c:pt>
                <c:pt idx="32" formatCode="0">
                  <c:v>1143</c:v>
                </c:pt>
                <c:pt idx="33" formatCode="0">
                  <c:v>1084.6666666666667</c:v>
                </c:pt>
                <c:pt idx="34" formatCode="0">
                  <c:v>1063.6666666666667</c:v>
                </c:pt>
                <c:pt idx="35" formatCode="0">
                  <c:v>1070.6666666666667</c:v>
                </c:pt>
                <c:pt idx="36" formatCode="0">
                  <c:v>1001.3333333333334</c:v>
                </c:pt>
                <c:pt idx="37" formatCode="0">
                  <c:v>993.33333333333337</c:v>
                </c:pt>
                <c:pt idx="38" formatCode="0">
                  <c:v>1001.3333333333334</c:v>
                </c:pt>
                <c:pt idx="39" formatCode="0">
                  <c:v>1011.3333333333334</c:v>
                </c:pt>
                <c:pt idx="40" formatCode="0">
                  <c:v>1030</c:v>
                </c:pt>
                <c:pt idx="41" formatCode="0">
                  <c:v>1041.3333333333333</c:v>
                </c:pt>
                <c:pt idx="42" formatCode="0">
                  <c:v>1105.3333333333333</c:v>
                </c:pt>
                <c:pt idx="43" formatCode="0">
                  <c:v>1098.3333333333333</c:v>
                </c:pt>
                <c:pt idx="44" formatCode="0">
                  <c:v>1117.6666666666667</c:v>
                </c:pt>
                <c:pt idx="45" formatCode="0">
                  <c:v>1119.6666666666667</c:v>
                </c:pt>
                <c:pt idx="46" formatCode="0">
                  <c:v>1118.6666666666667</c:v>
                </c:pt>
                <c:pt idx="47" formatCode="0">
                  <c:v>1131.6666666666667</c:v>
                </c:pt>
                <c:pt idx="48" formatCode="0">
                  <c:v>1026.6666666666667</c:v>
                </c:pt>
                <c:pt idx="49" formatCode="0">
                  <c:v>962.33333333333337</c:v>
                </c:pt>
                <c:pt idx="50" formatCode="0">
                  <c:v>930.66666666666663</c:v>
                </c:pt>
                <c:pt idx="51" formatCode="0">
                  <c:v>945.33333333333337</c:v>
                </c:pt>
                <c:pt idx="52" formatCode="0">
                  <c:v>976.33333333333337</c:v>
                </c:pt>
                <c:pt idx="53" formatCode="0">
                  <c:v>935</c:v>
                </c:pt>
                <c:pt idx="54" formatCode="0">
                  <c:v>1013</c:v>
                </c:pt>
                <c:pt idx="55" formatCode="0">
                  <c:v>1181.3333333333333</c:v>
                </c:pt>
                <c:pt idx="56" formatCode="0">
                  <c:v>1353.3333333333333</c:v>
                </c:pt>
                <c:pt idx="57" formatCode="0">
                  <c:v>1412</c:v>
                </c:pt>
                <c:pt idx="58" formatCode="0">
                  <c:v>1404.6666666666667</c:v>
                </c:pt>
                <c:pt idx="59" formatCode="0">
                  <c:v>1382.6666666666667</c:v>
                </c:pt>
                <c:pt idx="60" formatCode="0">
                  <c:v>1325.3333333333333</c:v>
                </c:pt>
                <c:pt idx="61" formatCode="0">
                  <c:v>1273.3333333333333</c:v>
                </c:pt>
                <c:pt idx="62" formatCode="0">
                  <c:v>1275.6666666666667</c:v>
                </c:pt>
                <c:pt idx="63" formatCode="0">
                  <c:v>1330.6666666666667</c:v>
                </c:pt>
                <c:pt idx="64" formatCode="0">
                  <c:v>1377</c:v>
                </c:pt>
                <c:pt idx="65" formatCode="0">
                  <c:v>1387.3333333333333</c:v>
                </c:pt>
                <c:pt idx="66" formatCode="0">
                  <c:v>1400</c:v>
                </c:pt>
                <c:pt idx="67" formatCode="0">
                  <c:v>1452.6666666666667</c:v>
                </c:pt>
                <c:pt idx="68" formatCode="0">
                  <c:v>1479.3333333333333</c:v>
                </c:pt>
                <c:pt idx="69" formatCode="0">
                  <c:v>1509.6666666666667</c:v>
                </c:pt>
                <c:pt idx="70" formatCode="0">
                  <c:v>1513</c:v>
                </c:pt>
                <c:pt idx="71" formatCode="0">
                  <c:v>1504</c:v>
                </c:pt>
                <c:pt idx="72" formatCode="0">
                  <c:v>1487.3333333333333</c:v>
                </c:pt>
                <c:pt idx="73" formatCode="0">
                  <c:v>1418.6666666666667</c:v>
                </c:pt>
                <c:pt idx="74" formatCode="0">
                  <c:v>1482.6666666666667</c:v>
                </c:pt>
                <c:pt idx="75" formatCode="0">
                  <c:v>1454.3333333333333</c:v>
                </c:pt>
                <c:pt idx="76" formatCode="0">
                  <c:v>1484</c:v>
                </c:pt>
                <c:pt idx="77" formatCode="0">
                  <c:v>1379.3333333333333</c:v>
                </c:pt>
                <c:pt idx="78" formatCode="0">
                  <c:v>1385</c:v>
                </c:pt>
                <c:pt idx="79" formatCode="0">
                  <c:v>1317.6666666666667</c:v>
                </c:pt>
                <c:pt idx="80" formatCode="0">
                  <c:v>1254</c:v>
                </c:pt>
                <c:pt idx="81" formatCode="0">
                  <c:v>1185.6666666666667</c:v>
                </c:pt>
                <c:pt idx="82" formatCode="0">
                  <c:v>1112.3333333333333</c:v>
                </c:pt>
                <c:pt idx="83" formatCode="0">
                  <c:v>1062</c:v>
                </c:pt>
                <c:pt idx="84" formatCode="0">
                  <c:v>999.33333333333337</c:v>
                </c:pt>
                <c:pt idx="85" formatCode="0">
                  <c:v>944.66666666666663</c:v>
                </c:pt>
                <c:pt idx="86" formatCode="0">
                  <c:v>956.33333333333337</c:v>
                </c:pt>
                <c:pt idx="87" formatCode="0">
                  <c:v>986.33333333333337</c:v>
                </c:pt>
                <c:pt idx="88" formatCode="0">
                  <c:v>1077.6666666666667</c:v>
                </c:pt>
                <c:pt idx="89" formatCode="0">
                  <c:v>1208.3333333333333</c:v>
                </c:pt>
                <c:pt idx="90" formatCode="0">
                  <c:v>1371.6666666666667</c:v>
                </c:pt>
                <c:pt idx="91" formatCode="0">
                  <c:v>1496</c:v>
                </c:pt>
                <c:pt idx="92" formatCode="0">
                  <c:v>1438</c:v>
                </c:pt>
                <c:pt idx="93" formatCode="0">
                  <c:v>1421.6666666666667</c:v>
                </c:pt>
                <c:pt idx="94" formatCode="0">
                  <c:v>1380.3333333333333</c:v>
                </c:pt>
                <c:pt idx="95" formatCode="0">
                  <c:v>1401.3333333333333</c:v>
                </c:pt>
                <c:pt idx="96" formatCode="0">
                  <c:v>1375</c:v>
                </c:pt>
                <c:pt idx="97" formatCode="0">
                  <c:v>1326.3333333333333</c:v>
                </c:pt>
                <c:pt idx="98" formatCode="0">
                  <c:v>1259.3333333333333</c:v>
                </c:pt>
                <c:pt idx="99" formatCode="0">
                  <c:v>1223.6666666666667</c:v>
                </c:pt>
                <c:pt idx="100" formatCode="0">
                  <c:v>1191</c:v>
                </c:pt>
                <c:pt idx="101" formatCode="0">
                  <c:v>1231.6666666666667</c:v>
                </c:pt>
                <c:pt idx="102" formatCode="0">
                  <c:v>1275</c:v>
                </c:pt>
                <c:pt idx="103" formatCode="0">
                  <c:v>1295.3333333333333</c:v>
                </c:pt>
                <c:pt idx="104" formatCode="0">
                  <c:v>1290.6666666666667</c:v>
                </c:pt>
                <c:pt idx="105" formatCode="0">
                  <c:v>1245</c:v>
                </c:pt>
                <c:pt idx="106" formatCode="0">
                  <c:v>1278.3333333333333</c:v>
                </c:pt>
                <c:pt idx="107" formatCode="0">
                  <c:v>1447</c:v>
                </c:pt>
                <c:pt idx="108" formatCode="0">
                  <c:v>1556.3333333333333</c:v>
                </c:pt>
                <c:pt idx="109" formatCode="0">
                  <c:v>1693</c:v>
                </c:pt>
                <c:pt idx="110" formatCode="0">
                  <c:v>1805.3333333333333</c:v>
                </c:pt>
                <c:pt idx="111" formatCode="0">
                  <c:v>1922.3333333333333</c:v>
                </c:pt>
                <c:pt idx="112" formatCode="0">
                  <c:v>2112</c:v>
                </c:pt>
                <c:pt idx="113" formatCode="0">
                  <c:v>2242.3333333333335</c:v>
                </c:pt>
                <c:pt idx="114" formatCode="0">
                  <c:v>2368.3333333333335</c:v>
                </c:pt>
                <c:pt idx="115" formatCode="0">
                  <c:v>2195.3333333333335</c:v>
                </c:pt>
                <c:pt idx="116" formatCode="0">
                  <c:v>2183</c:v>
                </c:pt>
                <c:pt idx="117" formatCode="0">
                  <c:v>2166</c:v>
                </c:pt>
                <c:pt idx="118" formatCode="0">
                  <c:v>2249</c:v>
                </c:pt>
                <c:pt idx="119" formatCode="0">
                  <c:v>2043</c:v>
                </c:pt>
                <c:pt idx="120" formatCode="0">
                  <c:v>1701.6666666666667</c:v>
                </c:pt>
                <c:pt idx="121" formatCode="0">
                  <c:v>1396.6666666666667</c:v>
                </c:pt>
                <c:pt idx="122" formatCode="0">
                  <c:v>1173.3333333333333</c:v>
                </c:pt>
                <c:pt idx="123" formatCode="0">
                  <c:v>1047</c:v>
                </c:pt>
                <c:pt idx="124" formatCode="0">
                  <c:v>977.33333333333337</c:v>
                </c:pt>
                <c:pt idx="125" formatCode="0">
                  <c:v>913.66666666666663</c:v>
                </c:pt>
                <c:pt idx="126" formatCode="0">
                  <c:v>882</c:v>
                </c:pt>
                <c:pt idx="127" formatCode="0">
                  <c:v>870</c:v>
                </c:pt>
                <c:pt idx="128" formatCode="0">
                  <c:v>855.33333333333337</c:v>
                </c:pt>
                <c:pt idx="129" formatCode="0">
                  <c:v>915</c:v>
                </c:pt>
                <c:pt idx="130" formatCode="0">
                  <c:v>976</c:v>
                </c:pt>
                <c:pt idx="131" formatCode="0">
                  <c:v>1045</c:v>
                </c:pt>
                <c:pt idx="132" formatCode="0">
                  <c:v>1001.6666666666666</c:v>
                </c:pt>
                <c:pt idx="133" formatCode="0">
                  <c:v>928.66666666666663</c:v>
                </c:pt>
                <c:pt idx="134" formatCode="0">
                  <c:v>939.66666666666663</c:v>
                </c:pt>
                <c:pt idx="135" formatCode="0">
                  <c:v>979.33333333333337</c:v>
                </c:pt>
                <c:pt idx="136" formatCode="0">
                  <c:v>1103</c:v>
                </c:pt>
                <c:pt idx="137" formatCode="0">
                  <c:v>1096.6666666666667</c:v>
                </c:pt>
                <c:pt idx="138" formatCode="0">
                  <c:v>1113</c:v>
                </c:pt>
                <c:pt idx="139" formatCode="0">
                  <c:v>1097.6666666666667</c:v>
                </c:pt>
                <c:pt idx="140" formatCode="0">
                  <c:v>1133.6666666666667</c:v>
                </c:pt>
                <c:pt idx="141" formatCode="0">
                  <c:v>1182</c:v>
                </c:pt>
                <c:pt idx="142" formatCode="0">
                  <c:v>1229.3333333333333</c:v>
                </c:pt>
                <c:pt idx="143" formatCode="0">
                  <c:v>1233</c:v>
                </c:pt>
                <c:pt idx="144" formatCode="0">
                  <c:v>1276</c:v>
                </c:pt>
                <c:pt idx="145" formatCode="0">
                  <c:v>1244.3333333333333</c:v>
                </c:pt>
                <c:pt idx="146" formatCode="0">
                  <c:v>1288.6666666666667</c:v>
                </c:pt>
                <c:pt idx="147" formatCode="0">
                  <c:v>1277.6666666666667</c:v>
                </c:pt>
                <c:pt idx="148" formatCode="0">
                  <c:v>1387.3333333333333</c:v>
                </c:pt>
                <c:pt idx="149" formatCode="0">
                  <c:v>1413</c:v>
                </c:pt>
                <c:pt idx="150" formatCode="0">
                  <c:v>1518</c:v>
                </c:pt>
                <c:pt idx="151" formatCode="0">
                  <c:v>1546</c:v>
                </c:pt>
                <c:pt idx="152" formatCode="0">
                  <c:v>1534.6666666666667</c:v>
                </c:pt>
                <c:pt idx="153" formatCode="0">
                  <c:v>1573</c:v>
                </c:pt>
                <c:pt idx="154" formatCode="0">
                  <c:v>1625</c:v>
                </c:pt>
                <c:pt idx="155" formatCode="0">
                  <c:v>1678.6666666666667</c:v>
                </c:pt>
                <c:pt idx="156" formatCode="0">
                  <c:v>1632.3333333333333</c:v>
                </c:pt>
                <c:pt idx="157" formatCode="0">
                  <c:v>1525.6666666666667</c:v>
                </c:pt>
                <c:pt idx="158" formatCode="0">
                  <c:v>1544.6666666666667</c:v>
                </c:pt>
                <c:pt idx="159" formatCode="0">
                  <c:v>1643.6666666666667</c:v>
                </c:pt>
                <c:pt idx="160" formatCode="0">
                  <c:v>1856</c:v>
                </c:pt>
                <c:pt idx="161" formatCode="0">
                  <c:v>1903</c:v>
                </c:pt>
                <c:pt idx="162" formatCode="0">
                  <c:v>1918.6666666666667</c:v>
                </c:pt>
                <c:pt idx="163" formatCode="0">
                  <c:v>1810.6666666666667</c:v>
                </c:pt>
                <c:pt idx="164" formatCode="0">
                  <c:v>1773.6666666666667</c:v>
                </c:pt>
                <c:pt idx="165" formatCode="0">
                  <c:v>1787.3333333333333</c:v>
                </c:pt>
                <c:pt idx="166" formatCode="0">
                  <c:v>1766.6666666666667</c:v>
                </c:pt>
                <c:pt idx="167" formatCode="0">
                  <c:v>1730</c:v>
                </c:pt>
                <c:pt idx="168" formatCode="0">
                  <c:v>1609.6666666666667</c:v>
                </c:pt>
                <c:pt idx="169" formatCode="0">
                  <c:v>1575.3333333333333</c:v>
                </c:pt>
                <c:pt idx="170" formatCode="0">
                  <c:v>1641.3333333333333</c:v>
                </c:pt>
                <c:pt idx="171" formatCode="0">
                  <c:v>1660.3333333333333</c:v>
                </c:pt>
                <c:pt idx="172" formatCode="0">
                  <c:v>1783</c:v>
                </c:pt>
                <c:pt idx="173" formatCode="0">
                  <c:v>1847.3333333333333</c:v>
                </c:pt>
                <c:pt idx="174" formatCode="0">
                  <c:v>1925</c:v>
                </c:pt>
                <c:pt idx="175" formatCode="0">
                  <c:v>1785.6666666666667</c:v>
                </c:pt>
                <c:pt idx="176" formatCode="0">
                  <c:v>1693</c:v>
                </c:pt>
                <c:pt idx="177" formatCode="0">
                  <c:v>1686.3333333333333</c:v>
                </c:pt>
                <c:pt idx="178" formatCode="0">
                  <c:v>1706</c:v>
                </c:pt>
                <c:pt idx="179" formatCode="0">
                  <c:v>1681.6666666666667</c:v>
                </c:pt>
                <c:pt idx="180" formatCode="0">
                  <c:v>1486.6666666666667</c:v>
                </c:pt>
                <c:pt idx="181" formatCode="0">
                  <c:v>1424.6666666666667</c:v>
                </c:pt>
                <c:pt idx="182" formatCode="0">
                  <c:v>1424</c:v>
                </c:pt>
                <c:pt idx="183" formatCode="0">
                  <c:v>1546</c:v>
                </c:pt>
                <c:pt idx="184" formatCode="0">
                  <c:v>1571.3333333333333</c:v>
                </c:pt>
                <c:pt idx="185" formatCode="0">
                  <c:v>1572.6666666666667</c:v>
                </c:pt>
                <c:pt idx="186" formatCode="0">
                  <c:v>1561.6666666666667</c:v>
                </c:pt>
                <c:pt idx="187" formatCode="0">
                  <c:v>1519.6666666666667</c:v>
                </c:pt>
                <c:pt idx="188" formatCode="0">
                  <c:v>1475</c:v>
                </c:pt>
                <c:pt idx="189" formatCode="0">
                  <c:v>1450.3333333333333</c:v>
                </c:pt>
                <c:pt idx="190" formatCode="0">
                  <c:v>1458</c:v>
                </c:pt>
                <c:pt idx="191" formatCode="0">
                  <c:v>1431.3333333333333</c:v>
                </c:pt>
                <c:pt idx="192" formatCode="0">
                  <c:v>1295.6666666666667</c:v>
                </c:pt>
                <c:pt idx="193" formatCode="0">
                  <c:v>1247.6666666666667</c:v>
                </c:pt>
                <c:pt idx="194" formatCode="0">
                  <c:v>1208.6666666666667</c:v>
                </c:pt>
                <c:pt idx="195" formatCode="0">
                  <c:v>1284.3333333333333</c:v>
                </c:pt>
                <c:pt idx="196" formatCode="0">
                  <c:v>1312</c:v>
                </c:pt>
                <c:pt idx="197" formatCode="0">
                  <c:v>1326</c:v>
                </c:pt>
                <c:pt idx="198" formatCode="0">
                  <c:v>1308</c:v>
                </c:pt>
                <c:pt idx="199" formatCode="0">
                  <c:v>1275.6666666666667</c:v>
                </c:pt>
                <c:pt idx="200" formatCode="0">
                  <c:v>1253.3333333333333</c:v>
                </c:pt>
                <c:pt idx="201" formatCode="0">
                  <c:v>1236.6666666666667</c:v>
                </c:pt>
                <c:pt idx="202" formatCode="0">
                  <c:v>1278</c:v>
                </c:pt>
                <c:pt idx="203" formatCode="0">
                  <c:v>1269.6666666666667</c:v>
                </c:pt>
                <c:pt idx="204" formatCode="0">
                  <c:v>1219</c:v>
                </c:pt>
                <c:pt idx="205" formatCode="0">
                  <c:v>1151.3333333333333</c:v>
                </c:pt>
                <c:pt idx="206" formatCode="0">
                  <c:v>1186.3333333333333</c:v>
                </c:pt>
                <c:pt idx="207" formatCode="0">
                  <c:v>1214</c:v>
                </c:pt>
                <c:pt idx="208" formatCode="0">
                  <c:v>1320.3333333333333</c:v>
                </c:pt>
                <c:pt idx="209" formatCode="0">
                  <c:v>1376</c:v>
                </c:pt>
                <c:pt idx="210" formatCode="0">
                  <c:v>1505.3333333333333</c:v>
                </c:pt>
                <c:pt idx="211" formatCode="0">
                  <c:v>1533.3333333333333</c:v>
                </c:pt>
                <c:pt idx="212" formatCode="0">
                  <c:v>1477.3333333333333</c:v>
                </c:pt>
                <c:pt idx="213" formatCode="0">
                  <c:v>1429.3333333333333</c:v>
                </c:pt>
                <c:pt idx="214" formatCode="0">
                  <c:v>1357</c:v>
                </c:pt>
              </c:numCache>
            </c:numRef>
          </c:val>
          <c:smooth val="0"/>
          <c:extLs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smooth val="0"/>
        <c:axId val="-2055523912"/>
        <c:axId val="-2055388520"/>
      </c:lineChart>
      <c:dateAx>
        <c:axId val="-2055523912"/>
        <c:scaling>
          <c:orientation val="minMax"/>
          <c:max val="43070"/>
        </c:scaling>
        <c:delete val="0"/>
        <c:axPos val="b"/>
        <c:numFmt formatCode="yyyy" sourceLinked="0"/>
        <c:majorTickMark val="out"/>
        <c:minorTickMark val="none"/>
        <c:tickLblPos val="nextTo"/>
        <c:txPr>
          <a:bodyPr/>
          <a:lstStyle/>
          <a:p>
            <a:pPr>
              <a:defRPr sz="2200"/>
            </a:pPr>
            <a:endParaRPr lang="en-US"/>
          </a:p>
        </c:txPr>
        <c:crossAx val="-2055388520"/>
        <c:crosses val="autoZero"/>
        <c:auto val="1"/>
        <c:lblOffset val="100"/>
        <c:baseTimeUnit val="months"/>
        <c:majorUnit val="24"/>
        <c:majorTimeUnit val="months"/>
      </c:dateAx>
      <c:valAx>
        <c:axId val="-2055388520"/>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2"/>
          <c:order val="0"/>
          <c:tx>
            <c:strRef>
              <c:f>Sheet1!$C$1</c:f>
              <c:strCache>
                <c:ptCount val="1"/>
                <c:pt idx="0">
                  <c:v>Mortgage repayments to disposable income - forecast</c:v>
                </c:pt>
              </c:strCache>
            </c:strRef>
          </c:tx>
          <c:dPt>
            <c:idx val="14519"/>
            <c:marker>
              <c:symbol val="circle"/>
              <c:size val="12"/>
              <c:spPr>
                <a:solidFill>
                  <a:srgbClr val="FFFFFF"/>
                </a:solidFill>
                <a:ln w="38100">
                  <a:solidFill>
                    <a:srgbClr val="000000"/>
                  </a:solidFill>
                </a:ln>
                <a:effectLst/>
              </c:spPr>
            </c:marker>
            <c:bubble3D val="0"/>
            <c:spPr>
              <a:effectLst/>
            </c:spPr>
            <c:extLst>
              <c:ext xmlns:c16="http://schemas.microsoft.com/office/drawing/2014/chart" uri="{C3380CC4-5D6E-409C-BE32-E72D297353CC}">
                <c16:uniqueId val="{00000005-F77E-46F2-A572-2E4C1062C502}"/>
              </c:ext>
            </c:extLst>
          </c:dPt>
          <c:cat>
            <c:numRef>
              <c:f>Sheet1!$A$2:$A$14521</c:f>
              <c:numCache>
                <c:formatCode>mmm\-yyyy</c:formatCode>
                <c:ptCount val="14520"/>
                <c:pt idx="0">
                  <c:v>29311</c:v>
                </c:pt>
                <c:pt idx="1">
                  <c:v>29312</c:v>
                </c:pt>
                <c:pt idx="2">
                  <c:v>29313</c:v>
                </c:pt>
                <c:pt idx="3">
                  <c:v>29314</c:v>
                </c:pt>
                <c:pt idx="4">
                  <c:v>29315</c:v>
                </c:pt>
                <c:pt idx="5">
                  <c:v>29316</c:v>
                </c:pt>
                <c:pt idx="6">
                  <c:v>29317</c:v>
                </c:pt>
                <c:pt idx="7">
                  <c:v>29318</c:v>
                </c:pt>
                <c:pt idx="8">
                  <c:v>29319</c:v>
                </c:pt>
                <c:pt idx="9">
                  <c:v>29320</c:v>
                </c:pt>
                <c:pt idx="10">
                  <c:v>29321</c:v>
                </c:pt>
                <c:pt idx="11">
                  <c:v>29322</c:v>
                </c:pt>
                <c:pt idx="12">
                  <c:v>29323</c:v>
                </c:pt>
                <c:pt idx="13">
                  <c:v>29324</c:v>
                </c:pt>
                <c:pt idx="14">
                  <c:v>29325</c:v>
                </c:pt>
                <c:pt idx="15">
                  <c:v>29326</c:v>
                </c:pt>
                <c:pt idx="16">
                  <c:v>29327</c:v>
                </c:pt>
                <c:pt idx="17">
                  <c:v>29328</c:v>
                </c:pt>
                <c:pt idx="18">
                  <c:v>29329</c:v>
                </c:pt>
                <c:pt idx="19">
                  <c:v>29330</c:v>
                </c:pt>
                <c:pt idx="20">
                  <c:v>29331</c:v>
                </c:pt>
                <c:pt idx="21">
                  <c:v>29332</c:v>
                </c:pt>
                <c:pt idx="22">
                  <c:v>29333</c:v>
                </c:pt>
                <c:pt idx="23">
                  <c:v>29334</c:v>
                </c:pt>
                <c:pt idx="24">
                  <c:v>29335</c:v>
                </c:pt>
                <c:pt idx="25">
                  <c:v>29336</c:v>
                </c:pt>
                <c:pt idx="26">
                  <c:v>29337</c:v>
                </c:pt>
                <c:pt idx="27">
                  <c:v>29338</c:v>
                </c:pt>
                <c:pt idx="28">
                  <c:v>29339</c:v>
                </c:pt>
                <c:pt idx="29">
                  <c:v>29340</c:v>
                </c:pt>
                <c:pt idx="30">
                  <c:v>29341</c:v>
                </c:pt>
                <c:pt idx="31">
                  <c:v>29342</c:v>
                </c:pt>
                <c:pt idx="32">
                  <c:v>29343</c:v>
                </c:pt>
                <c:pt idx="33">
                  <c:v>29344</c:v>
                </c:pt>
                <c:pt idx="34">
                  <c:v>29345</c:v>
                </c:pt>
                <c:pt idx="35">
                  <c:v>29346</c:v>
                </c:pt>
                <c:pt idx="36">
                  <c:v>29347</c:v>
                </c:pt>
                <c:pt idx="37">
                  <c:v>29348</c:v>
                </c:pt>
                <c:pt idx="38">
                  <c:v>29349</c:v>
                </c:pt>
                <c:pt idx="39">
                  <c:v>29350</c:v>
                </c:pt>
                <c:pt idx="40">
                  <c:v>29351</c:v>
                </c:pt>
                <c:pt idx="41">
                  <c:v>29352</c:v>
                </c:pt>
                <c:pt idx="42">
                  <c:v>29353</c:v>
                </c:pt>
                <c:pt idx="43">
                  <c:v>29354</c:v>
                </c:pt>
                <c:pt idx="44">
                  <c:v>29355</c:v>
                </c:pt>
                <c:pt idx="45">
                  <c:v>29356</c:v>
                </c:pt>
                <c:pt idx="46">
                  <c:v>29357</c:v>
                </c:pt>
                <c:pt idx="47">
                  <c:v>29358</c:v>
                </c:pt>
                <c:pt idx="48">
                  <c:v>29359</c:v>
                </c:pt>
                <c:pt idx="49">
                  <c:v>29360</c:v>
                </c:pt>
                <c:pt idx="50">
                  <c:v>29361</c:v>
                </c:pt>
                <c:pt idx="51">
                  <c:v>29362</c:v>
                </c:pt>
                <c:pt idx="52">
                  <c:v>29363</c:v>
                </c:pt>
                <c:pt idx="53">
                  <c:v>29364</c:v>
                </c:pt>
                <c:pt idx="54">
                  <c:v>29365</c:v>
                </c:pt>
                <c:pt idx="55">
                  <c:v>29366</c:v>
                </c:pt>
                <c:pt idx="56">
                  <c:v>29367</c:v>
                </c:pt>
                <c:pt idx="57">
                  <c:v>29368</c:v>
                </c:pt>
                <c:pt idx="58">
                  <c:v>29369</c:v>
                </c:pt>
                <c:pt idx="59">
                  <c:v>29370</c:v>
                </c:pt>
                <c:pt idx="60">
                  <c:v>29371</c:v>
                </c:pt>
                <c:pt idx="61">
                  <c:v>29372</c:v>
                </c:pt>
                <c:pt idx="62">
                  <c:v>29373</c:v>
                </c:pt>
                <c:pt idx="63">
                  <c:v>29374</c:v>
                </c:pt>
                <c:pt idx="64">
                  <c:v>29375</c:v>
                </c:pt>
                <c:pt idx="65">
                  <c:v>29376</c:v>
                </c:pt>
                <c:pt idx="66">
                  <c:v>29377</c:v>
                </c:pt>
                <c:pt idx="67">
                  <c:v>29378</c:v>
                </c:pt>
                <c:pt idx="68">
                  <c:v>29379</c:v>
                </c:pt>
                <c:pt idx="69">
                  <c:v>29380</c:v>
                </c:pt>
                <c:pt idx="70">
                  <c:v>29381</c:v>
                </c:pt>
                <c:pt idx="71">
                  <c:v>29382</c:v>
                </c:pt>
                <c:pt idx="72">
                  <c:v>29383</c:v>
                </c:pt>
                <c:pt idx="73">
                  <c:v>29384</c:v>
                </c:pt>
                <c:pt idx="74">
                  <c:v>29385</c:v>
                </c:pt>
                <c:pt idx="75">
                  <c:v>29386</c:v>
                </c:pt>
                <c:pt idx="76">
                  <c:v>29387</c:v>
                </c:pt>
                <c:pt idx="77">
                  <c:v>29388</c:v>
                </c:pt>
                <c:pt idx="78">
                  <c:v>29389</c:v>
                </c:pt>
                <c:pt idx="79">
                  <c:v>29390</c:v>
                </c:pt>
                <c:pt idx="80">
                  <c:v>29391</c:v>
                </c:pt>
                <c:pt idx="81">
                  <c:v>29392</c:v>
                </c:pt>
                <c:pt idx="82">
                  <c:v>29393</c:v>
                </c:pt>
                <c:pt idx="83">
                  <c:v>29394</c:v>
                </c:pt>
                <c:pt idx="84">
                  <c:v>29395</c:v>
                </c:pt>
                <c:pt idx="85">
                  <c:v>29396</c:v>
                </c:pt>
                <c:pt idx="86">
                  <c:v>29397</c:v>
                </c:pt>
                <c:pt idx="87">
                  <c:v>29398</c:v>
                </c:pt>
                <c:pt idx="88">
                  <c:v>29399</c:v>
                </c:pt>
                <c:pt idx="89">
                  <c:v>29400</c:v>
                </c:pt>
                <c:pt idx="90">
                  <c:v>29401</c:v>
                </c:pt>
                <c:pt idx="91">
                  <c:v>29402</c:v>
                </c:pt>
                <c:pt idx="92">
                  <c:v>29403</c:v>
                </c:pt>
                <c:pt idx="93">
                  <c:v>29404</c:v>
                </c:pt>
                <c:pt idx="94">
                  <c:v>29405</c:v>
                </c:pt>
                <c:pt idx="95">
                  <c:v>29406</c:v>
                </c:pt>
                <c:pt idx="96">
                  <c:v>29407</c:v>
                </c:pt>
                <c:pt idx="97">
                  <c:v>29408</c:v>
                </c:pt>
                <c:pt idx="98">
                  <c:v>29409</c:v>
                </c:pt>
                <c:pt idx="99">
                  <c:v>29410</c:v>
                </c:pt>
                <c:pt idx="100">
                  <c:v>29411</c:v>
                </c:pt>
                <c:pt idx="101">
                  <c:v>29412</c:v>
                </c:pt>
                <c:pt idx="102">
                  <c:v>29413</c:v>
                </c:pt>
                <c:pt idx="103">
                  <c:v>29414</c:v>
                </c:pt>
                <c:pt idx="104">
                  <c:v>29415</c:v>
                </c:pt>
                <c:pt idx="105">
                  <c:v>29416</c:v>
                </c:pt>
                <c:pt idx="106">
                  <c:v>29417</c:v>
                </c:pt>
                <c:pt idx="107">
                  <c:v>29418</c:v>
                </c:pt>
                <c:pt idx="108">
                  <c:v>29419</c:v>
                </c:pt>
                <c:pt idx="109">
                  <c:v>29420</c:v>
                </c:pt>
                <c:pt idx="110">
                  <c:v>29421</c:v>
                </c:pt>
                <c:pt idx="111">
                  <c:v>29422</c:v>
                </c:pt>
                <c:pt idx="112">
                  <c:v>29423</c:v>
                </c:pt>
                <c:pt idx="113">
                  <c:v>29424</c:v>
                </c:pt>
                <c:pt idx="114">
                  <c:v>29425</c:v>
                </c:pt>
                <c:pt idx="115">
                  <c:v>29426</c:v>
                </c:pt>
                <c:pt idx="116">
                  <c:v>29427</c:v>
                </c:pt>
                <c:pt idx="117">
                  <c:v>29428</c:v>
                </c:pt>
                <c:pt idx="118">
                  <c:v>29429</c:v>
                </c:pt>
                <c:pt idx="119">
                  <c:v>29430</c:v>
                </c:pt>
                <c:pt idx="120">
                  <c:v>29431</c:v>
                </c:pt>
                <c:pt idx="121">
                  <c:v>29432</c:v>
                </c:pt>
                <c:pt idx="122">
                  <c:v>29433</c:v>
                </c:pt>
                <c:pt idx="123">
                  <c:v>29434</c:v>
                </c:pt>
                <c:pt idx="124">
                  <c:v>29435</c:v>
                </c:pt>
                <c:pt idx="125">
                  <c:v>29436</c:v>
                </c:pt>
                <c:pt idx="126">
                  <c:v>29437</c:v>
                </c:pt>
                <c:pt idx="127">
                  <c:v>29438</c:v>
                </c:pt>
                <c:pt idx="128">
                  <c:v>29439</c:v>
                </c:pt>
                <c:pt idx="129">
                  <c:v>29440</c:v>
                </c:pt>
                <c:pt idx="130">
                  <c:v>29441</c:v>
                </c:pt>
                <c:pt idx="131">
                  <c:v>29442</c:v>
                </c:pt>
                <c:pt idx="132">
                  <c:v>29443</c:v>
                </c:pt>
                <c:pt idx="133">
                  <c:v>29444</c:v>
                </c:pt>
                <c:pt idx="134">
                  <c:v>29445</c:v>
                </c:pt>
                <c:pt idx="135">
                  <c:v>29446</c:v>
                </c:pt>
                <c:pt idx="136">
                  <c:v>29447</c:v>
                </c:pt>
                <c:pt idx="137">
                  <c:v>29448</c:v>
                </c:pt>
                <c:pt idx="138">
                  <c:v>29449</c:v>
                </c:pt>
                <c:pt idx="139">
                  <c:v>29450</c:v>
                </c:pt>
                <c:pt idx="140">
                  <c:v>29451</c:v>
                </c:pt>
                <c:pt idx="141">
                  <c:v>29452</c:v>
                </c:pt>
                <c:pt idx="142">
                  <c:v>29453</c:v>
                </c:pt>
                <c:pt idx="143">
                  <c:v>29454</c:v>
                </c:pt>
                <c:pt idx="144">
                  <c:v>29455</c:v>
                </c:pt>
                <c:pt idx="145">
                  <c:v>29456</c:v>
                </c:pt>
                <c:pt idx="146">
                  <c:v>29457</c:v>
                </c:pt>
                <c:pt idx="147">
                  <c:v>29458</c:v>
                </c:pt>
                <c:pt idx="148">
                  <c:v>29459</c:v>
                </c:pt>
                <c:pt idx="149">
                  <c:v>29460</c:v>
                </c:pt>
                <c:pt idx="150">
                  <c:v>29461</c:v>
                </c:pt>
                <c:pt idx="151">
                  <c:v>29462</c:v>
                </c:pt>
                <c:pt idx="152">
                  <c:v>29463</c:v>
                </c:pt>
                <c:pt idx="153">
                  <c:v>29464</c:v>
                </c:pt>
                <c:pt idx="154">
                  <c:v>29465</c:v>
                </c:pt>
                <c:pt idx="155">
                  <c:v>29466</c:v>
                </c:pt>
                <c:pt idx="156">
                  <c:v>29467</c:v>
                </c:pt>
                <c:pt idx="157">
                  <c:v>29468</c:v>
                </c:pt>
                <c:pt idx="158">
                  <c:v>29469</c:v>
                </c:pt>
                <c:pt idx="159">
                  <c:v>29470</c:v>
                </c:pt>
                <c:pt idx="160">
                  <c:v>29471</c:v>
                </c:pt>
                <c:pt idx="161">
                  <c:v>29472</c:v>
                </c:pt>
                <c:pt idx="162">
                  <c:v>29473</c:v>
                </c:pt>
                <c:pt idx="163">
                  <c:v>29474</c:v>
                </c:pt>
                <c:pt idx="164">
                  <c:v>29475</c:v>
                </c:pt>
                <c:pt idx="165">
                  <c:v>29476</c:v>
                </c:pt>
                <c:pt idx="166">
                  <c:v>29477</c:v>
                </c:pt>
                <c:pt idx="167">
                  <c:v>29478</c:v>
                </c:pt>
                <c:pt idx="168">
                  <c:v>29479</c:v>
                </c:pt>
                <c:pt idx="169">
                  <c:v>29480</c:v>
                </c:pt>
                <c:pt idx="170">
                  <c:v>29481</c:v>
                </c:pt>
                <c:pt idx="171">
                  <c:v>29482</c:v>
                </c:pt>
                <c:pt idx="172">
                  <c:v>29483</c:v>
                </c:pt>
                <c:pt idx="173">
                  <c:v>29484</c:v>
                </c:pt>
                <c:pt idx="174">
                  <c:v>29485</c:v>
                </c:pt>
                <c:pt idx="175">
                  <c:v>29486</c:v>
                </c:pt>
                <c:pt idx="176">
                  <c:v>29487</c:v>
                </c:pt>
                <c:pt idx="177">
                  <c:v>29488</c:v>
                </c:pt>
                <c:pt idx="178">
                  <c:v>29489</c:v>
                </c:pt>
                <c:pt idx="179">
                  <c:v>29490</c:v>
                </c:pt>
                <c:pt idx="180">
                  <c:v>29491</c:v>
                </c:pt>
                <c:pt idx="181">
                  <c:v>29492</c:v>
                </c:pt>
                <c:pt idx="182">
                  <c:v>29493</c:v>
                </c:pt>
                <c:pt idx="183">
                  <c:v>29494</c:v>
                </c:pt>
                <c:pt idx="184">
                  <c:v>29495</c:v>
                </c:pt>
                <c:pt idx="185">
                  <c:v>29496</c:v>
                </c:pt>
                <c:pt idx="186">
                  <c:v>29497</c:v>
                </c:pt>
                <c:pt idx="187">
                  <c:v>29498</c:v>
                </c:pt>
                <c:pt idx="188">
                  <c:v>29499</c:v>
                </c:pt>
                <c:pt idx="189">
                  <c:v>29500</c:v>
                </c:pt>
                <c:pt idx="190">
                  <c:v>29501</c:v>
                </c:pt>
                <c:pt idx="191">
                  <c:v>29502</c:v>
                </c:pt>
                <c:pt idx="192">
                  <c:v>29503</c:v>
                </c:pt>
                <c:pt idx="193">
                  <c:v>29504</c:v>
                </c:pt>
                <c:pt idx="194">
                  <c:v>29505</c:v>
                </c:pt>
                <c:pt idx="195">
                  <c:v>29506</c:v>
                </c:pt>
                <c:pt idx="196">
                  <c:v>29507</c:v>
                </c:pt>
                <c:pt idx="197">
                  <c:v>29508</c:v>
                </c:pt>
                <c:pt idx="198">
                  <c:v>29509</c:v>
                </c:pt>
                <c:pt idx="199">
                  <c:v>29510</c:v>
                </c:pt>
                <c:pt idx="200">
                  <c:v>29511</c:v>
                </c:pt>
                <c:pt idx="201">
                  <c:v>29512</c:v>
                </c:pt>
                <c:pt idx="202">
                  <c:v>29513</c:v>
                </c:pt>
                <c:pt idx="203">
                  <c:v>29514</c:v>
                </c:pt>
                <c:pt idx="204">
                  <c:v>29515</c:v>
                </c:pt>
                <c:pt idx="205">
                  <c:v>29516</c:v>
                </c:pt>
                <c:pt idx="206">
                  <c:v>29517</c:v>
                </c:pt>
                <c:pt idx="207">
                  <c:v>29518</c:v>
                </c:pt>
                <c:pt idx="208">
                  <c:v>29519</c:v>
                </c:pt>
                <c:pt idx="209">
                  <c:v>29520</c:v>
                </c:pt>
                <c:pt idx="210">
                  <c:v>29521</c:v>
                </c:pt>
                <c:pt idx="211">
                  <c:v>29522</c:v>
                </c:pt>
                <c:pt idx="212">
                  <c:v>29523</c:v>
                </c:pt>
                <c:pt idx="213">
                  <c:v>29524</c:v>
                </c:pt>
                <c:pt idx="214">
                  <c:v>29525</c:v>
                </c:pt>
                <c:pt idx="215">
                  <c:v>29526</c:v>
                </c:pt>
                <c:pt idx="216">
                  <c:v>29527</c:v>
                </c:pt>
                <c:pt idx="217">
                  <c:v>29528</c:v>
                </c:pt>
                <c:pt idx="218">
                  <c:v>29529</c:v>
                </c:pt>
                <c:pt idx="219">
                  <c:v>29530</c:v>
                </c:pt>
                <c:pt idx="220">
                  <c:v>29531</c:v>
                </c:pt>
                <c:pt idx="221">
                  <c:v>29532</c:v>
                </c:pt>
                <c:pt idx="222">
                  <c:v>29533</c:v>
                </c:pt>
                <c:pt idx="223">
                  <c:v>29534</c:v>
                </c:pt>
                <c:pt idx="224">
                  <c:v>29535</c:v>
                </c:pt>
                <c:pt idx="225">
                  <c:v>29536</c:v>
                </c:pt>
                <c:pt idx="226">
                  <c:v>29537</c:v>
                </c:pt>
                <c:pt idx="227">
                  <c:v>29538</c:v>
                </c:pt>
                <c:pt idx="228">
                  <c:v>29539</c:v>
                </c:pt>
                <c:pt idx="229">
                  <c:v>29540</c:v>
                </c:pt>
                <c:pt idx="230">
                  <c:v>29541</c:v>
                </c:pt>
                <c:pt idx="231">
                  <c:v>29542</c:v>
                </c:pt>
                <c:pt idx="232">
                  <c:v>29543</c:v>
                </c:pt>
                <c:pt idx="233">
                  <c:v>29544</c:v>
                </c:pt>
                <c:pt idx="234">
                  <c:v>29545</c:v>
                </c:pt>
                <c:pt idx="235">
                  <c:v>29546</c:v>
                </c:pt>
                <c:pt idx="236">
                  <c:v>29547</c:v>
                </c:pt>
                <c:pt idx="237">
                  <c:v>29548</c:v>
                </c:pt>
                <c:pt idx="238">
                  <c:v>29549</c:v>
                </c:pt>
                <c:pt idx="239">
                  <c:v>29550</c:v>
                </c:pt>
                <c:pt idx="240">
                  <c:v>29551</c:v>
                </c:pt>
                <c:pt idx="241">
                  <c:v>29552</c:v>
                </c:pt>
                <c:pt idx="242">
                  <c:v>29553</c:v>
                </c:pt>
                <c:pt idx="243">
                  <c:v>29554</c:v>
                </c:pt>
                <c:pt idx="244">
                  <c:v>29555</c:v>
                </c:pt>
                <c:pt idx="245">
                  <c:v>29556</c:v>
                </c:pt>
                <c:pt idx="246">
                  <c:v>29557</c:v>
                </c:pt>
                <c:pt idx="247">
                  <c:v>29558</c:v>
                </c:pt>
                <c:pt idx="248">
                  <c:v>29559</c:v>
                </c:pt>
                <c:pt idx="249">
                  <c:v>29560</c:v>
                </c:pt>
                <c:pt idx="250">
                  <c:v>29561</c:v>
                </c:pt>
                <c:pt idx="251">
                  <c:v>29562</c:v>
                </c:pt>
                <c:pt idx="252">
                  <c:v>29563</c:v>
                </c:pt>
                <c:pt idx="253">
                  <c:v>29564</c:v>
                </c:pt>
                <c:pt idx="254">
                  <c:v>29565</c:v>
                </c:pt>
                <c:pt idx="255">
                  <c:v>29566</c:v>
                </c:pt>
                <c:pt idx="256">
                  <c:v>29567</c:v>
                </c:pt>
                <c:pt idx="257">
                  <c:v>29568</c:v>
                </c:pt>
                <c:pt idx="258">
                  <c:v>29569</c:v>
                </c:pt>
                <c:pt idx="259">
                  <c:v>29570</c:v>
                </c:pt>
                <c:pt idx="260">
                  <c:v>29571</c:v>
                </c:pt>
                <c:pt idx="261">
                  <c:v>29572</c:v>
                </c:pt>
                <c:pt idx="262">
                  <c:v>29573</c:v>
                </c:pt>
                <c:pt idx="263">
                  <c:v>29574</c:v>
                </c:pt>
                <c:pt idx="264">
                  <c:v>29575</c:v>
                </c:pt>
                <c:pt idx="265">
                  <c:v>29576</c:v>
                </c:pt>
                <c:pt idx="266">
                  <c:v>29577</c:v>
                </c:pt>
                <c:pt idx="267">
                  <c:v>29578</c:v>
                </c:pt>
                <c:pt idx="268">
                  <c:v>29579</c:v>
                </c:pt>
                <c:pt idx="269">
                  <c:v>29580</c:v>
                </c:pt>
                <c:pt idx="270">
                  <c:v>29581</c:v>
                </c:pt>
                <c:pt idx="271">
                  <c:v>29582</c:v>
                </c:pt>
                <c:pt idx="272">
                  <c:v>29583</c:v>
                </c:pt>
                <c:pt idx="273">
                  <c:v>29584</c:v>
                </c:pt>
                <c:pt idx="274">
                  <c:v>29585</c:v>
                </c:pt>
                <c:pt idx="275">
                  <c:v>29586</c:v>
                </c:pt>
                <c:pt idx="276">
                  <c:v>29587</c:v>
                </c:pt>
                <c:pt idx="277">
                  <c:v>29588</c:v>
                </c:pt>
                <c:pt idx="278">
                  <c:v>29589</c:v>
                </c:pt>
                <c:pt idx="279">
                  <c:v>29590</c:v>
                </c:pt>
                <c:pt idx="280">
                  <c:v>29591</c:v>
                </c:pt>
                <c:pt idx="281">
                  <c:v>29592</c:v>
                </c:pt>
                <c:pt idx="282">
                  <c:v>29593</c:v>
                </c:pt>
                <c:pt idx="283">
                  <c:v>29594</c:v>
                </c:pt>
                <c:pt idx="284">
                  <c:v>29595</c:v>
                </c:pt>
                <c:pt idx="285">
                  <c:v>29596</c:v>
                </c:pt>
                <c:pt idx="286">
                  <c:v>29597</c:v>
                </c:pt>
                <c:pt idx="287">
                  <c:v>29598</c:v>
                </c:pt>
                <c:pt idx="288">
                  <c:v>29599</c:v>
                </c:pt>
                <c:pt idx="289">
                  <c:v>29600</c:v>
                </c:pt>
                <c:pt idx="290">
                  <c:v>29601</c:v>
                </c:pt>
                <c:pt idx="291">
                  <c:v>29602</c:v>
                </c:pt>
                <c:pt idx="292">
                  <c:v>29603</c:v>
                </c:pt>
                <c:pt idx="293">
                  <c:v>29604</c:v>
                </c:pt>
                <c:pt idx="294">
                  <c:v>29605</c:v>
                </c:pt>
                <c:pt idx="295">
                  <c:v>29606</c:v>
                </c:pt>
                <c:pt idx="296">
                  <c:v>29607</c:v>
                </c:pt>
                <c:pt idx="297">
                  <c:v>29608</c:v>
                </c:pt>
                <c:pt idx="298">
                  <c:v>29609</c:v>
                </c:pt>
                <c:pt idx="299">
                  <c:v>29610</c:v>
                </c:pt>
                <c:pt idx="300">
                  <c:v>29611</c:v>
                </c:pt>
                <c:pt idx="301">
                  <c:v>29612</c:v>
                </c:pt>
                <c:pt idx="302">
                  <c:v>29613</c:v>
                </c:pt>
                <c:pt idx="303">
                  <c:v>29614</c:v>
                </c:pt>
                <c:pt idx="304">
                  <c:v>29615</c:v>
                </c:pt>
                <c:pt idx="305">
                  <c:v>29616</c:v>
                </c:pt>
                <c:pt idx="306">
                  <c:v>29617</c:v>
                </c:pt>
                <c:pt idx="307">
                  <c:v>29618</c:v>
                </c:pt>
                <c:pt idx="308">
                  <c:v>29619</c:v>
                </c:pt>
                <c:pt idx="309">
                  <c:v>29620</c:v>
                </c:pt>
                <c:pt idx="310">
                  <c:v>29621</c:v>
                </c:pt>
                <c:pt idx="311">
                  <c:v>29622</c:v>
                </c:pt>
                <c:pt idx="312">
                  <c:v>29623</c:v>
                </c:pt>
                <c:pt idx="313">
                  <c:v>29624</c:v>
                </c:pt>
                <c:pt idx="314">
                  <c:v>29625</c:v>
                </c:pt>
                <c:pt idx="315">
                  <c:v>29626</c:v>
                </c:pt>
                <c:pt idx="316">
                  <c:v>29627</c:v>
                </c:pt>
                <c:pt idx="317">
                  <c:v>29628</c:v>
                </c:pt>
                <c:pt idx="318">
                  <c:v>29629</c:v>
                </c:pt>
                <c:pt idx="319">
                  <c:v>29630</c:v>
                </c:pt>
                <c:pt idx="320">
                  <c:v>29631</c:v>
                </c:pt>
                <c:pt idx="321">
                  <c:v>29632</c:v>
                </c:pt>
                <c:pt idx="322">
                  <c:v>29633</c:v>
                </c:pt>
                <c:pt idx="323">
                  <c:v>29634</c:v>
                </c:pt>
                <c:pt idx="324">
                  <c:v>29635</c:v>
                </c:pt>
                <c:pt idx="325">
                  <c:v>29636</c:v>
                </c:pt>
                <c:pt idx="326">
                  <c:v>29637</c:v>
                </c:pt>
                <c:pt idx="327">
                  <c:v>29638</c:v>
                </c:pt>
                <c:pt idx="328">
                  <c:v>29639</c:v>
                </c:pt>
                <c:pt idx="329">
                  <c:v>29640</c:v>
                </c:pt>
                <c:pt idx="330">
                  <c:v>29641</c:v>
                </c:pt>
                <c:pt idx="331">
                  <c:v>29642</c:v>
                </c:pt>
                <c:pt idx="332">
                  <c:v>29643</c:v>
                </c:pt>
                <c:pt idx="333">
                  <c:v>29644</c:v>
                </c:pt>
                <c:pt idx="334">
                  <c:v>29645</c:v>
                </c:pt>
                <c:pt idx="335">
                  <c:v>29646</c:v>
                </c:pt>
                <c:pt idx="336">
                  <c:v>29647</c:v>
                </c:pt>
                <c:pt idx="337">
                  <c:v>29648</c:v>
                </c:pt>
                <c:pt idx="338">
                  <c:v>29649</c:v>
                </c:pt>
                <c:pt idx="339">
                  <c:v>29650</c:v>
                </c:pt>
                <c:pt idx="340">
                  <c:v>29651</c:v>
                </c:pt>
                <c:pt idx="341">
                  <c:v>29652</c:v>
                </c:pt>
                <c:pt idx="342">
                  <c:v>29653</c:v>
                </c:pt>
                <c:pt idx="343">
                  <c:v>29654</c:v>
                </c:pt>
                <c:pt idx="344">
                  <c:v>29655</c:v>
                </c:pt>
                <c:pt idx="345">
                  <c:v>29656</c:v>
                </c:pt>
                <c:pt idx="346">
                  <c:v>29657</c:v>
                </c:pt>
                <c:pt idx="347">
                  <c:v>29658</c:v>
                </c:pt>
                <c:pt idx="348">
                  <c:v>29659</c:v>
                </c:pt>
                <c:pt idx="349">
                  <c:v>29660</c:v>
                </c:pt>
                <c:pt idx="350">
                  <c:v>29661</c:v>
                </c:pt>
                <c:pt idx="351">
                  <c:v>29662</c:v>
                </c:pt>
                <c:pt idx="352">
                  <c:v>29663</c:v>
                </c:pt>
                <c:pt idx="353">
                  <c:v>29664</c:v>
                </c:pt>
                <c:pt idx="354">
                  <c:v>29665</c:v>
                </c:pt>
                <c:pt idx="355">
                  <c:v>29666</c:v>
                </c:pt>
                <c:pt idx="356">
                  <c:v>29667</c:v>
                </c:pt>
                <c:pt idx="357">
                  <c:v>29668</c:v>
                </c:pt>
                <c:pt idx="358">
                  <c:v>29669</c:v>
                </c:pt>
                <c:pt idx="359">
                  <c:v>29670</c:v>
                </c:pt>
                <c:pt idx="360">
                  <c:v>29671</c:v>
                </c:pt>
                <c:pt idx="361">
                  <c:v>29672</c:v>
                </c:pt>
                <c:pt idx="362">
                  <c:v>29673</c:v>
                </c:pt>
                <c:pt idx="363">
                  <c:v>29674</c:v>
                </c:pt>
                <c:pt idx="364">
                  <c:v>29675</c:v>
                </c:pt>
                <c:pt idx="365">
                  <c:v>29676</c:v>
                </c:pt>
                <c:pt idx="366">
                  <c:v>29677</c:v>
                </c:pt>
                <c:pt idx="367">
                  <c:v>29678</c:v>
                </c:pt>
                <c:pt idx="368">
                  <c:v>29679</c:v>
                </c:pt>
                <c:pt idx="369">
                  <c:v>29680</c:v>
                </c:pt>
                <c:pt idx="370">
                  <c:v>29681</c:v>
                </c:pt>
                <c:pt idx="371">
                  <c:v>29682</c:v>
                </c:pt>
                <c:pt idx="372">
                  <c:v>29683</c:v>
                </c:pt>
                <c:pt idx="373">
                  <c:v>29684</c:v>
                </c:pt>
                <c:pt idx="374">
                  <c:v>29685</c:v>
                </c:pt>
                <c:pt idx="375">
                  <c:v>29686</c:v>
                </c:pt>
                <c:pt idx="376">
                  <c:v>29687</c:v>
                </c:pt>
                <c:pt idx="377">
                  <c:v>29688</c:v>
                </c:pt>
                <c:pt idx="378">
                  <c:v>29689</c:v>
                </c:pt>
                <c:pt idx="379">
                  <c:v>29690</c:v>
                </c:pt>
                <c:pt idx="380">
                  <c:v>29691</c:v>
                </c:pt>
                <c:pt idx="381">
                  <c:v>29692</c:v>
                </c:pt>
                <c:pt idx="382">
                  <c:v>29693</c:v>
                </c:pt>
                <c:pt idx="383">
                  <c:v>29694</c:v>
                </c:pt>
                <c:pt idx="384">
                  <c:v>29695</c:v>
                </c:pt>
                <c:pt idx="385">
                  <c:v>29696</c:v>
                </c:pt>
                <c:pt idx="386">
                  <c:v>29697</c:v>
                </c:pt>
                <c:pt idx="387">
                  <c:v>29698</c:v>
                </c:pt>
                <c:pt idx="388">
                  <c:v>29699</c:v>
                </c:pt>
                <c:pt idx="389">
                  <c:v>29700</c:v>
                </c:pt>
                <c:pt idx="390">
                  <c:v>29701</c:v>
                </c:pt>
                <c:pt idx="391">
                  <c:v>29702</c:v>
                </c:pt>
                <c:pt idx="392">
                  <c:v>29703</c:v>
                </c:pt>
                <c:pt idx="393">
                  <c:v>29704</c:v>
                </c:pt>
                <c:pt idx="394">
                  <c:v>29705</c:v>
                </c:pt>
                <c:pt idx="395">
                  <c:v>29706</c:v>
                </c:pt>
                <c:pt idx="396">
                  <c:v>29707</c:v>
                </c:pt>
                <c:pt idx="397">
                  <c:v>29708</c:v>
                </c:pt>
                <c:pt idx="398">
                  <c:v>29709</c:v>
                </c:pt>
                <c:pt idx="399">
                  <c:v>29710</c:v>
                </c:pt>
                <c:pt idx="400">
                  <c:v>29711</c:v>
                </c:pt>
                <c:pt idx="401">
                  <c:v>29712</c:v>
                </c:pt>
                <c:pt idx="402">
                  <c:v>29713</c:v>
                </c:pt>
                <c:pt idx="403">
                  <c:v>29714</c:v>
                </c:pt>
                <c:pt idx="404">
                  <c:v>29715</c:v>
                </c:pt>
                <c:pt idx="405">
                  <c:v>29716</c:v>
                </c:pt>
                <c:pt idx="406">
                  <c:v>29717</c:v>
                </c:pt>
                <c:pt idx="407">
                  <c:v>29718</c:v>
                </c:pt>
                <c:pt idx="408">
                  <c:v>29719</c:v>
                </c:pt>
                <c:pt idx="409">
                  <c:v>29720</c:v>
                </c:pt>
                <c:pt idx="410">
                  <c:v>29721</c:v>
                </c:pt>
                <c:pt idx="411">
                  <c:v>29722</c:v>
                </c:pt>
                <c:pt idx="412">
                  <c:v>29723</c:v>
                </c:pt>
                <c:pt idx="413">
                  <c:v>29724</c:v>
                </c:pt>
                <c:pt idx="414">
                  <c:v>29725</c:v>
                </c:pt>
                <c:pt idx="415">
                  <c:v>29726</c:v>
                </c:pt>
                <c:pt idx="416">
                  <c:v>29727</c:v>
                </c:pt>
                <c:pt idx="417">
                  <c:v>29728</c:v>
                </c:pt>
                <c:pt idx="418">
                  <c:v>29729</c:v>
                </c:pt>
                <c:pt idx="419">
                  <c:v>29730</c:v>
                </c:pt>
                <c:pt idx="420">
                  <c:v>29731</c:v>
                </c:pt>
                <c:pt idx="421">
                  <c:v>29732</c:v>
                </c:pt>
                <c:pt idx="422">
                  <c:v>29733</c:v>
                </c:pt>
                <c:pt idx="423">
                  <c:v>29734</c:v>
                </c:pt>
                <c:pt idx="424">
                  <c:v>29735</c:v>
                </c:pt>
                <c:pt idx="425">
                  <c:v>29736</c:v>
                </c:pt>
                <c:pt idx="426">
                  <c:v>29737</c:v>
                </c:pt>
                <c:pt idx="427">
                  <c:v>29738</c:v>
                </c:pt>
                <c:pt idx="428">
                  <c:v>29739</c:v>
                </c:pt>
                <c:pt idx="429">
                  <c:v>29740</c:v>
                </c:pt>
                <c:pt idx="430">
                  <c:v>29741</c:v>
                </c:pt>
                <c:pt idx="431">
                  <c:v>29742</c:v>
                </c:pt>
                <c:pt idx="432">
                  <c:v>29743</c:v>
                </c:pt>
                <c:pt idx="433">
                  <c:v>29744</c:v>
                </c:pt>
                <c:pt idx="434">
                  <c:v>29745</c:v>
                </c:pt>
                <c:pt idx="435">
                  <c:v>29746</c:v>
                </c:pt>
                <c:pt idx="436">
                  <c:v>29747</c:v>
                </c:pt>
                <c:pt idx="437">
                  <c:v>29748</c:v>
                </c:pt>
                <c:pt idx="438">
                  <c:v>29749</c:v>
                </c:pt>
                <c:pt idx="439">
                  <c:v>29750</c:v>
                </c:pt>
                <c:pt idx="440">
                  <c:v>29751</c:v>
                </c:pt>
                <c:pt idx="441">
                  <c:v>29752</c:v>
                </c:pt>
                <c:pt idx="442">
                  <c:v>29753</c:v>
                </c:pt>
                <c:pt idx="443">
                  <c:v>29754</c:v>
                </c:pt>
                <c:pt idx="444">
                  <c:v>29755</c:v>
                </c:pt>
                <c:pt idx="445">
                  <c:v>29756</c:v>
                </c:pt>
                <c:pt idx="446">
                  <c:v>29757</c:v>
                </c:pt>
                <c:pt idx="447">
                  <c:v>29758</c:v>
                </c:pt>
                <c:pt idx="448">
                  <c:v>29759</c:v>
                </c:pt>
                <c:pt idx="449">
                  <c:v>29760</c:v>
                </c:pt>
                <c:pt idx="450">
                  <c:v>29761</c:v>
                </c:pt>
                <c:pt idx="451">
                  <c:v>29762</c:v>
                </c:pt>
                <c:pt idx="452">
                  <c:v>29763</c:v>
                </c:pt>
                <c:pt idx="453">
                  <c:v>29764</c:v>
                </c:pt>
                <c:pt idx="454">
                  <c:v>29765</c:v>
                </c:pt>
                <c:pt idx="455">
                  <c:v>29766</c:v>
                </c:pt>
                <c:pt idx="456">
                  <c:v>29767</c:v>
                </c:pt>
                <c:pt idx="457">
                  <c:v>29768</c:v>
                </c:pt>
                <c:pt idx="458">
                  <c:v>29769</c:v>
                </c:pt>
                <c:pt idx="459">
                  <c:v>29770</c:v>
                </c:pt>
                <c:pt idx="460">
                  <c:v>29771</c:v>
                </c:pt>
                <c:pt idx="461">
                  <c:v>29772</c:v>
                </c:pt>
                <c:pt idx="462">
                  <c:v>29773</c:v>
                </c:pt>
                <c:pt idx="463">
                  <c:v>29774</c:v>
                </c:pt>
                <c:pt idx="464">
                  <c:v>29775</c:v>
                </c:pt>
                <c:pt idx="465">
                  <c:v>29776</c:v>
                </c:pt>
                <c:pt idx="466">
                  <c:v>29777</c:v>
                </c:pt>
                <c:pt idx="467">
                  <c:v>29778</c:v>
                </c:pt>
                <c:pt idx="468">
                  <c:v>29779</c:v>
                </c:pt>
                <c:pt idx="469">
                  <c:v>29780</c:v>
                </c:pt>
                <c:pt idx="470">
                  <c:v>29781</c:v>
                </c:pt>
                <c:pt idx="471">
                  <c:v>29782</c:v>
                </c:pt>
                <c:pt idx="472">
                  <c:v>29783</c:v>
                </c:pt>
                <c:pt idx="473">
                  <c:v>29784</c:v>
                </c:pt>
                <c:pt idx="474">
                  <c:v>29785</c:v>
                </c:pt>
                <c:pt idx="475">
                  <c:v>29786</c:v>
                </c:pt>
                <c:pt idx="476">
                  <c:v>29787</c:v>
                </c:pt>
                <c:pt idx="477">
                  <c:v>29788</c:v>
                </c:pt>
                <c:pt idx="478">
                  <c:v>29789</c:v>
                </c:pt>
                <c:pt idx="479">
                  <c:v>29790</c:v>
                </c:pt>
                <c:pt idx="480">
                  <c:v>29791</c:v>
                </c:pt>
                <c:pt idx="481">
                  <c:v>29792</c:v>
                </c:pt>
                <c:pt idx="482">
                  <c:v>29793</c:v>
                </c:pt>
                <c:pt idx="483">
                  <c:v>29794</c:v>
                </c:pt>
                <c:pt idx="484">
                  <c:v>29795</c:v>
                </c:pt>
                <c:pt idx="485">
                  <c:v>29796</c:v>
                </c:pt>
                <c:pt idx="486">
                  <c:v>29797</c:v>
                </c:pt>
                <c:pt idx="487">
                  <c:v>29798</c:v>
                </c:pt>
                <c:pt idx="488">
                  <c:v>29799</c:v>
                </c:pt>
                <c:pt idx="489">
                  <c:v>29800</c:v>
                </c:pt>
                <c:pt idx="490">
                  <c:v>29801</c:v>
                </c:pt>
                <c:pt idx="491">
                  <c:v>29802</c:v>
                </c:pt>
                <c:pt idx="492">
                  <c:v>29803</c:v>
                </c:pt>
                <c:pt idx="493">
                  <c:v>29804</c:v>
                </c:pt>
                <c:pt idx="494">
                  <c:v>29805</c:v>
                </c:pt>
                <c:pt idx="495">
                  <c:v>29806</c:v>
                </c:pt>
                <c:pt idx="496">
                  <c:v>29807</c:v>
                </c:pt>
                <c:pt idx="497">
                  <c:v>29808</c:v>
                </c:pt>
                <c:pt idx="498">
                  <c:v>29809</c:v>
                </c:pt>
                <c:pt idx="499">
                  <c:v>29810</c:v>
                </c:pt>
                <c:pt idx="500">
                  <c:v>29811</c:v>
                </c:pt>
                <c:pt idx="501">
                  <c:v>29812</c:v>
                </c:pt>
                <c:pt idx="502">
                  <c:v>29813</c:v>
                </c:pt>
                <c:pt idx="503">
                  <c:v>29814</c:v>
                </c:pt>
                <c:pt idx="504">
                  <c:v>29815</c:v>
                </c:pt>
                <c:pt idx="505">
                  <c:v>29816</c:v>
                </c:pt>
                <c:pt idx="506">
                  <c:v>29817</c:v>
                </c:pt>
                <c:pt idx="507">
                  <c:v>29818</c:v>
                </c:pt>
                <c:pt idx="508">
                  <c:v>29819</c:v>
                </c:pt>
                <c:pt idx="509">
                  <c:v>29820</c:v>
                </c:pt>
                <c:pt idx="510">
                  <c:v>29821</c:v>
                </c:pt>
                <c:pt idx="511">
                  <c:v>29822</c:v>
                </c:pt>
                <c:pt idx="512">
                  <c:v>29823</c:v>
                </c:pt>
                <c:pt idx="513">
                  <c:v>29824</c:v>
                </c:pt>
                <c:pt idx="514">
                  <c:v>29825</c:v>
                </c:pt>
                <c:pt idx="515">
                  <c:v>29826</c:v>
                </c:pt>
                <c:pt idx="516">
                  <c:v>29827</c:v>
                </c:pt>
                <c:pt idx="517">
                  <c:v>29828</c:v>
                </c:pt>
                <c:pt idx="518">
                  <c:v>29829</c:v>
                </c:pt>
                <c:pt idx="519">
                  <c:v>29830</c:v>
                </c:pt>
                <c:pt idx="520">
                  <c:v>29831</c:v>
                </c:pt>
                <c:pt idx="521">
                  <c:v>29832</c:v>
                </c:pt>
                <c:pt idx="522">
                  <c:v>29833</c:v>
                </c:pt>
                <c:pt idx="523">
                  <c:v>29834</c:v>
                </c:pt>
                <c:pt idx="524">
                  <c:v>29835</c:v>
                </c:pt>
                <c:pt idx="525">
                  <c:v>29836</c:v>
                </c:pt>
                <c:pt idx="526">
                  <c:v>29837</c:v>
                </c:pt>
                <c:pt idx="527">
                  <c:v>29838</c:v>
                </c:pt>
                <c:pt idx="528">
                  <c:v>29839</c:v>
                </c:pt>
                <c:pt idx="529">
                  <c:v>29840</c:v>
                </c:pt>
                <c:pt idx="530">
                  <c:v>29841</c:v>
                </c:pt>
                <c:pt idx="531">
                  <c:v>29842</c:v>
                </c:pt>
                <c:pt idx="532">
                  <c:v>29843</c:v>
                </c:pt>
                <c:pt idx="533">
                  <c:v>29844</c:v>
                </c:pt>
                <c:pt idx="534">
                  <c:v>29845</c:v>
                </c:pt>
                <c:pt idx="535">
                  <c:v>29846</c:v>
                </c:pt>
                <c:pt idx="536">
                  <c:v>29847</c:v>
                </c:pt>
                <c:pt idx="537">
                  <c:v>29848</c:v>
                </c:pt>
                <c:pt idx="538">
                  <c:v>29849</c:v>
                </c:pt>
                <c:pt idx="539">
                  <c:v>29850</c:v>
                </c:pt>
                <c:pt idx="540">
                  <c:v>29851</c:v>
                </c:pt>
                <c:pt idx="541">
                  <c:v>29852</c:v>
                </c:pt>
                <c:pt idx="542">
                  <c:v>29853</c:v>
                </c:pt>
                <c:pt idx="543">
                  <c:v>29854</c:v>
                </c:pt>
                <c:pt idx="544">
                  <c:v>29855</c:v>
                </c:pt>
                <c:pt idx="545">
                  <c:v>29856</c:v>
                </c:pt>
                <c:pt idx="546">
                  <c:v>29857</c:v>
                </c:pt>
                <c:pt idx="547">
                  <c:v>29858</c:v>
                </c:pt>
                <c:pt idx="548">
                  <c:v>29859</c:v>
                </c:pt>
                <c:pt idx="549">
                  <c:v>29860</c:v>
                </c:pt>
                <c:pt idx="550">
                  <c:v>29861</c:v>
                </c:pt>
                <c:pt idx="551">
                  <c:v>29862</c:v>
                </c:pt>
                <c:pt idx="552">
                  <c:v>29863</c:v>
                </c:pt>
                <c:pt idx="553">
                  <c:v>29864</c:v>
                </c:pt>
                <c:pt idx="554">
                  <c:v>29865</c:v>
                </c:pt>
                <c:pt idx="555">
                  <c:v>29866</c:v>
                </c:pt>
                <c:pt idx="556">
                  <c:v>29867</c:v>
                </c:pt>
                <c:pt idx="557">
                  <c:v>29868</c:v>
                </c:pt>
                <c:pt idx="558">
                  <c:v>29869</c:v>
                </c:pt>
                <c:pt idx="559">
                  <c:v>29870</c:v>
                </c:pt>
                <c:pt idx="560">
                  <c:v>29871</c:v>
                </c:pt>
                <c:pt idx="561">
                  <c:v>29872</c:v>
                </c:pt>
                <c:pt idx="562">
                  <c:v>29873</c:v>
                </c:pt>
                <c:pt idx="563">
                  <c:v>29874</c:v>
                </c:pt>
                <c:pt idx="564">
                  <c:v>29875</c:v>
                </c:pt>
                <c:pt idx="565">
                  <c:v>29876</c:v>
                </c:pt>
                <c:pt idx="566">
                  <c:v>29877</c:v>
                </c:pt>
                <c:pt idx="567">
                  <c:v>29878</c:v>
                </c:pt>
                <c:pt idx="568">
                  <c:v>29879</c:v>
                </c:pt>
                <c:pt idx="569">
                  <c:v>29880</c:v>
                </c:pt>
                <c:pt idx="570">
                  <c:v>29881</c:v>
                </c:pt>
                <c:pt idx="571">
                  <c:v>29882</c:v>
                </c:pt>
                <c:pt idx="572">
                  <c:v>29883</c:v>
                </c:pt>
                <c:pt idx="573">
                  <c:v>29884</c:v>
                </c:pt>
                <c:pt idx="574">
                  <c:v>29885</c:v>
                </c:pt>
                <c:pt idx="575">
                  <c:v>29886</c:v>
                </c:pt>
                <c:pt idx="576">
                  <c:v>29887</c:v>
                </c:pt>
                <c:pt idx="577">
                  <c:v>29888</c:v>
                </c:pt>
                <c:pt idx="578">
                  <c:v>29889</c:v>
                </c:pt>
                <c:pt idx="579">
                  <c:v>29890</c:v>
                </c:pt>
                <c:pt idx="580">
                  <c:v>29891</c:v>
                </c:pt>
                <c:pt idx="581">
                  <c:v>29892</c:v>
                </c:pt>
                <c:pt idx="582">
                  <c:v>29893</c:v>
                </c:pt>
                <c:pt idx="583">
                  <c:v>29894</c:v>
                </c:pt>
                <c:pt idx="584">
                  <c:v>29895</c:v>
                </c:pt>
                <c:pt idx="585">
                  <c:v>29896</c:v>
                </c:pt>
                <c:pt idx="586">
                  <c:v>29897</c:v>
                </c:pt>
                <c:pt idx="587">
                  <c:v>29898</c:v>
                </c:pt>
                <c:pt idx="588">
                  <c:v>29899</c:v>
                </c:pt>
                <c:pt idx="589">
                  <c:v>29900</c:v>
                </c:pt>
                <c:pt idx="590">
                  <c:v>29901</c:v>
                </c:pt>
                <c:pt idx="591">
                  <c:v>29902</c:v>
                </c:pt>
                <c:pt idx="592">
                  <c:v>29903</c:v>
                </c:pt>
                <c:pt idx="593">
                  <c:v>29904</c:v>
                </c:pt>
                <c:pt idx="594">
                  <c:v>29905</c:v>
                </c:pt>
                <c:pt idx="595">
                  <c:v>29906</c:v>
                </c:pt>
                <c:pt idx="596">
                  <c:v>29907</c:v>
                </c:pt>
                <c:pt idx="597">
                  <c:v>29908</c:v>
                </c:pt>
                <c:pt idx="598">
                  <c:v>29909</c:v>
                </c:pt>
                <c:pt idx="599">
                  <c:v>29910</c:v>
                </c:pt>
                <c:pt idx="600">
                  <c:v>29911</c:v>
                </c:pt>
                <c:pt idx="601">
                  <c:v>29912</c:v>
                </c:pt>
                <c:pt idx="602">
                  <c:v>29913</c:v>
                </c:pt>
                <c:pt idx="603">
                  <c:v>29914</c:v>
                </c:pt>
                <c:pt idx="604">
                  <c:v>29915</c:v>
                </c:pt>
                <c:pt idx="605">
                  <c:v>29916</c:v>
                </c:pt>
                <c:pt idx="606">
                  <c:v>29917</c:v>
                </c:pt>
                <c:pt idx="607">
                  <c:v>29918</c:v>
                </c:pt>
                <c:pt idx="608">
                  <c:v>29919</c:v>
                </c:pt>
                <c:pt idx="609">
                  <c:v>29920</c:v>
                </c:pt>
                <c:pt idx="610">
                  <c:v>29921</c:v>
                </c:pt>
                <c:pt idx="611">
                  <c:v>29922</c:v>
                </c:pt>
                <c:pt idx="612">
                  <c:v>29923</c:v>
                </c:pt>
                <c:pt idx="613">
                  <c:v>29924</c:v>
                </c:pt>
                <c:pt idx="614">
                  <c:v>29925</c:v>
                </c:pt>
                <c:pt idx="615">
                  <c:v>29926</c:v>
                </c:pt>
                <c:pt idx="616">
                  <c:v>29927</c:v>
                </c:pt>
                <c:pt idx="617">
                  <c:v>29928</c:v>
                </c:pt>
                <c:pt idx="618">
                  <c:v>29929</c:v>
                </c:pt>
                <c:pt idx="619">
                  <c:v>29930</c:v>
                </c:pt>
                <c:pt idx="620">
                  <c:v>29931</c:v>
                </c:pt>
                <c:pt idx="621">
                  <c:v>29932</c:v>
                </c:pt>
                <c:pt idx="622">
                  <c:v>29933</c:v>
                </c:pt>
                <c:pt idx="623">
                  <c:v>29934</c:v>
                </c:pt>
                <c:pt idx="624">
                  <c:v>29935</c:v>
                </c:pt>
                <c:pt idx="625">
                  <c:v>29936</c:v>
                </c:pt>
                <c:pt idx="626">
                  <c:v>29937</c:v>
                </c:pt>
                <c:pt idx="627">
                  <c:v>29938</c:v>
                </c:pt>
                <c:pt idx="628">
                  <c:v>29939</c:v>
                </c:pt>
                <c:pt idx="629">
                  <c:v>29940</c:v>
                </c:pt>
                <c:pt idx="630">
                  <c:v>29941</c:v>
                </c:pt>
                <c:pt idx="631">
                  <c:v>29942</c:v>
                </c:pt>
                <c:pt idx="632">
                  <c:v>29943</c:v>
                </c:pt>
                <c:pt idx="633">
                  <c:v>29944</c:v>
                </c:pt>
                <c:pt idx="634">
                  <c:v>29945</c:v>
                </c:pt>
                <c:pt idx="635">
                  <c:v>29946</c:v>
                </c:pt>
                <c:pt idx="636">
                  <c:v>29947</c:v>
                </c:pt>
                <c:pt idx="637">
                  <c:v>29948</c:v>
                </c:pt>
                <c:pt idx="638">
                  <c:v>29949</c:v>
                </c:pt>
                <c:pt idx="639">
                  <c:v>29950</c:v>
                </c:pt>
                <c:pt idx="640">
                  <c:v>29951</c:v>
                </c:pt>
                <c:pt idx="641">
                  <c:v>29952</c:v>
                </c:pt>
                <c:pt idx="642">
                  <c:v>29953</c:v>
                </c:pt>
                <c:pt idx="643">
                  <c:v>29954</c:v>
                </c:pt>
                <c:pt idx="644">
                  <c:v>29955</c:v>
                </c:pt>
                <c:pt idx="645">
                  <c:v>29956</c:v>
                </c:pt>
                <c:pt idx="646">
                  <c:v>29957</c:v>
                </c:pt>
                <c:pt idx="647">
                  <c:v>29958</c:v>
                </c:pt>
                <c:pt idx="648">
                  <c:v>29959</c:v>
                </c:pt>
                <c:pt idx="649">
                  <c:v>29960</c:v>
                </c:pt>
                <c:pt idx="650">
                  <c:v>29961</c:v>
                </c:pt>
                <c:pt idx="651">
                  <c:v>29962</c:v>
                </c:pt>
                <c:pt idx="652">
                  <c:v>29963</c:v>
                </c:pt>
                <c:pt idx="653">
                  <c:v>29964</c:v>
                </c:pt>
                <c:pt idx="654">
                  <c:v>29965</c:v>
                </c:pt>
                <c:pt idx="655">
                  <c:v>29966</c:v>
                </c:pt>
                <c:pt idx="656">
                  <c:v>29967</c:v>
                </c:pt>
                <c:pt idx="657">
                  <c:v>29968</c:v>
                </c:pt>
                <c:pt idx="658">
                  <c:v>29969</c:v>
                </c:pt>
                <c:pt idx="659">
                  <c:v>29970</c:v>
                </c:pt>
                <c:pt idx="660">
                  <c:v>29971</c:v>
                </c:pt>
                <c:pt idx="661">
                  <c:v>29972</c:v>
                </c:pt>
                <c:pt idx="662">
                  <c:v>29973</c:v>
                </c:pt>
                <c:pt idx="663">
                  <c:v>29974</c:v>
                </c:pt>
                <c:pt idx="664">
                  <c:v>29975</c:v>
                </c:pt>
                <c:pt idx="665">
                  <c:v>29976</c:v>
                </c:pt>
                <c:pt idx="666">
                  <c:v>29977</c:v>
                </c:pt>
                <c:pt idx="667">
                  <c:v>29978</c:v>
                </c:pt>
                <c:pt idx="668">
                  <c:v>29979</c:v>
                </c:pt>
                <c:pt idx="669">
                  <c:v>29980</c:v>
                </c:pt>
                <c:pt idx="670">
                  <c:v>29981</c:v>
                </c:pt>
                <c:pt idx="671">
                  <c:v>29982</c:v>
                </c:pt>
                <c:pt idx="672">
                  <c:v>29983</c:v>
                </c:pt>
                <c:pt idx="673">
                  <c:v>29984</c:v>
                </c:pt>
                <c:pt idx="674">
                  <c:v>29985</c:v>
                </c:pt>
                <c:pt idx="675">
                  <c:v>29986</c:v>
                </c:pt>
                <c:pt idx="676">
                  <c:v>29987</c:v>
                </c:pt>
                <c:pt idx="677">
                  <c:v>29988</c:v>
                </c:pt>
                <c:pt idx="678">
                  <c:v>29989</c:v>
                </c:pt>
                <c:pt idx="679">
                  <c:v>29990</c:v>
                </c:pt>
                <c:pt idx="680">
                  <c:v>29991</c:v>
                </c:pt>
                <c:pt idx="681">
                  <c:v>29992</c:v>
                </c:pt>
                <c:pt idx="682">
                  <c:v>29993</c:v>
                </c:pt>
                <c:pt idx="683">
                  <c:v>29994</c:v>
                </c:pt>
                <c:pt idx="684">
                  <c:v>29995</c:v>
                </c:pt>
                <c:pt idx="685">
                  <c:v>29996</c:v>
                </c:pt>
                <c:pt idx="686">
                  <c:v>29997</c:v>
                </c:pt>
                <c:pt idx="687">
                  <c:v>29998</c:v>
                </c:pt>
                <c:pt idx="688">
                  <c:v>29999</c:v>
                </c:pt>
                <c:pt idx="689">
                  <c:v>30000</c:v>
                </c:pt>
                <c:pt idx="690">
                  <c:v>30001</c:v>
                </c:pt>
                <c:pt idx="691">
                  <c:v>30002</c:v>
                </c:pt>
                <c:pt idx="692">
                  <c:v>30003</c:v>
                </c:pt>
                <c:pt idx="693">
                  <c:v>30004</c:v>
                </c:pt>
                <c:pt idx="694">
                  <c:v>30005</c:v>
                </c:pt>
                <c:pt idx="695">
                  <c:v>30006</c:v>
                </c:pt>
                <c:pt idx="696">
                  <c:v>30007</c:v>
                </c:pt>
                <c:pt idx="697">
                  <c:v>30008</c:v>
                </c:pt>
                <c:pt idx="698">
                  <c:v>30009</c:v>
                </c:pt>
                <c:pt idx="699">
                  <c:v>30010</c:v>
                </c:pt>
                <c:pt idx="700">
                  <c:v>30011</c:v>
                </c:pt>
                <c:pt idx="701">
                  <c:v>30012</c:v>
                </c:pt>
                <c:pt idx="702">
                  <c:v>30013</c:v>
                </c:pt>
                <c:pt idx="703">
                  <c:v>30014</c:v>
                </c:pt>
                <c:pt idx="704">
                  <c:v>30015</c:v>
                </c:pt>
                <c:pt idx="705">
                  <c:v>30016</c:v>
                </c:pt>
                <c:pt idx="706">
                  <c:v>30017</c:v>
                </c:pt>
                <c:pt idx="707">
                  <c:v>30018</c:v>
                </c:pt>
                <c:pt idx="708">
                  <c:v>30019</c:v>
                </c:pt>
                <c:pt idx="709">
                  <c:v>30020</c:v>
                </c:pt>
                <c:pt idx="710">
                  <c:v>30021</c:v>
                </c:pt>
                <c:pt idx="711">
                  <c:v>30022</c:v>
                </c:pt>
                <c:pt idx="712">
                  <c:v>30023</c:v>
                </c:pt>
                <c:pt idx="713">
                  <c:v>30024</c:v>
                </c:pt>
                <c:pt idx="714">
                  <c:v>30025</c:v>
                </c:pt>
                <c:pt idx="715">
                  <c:v>30026</c:v>
                </c:pt>
                <c:pt idx="716">
                  <c:v>30027</c:v>
                </c:pt>
                <c:pt idx="717">
                  <c:v>30028</c:v>
                </c:pt>
                <c:pt idx="718">
                  <c:v>30029</c:v>
                </c:pt>
                <c:pt idx="719">
                  <c:v>30030</c:v>
                </c:pt>
                <c:pt idx="720">
                  <c:v>30031</c:v>
                </c:pt>
                <c:pt idx="721">
                  <c:v>30032</c:v>
                </c:pt>
                <c:pt idx="722">
                  <c:v>30033</c:v>
                </c:pt>
                <c:pt idx="723">
                  <c:v>30034</c:v>
                </c:pt>
                <c:pt idx="724">
                  <c:v>30035</c:v>
                </c:pt>
                <c:pt idx="725">
                  <c:v>30036</c:v>
                </c:pt>
                <c:pt idx="726">
                  <c:v>30037</c:v>
                </c:pt>
                <c:pt idx="727">
                  <c:v>30038</c:v>
                </c:pt>
                <c:pt idx="728">
                  <c:v>30039</c:v>
                </c:pt>
                <c:pt idx="729">
                  <c:v>30040</c:v>
                </c:pt>
                <c:pt idx="730">
                  <c:v>30041</c:v>
                </c:pt>
                <c:pt idx="731">
                  <c:v>30042</c:v>
                </c:pt>
                <c:pt idx="732">
                  <c:v>30043</c:v>
                </c:pt>
                <c:pt idx="733">
                  <c:v>30044</c:v>
                </c:pt>
                <c:pt idx="734">
                  <c:v>30045</c:v>
                </c:pt>
                <c:pt idx="735">
                  <c:v>30046</c:v>
                </c:pt>
                <c:pt idx="736">
                  <c:v>30047</c:v>
                </c:pt>
                <c:pt idx="737">
                  <c:v>30048</c:v>
                </c:pt>
                <c:pt idx="738">
                  <c:v>30049</c:v>
                </c:pt>
                <c:pt idx="739">
                  <c:v>30050</c:v>
                </c:pt>
                <c:pt idx="740">
                  <c:v>30051</c:v>
                </c:pt>
                <c:pt idx="741">
                  <c:v>30052</c:v>
                </c:pt>
                <c:pt idx="742">
                  <c:v>30053</c:v>
                </c:pt>
                <c:pt idx="743">
                  <c:v>30054</c:v>
                </c:pt>
                <c:pt idx="744">
                  <c:v>30055</c:v>
                </c:pt>
                <c:pt idx="745">
                  <c:v>30056</c:v>
                </c:pt>
                <c:pt idx="746">
                  <c:v>30057</c:v>
                </c:pt>
                <c:pt idx="747">
                  <c:v>30058</c:v>
                </c:pt>
                <c:pt idx="748">
                  <c:v>30059</c:v>
                </c:pt>
                <c:pt idx="749">
                  <c:v>30060</c:v>
                </c:pt>
                <c:pt idx="750">
                  <c:v>30061</c:v>
                </c:pt>
                <c:pt idx="751">
                  <c:v>30062</c:v>
                </c:pt>
                <c:pt idx="752">
                  <c:v>30063</c:v>
                </c:pt>
                <c:pt idx="753">
                  <c:v>30064</c:v>
                </c:pt>
                <c:pt idx="754">
                  <c:v>30065</c:v>
                </c:pt>
                <c:pt idx="755">
                  <c:v>30066</c:v>
                </c:pt>
                <c:pt idx="756">
                  <c:v>30067</c:v>
                </c:pt>
                <c:pt idx="757">
                  <c:v>30068</c:v>
                </c:pt>
                <c:pt idx="758">
                  <c:v>30069</c:v>
                </c:pt>
                <c:pt idx="759">
                  <c:v>30070</c:v>
                </c:pt>
                <c:pt idx="760">
                  <c:v>30071</c:v>
                </c:pt>
                <c:pt idx="761">
                  <c:v>30072</c:v>
                </c:pt>
                <c:pt idx="762">
                  <c:v>30073</c:v>
                </c:pt>
                <c:pt idx="763">
                  <c:v>30074</c:v>
                </c:pt>
                <c:pt idx="764">
                  <c:v>30075</c:v>
                </c:pt>
                <c:pt idx="765">
                  <c:v>30076</c:v>
                </c:pt>
                <c:pt idx="766">
                  <c:v>30077</c:v>
                </c:pt>
                <c:pt idx="767">
                  <c:v>30078</c:v>
                </c:pt>
                <c:pt idx="768">
                  <c:v>30079</c:v>
                </c:pt>
                <c:pt idx="769">
                  <c:v>30080</c:v>
                </c:pt>
                <c:pt idx="770">
                  <c:v>30081</c:v>
                </c:pt>
                <c:pt idx="771">
                  <c:v>30082</c:v>
                </c:pt>
                <c:pt idx="772">
                  <c:v>30083</c:v>
                </c:pt>
                <c:pt idx="773">
                  <c:v>30084</c:v>
                </c:pt>
                <c:pt idx="774">
                  <c:v>30085</c:v>
                </c:pt>
                <c:pt idx="775">
                  <c:v>30086</c:v>
                </c:pt>
                <c:pt idx="776">
                  <c:v>30087</c:v>
                </c:pt>
                <c:pt idx="777">
                  <c:v>30088</c:v>
                </c:pt>
                <c:pt idx="778">
                  <c:v>30089</c:v>
                </c:pt>
                <c:pt idx="779">
                  <c:v>30090</c:v>
                </c:pt>
                <c:pt idx="780">
                  <c:v>30091</c:v>
                </c:pt>
                <c:pt idx="781">
                  <c:v>30092</c:v>
                </c:pt>
                <c:pt idx="782">
                  <c:v>30093</c:v>
                </c:pt>
                <c:pt idx="783">
                  <c:v>30094</c:v>
                </c:pt>
                <c:pt idx="784">
                  <c:v>30095</c:v>
                </c:pt>
                <c:pt idx="785">
                  <c:v>30096</c:v>
                </c:pt>
                <c:pt idx="786">
                  <c:v>30097</c:v>
                </c:pt>
                <c:pt idx="787">
                  <c:v>30098</c:v>
                </c:pt>
                <c:pt idx="788">
                  <c:v>30099</c:v>
                </c:pt>
                <c:pt idx="789">
                  <c:v>30100</c:v>
                </c:pt>
                <c:pt idx="790">
                  <c:v>30101</c:v>
                </c:pt>
                <c:pt idx="791">
                  <c:v>30102</c:v>
                </c:pt>
                <c:pt idx="792">
                  <c:v>30103</c:v>
                </c:pt>
                <c:pt idx="793">
                  <c:v>30104</c:v>
                </c:pt>
                <c:pt idx="794">
                  <c:v>30105</c:v>
                </c:pt>
                <c:pt idx="795">
                  <c:v>30106</c:v>
                </c:pt>
                <c:pt idx="796">
                  <c:v>30107</c:v>
                </c:pt>
                <c:pt idx="797">
                  <c:v>30108</c:v>
                </c:pt>
                <c:pt idx="798">
                  <c:v>30109</c:v>
                </c:pt>
                <c:pt idx="799">
                  <c:v>30110</c:v>
                </c:pt>
                <c:pt idx="800">
                  <c:v>30111</c:v>
                </c:pt>
                <c:pt idx="801">
                  <c:v>30112</c:v>
                </c:pt>
                <c:pt idx="802">
                  <c:v>30113</c:v>
                </c:pt>
                <c:pt idx="803">
                  <c:v>30114</c:v>
                </c:pt>
                <c:pt idx="804">
                  <c:v>30115</c:v>
                </c:pt>
                <c:pt idx="805">
                  <c:v>30116</c:v>
                </c:pt>
                <c:pt idx="806">
                  <c:v>30117</c:v>
                </c:pt>
                <c:pt idx="807">
                  <c:v>30118</c:v>
                </c:pt>
                <c:pt idx="808">
                  <c:v>30119</c:v>
                </c:pt>
                <c:pt idx="809">
                  <c:v>30120</c:v>
                </c:pt>
                <c:pt idx="810">
                  <c:v>30121</c:v>
                </c:pt>
                <c:pt idx="811">
                  <c:v>30122</c:v>
                </c:pt>
                <c:pt idx="812">
                  <c:v>30123</c:v>
                </c:pt>
                <c:pt idx="813">
                  <c:v>30124</c:v>
                </c:pt>
                <c:pt idx="814">
                  <c:v>30125</c:v>
                </c:pt>
                <c:pt idx="815">
                  <c:v>30126</c:v>
                </c:pt>
                <c:pt idx="816">
                  <c:v>30127</c:v>
                </c:pt>
                <c:pt idx="817">
                  <c:v>30128</c:v>
                </c:pt>
                <c:pt idx="818">
                  <c:v>30129</c:v>
                </c:pt>
                <c:pt idx="819">
                  <c:v>30130</c:v>
                </c:pt>
                <c:pt idx="820">
                  <c:v>30131</c:v>
                </c:pt>
                <c:pt idx="821">
                  <c:v>30132</c:v>
                </c:pt>
                <c:pt idx="822">
                  <c:v>30133</c:v>
                </c:pt>
                <c:pt idx="823">
                  <c:v>30134</c:v>
                </c:pt>
                <c:pt idx="824">
                  <c:v>30135</c:v>
                </c:pt>
                <c:pt idx="825">
                  <c:v>30136</c:v>
                </c:pt>
                <c:pt idx="826">
                  <c:v>30137</c:v>
                </c:pt>
                <c:pt idx="827">
                  <c:v>30138</c:v>
                </c:pt>
                <c:pt idx="828">
                  <c:v>30139</c:v>
                </c:pt>
                <c:pt idx="829">
                  <c:v>30140</c:v>
                </c:pt>
                <c:pt idx="830">
                  <c:v>30141</c:v>
                </c:pt>
                <c:pt idx="831">
                  <c:v>30142</c:v>
                </c:pt>
                <c:pt idx="832">
                  <c:v>30143</c:v>
                </c:pt>
                <c:pt idx="833">
                  <c:v>30144</c:v>
                </c:pt>
                <c:pt idx="834">
                  <c:v>30145</c:v>
                </c:pt>
                <c:pt idx="835">
                  <c:v>30146</c:v>
                </c:pt>
                <c:pt idx="836">
                  <c:v>30147</c:v>
                </c:pt>
                <c:pt idx="837">
                  <c:v>30148</c:v>
                </c:pt>
                <c:pt idx="838">
                  <c:v>30149</c:v>
                </c:pt>
                <c:pt idx="839">
                  <c:v>30150</c:v>
                </c:pt>
                <c:pt idx="840">
                  <c:v>30151</c:v>
                </c:pt>
                <c:pt idx="841">
                  <c:v>30152</c:v>
                </c:pt>
                <c:pt idx="842">
                  <c:v>30153</c:v>
                </c:pt>
                <c:pt idx="843">
                  <c:v>30154</c:v>
                </c:pt>
                <c:pt idx="844">
                  <c:v>30155</c:v>
                </c:pt>
                <c:pt idx="845">
                  <c:v>30156</c:v>
                </c:pt>
                <c:pt idx="846">
                  <c:v>30157</c:v>
                </c:pt>
                <c:pt idx="847">
                  <c:v>30158</c:v>
                </c:pt>
                <c:pt idx="848">
                  <c:v>30159</c:v>
                </c:pt>
                <c:pt idx="849">
                  <c:v>30160</c:v>
                </c:pt>
                <c:pt idx="850">
                  <c:v>30161</c:v>
                </c:pt>
                <c:pt idx="851">
                  <c:v>30162</c:v>
                </c:pt>
                <c:pt idx="852">
                  <c:v>30163</c:v>
                </c:pt>
                <c:pt idx="853">
                  <c:v>30164</c:v>
                </c:pt>
                <c:pt idx="854">
                  <c:v>30165</c:v>
                </c:pt>
                <c:pt idx="855">
                  <c:v>30166</c:v>
                </c:pt>
                <c:pt idx="856">
                  <c:v>30167</c:v>
                </c:pt>
                <c:pt idx="857">
                  <c:v>30168</c:v>
                </c:pt>
                <c:pt idx="858">
                  <c:v>30169</c:v>
                </c:pt>
                <c:pt idx="859">
                  <c:v>30170</c:v>
                </c:pt>
                <c:pt idx="860">
                  <c:v>30171</c:v>
                </c:pt>
                <c:pt idx="861">
                  <c:v>30172</c:v>
                </c:pt>
                <c:pt idx="862">
                  <c:v>30173</c:v>
                </c:pt>
                <c:pt idx="863">
                  <c:v>30174</c:v>
                </c:pt>
                <c:pt idx="864">
                  <c:v>30175</c:v>
                </c:pt>
                <c:pt idx="865">
                  <c:v>30176</c:v>
                </c:pt>
                <c:pt idx="866">
                  <c:v>30177</c:v>
                </c:pt>
                <c:pt idx="867">
                  <c:v>30178</c:v>
                </c:pt>
                <c:pt idx="868">
                  <c:v>30179</c:v>
                </c:pt>
                <c:pt idx="869">
                  <c:v>30180</c:v>
                </c:pt>
                <c:pt idx="870">
                  <c:v>30181</c:v>
                </c:pt>
                <c:pt idx="871">
                  <c:v>30182</c:v>
                </c:pt>
                <c:pt idx="872">
                  <c:v>30183</c:v>
                </c:pt>
                <c:pt idx="873">
                  <c:v>30184</c:v>
                </c:pt>
                <c:pt idx="874">
                  <c:v>30185</c:v>
                </c:pt>
                <c:pt idx="875">
                  <c:v>30186</c:v>
                </c:pt>
                <c:pt idx="876">
                  <c:v>30187</c:v>
                </c:pt>
                <c:pt idx="877">
                  <c:v>30188</c:v>
                </c:pt>
                <c:pt idx="878">
                  <c:v>30189</c:v>
                </c:pt>
                <c:pt idx="879">
                  <c:v>30190</c:v>
                </c:pt>
                <c:pt idx="880">
                  <c:v>30191</c:v>
                </c:pt>
                <c:pt idx="881">
                  <c:v>30192</c:v>
                </c:pt>
                <c:pt idx="882">
                  <c:v>30193</c:v>
                </c:pt>
                <c:pt idx="883">
                  <c:v>30194</c:v>
                </c:pt>
                <c:pt idx="884">
                  <c:v>30195</c:v>
                </c:pt>
                <c:pt idx="885">
                  <c:v>30196</c:v>
                </c:pt>
                <c:pt idx="886">
                  <c:v>30197</c:v>
                </c:pt>
                <c:pt idx="887">
                  <c:v>30198</c:v>
                </c:pt>
                <c:pt idx="888">
                  <c:v>30199</c:v>
                </c:pt>
                <c:pt idx="889">
                  <c:v>30200</c:v>
                </c:pt>
                <c:pt idx="890">
                  <c:v>30201</c:v>
                </c:pt>
                <c:pt idx="891">
                  <c:v>30202</c:v>
                </c:pt>
                <c:pt idx="892">
                  <c:v>30203</c:v>
                </c:pt>
                <c:pt idx="893">
                  <c:v>30204</c:v>
                </c:pt>
                <c:pt idx="894">
                  <c:v>30205</c:v>
                </c:pt>
                <c:pt idx="895">
                  <c:v>30206</c:v>
                </c:pt>
                <c:pt idx="896">
                  <c:v>30207</c:v>
                </c:pt>
                <c:pt idx="897">
                  <c:v>30208</c:v>
                </c:pt>
                <c:pt idx="898">
                  <c:v>30209</c:v>
                </c:pt>
                <c:pt idx="899">
                  <c:v>30210</c:v>
                </c:pt>
                <c:pt idx="900">
                  <c:v>30211</c:v>
                </c:pt>
                <c:pt idx="901">
                  <c:v>30212</c:v>
                </c:pt>
                <c:pt idx="902">
                  <c:v>30213</c:v>
                </c:pt>
                <c:pt idx="903">
                  <c:v>30214</c:v>
                </c:pt>
                <c:pt idx="904">
                  <c:v>30215</c:v>
                </c:pt>
                <c:pt idx="905">
                  <c:v>30216</c:v>
                </c:pt>
                <c:pt idx="906">
                  <c:v>30217</c:v>
                </c:pt>
                <c:pt idx="907">
                  <c:v>30218</c:v>
                </c:pt>
                <c:pt idx="908">
                  <c:v>30219</c:v>
                </c:pt>
                <c:pt idx="909">
                  <c:v>30220</c:v>
                </c:pt>
                <c:pt idx="910">
                  <c:v>30221</c:v>
                </c:pt>
                <c:pt idx="911">
                  <c:v>30222</c:v>
                </c:pt>
                <c:pt idx="912">
                  <c:v>30223</c:v>
                </c:pt>
                <c:pt idx="913">
                  <c:v>30224</c:v>
                </c:pt>
                <c:pt idx="914">
                  <c:v>30225</c:v>
                </c:pt>
                <c:pt idx="915">
                  <c:v>30226</c:v>
                </c:pt>
                <c:pt idx="916">
                  <c:v>30227</c:v>
                </c:pt>
                <c:pt idx="917">
                  <c:v>30228</c:v>
                </c:pt>
                <c:pt idx="918">
                  <c:v>30229</c:v>
                </c:pt>
                <c:pt idx="919">
                  <c:v>30230</c:v>
                </c:pt>
                <c:pt idx="920">
                  <c:v>30231</c:v>
                </c:pt>
                <c:pt idx="921">
                  <c:v>30232</c:v>
                </c:pt>
                <c:pt idx="922">
                  <c:v>30233</c:v>
                </c:pt>
                <c:pt idx="923">
                  <c:v>30234</c:v>
                </c:pt>
                <c:pt idx="924">
                  <c:v>30235</c:v>
                </c:pt>
                <c:pt idx="925">
                  <c:v>30236</c:v>
                </c:pt>
                <c:pt idx="926">
                  <c:v>30237</c:v>
                </c:pt>
                <c:pt idx="927">
                  <c:v>30238</c:v>
                </c:pt>
                <c:pt idx="928">
                  <c:v>30239</c:v>
                </c:pt>
                <c:pt idx="929">
                  <c:v>30240</c:v>
                </c:pt>
                <c:pt idx="930">
                  <c:v>30241</c:v>
                </c:pt>
                <c:pt idx="931">
                  <c:v>30242</c:v>
                </c:pt>
                <c:pt idx="932">
                  <c:v>30243</c:v>
                </c:pt>
                <c:pt idx="933">
                  <c:v>30244</c:v>
                </c:pt>
                <c:pt idx="934">
                  <c:v>30245</c:v>
                </c:pt>
                <c:pt idx="935">
                  <c:v>30246</c:v>
                </c:pt>
                <c:pt idx="936">
                  <c:v>30247</c:v>
                </c:pt>
                <c:pt idx="937">
                  <c:v>30248</c:v>
                </c:pt>
                <c:pt idx="938">
                  <c:v>30249</c:v>
                </c:pt>
                <c:pt idx="939">
                  <c:v>30250</c:v>
                </c:pt>
                <c:pt idx="940">
                  <c:v>30251</c:v>
                </c:pt>
                <c:pt idx="941">
                  <c:v>30252</c:v>
                </c:pt>
                <c:pt idx="942">
                  <c:v>30253</c:v>
                </c:pt>
                <c:pt idx="943">
                  <c:v>30254</c:v>
                </c:pt>
                <c:pt idx="944">
                  <c:v>30255</c:v>
                </c:pt>
                <c:pt idx="945">
                  <c:v>30256</c:v>
                </c:pt>
                <c:pt idx="946">
                  <c:v>30257</c:v>
                </c:pt>
                <c:pt idx="947">
                  <c:v>30258</c:v>
                </c:pt>
                <c:pt idx="948">
                  <c:v>30259</c:v>
                </c:pt>
                <c:pt idx="949">
                  <c:v>30260</c:v>
                </c:pt>
                <c:pt idx="950">
                  <c:v>30261</c:v>
                </c:pt>
                <c:pt idx="951">
                  <c:v>30262</c:v>
                </c:pt>
                <c:pt idx="952">
                  <c:v>30263</c:v>
                </c:pt>
                <c:pt idx="953">
                  <c:v>30264</c:v>
                </c:pt>
                <c:pt idx="954">
                  <c:v>30265</c:v>
                </c:pt>
                <c:pt idx="955">
                  <c:v>30266</c:v>
                </c:pt>
                <c:pt idx="956">
                  <c:v>30267</c:v>
                </c:pt>
                <c:pt idx="957">
                  <c:v>30268</c:v>
                </c:pt>
                <c:pt idx="958">
                  <c:v>30269</c:v>
                </c:pt>
                <c:pt idx="959">
                  <c:v>30270</c:v>
                </c:pt>
                <c:pt idx="960">
                  <c:v>30271</c:v>
                </c:pt>
                <c:pt idx="961">
                  <c:v>30272</c:v>
                </c:pt>
                <c:pt idx="962">
                  <c:v>30273</c:v>
                </c:pt>
                <c:pt idx="963">
                  <c:v>30274</c:v>
                </c:pt>
                <c:pt idx="964">
                  <c:v>30275</c:v>
                </c:pt>
                <c:pt idx="965">
                  <c:v>30276</c:v>
                </c:pt>
                <c:pt idx="966">
                  <c:v>30277</c:v>
                </c:pt>
                <c:pt idx="967">
                  <c:v>30278</c:v>
                </c:pt>
                <c:pt idx="968">
                  <c:v>30279</c:v>
                </c:pt>
                <c:pt idx="969">
                  <c:v>30280</c:v>
                </c:pt>
                <c:pt idx="970">
                  <c:v>30281</c:v>
                </c:pt>
                <c:pt idx="971">
                  <c:v>30282</c:v>
                </c:pt>
                <c:pt idx="972">
                  <c:v>30283</c:v>
                </c:pt>
                <c:pt idx="973">
                  <c:v>30284</c:v>
                </c:pt>
                <c:pt idx="974">
                  <c:v>30285</c:v>
                </c:pt>
                <c:pt idx="975">
                  <c:v>30286</c:v>
                </c:pt>
                <c:pt idx="976">
                  <c:v>30287</c:v>
                </c:pt>
                <c:pt idx="977">
                  <c:v>30288</c:v>
                </c:pt>
                <c:pt idx="978">
                  <c:v>30289</c:v>
                </c:pt>
                <c:pt idx="979">
                  <c:v>30290</c:v>
                </c:pt>
                <c:pt idx="980">
                  <c:v>30291</c:v>
                </c:pt>
                <c:pt idx="981">
                  <c:v>30292</c:v>
                </c:pt>
                <c:pt idx="982">
                  <c:v>30293</c:v>
                </c:pt>
                <c:pt idx="983">
                  <c:v>30294</c:v>
                </c:pt>
                <c:pt idx="984">
                  <c:v>30295</c:v>
                </c:pt>
                <c:pt idx="985">
                  <c:v>30296</c:v>
                </c:pt>
                <c:pt idx="986">
                  <c:v>30297</c:v>
                </c:pt>
                <c:pt idx="987">
                  <c:v>30298</c:v>
                </c:pt>
                <c:pt idx="988">
                  <c:v>30299</c:v>
                </c:pt>
                <c:pt idx="989">
                  <c:v>30300</c:v>
                </c:pt>
                <c:pt idx="990">
                  <c:v>30301</c:v>
                </c:pt>
                <c:pt idx="991">
                  <c:v>30302</c:v>
                </c:pt>
                <c:pt idx="992">
                  <c:v>30303</c:v>
                </c:pt>
                <c:pt idx="993">
                  <c:v>30304</c:v>
                </c:pt>
                <c:pt idx="994">
                  <c:v>30305</c:v>
                </c:pt>
                <c:pt idx="995">
                  <c:v>30306</c:v>
                </c:pt>
                <c:pt idx="996">
                  <c:v>30307</c:v>
                </c:pt>
                <c:pt idx="997">
                  <c:v>30308</c:v>
                </c:pt>
                <c:pt idx="998">
                  <c:v>30309</c:v>
                </c:pt>
                <c:pt idx="999">
                  <c:v>30310</c:v>
                </c:pt>
                <c:pt idx="1000">
                  <c:v>30311</c:v>
                </c:pt>
                <c:pt idx="1001">
                  <c:v>30312</c:v>
                </c:pt>
                <c:pt idx="1002">
                  <c:v>30313</c:v>
                </c:pt>
                <c:pt idx="1003">
                  <c:v>30314</c:v>
                </c:pt>
                <c:pt idx="1004">
                  <c:v>30315</c:v>
                </c:pt>
                <c:pt idx="1005">
                  <c:v>30316</c:v>
                </c:pt>
                <c:pt idx="1006">
                  <c:v>30317</c:v>
                </c:pt>
                <c:pt idx="1007">
                  <c:v>30318</c:v>
                </c:pt>
                <c:pt idx="1008">
                  <c:v>30319</c:v>
                </c:pt>
                <c:pt idx="1009">
                  <c:v>30320</c:v>
                </c:pt>
                <c:pt idx="1010">
                  <c:v>30321</c:v>
                </c:pt>
                <c:pt idx="1011">
                  <c:v>30322</c:v>
                </c:pt>
                <c:pt idx="1012">
                  <c:v>30323</c:v>
                </c:pt>
                <c:pt idx="1013">
                  <c:v>30324</c:v>
                </c:pt>
                <c:pt idx="1014">
                  <c:v>30325</c:v>
                </c:pt>
                <c:pt idx="1015">
                  <c:v>30326</c:v>
                </c:pt>
                <c:pt idx="1016">
                  <c:v>30327</c:v>
                </c:pt>
                <c:pt idx="1017">
                  <c:v>30328</c:v>
                </c:pt>
                <c:pt idx="1018">
                  <c:v>30329</c:v>
                </c:pt>
                <c:pt idx="1019">
                  <c:v>30330</c:v>
                </c:pt>
                <c:pt idx="1020">
                  <c:v>30331</c:v>
                </c:pt>
                <c:pt idx="1021">
                  <c:v>30332</c:v>
                </c:pt>
                <c:pt idx="1022">
                  <c:v>30333</c:v>
                </c:pt>
                <c:pt idx="1023">
                  <c:v>30334</c:v>
                </c:pt>
                <c:pt idx="1024">
                  <c:v>30335</c:v>
                </c:pt>
                <c:pt idx="1025">
                  <c:v>30336</c:v>
                </c:pt>
                <c:pt idx="1026">
                  <c:v>30337</c:v>
                </c:pt>
                <c:pt idx="1027">
                  <c:v>30338</c:v>
                </c:pt>
                <c:pt idx="1028">
                  <c:v>30339</c:v>
                </c:pt>
                <c:pt idx="1029">
                  <c:v>30340</c:v>
                </c:pt>
                <c:pt idx="1030">
                  <c:v>30341</c:v>
                </c:pt>
                <c:pt idx="1031">
                  <c:v>30342</c:v>
                </c:pt>
                <c:pt idx="1032">
                  <c:v>30343</c:v>
                </c:pt>
                <c:pt idx="1033">
                  <c:v>30344</c:v>
                </c:pt>
                <c:pt idx="1034">
                  <c:v>30345</c:v>
                </c:pt>
                <c:pt idx="1035">
                  <c:v>30346</c:v>
                </c:pt>
                <c:pt idx="1036">
                  <c:v>30347</c:v>
                </c:pt>
                <c:pt idx="1037">
                  <c:v>30348</c:v>
                </c:pt>
                <c:pt idx="1038">
                  <c:v>30349</c:v>
                </c:pt>
                <c:pt idx="1039">
                  <c:v>30350</c:v>
                </c:pt>
                <c:pt idx="1040">
                  <c:v>30351</c:v>
                </c:pt>
                <c:pt idx="1041">
                  <c:v>30352</c:v>
                </c:pt>
                <c:pt idx="1042">
                  <c:v>30353</c:v>
                </c:pt>
                <c:pt idx="1043">
                  <c:v>30354</c:v>
                </c:pt>
                <c:pt idx="1044">
                  <c:v>30355</c:v>
                </c:pt>
                <c:pt idx="1045">
                  <c:v>30356</c:v>
                </c:pt>
                <c:pt idx="1046">
                  <c:v>30357</c:v>
                </c:pt>
                <c:pt idx="1047">
                  <c:v>30358</c:v>
                </c:pt>
                <c:pt idx="1048">
                  <c:v>30359</c:v>
                </c:pt>
                <c:pt idx="1049">
                  <c:v>30360</c:v>
                </c:pt>
                <c:pt idx="1050">
                  <c:v>30361</c:v>
                </c:pt>
                <c:pt idx="1051">
                  <c:v>30362</c:v>
                </c:pt>
                <c:pt idx="1052">
                  <c:v>30363</c:v>
                </c:pt>
                <c:pt idx="1053">
                  <c:v>30364</c:v>
                </c:pt>
                <c:pt idx="1054">
                  <c:v>30365</c:v>
                </c:pt>
                <c:pt idx="1055">
                  <c:v>30366</c:v>
                </c:pt>
                <c:pt idx="1056">
                  <c:v>30367</c:v>
                </c:pt>
                <c:pt idx="1057">
                  <c:v>30368</c:v>
                </c:pt>
                <c:pt idx="1058">
                  <c:v>30369</c:v>
                </c:pt>
                <c:pt idx="1059">
                  <c:v>30370</c:v>
                </c:pt>
                <c:pt idx="1060">
                  <c:v>30371</c:v>
                </c:pt>
                <c:pt idx="1061">
                  <c:v>30372</c:v>
                </c:pt>
                <c:pt idx="1062">
                  <c:v>30373</c:v>
                </c:pt>
                <c:pt idx="1063">
                  <c:v>30374</c:v>
                </c:pt>
                <c:pt idx="1064">
                  <c:v>30375</c:v>
                </c:pt>
                <c:pt idx="1065">
                  <c:v>30376</c:v>
                </c:pt>
                <c:pt idx="1066">
                  <c:v>30377</c:v>
                </c:pt>
                <c:pt idx="1067">
                  <c:v>30378</c:v>
                </c:pt>
                <c:pt idx="1068">
                  <c:v>30379</c:v>
                </c:pt>
                <c:pt idx="1069">
                  <c:v>30380</c:v>
                </c:pt>
                <c:pt idx="1070">
                  <c:v>30381</c:v>
                </c:pt>
                <c:pt idx="1071">
                  <c:v>30382</c:v>
                </c:pt>
                <c:pt idx="1072">
                  <c:v>30383</c:v>
                </c:pt>
                <c:pt idx="1073">
                  <c:v>30384</c:v>
                </c:pt>
                <c:pt idx="1074">
                  <c:v>30385</c:v>
                </c:pt>
                <c:pt idx="1075">
                  <c:v>30386</c:v>
                </c:pt>
                <c:pt idx="1076">
                  <c:v>30387</c:v>
                </c:pt>
                <c:pt idx="1077">
                  <c:v>30388</c:v>
                </c:pt>
                <c:pt idx="1078">
                  <c:v>30389</c:v>
                </c:pt>
                <c:pt idx="1079">
                  <c:v>30390</c:v>
                </c:pt>
                <c:pt idx="1080">
                  <c:v>30391</c:v>
                </c:pt>
                <c:pt idx="1081">
                  <c:v>30392</c:v>
                </c:pt>
                <c:pt idx="1082">
                  <c:v>30393</c:v>
                </c:pt>
                <c:pt idx="1083">
                  <c:v>30394</c:v>
                </c:pt>
                <c:pt idx="1084">
                  <c:v>30395</c:v>
                </c:pt>
                <c:pt idx="1085">
                  <c:v>30396</c:v>
                </c:pt>
                <c:pt idx="1086">
                  <c:v>30397</c:v>
                </c:pt>
                <c:pt idx="1087">
                  <c:v>30398</c:v>
                </c:pt>
                <c:pt idx="1088">
                  <c:v>30399</c:v>
                </c:pt>
                <c:pt idx="1089">
                  <c:v>30400</c:v>
                </c:pt>
                <c:pt idx="1090">
                  <c:v>30401</c:v>
                </c:pt>
                <c:pt idx="1091">
                  <c:v>30402</c:v>
                </c:pt>
                <c:pt idx="1092">
                  <c:v>30403</c:v>
                </c:pt>
                <c:pt idx="1093">
                  <c:v>30404</c:v>
                </c:pt>
                <c:pt idx="1094">
                  <c:v>30405</c:v>
                </c:pt>
                <c:pt idx="1095">
                  <c:v>30406</c:v>
                </c:pt>
                <c:pt idx="1096">
                  <c:v>30407</c:v>
                </c:pt>
                <c:pt idx="1097">
                  <c:v>30408</c:v>
                </c:pt>
                <c:pt idx="1098">
                  <c:v>30409</c:v>
                </c:pt>
                <c:pt idx="1099">
                  <c:v>30410</c:v>
                </c:pt>
                <c:pt idx="1100">
                  <c:v>30411</c:v>
                </c:pt>
                <c:pt idx="1101">
                  <c:v>30412</c:v>
                </c:pt>
                <c:pt idx="1102">
                  <c:v>30413</c:v>
                </c:pt>
                <c:pt idx="1103">
                  <c:v>30414</c:v>
                </c:pt>
                <c:pt idx="1104">
                  <c:v>30415</c:v>
                </c:pt>
                <c:pt idx="1105">
                  <c:v>30416</c:v>
                </c:pt>
                <c:pt idx="1106">
                  <c:v>30417</c:v>
                </c:pt>
                <c:pt idx="1107">
                  <c:v>30418</c:v>
                </c:pt>
                <c:pt idx="1108">
                  <c:v>30419</c:v>
                </c:pt>
                <c:pt idx="1109">
                  <c:v>30420</c:v>
                </c:pt>
                <c:pt idx="1110">
                  <c:v>30421</c:v>
                </c:pt>
                <c:pt idx="1111">
                  <c:v>30422</c:v>
                </c:pt>
                <c:pt idx="1112">
                  <c:v>30423</c:v>
                </c:pt>
                <c:pt idx="1113">
                  <c:v>30424</c:v>
                </c:pt>
                <c:pt idx="1114">
                  <c:v>30425</c:v>
                </c:pt>
                <c:pt idx="1115">
                  <c:v>30426</c:v>
                </c:pt>
                <c:pt idx="1116">
                  <c:v>30427</c:v>
                </c:pt>
                <c:pt idx="1117">
                  <c:v>30428</c:v>
                </c:pt>
                <c:pt idx="1118">
                  <c:v>30429</c:v>
                </c:pt>
                <c:pt idx="1119">
                  <c:v>30430</c:v>
                </c:pt>
                <c:pt idx="1120">
                  <c:v>30431</c:v>
                </c:pt>
                <c:pt idx="1121">
                  <c:v>30432</c:v>
                </c:pt>
                <c:pt idx="1122">
                  <c:v>30433</c:v>
                </c:pt>
                <c:pt idx="1123">
                  <c:v>30434</c:v>
                </c:pt>
                <c:pt idx="1124">
                  <c:v>30435</c:v>
                </c:pt>
                <c:pt idx="1125">
                  <c:v>30436</c:v>
                </c:pt>
                <c:pt idx="1126">
                  <c:v>30437</c:v>
                </c:pt>
                <c:pt idx="1127">
                  <c:v>30438</c:v>
                </c:pt>
                <c:pt idx="1128">
                  <c:v>30439</c:v>
                </c:pt>
                <c:pt idx="1129">
                  <c:v>30440</c:v>
                </c:pt>
                <c:pt idx="1130">
                  <c:v>30441</c:v>
                </c:pt>
                <c:pt idx="1131">
                  <c:v>30442</c:v>
                </c:pt>
                <c:pt idx="1132">
                  <c:v>30443</c:v>
                </c:pt>
                <c:pt idx="1133">
                  <c:v>30444</c:v>
                </c:pt>
                <c:pt idx="1134">
                  <c:v>30445</c:v>
                </c:pt>
                <c:pt idx="1135">
                  <c:v>30446</c:v>
                </c:pt>
                <c:pt idx="1136">
                  <c:v>30447</c:v>
                </c:pt>
                <c:pt idx="1137">
                  <c:v>30448</c:v>
                </c:pt>
                <c:pt idx="1138">
                  <c:v>30449</c:v>
                </c:pt>
                <c:pt idx="1139">
                  <c:v>30450</c:v>
                </c:pt>
                <c:pt idx="1140">
                  <c:v>30451</c:v>
                </c:pt>
                <c:pt idx="1141">
                  <c:v>30452</c:v>
                </c:pt>
                <c:pt idx="1142">
                  <c:v>30453</c:v>
                </c:pt>
                <c:pt idx="1143">
                  <c:v>30454</c:v>
                </c:pt>
                <c:pt idx="1144">
                  <c:v>30455</c:v>
                </c:pt>
                <c:pt idx="1145">
                  <c:v>30456</c:v>
                </c:pt>
                <c:pt idx="1146">
                  <c:v>30457</c:v>
                </c:pt>
                <c:pt idx="1147">
                  <c:v>30458</c:v>
                </c:pt>
                <c:pt idx="1148">
                  <c:v>30459</c:v>
                </c:pt>
                <c:pt idx="1149">
                  <c:v>30460</c:v>
                </c:pt>
                <c:pt idx="1150">
                  <c:v>30461</c:v>
                </c:pt>
                <c:pt idx="1151">
                  <c:v>30462</c:v>
                </c:pt>
                <c:pt idx="1152">
                  <c:v>30463</c:v>
                </c:pt>
                <c:pt idx="1153">
                  <c:v>30464</c:v>
                </c:pt>
                <c:pt idx="1154">
                  <c:v>30465</c:v>
                </c:pt>
                <c:pt idx="1155">
                  <c:v>30466</c:v>
                </c:pt>
                <c:pt idx="1156">
                  <c:v>30467</c:v>
                </c:pt>
                <c:pt idx="1157">
                  <c:v>30468</c:v>
                </c:pt>
                <c:pt idx="1158">
                  <c:v>30469</c:v>
                </c:pt>
                <c:pt idx="1159">
                  <c:v>30470</c:v>
                </c:pt>
                <c:pt idx="1160">
                  <c:v>30471</c:v>
                </c:pt>
                <c:pt idx="1161">
                  <c:v>30472</c:v>
                </c:pt>
                <c:pt idx="1162">
                  <c:v>30473</c:v>
                </c:pt>
                <c:pt idx="1163">
                  <c:v>30474</c:v>
                </c:pt>
                <c:pt idx="1164">
                  <c:v>30475</c:v>
                </c:pt>
                <c:pt idx="1165">
                  <c:v>30476</c:v>
                </c:pt>
                <c:pt idx="1166">
                  <c:v>30477</c:v>
                </c:pt>
                <c:pt idx="1167">
                  <c:v>30478</c:v>
                </c:pt>
                <c:pt idx="1168">
                  <c:v>30479</c:v>
                </c:pt>
                <c:pt idx="1169">
                  <c:v>30480</c:v>
                </c:pt>
                <c:pt idx="1170">
                  <c:v>30481</c:v>
                </c:pt>
                <c:pt idx="1171">
                  <c:v>30482</c:v>
                </c:pt>
                <c:pt idx="1172">
                  <c:v>30483</c:v>
                </c:pt>
                <c:pt idx="1173">
                  <c:v>30484</c:v>
                </c:pt>
                <c:pt idx="1174">
                  <c:v>30485</c:v>
                </c:pt>
                <c:pt idx="1175">
                  <c:v>30486</c:v>
                </c:pt>
                <c:pt idx="1176">
                  <c:v>30487</c:v>
                </c:pt>
                <c:pt idx="1177">
                  <c:v>30488</c:v>
                </c:pt>
                <c:pt idx="1178">
                  <c:v>30489</c:v>
                </c:pt>
                <c:pt idx="1179">
                  <c:v>30490</c:v>
                </c:pt>
                <c:pt idx="1180">
                  <c:v>30491</c:v>
                </c:pt>
                <c:pt idx="1181">
                  <c:v>30492</c:v>
                </c:pt>
                <c:pt idx="1182">
                  <c:v>30493</c:v>
                </c:pt>
                <c:pt idx="1183">
                  <c:v>30494</c:v>
                </c:pt>
                <c:pt idx="1184">
                  <c:v>30495</c:v>
                </c:pt>
                <c:pt idx="1185">
                  <c:v>30496</c:v>
                </c:pt>
                <c:pt idx="1186">
                  <c:v>30497</c:v>
                </c:pt>
                <c:pt idx="1187">
                  <c:v>30498</c:v>
                </c:pt>
                <c:pt idx="1188">
                  <c:v>30499</c:v>
                </c:pt>
                <c:pt idx="1189">
                  <c:v>30500</c:v>
                </c:pt>
                <c:pt idx="1190">
                  <c:v>30501</c:v>
                </c:pt>
                <c:pt idx="1191">
                  <c:v>30502</c:v>
                </c:pt>
                <c:pt idx="1192">
                  <c:v>30503</c:v>
                </c:pt>
                <c:pt idx="1193">
                  <c:v>30504</c:v>
                </c:pt>
                <c:pt idx="1194">
                  <c:v>30505</c:v>
                </c:pt>
                <c:pt idx="1195">
                  <c:v>30506</c:v>
                </c:pt>
                <c:pt idx="1196">
                  <c:v>30507</c:v>
                </c:pt>
                <c:pt idx="1197">
                  <c:v>30508</c:v>
                </c:pt>
                <c:pt idx="1198">
                  <c:v>30509</c:v>
                </c:pt>
                <c:pt idx="1199">
                  <c:v>30510</c:v>
                </c:pt>
                <c:pt idx="1200">
                  <c:v>30511</c:v>
                </c:pt>
                <c:pt idx="1201">
                  <c:v>30512</c:v>
                </c:pt>
                <c:pt idx="1202">
                  <c:v>30513</c:v>
                </c:pt>
                <c:pt idx="1203">
                  <c:v>30514</c:v>
                </c:pt>
                <c:pt idx="1204">
                  <c:v>30515</c:v>
                </c:pt>
                <c:pt idx="1205">
                  <c:v>30516</c:v>
                </c:pt>
                <c:pt idx="1206">
                  <c:v>30517</c:v>
                </c:pt>
                <c:pt idx="1207">
                  <c:v>30518</c:v>
                </c:pt>
                <c:pt idx="1208">
                  <c:v>30519</c:v>
                </c:pt>
                <c:pt idx="1209">
                  <c:v>30520</c:v>
                </c:pt>
                <c:pt idx="1210">
                  <c:v>30521</c:v>
                </c:pt>
                <c:pt idx="1211">
                  <c:v>30522</c:v>
                </c:pt>
                <c:pt idx="1212">
                  <c:v>30523</c:v>
                </c:pt>
                <c:pt idx="1213">
                  <c:v>30524</c:v>
                </c:pt>
                <c:pt idx="1214">
                  <c:v>30525</c:v>
                </c:pt>
                <c:pt idx="1215">
                  <c:v>30526</c:v>
                </c:pt>
                <c:pt idx="1216">
                  <c:v>30527</c:v>
                </c:pt>
                <c:pt idx="1217">
                  <c:v>30528</c:v>
                </c:pt>
                <c:pt idx="1218">
                  <c:v>30529</c:v>
                </c:pt>
                <c:pt idx="1219">
                  <c:v>30530</c:v>
                </c:pt>
                <c:pt idx="1220">
                  <c:v>30531</c:v>
                </c:pt>
                <c:pt idx="1221">
                  <c:v>30532</c:v>
                </c:pt>
                <c:pt idx="1222">
                  <c:v>30533</c:v>
                </c:pt>
                <c:pt idx="1223">
                  <c:v>30534</c:v>
                </c:pt>
                <c:pt idx="1224">
                  <c:v>30535</c:v>
                </c:pt>
                <c:pt idx="1225">
                  <c:v>30536</c:v>
                </c:pt>
                <c:pt idx="1226">
                  <c:v>30537</c:v>
                </c:pt>
                <c:pt idx="1227">
                  <c:v>30538</c:v>
                </c:pt>
                <c:pt idx="1228">
                  <c:v>30539</c:v>
                </c:pt>
                <c:pt idx="1229">
                  <c:v>30540</c:v>
                </c:pt>
                <c:pt idx="1230">
                  <c:v>30541</c:v>
                </c:pt>
                <c:pt idx="1231">
                  <c:v>30542</c:v>
                </c:pt>
                <c:pt idx="1232">
                  <c:v>30543</c:v>
                </c:pt>
                <c:pt idx="1233">
                  <c:v>30544</c:v>
                </c:pt>
                <c:pt idx="1234">
                  <c:v>30545</c:v>
                </c:pt>
                <c:pt idx="1235">
                  <c:v>30546</c:v>
                </c:pt>
                <c:pt idx="1236">
                  <c:v>30547</c:v>
                </c:pt>
                <c:pt idx="1237">
                  <c:v>30548</c:v>
                </c:pt>
                <c:pt idx="1238">
                  <c:v>30549</c:v>
                </c:pt>
                <c:pt idx="1239">
                  <c:v>30550</c:v>
                </c:pt>
                <c:pt idx="1240">
                  <c:v>30551</c:v>
                </c:pt>
                <c:pt idx="1241">
                  <c:v>30552</c:v>
                </c:pt>
                <c:pt idx="1242">
                  <c:v>30553</c:v>
                </c:pt>
                <c:pt idx="1243">
                  <c:v>30554</c:v>
                </c:pt>
                <c:pt idx="1244">
                  <c:v>30555</c:v>
                </c:pt>
                <c:pt idx="1245">
                  <c:v>30556</c:v>
                </c:pt>
                <c:pt idx="1246">
                  <c:v>30557</c:v>
                </c:pt>
                <c:pt idx="1247">
                  <c:v>30558</c:v>
                </c:pt>
                <c:pt idx="1248">
                  <c:v>30559</c:v>
                </c:pt>
                <c:pt idx="1249">
                  <c:v>30560</c:v>
                </c:pt>
                <c:pt idx="1250">
                  <c:v>30561</c:v>
                </c:pt>
                <c:pt idx="1251">
                  <c:v>30562</c:v>
                </c:pt>
                <c:pt idx="1252">
                  <c:v>30563</c:v>
                </c:pt>
                <c:pt idx="1253">
                  <c:v>30564</c:v>
                </c:pt>
                <c:pt idx="1254">
                  <c:v>30565</c:v>
                </c:pt>
                <c:pt idx="1255">
                  <c:v>30566</c:v>
                </c:pt>
                <c:pt idx="1256">
                  <c:v>30567</c:v>
                </c:pt>
                <c:pt idx="1257">
                  <c:v>30568</c:v>
                </c:pt>
                <c:pt idx="1258">
                  <c:v>30569</c:v>
                </c:pt>
                <c:pt idx="1259">
                  <c:v>30570</c:v>
                </c:pt>
                <c:pt idx="1260">
                  <c:v>30571</c:v>
                </c:pt>
                <c:pt idx="1261">
                  <c:v>30572</c:v>
                </c:pt>
                <c:pt idx="1262">
                  <c:v>30573</c:v>
                </c:pt>
                <c:pt idx="1263">
                  <c:v>30574</c:v>
                </c:pt>
                <c:pt idx="1264">
                  <c:v>30575</c:v>
                </c:pt>
                <c:pt idx="1265">
                  <c:v>30576</c:v>
                </c:pt>
                <c:pt idx="1266">
                  <c:v>30577</c:v>
                </c:pt>
                <c:pt idx="1267">
                  <c:v>30578</c:v>
                </c:pt>
                <c:pt idx="1268">
                  <c:v>30579</c:v>
                </c:pt>
                <c:pt idx="1269">
                  <c:v>30580</c:v>
                </c:pt>
                <c:pt idx="1270">
                  <c:v>30581</c:v>
                </c:pt>
                <c:pt idx="1271">
                  <c:v>30582</c:v>
                </c:pt>
                <c:pt idx="1272">
                  <c:v>30583</c:v>
                </c:pt>
                <c:pt idx="1273">
                  <c:v>30584</c:v>
                </c:pt>
                <c:pt idx="1274">
                  <c:v>30585</c:v>
                </c:pt>
                <c:pt idx="1275">
                  <c:v>30586</c:v>
                </c:pt>
                <c:pt idx="1276">
                  <c:v>30587</c:v>
                </c:pt>
                <c:pt idx="1277">
                  <c:v>30588</c:v>
                </c:pt>
                <c:pt idx="1278">
                  <c:v>30589</c:v>
                </c:pt>
                <c:pt idx="1279">
                  <c:v>30590</c:v>
                </c:pt>
                <c:pt idx="1280">
                  <c:v>30591</c:v>
                </c:pt>
                <c:pt idx="1281">
                  <c:v>30592</c:v>
                </c:pt>
                <c:pt idx="1282">
                  <c:v>30593</c:v>
                </c:pt>
                <c:pt idx="1283">
                  <c:v>30594</c:v>
                </c:pt>
                <c:pt idx="1284">
                  <c:v>30595</c:v>
                </c:pt>
                <c:pt idx="1285">
                  <c:v>30596</c:v>
                </c:pt>
                <c:pt idx="1286">
                  <c:v>30597</c:v>
                </c:pt>
                <c:pt idx="1287">
                  <c:v>30598</c:v>
                </c:pt>
                <c:pt idx="1288">
                  <c:v>30599</c:v>
                </c:pt>
                <c:pt idx="1289">
                  <c:v>30600</c:v>
                </c:pt>
                <c:pt idx="1290">
                  <c:v>30601</c:v>
                </c:pt>
                <c:pt idx="1291">
                  <c:v>30602</c:v>
                </c:pt>
                <c:pt idx="1292">
                  <c:v>30603</c:v>
                </c:pt>
                <c:pt idx="1293">
                  <c:v>30604</c:v>
                </c:pt>
                <c:pt idx="1294">
                  <c:v>30605</c:v>
                </c:pt>
                <c:pt idx="1295">
                  <c:v>30606</c:v>
                </c:pt>
                <c:pt idx="1296">
                  <c:v>30607</c:v>
                </c:pt>
                <c:pt idx="1297">
                  <c:v>30608</c:v>
                </c:pt>
                <c:pt idx="1298">
                  <c:v>30609</c:v>
                </c:pt>
                <c:pt idx="1299">
                  <c:v>30610</c:v>
                </c:pt>
                <c:pt idx="1300">
                  <c:v>30611</c:v>
                </c:pt>
                <c:pt idx="1301">
                  <c:v>30612</c:v>
                </c:pt>
                <c:pt idx="1302">
                  <c:v>30613</c:v>
                </c:pt>
                <c:pt idx="1303">
                  <c:v>30614</c:v>
                </c:pt>
                <c:pt idx="1304">
                  <c:v>30615</c:v>
                </c:pt>
                <c:pt idx="1305">
                  <c:v>30616</c:v>
                </c:pt>
                <c:pt idx="1306">
                  <c:v>30617</c:v>
                </c:pt>
                <c:pt idx="1307">
                  <c:v>30618</c:v>
                </c:pt>
                <c:pt idx="1308">
                  <c:v>30619</c:v>
                </c:pt>
                <c:pt idx="1309">
                  <c:v>30620</c:v>
                </c:pt>
                <c:pt idx="1310">
                  <c:v>30621</c:v>
                </c:pt>
                <c:pt idx="1311">
                  <c:v>30622</c:v>
                </c:pt>
                <c:pt idx="1312">
                  <c:v>30623</c:v>
                </c:pt>
                <c:pt idx="1313">
                  <c:v>30624</c:v>
                </c:pt>
                <c:pt idx="1314">
                  <c:v>30625</c:v>
                </c:pt>
                <c:pt idx="1315">
                  <c:v>30626</c:v>
                </c:pt>
                <c:pt idx="1316">
                  <c:v>30627</c:v>
                </c:pt>
                <c:pt idx="1317">
                  <c:v>30628</c:v>
                </c:pt>
                <c:pt idx="1318">
                  <c:v>30629</c:v>
                </c:pt>
                <c:pt idx="1319">
                  <c:v>30630</c:v>
                </c:pt>
                <c:pt idx="1320">
                  <c:v>30631</c:v>
                </c:pt>
                <c:pt idx="1321">
                  <c:v>30632</c:v>
                </c:pt>
                <c:pt idx="1322">
                  <c:v>30633</c:v>
                </c:pt>
                <c:pt idx="1323">
                  <c:v>30634</c:v>
                </c:pt>
                <c:pt idx="1324">
                  <c:v>30635</c:v>
                </c:pt>
                <c:pt idx="1325">
                  <c:v>30636</c:v>
                </c:pt>
                <c:pt idx="1326">
                  <c:v>30637</c:v>
                </c:pt>
                <c:pt idx="1327">
                  <c:v>30638</c:v>
                </c:pt>
                <c:pt idx="1328">
                  <c:v>30639</c:v>
                </c:pt>
                <c:pt idx="1329">
                  <c:v>30640</c:v>
                </c:pt>
                <c:pt idx="1330">
                  <c:v>30641</c:v>
                </c:pt>
                <c:pt idx="1331">
                  <c:v>30642</c:v>
                </c:pt>
                <c:pt idx="1332">
                  <c:v>30643</c:v>
                </c:pt>
                <c:pt idx="1333">
                  <c:v>30644</c:v>
                </c:pt>
                <c:pt idx="1334">
                  <c:v>30645</c:v>
                </c:pt>
                <c:pt idx="1335">
                  <c:v>30646</c:v>
                </c:pt>
                <c:pt idx="1336">
                  <c:v>30647</c:v>
                </c:pt>
                <c:pt idx="1337">
                  <c:v>30648</c:v>
                </c:pt>
                <c:pt idx="1338">
                  <c:v>30649</c:v>
                </c:pt>
                <c:pt idx="1339">
                  <c:v>30650</c:v>
                </c:pt>
                <c:pt idx="1340">
                  <c:v>30651</c:v>
                </c:pt>
                <c:pt idx="1341">
                  <c:v>30652</c:v>
                </c:pt>
                <c:pt idx="1342">
                  <c:v>30653</c:v>
                </c:pt>
                <c:pt idx="1343">
                  <c:v>30654</c:v>
                </c:pt>
                <c:pt idx="1344">
                  <c:v>30655</c:v>
                </c:pt>
                <c:pt idx="1345">
                  <c:v>30656</c:v>
                </c:pt>
                <c:pt idx="1346">
                  <c:v>30657</c:v>
                </c:pt>
                <c:pt idx="1347">
                  <c:v>30658</c:v>
                </c:pt>
                <c:pt idx="1348">
                  <c:v>30659</c:v>
                </c:pt>
                <c:pt idx="1349">
                  <c:v>30660</c:v>
                </c:pt>
                <c:pt idx="1350">
                  <c:v>30661</c:v>
                </c:pt>
                <c:pt idx="1351">
                  <c:v>30662</c:v>
                </c:pt>
                <c:pt idx="1352">
                  <c:v>30663</c:v>
                </c:pt>
                <c:pt idx="1353">
                  <c:v>30664</c:v>
                </c:pt>
                <c:pt idx="1354">
                  <c:v>30665</c:v>
                </c:pt>
                <c:pt idx="1355">
                  <c:v>30666</c:v>
                </c:pt>
                <c:pt idx="1356">
                  <c:v>30667</c:v>
                </c:pt>
                <c:pt idx="1357">
                  <c:v>30668</c:v>
                </c:pt>
                <c:pt idx="1358">
                  <c:v>30669</c:v>
                </c:pt>
                <c:pt idx="1359">
                  <c:v>30670</c:v>
                </c:pt>
                <c:pt idx="1360">
                  <c:v>30671</c:v>
                </c:pt>
                <c:pt idx="1361">
                  <c:v>30672</c:v>
                </c:pt>
                <c:pt idx="1362">
                  <c:v>30673</c:v>
                </c:pt>
                <c:pt idx="1363">
                  <c:v>30674</c:v>
                </c:pt>
                <c:pt idx="1364">
                  <c:v>30675</c:v>
                </c:pt>
                <c:pt idx="1365">
                  <c:v>30676</c:v>
                </c:pt>
                <c:pt idx="1366">
                  <c:v>30677</c:v>
                </c:pt>
                <c:pt idx="1367">
                  <c:v>30678</c:v>
                </c:pt>
                <c:pt idx="1368">
                  <c:v>30679</c:v>
                </c:pt>
                <c:pt idx="1369">
                  <c:v>30680</c:v>
                </c:pt>
                <c:pt idx="1370">
                  <c:v>30681</c:v>
                </c:pt>
                <c:pt idx="1371">
                  <c:v>30682</c:v>
                </c:pt>
                <c:pt idx="1372">
                  <c:v>30683</c:v>
                </c:pt>
                <c:pt idx="1373">
                  <c:v>30684</c:v>
                </c:pt>
                <c:pt idx="1374">
                  <c:v>30685</c:v>
                </c:pt>
                <c:pt idx="1375">
                  <c:v>30686</c:v>
                </c:pt>
                <c:pt idx="1376">
                  <c:v>30687</c:v>
                </c:pt>
                <c:pt idx="1377">
                  <c:v>30688</c:v>
                </c:pt>
                <c:pt idx="1378">
                  <c:v>30689</c:v>
                </c:pt>
                <c:pt idx="1379">
                  <c:v>30690</c:v>
                </c:pt>
                <c:pt idx="1380">
                  <c:v>30691</c:v>
                </c:pt>
                <c:pt idx="1381">
                  <c:v>30692</c:v>
                </c:pt>
                <c:pt idx="1382">
                  <c:v>30693</c:v>
                </c:pt>
                <c:pt idx="1383">
                  <c:v>30694</c:v>
                </c:pt>
                <c:pt idx="1384">
                  <c:v>30695</c:v>
                </c:pt>
                <c:pt idx="1385">
                  <c:v>30696</c:v>
                </c:pt>
                <c:pt idx="1386">
                  <c:v>30697</c:v>
                </c:pt>
                <c:pt idx="1387">
                  <c:v>30698</c:v>
                </c:pt>
                <c:pt idx="1388">
                  <c:v>30699</c:v>
                </c:pt>
                <c:pt idx="1389">
                  <c:v>30700</c:v>
                </c:pt>
                <c:pt idx="1390">
                  <c:v>30701</c:v>
                </c:pt>
                <c:pt idx="1391">
                  <c:v>30702</c:v>
                </c:pt>
                <c:pt idx="1392">
                  <c:v>30703</c:v>
                </c:pt>
                <c:pt idx="1393">
                  <c:v>30704</c:v>
                </c:pt>
                <c:pt idx="1394">
                  <c:v>30705</c:v>
                </c:pt>
                <c:pt idx="1395">
                  <c:v>30706</c:v>
                </c:pt>
                <c:pt idx="1396">
                  <c:v>30707</c:v>
                </c:pt>
                <c:pt idx="1397">
                  <c:v>30708</c:v>
                </c:pt>
                <c:pt idx="1398">
                  <c:v>30709</c:v>
                </c:pt>
                <c:pt idx="1399">
                  <c:v>30710</c:v>
                </c:pt>
                <c:pt idx="1400">
                  <c:v>30711</c:v>
                </c:pt>
                <c:pt idx="1401">
                  <c:v>30712</c:v>
                </c:pt>
                <c:pt idx="1402">
                  <c:v>30713</c:v>
                </c:pt>
                <c:pt idx="1403">
                  <c:v>30714</c:v>
                </c:pt>
                <c:pt idx="1404">
                  <c:v>30715</c:v>
                </c:pt>
                <c:pt idx="1405">
                  <c:v>30716</c:v>
                </c:pt>
                <c:pt idx="1406">
                  <c:v>30717</c:v>
                </c:pt>
                <c:pt idx="1407">
                  <c:v>30718</c:v>
                </c:pt>
                <c:pt idx="1408">
                  <c:v>30719</c:v>
                </c:pt>
                <c:pt idx="1409">
                  <c:v>30720</c:v>
                </c:pt>
                <c:pt idx="1410">
                  <c:v>30721</c:v>
                </c:pt>
                <c:pt idx="1411">
                  <c:v>30722</c:v>
                </c:pt>
                <c:pt idx="1412">
                  <c:v>30723</c:v>
                </c:pt>
                <c:pt idx="1413">
                  <c:v>30724</c:v>
                </c:pt>
                <c:pt idx="1414">
                  <c:v>30725</c:v>
                </c:pt>
                <c:pt idx="1415">
                  <c:v>30726</c:v>
                </c:pt>
                <c:pt idx="1416">
                  <c:v>30727</c:v>
                </c:pt>
                <c:pt idx="1417">
                  <c:v>30728</c:v>
                </c:pt>
                <c:pt idx="1418">
                  <c:v>30729</c:v>
                </c:pt>
                <c:pt idx="1419">
                  <c:v>30730</c:v>
                </c:pt>
                <c:pt idx="1420">
                  <c:v>30731</c:v>
                </c:pt>
                <c:pt idx="1421">
                  <c:v>30732</c:v>
                </c:pt>
                <c:pt idx="1422">
                  <c:v>30733</c:v>
                </c:pt>
                <c:pt idx="1423">
                  <c:v>30734</c:v>
                </c:pt>
                <c:pt idx="1424">
                  <c:v>30735</c:v>
                </c:pt>
                <c:pt idx="1425">
                  <c:v>30736</c:v>
                </c:pt>
                <c:pt idx="1426">
                  <c:v>30737</c:v>
                </c:pt>
                <c:pt idx="1427">
                  <c:v>30738</c:v>
                </c:pt>
                <c:pt idx="1428">
                  <c:v>30739</c:v>
                </c:pt>
                <c:pt idx="1429">
                  <c:v>30740</c:v>
                </c:pt>
                <c:pt idx="1430">
                  <c:v>30741</c:v>
                </c:pt>
                <c:pt idx="1431">
                  <c:v>30742</c:v>
                </c:pt>
                <c:pt idx="1432">
                  <c:v>30743</c:v>
                </c:pt>
                <c:pt idx="1433">
                  <c:v>30744</c:v>
                </c:pt>
                <c:pt idx="1434">
                  <c:v>30745</c:v>
                </c:pt>
                <c:pt idx="1435">
                  <c:v>30746</c:v>
                </c:pt>
                <c:pt idx="1436">
                  <c:v>30747</c:v>
                </c:pt>
                <c:pt idx="1437">
                  <c:v>30748</c:v>
                </c:pt>
                <c:pt idx="1438">
                  <c:v>30749</c:v>
                </c:pt>
                <c:pt idx="1439">
                  <c:v>30750</c:v>
                </c:pt>
                <c:pt idx="1440">
                  <c:v>30751</c:v>
                </c:pt>
                <c:pt idx="1441">
                  <c:v>30752</c:v>
                </c:pt>
                <c:pt idx="1442">
                  <c:v>30753</c:v>
                </c:pt>
                <c:pt idx="1443">
                  <c:v>30754</c:v>
                </c:pt>
                <c:pt idx="1444">
                  <c:v>30755</c:v>
                </c:pt>
                <c:pt idx="1445">
                  <c:v>30756</c:v>
                </c:pt>
                <c:pt idx="1446">
                  <c:v>30757</c:v>
                </c:pt>
                <c:pt idx="1447">
                  <c:v>30758</c:v>
                </c:pt>
                <c:pt idx="1448">
                  <c:v>30759</c:v>
                </c:pt>
                <c:pt idx="1449">
                  <c:v>30760</c:v>
                </c:pt>
                <c:pt idx="1450">
                  <c:v>30761</c:v>
                </c:pt>
                <c:pt idx="1451">
                  <c:v>30762</c:v>
                </c:pt>
                <c:pt idx="1452">
                  <c:v>30763</c:v>
                </c:pt>
                <c:pt idx="1453">
                  <c:v>30764</c:v>
                </c:pt>
                <c:pt idx="1454">
                  <c:v>30765</c:v>
                </c:pt>
                <c:pt idx="1455">
                  <c:v>30766</c:v>
                </c:pt>
                <c:pt idx="1456">
                  <c:v>30767</c:v>
                </c:pt>
                <c:pt idx="1457">
                  <c:v>30768</c:v>
                </c:pt>
                <c:pt idx="1458">
                  <c:v>30769</c:v>
                </c:pt>
                <c:pt idx="1459">
                  <c:v>30770</c:v>
                </c:pt>
                <c:pt idx="1460">
                  <c:v>30771</c:v>
                </c:pt>
                <c:pt idx="1461">
                  <c:v>30772</c:v>
                </c:pt>
                <c:pt idx="1462">
                  <c:v>30773</c:v>
                </c:pt>
                <c:pt idx="1463">
                  <c:v>30774</c:v>
                </c:pt>
                <c:pt idx="1464">
                  <c:v>30775</c:v>
                </c:pt>
                <c:pt idx="1465">
                  <c:v>30776</c:v>
                </c:pt>
                <c:pt idx="1466">
                  <c:v>30777</c:v>
                </c:pt>
                <c:pt idx="1467">
                  <c:v>30778</c:v>
                </c:pt>
                <c:pt idx="1468">
                  <c:v>30779</c:v>
                </c:pt>
                <c:pt idx="1469">
                  <c:v>30780</c:v>
                </c:pt>
                <c:pt idx="1470">
                  <c:v>30781</c:v>
                </c:pt>
                <c:pt idx="1471">
                  <c:v>30782</c:v>
                </c:pt>
                <c:pt idx="1472">
                  <c:v>30783</c:v>
                </c:pt>
                <c:pt idx="1473">
                  <c:v>30784</c:v>
                </c:pt>
                <c:pt idx="1474">
                  <c:v>30785</c:v>
                </c:pt>
                <c:pt idx="1475">
                  <c:v>30786</c:v>
                </c:pt>
                <c:pt idx="1476">
                  <c:v>30787</c:v>
                </c:pt>
                <c:pt idx="1477">
                  <c:v>30788</c:v>
                </c:pt>
                <c:pt idx="1478">
                  <c:v>30789</c:v>
                </c:pt>
                <c:pt idx="1479">
                  <c:v>30790</c:v>
                </c:pt>
                <c:pt idx="1480">
                  <c:v>30791</c:v>
                </c:pt>
                <c:pt idx="1481">
                  <c:v>30792</c:v>
                </c:pt>
                <c:pt idx="1482">
                  <c:v>30793</c:v>
                </c:pt>
                <c:pt idx="1483">
                  <c:v>30794</c:v>
                </c:pt>
                <c:pt idx="1484">
                  <c:v>30795</c:v>
                </c:pt>
                <c:pt idx="1485">
                  <c:v>30796</c:v>
                </c:pt>
                <c:pt idx="1486">
                  <c:v>30797</c:v>
                </c:pt>
                <c:pt idx="1487">
                  <c:v>30798</c:v>
                </c:pt>
                <c:pt idx="1488">
                  <c:v>30799</c:v>
                </c:pt>
                <c:pt idx="1489">
                  <c:v>30800</c:v>
                </c:pt>
                <c:pt idx="1490">
                  <c:v>30801</c:v>
                </c:pt>
                <c:pt idx="1491">
                  <c:v>30802</c:v>
                </c:pt>
                <c:pt idx="1492">
                  <c:v>30803</c:v>
                </c:pt>
                <c:pt idx="1493">
                  <c:v>30804</c:v>
                </c:pt>
                <c:pt idx="1494">
                  <c:v>30805</c:v>
                </c:pt>
                <c:pt idx="1495">
                  <c:v>30806</c:v>
                </c:pt>
                <c:pt idx="1496">
                  <c:v>30807</c:v>
                </c:pt>
                <c:pt idx="1497">
                  <c:v>30808</c:v>
                </c:pt>
                <c:pt idx="1498">
                  <c:v>30809</c:v>
                </c:pt>
                <c:pt idx="1499">
                  <c:v>30810</c:v>
                </c:pt>
                <c:pt idx="1500">
                  <c:v>30811</c:v>
                </c:pt>
                <c:pt idx="1501">
                  <c:v>30812</c:v>
                </c:pt>
                <c:pt idx="1502">
                  <c:v>30813</c:v>
                </c:pt>
                <c:pt idx="1503">
                  <c:v>30814</c:v>
                </c:pt>
                <c:pt idx="1504">
                  <c:v>30815</c:v>
                </c:pt>
                <c:pt idx="1505">
                  <c:v>30816</c:v>
                </c:pt>
                <c:pt idx="1506">
                  <c:v>30817</c:v>
                </c:pt>
                <c:pt idx="1507">
                  <c:v>30818</c:v>
                </c:pt>
                <c:pt idx="1508">
                  <c:v>30819</c:v>
                </c:pt>
                <c:pt idx="1509">
                  <c:v>30820</c:v>
                </c:pt>
                <c:pt idx="1510">
                  <c:v>30821</c:v>
                </c:pt>
                <c:pt idx="1511">
                  <c:v>30822</c:v>
                </c:pt>
                <c:pt idx="1512">
                  <c:v>30823</c:v>
                </c:pt>
                <c:pt idx="1513">
                  <c:v>30824</c:v>
                </c:pt>
                <c:pt idx="1514">
                  <c:v>30825</c:v>
                </c:pt>
                <c:pt idx="1515">
                  <c:v>30826</c:v>
                </c:pt>
                <c:pt idx="1516">
                  <c:v>30827</c:v>
                </c:pt>
                <c:pt idx="1517">
                  <c:v>30828</c:v>
                </c:pt>
                <c:pt idx="1518">
                  <c:v>30829</c:v>
                </c:pt>
                <c:pt idx="1519">
                  <c:v>30830</c:v>
                </c:pt>
                <c:pt idx="1520">
                  <c:v>30831</c:v>
                </c:pt>
                <c:pt idx="1521">
                  <c:v>30832</c:v>
                </c:pt>
                <c:pt idx="1522">
                  <c:v>30833</c:v>
                </c:pt>
                <c:pt idx="1523">
                  <c:v>30834</c:v>
                </c:pt>
                <c:pt idx="1524">
                  <c:v>30835</c:v>
                </c:pt>
                <c:pt idx="1525">
                  <c:v>30836</c:v>
                </c:pt>
                <c:pt idx="1526">
                  <c:v>30837</c:v>
                </c:pt>
                <c:pt idx="1527">
                  <c:v>30838</c:v>
                </c:pt>
                <c:pt idx="1528">
                  <c:v>30839</c:v>
                </c:pt>
                <c:pt idx="1529">
                  <c:v>30840</c:v>
                </c:pt>
                <c:pt idx="1530">
                  <c:v>30841</c:v>
                </c:pt>
                <c:pt idx="1531">
                  <c:v>30842</c:v>
                </c:pt>
                <c:pt idx="1532">
                  <c:v>30843</c:v>
                </c:pt>
                <c:pt idx="1533">
                  <c:v>30844</c:v>
                </c:pt>
                <c:pt idx="1534">
                  <c:v>30845</c:v>
                </c:pt>
                <c:pt idx="1535">
                  <c:v>30846</c:v>
                </c:pt>
                <c:pt idx="1536">
                  <c:v>30847</c:v>
                </c:pt>
                <c:pt idx="1537">
                  <c:v>30848</c:v>
                </c:pt>
                <c:pt idx="1538">
                  <c:v>30849</c:v>
                </c:pt>
                <c:pt idx="1539">
                  <c:v>30850</c:v>
                </c:pt>
                <c:pt idx="1540">
                  <c:v>30851</c:v>
                </c:pt>
                <c:pt idx="1541">
                  <c:v>30852</c:v>
                </c:pt>
                <c:pt idx="1542">
                  <c:v>30853</c:v>
                </c:pt>
                <c:pt idx="1543">
                  <c:v>30854</c:v>
                </c:pt>
                <c:pt idx="1544">
                  <c:v>30855</c:v>
                </c:pt>
                <c:pt idx="1545">
                  <c:v>30856</c:v>
                </c:pt>
                <c:pt idx="1546">
                  <c:v>30857</c:v>
                </c:pt>
                <c:pt idx="1547">
                  <c:v>30858</c:v>
                </c:pt>
                <c:pt idx="1548">
                  <c:v>30859</c:v>
                </c:pt>
                <c:pt idx="1549">
                  <c:v>30860</c:v>
                </c:pt>
                <c:pt idx="1550">
                  <c:v>30861</c:v>
                </c:pt>
                <c:pt idx="1551">
                  <c:v>30862</c:v>
                </c:pt>
                <c:pt idx="1552">
                  <c:v>30863</c:v>
                </c:pt>
                <c:pt idx="1553">
                  <c:v>30864</c:v>
                </c:pt>
                <c:pt idx="1554">
                  <c:v>30865</c:v>
                </c:pt>
                <c:pt idx="1555">
                  <c:v>30866</c:v>
                </c:pt>
                <c:pt idx="1556">
                  <c:v>30867</c:v>
                </c:pt>
                <c:pt idx="1557">
                  <c:v>30868</c:v>
                </c:pt>
                <c:pt idx="1558">
                  <c:v>30869</c:v>
                </c:pt>
                <c:pt idx="1559">
                  <c:v>30870</c:v>
                </c:pt>
                <c:pt idx="1560">
                  <c:v>30871</c:v>
                </c:pt>
                <c:pt idx="1561">
                  <c:v>30872</c:v>
                </c:pt>
                <c:pt idx="1562">
                  <c:v>30873</c:v>
                </c:pt>
                <c:pt idx="1563">
                  <c:v>30874</c:v>
                </c:pt>
                <c:pt idx="1564">
                  <c:v>30875</c:v>
                </c:pt>
                <c:pt idx="1565">
                  <c:v>30876</c:v>
                </c:pt>
                <c:pt idx="1566">
                  <c:v>30877</c:v>
                </c:pt>
                <c:pt idx="1567">
                  <c:v>30878</c:v>
                </c:pt>
                <c:pt idx="1568">
                  <c:v>30879</c:v>
                </c:pt>
                <c:pt idx="1569">
                  <c:v>30880</c:v>
                </c:pt>
                <c:pt idx="1570">
                  <c:v>30881</c:v>
                </c:pt>
                <c:pt idx="1571">
                  <c:v>30882</c:v>
                </c:pt>
                <c:pt idx="1572">
                  <c:v>30883</c:v>
                </c:pt>
                <c:pt idx="1573">
                  <c:v>30884</c:v>
                </c:pt>
                <c:pt idx="1574">
                  <c:v>30885</c:v>
                </c:pt>
                <c:pt idx="1575">
                  <c:v>30886</c:v>
                </c:pt>
                <c:pt idx="1576">
                  <c:v>30887</c:v>
                </c:pt>
                <c:pt idx="1577">
                  <c:v>30888</c:v>
                </c:pt>
                <c:pt idx="1578">
                  <c:v>30889</c:v>
                </c:pt>
                <c:pt idx="1579">
                  <c:v>30890</c:v>
                </c:pt>
                <c:pt idx="1580">
                  <c:v>30891</c:v>
                </c:pt>
                <c:pt idx="1581">
                  <c:v>30892</c:v>
                </c:pt>
                <c:pt idx="1582">
                  <c:v>30893</c:v>
                </c:pt>
                <c:pt idx="1583">
                  <c:v>30894</c:v>
                </c:pt>
                <c:pt idx="1584">
                  <c:v>30895</c:v>
                </c:pt>
                <c:pt idx="1585">
                  <c:v>30896</c:v>
                </c:pt>
                <c:pt idx="1586">
                  <c:v>30897</c:v>
                </c:pt>
                <c:pt idx="1587">
                  <c:v>30898</c:v>
                </c:pt>
                <c:pt idx="1588">
                  <c:v>30899</c:v>
                </c:pt>
                <c:pt idx="1589">
                  <c:v>30900</c:v>
                </c:pt>
                <c:pt idx="1590">
                  <c:v>30901</c:v>
                </c:pt>
                <c:pt idx="1591">
                  <c:v>30902</c:v>
                </c:pt>
                <c:pt idx="1592">
                  <c:v>30903</c:v>
                </c:pt>
                <c:pt idx="1593">
                  <c:v>30904</c:v>
                </c:pt>
                <c:pt idx="1594">
                  <c:v>30905</c:v>
                </c:pt>
                <c:pt idx="1595">
                  <c:v>30906</c:v>
                </c:pt>
                <c:pt idx="1596">
                  <c:v>30907</c:v>
                </c:pt>
                <c:pt idx="1597">
                  <c:v>30908</c:v>
                </c:pt>
                <c:pt idx="1598">
                  <c:v>30909</c:v>
                </c:pt>
                <c:pt idx="1599">
                  <c:v>30910</c:v>
                </c:pt>
                <c:pt idx="1600">
                  <c:v>30911</c:v>
                </c:pt>
                <c:pt idx="1601">
                  <c:v>30912</c:v>
                </c:pt>
                <c:pt idx="1602">
                  <c:v>30913</c:v>
                </c:pt>
                <c:pt idx="1603">
                  <c:v>30914</c:v>
                </c:pt>
                <c:pt idx="1604">
                  <c:v>30915</c:v>
                </c:pt>
                <c:pt idx="1605">
                  <c:v>30916</c:v>
                </c:pt>
                <c:pt idx="1606">
                  <c:v>30917</c:v>
                </c:pt>
                <c:pt idx="1607">
                  <c:v>30918</c:v>
                </c:pt>
                <c:pt idx="1608">
                  <c:v>30919</c:v>
                </c:pt>
                <c:pt idx="1609">
                  <c:v>30920</c:v>
                </c:pt>
                <c:pt idx="1610">
                  <c:v>30921</c:v>
                </c:pt>
                <c:pt idx="1611">
                  <c:v>30922</c:v>
                </c:pt>
                <c:pt idx="1612">
                  <c:v>30923</c:v>
                </c:pt>
                <c:pt idx="1613">
                  <c:v>30924</c:v>
                </c:pt>
                <c:pt idx="1614">
                  <c:v>30925</c:v>
                </c:pt>
                <c:pt idx="1615">
                  <c:v>30926</c:v>
                </c:pt>
                <c:pt idx="1616">
                  <c:v>30927</c:v>
                </c:pt>
                <c:pt idx="1617">
                  <c:v>30928</c:v>
                </c:pt>
                <c:pt idx="1618">
                  <c:v>30929</c:v>
                </c:pt>
                <c:pt idx="1619">
                  <c:v>30930</c:v>
                </c:pt>
                <c:pt idx="1620">
                  <c:v>30931</c:v>
                </c:pt>
                <c:pt idx="1621">
                  <c:v>30932</c:v>
                </c:pt>
                <c:pt idx="1622">
                  <c:v>30933</c:v>
                </c:pt>
                <c:pt idx="1623">
                  <c:v>30934</c:v>
                </c:pt>
                <c:pt idx="1624">
                  <c:v>30935</c:v>
                </c:pt>
                <c:pt idx="1625">
                  <c:v>30936</c:v>
                </c:pt>
                <c:pt idx="1626">
                  <c:v>30937</c:v>
                </c:pt>
                <c:pt idx="1627">
                  <c:v>30938</c:v>
                </c:pt>
                <c:pt idx="1628">
                  <c:v>30939</c:v>
                </c:pt>
                <c:pt idx="1629">
                  <c:v>30940</c:v>
                </c:pt>
                <c:pt idx="1630">
                  <c:v>30941</c:v>
                </c:pt>
                <c:pt idx="1631">
                  <c:v>30942</c:v>
                </c:pt>
                <c:pt idx="1632">
                  <c:v>30943</c:v>
                </c:pt>
                <c:pt idx="1633">
                  <c:v>30944</c:v>
                </c:pt>
                <c:pt idx="1634">
                  <c:v>30945</c:v>
                </c:pt>
                <c:pt idx="1635">
                  <c:v>30946</c:v>
                </c:pt>
                <c:pt idx="1636">
                  <c:v>30947</c:v>
                </c:pt>
                <c:pt idx="1637">
                  <c:v>30948</c:v>
                </c:pt>
                <c:pt idx="1638">
                  <c:v>30949</c:v>
                </c:pt>
                <c:pt idx="1639">
                  <c:v>30950</c:v>
                </c:pt>
                <c:pt idx="1640">
                  <c:v>30951</c:v>
                </c:pt>
                <c:pt idx="1641">
                  <c:v>30952</c:v>
                </c:pt>
                <c:pt idx="1642">
                  <c:v>30953</c:v>
                </c:pt>
                <c:pt idx="1643">
                  <c:v>30954</c:v>
                </c:pt>
                <c:pt idx="1644">
                  <c:v>30955</c:v>
                </c:pt>
                <c:pt idx="1645">
                  <c:v>30956</c:v>
                </c:pt>
                <c:pt idx="1646">
                  <c:v>30957</c:v>
                </c:pt>
                <c:pt idx="1647">
                  <c:v>30958</c:v>
                </c:pt>
                <c:pt idx="1648">
                  <c:v>30959</c:v>
                </c:pt>
                <c:pt idx="1649">
                  <c:v>30960</c:v>
                </c:pt>
                <c:pt idx="1650">
                  <c:v>30961</c:v>
                </c:pt>
                <c:pt idx="1651">
                  <c:v>30962</c:v>
                </c:pt>
                <c:pt idx="1652">
                  <c:v>30963</c:v>
                </c:pt>
                <c:pt idx="1653">
                  <c:v>30964</c:v>
                </c:pt>
                <c:pt idx="1654">
                  <c:v>30965</c:v>
                </c:pt>
                <c:pt idx="1655">
                  <c:v>30966</c:v>
                </c:pt>
                <c:pt idx="1656">
                  <c:v>30967</c:v>
                </c:pt>
                <c:pt idx="1657">
                  <c:v>30968</c:v>
                </c:pt>
                <c:pt idx="1658">
                  <c:v>30969</c:v>
                </c:pt>
                <c:pt idx="1659">
                  <c:v>30970</c:v>
                </c:pt>
                <c:pt idx="1660">
                  <c:v>30971</c:v>
                </c:pt>
                <c:pt idx="1661">
                  <c:v>30972</c:v>
                </c:pt>
                <c:pt idx="1662">
                  <c:v>30973</c:v>
                </c:pt>
                <c:pt idx="1663">
                  <c:v>30974</c:v>
                </c:pt>
                <c:pt idx="1664">
                  <c:v>30975</c:v>
                </c:pt>
                <c:pt idx="1665">
                  <c:v>30976</c:v>
                </c:pt>
                <c:pt idx="1666">
                  <c:v>30977</c:v>
                </c:pt>
                <c:pt idx="1667">
                  <c:v>30978</c:v>
                </c:pt>
                <c:pt idx="1668">
                  <c:v>30979</c:v>
                </c:pt>
                <c:pt idx="1669">
                  <c:v>30980</c:v>
                </c:pt>
                <c:pt idx="1670">
                  <c:v>30981</c:v>
                </c:pt>
                <c:pt idx="1671">
                  <c:v>30982</c:v>
                </c:pt>
                <c:pt idx="1672">
                  <c:v>30983</c:v>
                </c:pt>
                <c:pt idx="1673">
                  <c:v>30984</c:v>
                </c:pt>
                <c:pt idx="1674">
                  <c:v>30985</c:v>
                </c:pt>
                <c:pt idx="1675">
                  <c:v>30986</c:v>
                </c:pt>
                <c:pt idx="1676">
                  <c:v>30987</c:v>
                </c:pt>
                <c:pt idx="1677">
                  <c:v>30988</c:v>
                </c:pt>
                <c:pt idx="1678">
                  <c:v>30989</c:v>
                </c:pt>
                <c:pt idx="1679">
                  <c:v>30990</c:v>
                </c:pt>
                <c:pt idx="1680">
                  <c:v>30991</c:v>
                </c:pt>
                <c:pt idx="1681">
                  <c:v>30992</c:v>
                </c:pt>
                <c:pt idx="1682">
                  <c:v>30993</c:v>
                </c:pt>
                <c:pt idx="1683">
                  <c:v>30994</c:v>
                </c:pt>
                <c:pt idx="1684">
                  <c:v>30995</c:v>
                </c:pt>
                <c:pt idx="1685">
                  <c:v>30996</c:v>
                </c:pt>
                <c:pt idx="1686">
                  <c:v>30997</c:v>
                </c:pt>
                <c:pt idx="1687">
                  <c:v>30998</c:v>
                </c:pt>
                <c:pt idx="1688">
                  <c:v>30999</c:v>
                </c:pt>
                <c:pt idx="1689">
                  <c:v>31000</c:v>
                </c:pt>
                <c:pt idx="1690">
                  <c:v>31001</c:v>
                </c:pt>
                <c:pt idx="1691">
                  <c:v>31002</c:v>
                </c:pt>
                <c:pt idx="1692">
                  <c:v>31003</c:v>
                </c:pt>
                <c:pt idx="1693">
                  <c:v>31004</c:v>
                </c:pt>
                <c:pt idx="1694">
                  <c:v>31005</c:v>
                </c:pt>
                <c:pt idx="1695">
                  <c:v>31006</c:v>
                </c:pt>
                <c:pt idx="1696">
                  <c:v>31007</c:v>
                </c:pt>
                <c:pt idx="1697">
                  <c:v>31008</c:v>
                </c:pt>
                <c:pt idx="1698">
                  <c:v>31009</c:v>
                </c:pt>
                <c:pt idx="1699">
                  <c:v>31010</c:v>
                </c:pt>
                <c:pt idx="1700">
                  <c:v>31011</c:v>
                </c:pt>
                <c:pt idx="1701">
                  <c:v>31012</c:v>
                </c:pt>
                <c:pt idx="1702">
                  <c:v>31013</c:v>
                </c:pt>
                <c:pt idx="1703">
                  <c:v>31014</c:v>
                </c:pt>
                <c:pt idx="1704">
                  <c:v>31015</c:v>
                </c:pt>
                <c:pt idx="1705">
                  <c:v>31016</c:v>
                </c:pt>
                <c:pt idx="1706">
                  <c:v>31017</c:v>
                </c:pt>
                <c:pt idx="1707">
                  <c:v>31018</c:v>
                </c:pt>
                <c:pt idx="1708">
                  <c:v>31019</c:v>
                </c:pt>
                <c:pt idx="1709">
                  <c:v>31020</c:v>
                </c:pt>
                <c:pt idx="1710">
                  <c:v>31021</c:v>
                </c:pt>
                <c:pt idx="1711">
                  <c:v>31022</c:v>
                </c:pt>
                <c:pt idx="1712">
                  <c:v>31023</c:v>
                </c:pt>
                <c:pt idx="1713">
                  <c:v>31024</c:v>
                </c:pt>
                <c:pt idx="1714">
                  <c:v>31025</c:v>
                </c:pt>
                <c:pt idx="1715">
                  <c:v>31026</c:v>
                </c:pt>
                <c:pt idx="1716">
                  <c:v>31027</c:v>
                </c:pt>
                <c:pt idx="1717">
                  <c:v>31028</c:v>
                </c:pt>
                <c:pt idx="1718">
                  <c:v>31029</c:v>
                </c:pt>
                <c:pt idx="1719">
                  <c:v>31030</c:v>
                </c:pt>
                <c:pt idx="1720">
                  <c:v>31031</c:v>
                </c:pt>
                <c:pt idx="1721">
                  <c:v>31032</c:v>
                </c:pt>
                <c:pt idx="1722">
                  <c:v>31033</c:v>
                </c:pt>
                <c:pt idx="1723">
                  <c:v>31034</c:v>
                </c:pt>
                <c:pt idx="1724">
                  <c:v>31035</c:v>
                </c:pt>
                <c:pt idx="1725">
                  <c:v>31036</c:v>
                </c:pt>
                <c:pt idx="1726">
                  <c:v>31037</c:v>
                </c:pt>
                <c:pt idx="1727">
                  <c:v>31038</c:v>
                </c:pt>
                <c:pt idx="1728">
                  <c:v>31039</c:v>
                </c:pt>
                <c:pt idx="1729">
                  <c:v>31040</c:v>
                </c:pt>
                <c:pt idx="1730">
                  <c:v>31041</c:v>
                </c:pt>
                <c:pt idx="1731">
                  <c:v>31042</c:v>
                </c:pt>
                <c:pt idx="1732">
                  <c:v>31043</c:v>
                </c:pt>
                <c:pt idx="1733">
                  <c:v>31044</c:v>
                </c:pt>
                <c:pt idx="1734">
                  <c:v>31045</c:v>
                </c:pt>
                <c:pt idx="1735">
                  <c:v>31046</c:v>
                </c:pt>
                <c:pt idx="1736">
                  <c:v>31047</c:v>
                </c:pt>
                <c:pt idx="1737">
                  <c:v>31048</c:v>
                </c:pt>
                <c:pt idx="1738">
                  <c:v>31049</c:v>
                </c:pt>
                <c:pt idx="1739">
                  <c:v>31050</c:v>
                </c:pt>
                <c:pt idx="1740">
                  <c:v>31051</c:v>
                </c:pt>
                <c:pt idx="1741">
                  <c:v>31052</c:v>
                </c:pt>
                <c:pt idx="1742">
                  <c:v>31053</c:v>
                </c:pt>
                <c:pt idx="1743">
                  <c:v>31054</c:v>
                </c:pt>
                <c:pt idx="1744">
                  <c:v>31055</c:v>
                </c:pt>
                <c:pt idx="1745">
                  <c:v>31056</c:v>
                </c:pt>
                <c:pt idx="1746">
                  <c:v>31057</c:v>
                </c:pt>
                <c:pt idx="1747">
                  <c:v>31058</c:v>
                </c:pt>
                <c:pt idx="1748">
                  <c:v>31059</c:v>
                </c:pt>
                <c:pt idx="1749">
                  <c:v>31060</c:v>
                </c:pt>
                <c:pt idx="1750">
                  <c:v>31061</c:v>
                </c:pt>
                <c:pt idx="1751">
                  <c:v>31062</c:v>
                </c:pt>
                <c:pt idx="1752">
                  <c:v>31063</c:v>
                </c:pt>
                <c:pt idx="1753">
                  <c:v>31064</c:v>
                </c:pt>
                <c:pt idx="1754">
                  <c:v>31065</c:v>
                </c:pt>
                <c:pt idx="1755">
                  <c:v>31066</c:v>
                </c:pt>
                <c:pt idx="1756">
                  <c:v>31067</c:v>
                </c:pt>
                <c:pt idx="1757">
                  <c:v>31068</c:v>
                </c:pt>
                <c:pt idx="1758">
                  <c:v>31069</c:v>
                </c:pt>
                <c:pt idx="1759">
                  <c:v>31070</c:v>
                </c:pt>
                <c:pt idx="1760">
                  <c:v>31071</c:v>
                </c:pt>
                <c:pt idx="1761">
                  <c:v>31072</c:v>
                </c:pt>
                <c:pt idx="1762">
                  <c:v>31073</c:v>
                </c:pt>
                <c:pt idx="1763">
                  <c:v>31074</c:v>
                </c:pt>
                <c:pt idx="1764">
                  <c:v>31075</c:v>
                </c:pt>
                <c:pt idx="1765">
                  <c:v>31076</c:v>
                </c:pt>
                <c:pt idx="1766">
                  <c:v>31077</c:v>
                </c:pt>
                <c:pt idx="1767">
                  <c:v>31078</c:v>
                </c:pt>
                <c:pt idx="1768">
                  <c:v>31079</c:v>
                </c:pt>
                <c:pt idx="1769">
                  <c:v>31080</c:v>
                </c:pt>
                <c:pt idx="1770">
                  <c:v>31081</c:v>
                </c:pt>
                <c:pt idx="1771">
                  <c:v>31082</c:v>
                </c:pt>
                <c:pt idx="1772">
                  <c:v>31083</c:v>
                </c:pt>
                <c:pt idx="1773">
                  <c:v>31084</c:v>
                </c:pt>
                <c:pt idx="1774">
                  <c:v>31085</c:v>
                </c:pt>
                <c:pt idx="1775">
                  <c:v>31086</c:v>
                </c:pt>
                <c:pt idx="1776">
                  <c:v>31087</c:v>
                </c:pt>
                <c:pt idx="1777">
                  <c:v>31088</c:v>
                </c:pt>
                <c:pt idx="1778">
                  <c:v>31089</c:v>
                </c:pt>
                <c:pt idx="1779">
                  <c:v>31090</c:v>
                </c:pt>
                <c:pt idx="1780">
                  <c:v>31091</c:v>
                </c:pt>
                <c:pt idx="1781">
                  <c:v>31092</c:v>
                </c:pt>
                <c:pt idx="1782">
                  <c:v>31093</c:v>
                </c:pt>
                <c:pt idx="1783">
                  <c:v>31094</c:v>
                </c:pt>
                <c:pt idx="1784">
                  <c:v>31095</c:v>
                </c:pt>
                <c:pt idx="1785">
                  <c:v>31096</c:v>
                </c:pt>
                <c:pt idx="1786">
                  <c:v>31097</c:v>
                </c:pt>
                <c:pt idx="1787">
                  <c:v>31098</c:v>
                </c:pt>
                <c:pt idx="1788">
                  <c:v>31099</c:v>
                </c:pt>
                <c:pt idx="1789">
                  <c:v>31100</c:v>
                </c:pt>
                <c:pt idx="1790">
                  <c:v>31101</c:v>
                </c:pt>
                <c:pt idx="1791">
                  <c:v>31102</c:v>
                </c:pt>
                <c:pt idx="1792">
                  <c:v>31103</c:v>
                </c:pt>
                <c:pt idx="1793">
                  <c:v>31104</c:v>
                </c:pt>
                <c:pt idx="1794">
                  <c:v>31105</c:v>
                </c:pt>
                <c:pt idx="1795">
                  <c:v>31106</c:v>
                </c:pt>
                <c:pt idx="1796">
                  <c:v>31107</c:v>
                </c:pt>
                <c:pt idx="1797">
                  <c:v>31108</c:v>
                </c:pt>
                <c:pt idx="1798">
                  <c:v>31109</c:v>
                </c:pt>
                <c:pt idx="1799">
                  <c:v>31110</c:v>
                </c:pt>
                <c:pt idx="1800">
                  <c:v>31111</c:v>
                </c:pt>
                <c:pt idx="1801">
                  <c:v>31112</c:v>
                </c:pt>
                <c:pt idx="1802">
                  <c:v>31113</c:v>
                </c:pt>
                <c:pt idx="1803">
                  <c:v>31114</c:v>
                </c:pt>
                <c:pt idx="1804">
                  <c:v>31115</c:v>
                </c:pt>
                <c:pt idx="1805">
                  <c:v>31116</c:v>
                </c:pt>
                <c:pt idx="1806">
                  <c:v>31117</c:v>
                </c:pt>
                <c:pt idx="1807">
                  <c:v>31118</c:v>
                </c:pt>
                <c:pt idx="1808">
                  <c:v>31119</c:v>
                </c:pt>
                <c:pt idx="1809">
                  <c:v>31120</c:v>
                </c:pt>
                <c:pt idx="1810">
                  <c:v>31121</c:v>
                </c:pt>
                <c:pt idx="1811">
                  <c:v>31122</c:v>
                </c:pt>
                <c:pt idx="1812">
                  <c:v>31123</c:v>
                </c:pt>
                <c:pt idx="1813">
                  <c:v>31124</c:v>
                </c:pt>
                <c:pt idx="1814">
                  <c:v>31125</c:v>
                </c:pt>
                <c:pt idx="1815">
                  <c:v>31126</c:v>
                </c:pt>
                <c:pt idx="1816">
                  <c:v>31127</c:v>
                </c:pt>
                <c:pt idx="1817">
                  <c:v>31128</c:v>
                </c:pt>
                <c:pt idx="1818">
                  <c:v>31129</c:v>
                </c:pt>
                <c:pt idx="1819">
                  <c:v>31130</c:v>
                </c:pt>
                <c:pt idx="1820">
                  <c:v>31131</c:v>
                </c:pt>
                <c:pt idx="1821">
                  <c:v>31132</c:v>
                </c:pt>
                <c:pt idx="1822">
                  <c:v>31133</c:v>
                </c:pt>
                <c:pt idx="1823">
                  <c:v>31134</c:v>
                </c:pt>
                <c:pt idx="1824">
                  <c:v>31135</c:v>
                </c:pt>
                <c:pt idx="1825">
                  <c:v>31136</c:v>
                </c:pt>
                <c:pt idx="1826">
                  <c:v>31137</c:v>
                </c:pt>
                <c:pt idx="1827">
                  <c:v>31138</c:v>
                </c:pt>
                <c:pt idx="1828">
                  <c:v>31139</c:v>
                </c:pt>
                <c:pt idx="1829">
                  <c:v>31140</c:v>
                </c:pt>
                <c:pt idx="1830">
                  <c:v>31141</c:v>
                </c:pt>
                <c:pt idx="1831">
                  <c:v>31142</c:v>
                </c:pt>
                <c:pt idx="1832">
                  <c:v>31143</c:v>
                </c:pt>
                <c:pt idx="1833">
                  <c:v>31144</c:v>
                </c:pt>
                <c:pt idx="1834">
                  <c:v>31145</c:v>
                </c:pt>
                <c:pt idx="1835">
                  <c:v>31146</c:v>
                </c:pt>
                <c:pt idx="1836">
                  <c:v>31147</c:v>
                </c:pt>
                <c:pt idx="1837">
                  <c:v>31148</c:v>
                </c:pt>
                <c:pt idx="1838">
                  <c:v>31149</c:v>
                </c:pt>
                <c:pt idx="1839">
                  <c:v>31150</c:v>
                </c:pt>
                <c:pt idx="1840">
                  <c:v>31151</c:v>
                </c:pt>
                <c:pt idx="1841">
                  <c:v>31152</c:v>
                </c:pt>
                <c:pt idx="1842">
                  <c:v>31153</c:v>
                </c:pt>
                <c:pt idx="1843">
                  <c:v>31154</c:v>
                </c:pt>
                <c:pt idx="1844">
                  <c:v>31155</c:v>
                </c:pt>
                <c:pt idx="1845">
                  <c:v>31156</c:v>
                </c:pt>
                <c:pt idx="1846">
                  <c:v>31157</c:v>
                </c:pt>
                <c:pt idx="1847">
                  <c:v>31158</c:v>
                </c:pt>
                <c:pt idx="1848">
                  <c:v>31159</c:v>
                </c:pt>
                <c:pt idx="1849">
                  <c:v>31160</c:v>
                </c:pt>
                <c:pt idx="1850">
                  <c:v>31161</c:v>
                </c:pt>
                <c:pt idx="1851">
                  <c:v>31162</c:v>
                </c:pt>
                <c:pt idx="1852">
                  <c:v>31163</c:v>
                </c:pt>
                <c:pt idx="1853">
                  <c:v>31164</c:v>
                </c:pt>
                <c:pt idx="1854">
                  <c:v>31165</c:v>
                </c:pt>
                <c:pt idx="1855">
                  <c:v>31166</c:v>
                </c:pt>
                <c:pt idx="1856">
                  <c:v>31167</c:v>
                </c:pt>
                <c:pt idx="1857">
                  <c:v>31168</c:v>
                </c:pt>
                <c:pt idx="1858">
                  <c:v>31169</c:v>
                </c:pt>
                <c:pt idx="1859">
                  <c:v>31170</c:v>
                </c:pt>
                <c:pt idx="1860">
                  <c:v>31171</c:v>
                </c:pt>
                <c:pt idx="1861">
                  <c:v>31172</c:v>
                </c:pt>
                <c:pt idx="1862">
                  <c:v>31173</c:v>
                </c:pt>
                <c:pt idx="1863">
                  <c:v>31174</c:v>
                </c:pt>
                <c:pt idx="1864">
                  <c:v>31175</c:v>
                </c:pt>
                <c:pt idx="1865">
                  <c:v>31176</c:v>
                </c:pt>
                <c:pt idx="1866">
                  <c:v>31177</c:v>
                </c:pt>
                <c:pt idx="1867">
                  <c:v>31178</c:v>
                </c:pt>
                <c:pt idx="1868">
                  <c:v>31179</c:v>
                </c:pt>
                <c:pt idx="1869">
                  <c:v>31180</c:v>
                </c:pt>
                <c:pt idx="1870">
                  <c:v>31181</c:v>
                </c:pt>
                <c:pt idx="1871">
                  <c:v>31182</c:v>
                </c:pt>
                <c:pt idx="1872">
                  <c:v>31183</c:v>
                </c:pt>
                <c:pt idx="1873">
                  <c:v>31184</c:v>
                </c:pt>
                <c:pt idx="1874">
                  <c:v>31185</c:v>
                </c:pt>
                <c:pt idx="1875">
                  <c:v>31186</c:v>
                </c:pt>
                <c:pt idx="1876">
                  <c:v>31187</c:v>
                </c:pt>
                <c:pt idx="1877">
                  <c:v>31188</c:v>
                </c:pt>
                <c:pt idx="1878">
                  <c:v>31189</c:v>
                </c:pt>
                <c:pt idx="1879">
                  <c:v>31190</c:v>
                </c:pt>
                <c:pt idx="1880">
                  <c:v>31191</c:v>
                </c:pt>
                <c:pt idx="1881">
                  <c:v>31192</c:v>
                </c:pt>
                <c:pt idx="1882">
                  <c:v>31193</c:v>
                </c:pt>
                <c:pt idx="1883">
                  <c:v>31194</c:v>
                </c:pt>
                <c:pt idx="1884">
                  <c:v>31195</c:v>
                </c:pt>
                <c:pt idx="1885">
                  <c:v>31196</c:v>
                </c:pt>
                <c:pt idx="1886">
                  <c:v>31197</c:v>
                </c:pt>
                <c:pt idx="1887">
                  <c:v>31198</c:v>
                </c:pt>
                <c:pt idx="1888">
                  <c:v>31199</c:v>
                </c:pt>
                <c:pt idx="1889">
                  <c:v>31200</c:v>
                </c:pt>
                <c:pt idx="1890">
                  <c:v>31201</c:v>
                </c:pt>
                <c:pt idx="1891">
                  <c:v>31202</c:v>
                </c:pt>
                <c:pt idx="1892">
                  <c:v>31203</c:v>
                </c:pt>
                <c:pt idx="1893">
                  <c:v>31204</c:v>
                </c:pt>
                <c:pt idx="1894">
                  <c:v>31205</c:v>
                </c:pt>
                <c:pt idx="1895">
                  <c:v>31206</c:v>
                </c:pt>
                <c:pt idx="1896">
                  <c:v>31207</c:v>
                </c:pt>
                <c:pt idx="1897">
                  <c:v>31208</c:v>
                </c:pt>
                <c:pt idx="1898">
                  <c:v>31209</c:v>
                </c:pt>
                <c:pt idx="1899">
                  <c:v>31210</c:v>
                </c:pt>
                <c:pt idx="1900">
                  <c:v>31211</c:v>
                </c:pt>
                <c:pt idx="1901">
                  <c:v>31212</c:v>
                </c:pt>
                <c:pt idx="1902">
                  <c:v>31213</c:v>
                </c:pt>
                <c:pt idx="1903">
                  <c:v>31214</c:v>
                </c:pt>
                <c:pt idx="1904">
                  <c:v>31215</c:v>
                </c:pt>
                <c:pt idx="1905">
                  <c:v>31216</c:v>
                </c:pt>
                <c:pt idx="1906">
                  <c:v>31217</c:v>
                </c:pt>
                <c:pt idx="1907">
                  <c:v>31218</c:v>
                </c:pt>
                <c:pt idx="1908">
                  <c:v>31219</c:v>
                </c:pt>
                <c:pt idx="1909">
                  <c:v>31220</c:v>
                </c:pt>
                <c:pt idx="1910">
                  <c:v>31221</c:v>
                </c:pt>
                <c:pt idx="1911">
                  <c:v>31222</c:v>
                </c:pt>
                <c:pt idx="1912">
                  <c:v>31223</c:v>
                </c:pt>
                <c:pt idx="1913">
                  <c:v>31224</c:v>
                </c:pt>
                <c:pt idx="1914">
                  <c:v>31225</c:v>
                </c:pt>
                <c:pt idx="1915">
                  <c:v>31226</c:v>
                </c:pt>
                <c:pt idx="1916">
                  <c:v>31227</c:v>
                </c:pt>
                <c:pt idx="1917">
                  <c:v>31228</c:v>
                </c:pt>
                <c:pt idx="1918">
                  <c:v>31229</c:v>
                </c:pt>
                <c:pt idx="1919">
                  <c:v>31230</c:v>
                </c:pt>
                <c:pt idx="1920">
                  <c:v>31231</c:v>
                </c:pt>
                <c:pt idx="1921">
                  <c:v>31232</c:v>
                </c:pt>
                <c:pt idx="1922">
                  <c:v>31233</c:v>
                </c:pt>
                <c:pt idx="1923">
                  <c:v>31234</c:v>
                </c:pt>
                <c:pt idx="1924">
                  <c:v>31235</c:v>
                </c:pt>
                <c:pt idx="1925">
                  <c:v>31236</c:v>
                </c:pt>
                <c:pt idx="1926">
                  <c:v>31237</c:v>
                </c:pt>
                <c:pt idx="1927">
                  <c:v>31238</c:v>
                </c:pt>
                <c:pt idx="1928">
                  <c:v>31239</c:v>
                </c:pt>
                <c:pt idx="1929">
                  <c:v>31240</c:v>
                </c:pt>
                <c:pt idx="1930">
                  <c:v>31241</c:v>
                </c:pt>
                <c:pt idx="1931">
                  <c:v>31242</c:v>
                </c:pt>
                <c:pt idx="1932">
                  <c:v>31243</c:v>
                </c:pt>
                <c:pt idx="1933">
                  <c:v>31244</c:v>
                </c:pt>
                <c:pt idx="1934">
                  <c:v>31245</c:v>
                </c:pt>
                <c:pt idx="1935">
                  <c:v>31246</c:v>
                </c:pt>
                <c:pt idx="1936">
                  <c:v>31247</c:v>
                </c:pt>
                <c:pt idx="1937">
                  <c:v>31248</c:v>
                </c:pt>
                <c:pt idx="1938">
                  <c:v>31249</c:v>
                </c:pt>
                <c:pt idx="1939">
                  <c:v>31250</c:v>
                </c:pt>
                <c:pt idx="1940">
                  <c:v>31251</c:v>
                </c:pt>
                <c:pt idx="1941">
                  <c:v>31252</c:v>
                </c:pt>
                <c:pt idx="1942">
                  <c:v>31253</c:v>
                </c:pt>
                <c:pt idx="1943">
                  <c:v>31254</c:v>
                </c:pt>
                <c:pt idx="1944">
                  <c:v>31255</c:v>
                </c:pt>
                <c:pt idx="1945">
                  <c:v>31256</c:v>
                </c:pt>
                <c:pt idx="1946">
                  <c:v>31257</c:v>
                </c:pt>
                <c:pt idx="1947">
                  <c:v>31258</c:v>
                </c:pt>
                <c:pt idx="1948">
                  <c:v>31259</c:v>
                </c:pt>
                <c:pt idx="1949">
                  <c:v>31260</c:v>
                </c:pt>
                <c:pt idx="1950">
                  <c:v>31261</c:v>
                </c:pt>
                <c:pt idx="1951">
                  <c:v>31262</c:v>
                </c:pt>
                <c:pt idx="1952">
                  <c:v>31263</c:v>
                </c:pt>
                <c:pt idx="1953">
                  <c:v>31264</c:v>
                </c:pt>
                <c:pt idx="1954">
                  <c:v>31265</c:v>
                </c:pt>
                <c:pt idx="1955">
                  <c:v>31266</c:v>
                </c:pt>
                <c:pt idx="1956">
                  <c:v>31267</c:v>
                </c:pt>
                <c:pt idx="1957">
                  <c:v>31268</c:v>
                </c:pt>
                <c:pt idx="1958">
                  <c:v>31269</c:v>
                </c:pt>
                <c:pt idx="1959">
                  <c:v>31270</c:v>
                </c:pt>
                <c:pt idx="1960">
                  <c:v>31271</c:v>
                </c:pt>
                <c:pt idx="1961">
                  <c:v>31272</c:v>
                </c:pt>
                <c:pt idx="1962">
                  <c:v>31273</c:v>
                </c:pt>
                <c:pt idx="1963">
                  <c:v>31274</c:v>
                </c:pt>
                <c:pt idx="1964">
                  <c:v>31275</c:v>
                </c:pt>
                <c:pt idx="1965">
                  <c:v>31276</c:v>
                </c:pt>
                <c:pt idx="1966">
                  <c:v>31277</c:v>
                </c:pt>
                <c:pt idx="1967">
                  <c:v>31278</c:v>
                </c:pt>
                <c:pt idx="1968">
                  <c:v>31279</c:v>
                </c:pt>
                <c:pt idx="1969">
                  <c:v>31280</c:v>
                </c:pt>
                <c:pt idx="1970">
                  <c:v>31281</c:v>
                </c:pt>
                <c:pt idx="1971">
                  <c:v>31282</c:v>
                </c:pt>
                <c:pt idx="1972">
                  <c:v>31283</c:v>
                </c:pt>
                <c:pt idx="1973">
                  <c:v>31284</c:v>
                </c:pt>
                <c:pt idx="1974">
                  <c:v>31285</c:v>
                </c:pt>
                <c:pt idx="1975">
                  <c:v>31286</c:v>
                </c:pt>
                <c:pt idx="1976">
                  <c:v>31287</c:v>
                </c:pt>
                <c:pt idx="1977">
                  <c:v>31288</c:v>
                </c:pt>
                <c:pt idx="1978">
                  <c:v>31289</c:v>
                </c:pt>
                <c:pt idx="1979">
                  <c:v>31290</c:v>
                </c:pt>
                <c:pt idx="1980">
                  <c:v>31291</c:v>
                </c:pt>
                <c:pt idx="1981">
                  <c:v>31292</c:v>
                </c:pt>
                <c:pt idx="1982">
                  <c:v>31293</c:v>
                </c:pt>
                <c:pt idx="1983">
                  <c:v>31294</c:v>
                </c:pt>
                <c:pt idx="1984">
                  <c:v>31295</c:v>
                </c:pt>
                <c:pt idx="1985">
                  <c:v>31296</c:v>
                </c:pt>
                <c:pt idx="1986">
                  <c:v>31297</c:v>
                </c:pt>
                <c:pt idx="1987">
                  <c:v>31298</c:v>
                </c:pt>
                <c:pt idx="1988">
                  <c:v>31299</c:v>
                </c:pt>
                <c:pt idx="1989">
                  <c:v>31300</c:v>
                </c:pt>
                <c:pt idx="1990">
                  <c:v>31301</c:v>
                </c:pt>
                <c:pt idx="1991">
                  <c:v>31302</c:v>
                </c:pt>
                <c:pt idx="1992">
                  <c:v>31303</c:v>
                </c:pt>
                <c:pt idx="1993">
                  <c:v>31304</c:v>
                </c:pt>
                <c:pt idx="1994">
                  <c:v>31305</c:v>
                </c:pt>
                <c:pt idx="1995">
                  <c:v>31306</c:v>
                </c:pt>
                <c:pt idx="1996">
                  <c:v>31307</c:v>
                </c:pt>
                <c:pt idx="1997">
                  <c:v>31308</c:v>
                </c:pt>
                <c:pt idx="1998">
                  <c:v>31309</c:v>
                </c:pt>
                <c:pt idx="1999">
                  <c:v>31310</c:v>
                </c:pt>
                <c:pt idx="2000">
                  <c:v>31311</c:v>
                </c:pt>
                <c:pt idx="2001">
                  <c:v>31312</c:v>
                </c:pt>
                <c:pt idx="2002">
                  <c:v>31313</c:v>
                </c:pt>
                <c:pt idx="2003">
                  <c:v>31314</c:v>
                </c:pt>
                <c:pt idx="2004">
                  <c:v>31315</c:v>
                </c:pt>
                <c:pt idx="2005">
                  <c:v>31316</c:v>
                </c:pt>
                <c:pt idx="2006">
                  <c:v>31317</c:v>
                </c:pt>
                <c:pt idx="2007">
                  <c:v>31318</c:v>
                </c:pt>
                <c:pt idx="2008">
                  <c:v>31319</c:v>
                </c:pt>
                <c:pt idx="2009">
                  <c:v>31320</c:v>
                </c:pt>
                <c:pt idx="2010">
                  <c:v>31321</c:v>
                </c:pt>
                <c:pt idx="2011">
                  <c:v>31322</c:v>
                </c:pt>
                <c:pt idx="2012">
                  <c:v>31323</c:v>
                </c:pt>
                <c:pt idx="2013">
                  <c:v>31324</c:v>
                </c:pt>
                <c:pt idx="2014">
                  <c:v>31325</c:v>
                </c:pt>
                <c:pt idx="2015">
                  <c:v>31326</c:v>
                </c:pt>
                <c:pt idx="2016">
                  <c:v>31327</c:v>
                </c:pt>
                <c:pt idx="2017">
                  <c:v>31328</c:v>
                </c:pt>
                <c:pt idx="2018">
                  <c:v>31329</c:v>
                </c:pt>
                <c:pt idx="2019">
                  <c:v>31330</c:v>
                </c:pt>
                <c:pt idx="2020">
                  <c:v>31331</c:v>
                </c:pt>
                <c:pt idx="2021">
                  <c:v>31332</c:v>
                </c:pt>
                <c:pt idx="2022">
                  <c:v>31333</c:v>
                </c:pt>
                <c:pt idx="2023">
                  <c:v>31334</c:v>
                </c:pt>
                <c:pt idx="2024">
                  <c:v>31335</c:v>
                </c:pt>
                <c:pt idx="2025">
                  <c:v>31336</c:v>
                </c:pt>
                <c:pt idx="2026">
                  <c:v>31337</c:v>
                </c:pt>
                <c:pt idx="2027">
                  <c:v>31338</c:v>
                </c:pt>
                <c:pt idx="2028">
                  <c:v>31339</c:v>
                </c:pt>
                <c:pt idx="2029">
                  <c:v>31340</c:v>
                </c:pt>
                <c:pt idx="2030">
                  <c:v>31341</c:v>
                </c:pt>
                <c:pt idx="2031">
                  <c:v>31342</c:v>
                </c:pt>
                <c:pt idx="2032">
                  <c:v>31343</c:v>
                </c:pt>
                <c:pt idx="2033">
                  <c:v>31344</c:v>
                </c:pt>
                <c:pt idx="2034">
                  <c:v>31345</c:v>
                </c:pt>
                <c:pt idx="2035">
                  <c:v>31346</c:v>
                </c:pt>
                <c:pt idx="2036">
                  <c:v>31347</c:v>
                </c:pt>
                <c:pt idx="2037">
                  <c:v>31348</c:v>
                </c:pt>
                <c:pt idx="2038">
                  <c:v>31349</c:v>
                </c:pt>
                <c:pt idx="2039">
                  <c:v>31350</c:v>
                </c:pt>
                <c:pt idx="2040">
                  <c:v>31351</c:v>
                </c:pt>
                <c:pt idx="2041">
                  <c:v>31352</c:v>
                </c:pt>
                <c:pt idx="2042">
                  <c:v>31353</c:v>
                </c:pt>
                <c:pt idx="2043">
                  <c:v>31354</c:v>
                </c:pt>
                <c:pt idx="2044">
                  <c:v>31355</c:v>
                </c:pt>
                <c:pt idx="2045">
                  <c:v>31356</c:v>
                </c:pt>
                <c:pt idx="2046">
                  <c:v>31357</c:v>
                </c:pt>
                <c:pt idx="2047">
                  <c:v>31358</c:v>
                </c:pt>
                <c:pt idx="2048">
                  <c:v>31359</c:v>
                </c:pt>
                <c:pt idx="2049">
                  <c:v>31360</c:v>
                </c:pt>
                <c:pt idx="2050">
                  <c:v>31361</c:v>
                </c:pt>
                <c:pt idx="2051">
                  <c:v>31362</c:v>
                </c:pt>
                <c:pt idx="2052">
                  <c:v>31363</c:v>
                </c:pt>
                <c:pt idx="2053">
                  <c:v>31364</c:v>
                </c:pt>
                <c:pt idx="2054">
                  <c:v>31365</c:v>
                </c:pt>
                <c:pt idx="2055">
                  <c:v>31366</c:v>
                </c:pt>
                <c:pt idx="2056">
                  <c:v>31367</c:v>
                </c:pt>
                <c:pt idx="2057">
                  <c:v>31368</c:v>
                </c:pt>
                <c:pt idx="2058">
                  <c:v>31369</c:v>
                </c:pt>
                <c:pt idx="2059">
                  <c:v>31370</c:v>
                </c:pt>
                <c:pt idx="2060">
                  <c:v>31371</c:v>
                </c:pt>
                <c:pt idx="2061">
                  <c:v>31372</c:v>
                </c:pt>
                <c:pt idx="2062">
                  <c:v>31373</c:v>
                </c:pt>
                <c:pt idx="2063">
                  <c:v>31374</c:v>
                </c:pt>
                <c:pt idx="2064">
                  <c:v>31375</c:v>
                </c:pt>
                <c:pt idx="2065">
                  <c:v>31376</c:v>
                </c:pt>
                <c:pt idx="2066">
                  <c:v>31377</c:v>
                </c:pt>
                <c:pt idx="2067">
                  <c:v>31378</c:v>
                </c:pt>
                <c:pt idx="2068">
                  <c:v>31379</c:v>
                </c:pt>
                <c:pt idx="2069">
                  <c:v>31380</c:v>
                </c:pt>
                <c:pt idx="2070">
                  <c:v>31381</c:v>
                </c:pt>
                <c:pt idx="2071">
                  <c:v>31382</c:v>
                </c:pt>
                <c:pt idx="2072">
                  <c:v>31383</c:v>
                </c:pt>
                <c:pt idx="2073">
                  <c:v>31384</c:v>
                </c:pt>
                <c:pt idx="2074">
                  <c:v>31385</c:v>
                </c:pt>
                <c:pt idx="2075">
                  <c:v>31386</c:v>
                </c:pt>
                <c:pt idx="2076">
                  <c:v>31387</c:v>
                </c:pt>
                <c:pt idx="2077">
                  <c:v>31388</c:v>
                </c:pt>
                <c:pt idx="2078">
                  <c:v>31389</c:v>
                </c:pt>
                <c:pt idx="2079">
                  <c:v>31390</c:v>
                </c:pt>
                <c:pt idx="2080">
                  <c:v>31391</c:v>
                </c:pt>
                <c:pt idx="2081">
                  <c:v>31392</c:v>
                </c:pt>
                <c:pt idx="2082">
                  <c:v>31393</c:v>
                </c:pt>
                <c:pt idx="2083">
                  <c:v>31394</c:v>
                </c:pt>
                <c:pt idx="2084">
                  <c:v>31395</c:v>
                </c:pt>
                <c:pt idx="2085">
                  <c:v>31396</c:v>
                </c:pt>
                <c:pt idx="2086">
                  <c:v>31397</c:v>
                </c:pt>
                <c:pt idx="2087">
                  <c:v>31398</c:v>
                </c:pt>
                <c:pt idx="2088">
                  <c:v>31399</c:v>
                </c:pt>
                <c:pt idx="2089">
                  <c:v>31400</c:v>
                </c:pt>
                <c:pt idx="2090">
                  <c:v>31401</c:v>
                </c:pt>
                <c:pt idx="2091">
                  <c:v>31402</c:v>
                </c:pt>
                <c:pt idx="2092">
                  <c:v>31403</c:v>
                </c:pt>
                <c:pt idx="2093">
                  <c:v>31404</c:v>
                </c:pt>
                <c:pt idx="2094">
                  <c:v>31405</c:v>
                </c:pt>
                <c:pt idx="2095">
                  <c:v>31406</c:v>
                </c:pt>
                <c:pt idx="2096">
                  <c:v>31407</c:v>
                </c:pt>
                <c:pt idx="2097">
                  <c:v>31408</c:v>
                </c:pt>
                <c:pt idx="2098">
                  <c:v>31409</c:v>
                </c:pt>
                <c:pt idx="2099">
                  <c:v>31410</c:v>
                </c:pt>
                <c:pt idx="2100">
                  <c:v>31411</c:v>
                </c:pt>
                <c:pt idx="2101">
                  <c:v>31412</c:v>
                </c:pt>
                <c:pt idx="2102">
                  <c:v>31413</c:v>
                </c:pt>
                <c:pt idx="2103">
                  <c:v>31414</c:v>
                </c:pt>
                <c:pt idx="2104">
                  <c:v>31415</c:v>
                </c:pt>
                <c:pt idx="2105">
                  <c:v>31416</c:v>
                </c:pt>
                <c:pt idx="2106">
                  <c:v>31417</c:v>
                </c:pt>
                <c:pt idx="2107">
                  <c:v>31418</c:v>
                </c:pt>
                <c:pt idx="2108">
                  <c:v>31419</c:v>
                </c:pt>
                <c:pt idx="2109">
                  <c:v>31420</c:v>
                </c:pt>
                <c:pt idx="2110">
                  <c:v>31421</c:v>
                </c:pt>
                <c:pt idx="2111">
                  <c:v>31422</c:v>
                </c:pt>
                <c:pt idx="2112">
                  <c:v>31423</c:v>
                </c:pt>
                <c:pt idx="2113">
                  <c:v>31424</c:v>
                </c:pt>
                <c:pt idx="2114">
                  <c:v>31425</c:v>
                </c:pt>
                <c:pt idx="2115">
                  <c:v>31426</c:v>
                </c:pt>
                <c:pt idx="2116">
                  <c:v>31427</c:v>
                </c:pt>
                <c:pt idx="2117">
                  <c:v>31428</c:v>
                </c:pt>
                <c:pt idx="2118">
                  <c:v>31429</c:v>
                </c:pt>
                <c:pt idx="2119">
                  <c:v>31430</c:v>
                </c:pt>
                <c:pt idx="2120">
                  <c:v>31431</c:v>
                </c:pt>
                <c:pt idx="2121">
                  <c:v>31432</c:v>
                </c:pt>
                <c:pt idx="2122">
                  <c:v>31433</c:v>
                </c:pt>
                <c:pt idx="2123">
                  <c:v>31434</c:v>
                </c:pt>
                <c:pt idx="2124">
                  <c:v>31435</c:v>
                </c:pt>
                <c:pt idx="2125">
                  <c:v>31436</c:v>
                </c:pt>
                <c:pt idx="2126">
                  <c:v>31437</c:v>
                </c:pt>
                <c:pt idx="2127">
                  <c:v>31438</c:v>
                </c:pt>
                <c:pt idx="2128">
                  <c:v>31439</c:v>
                </c:pt>
                <c:pt idx="2129">
                  <c:v>31440</c:v>
                </c:pt>
                <c:pt idx="2130">
                  <c:v>31441</c:v>
                </c:pt>
                <c:pt idx="2131">
                  <c:v>31442</c:v>
                </c:pt>
                <c:pt idx="2132">
                  <c:v>31443</c:v>
                </c:pt>
                <c:pt idx="2133">
                  <c:v>31444</c:v>
                </c:pt>
                <c:pt idx="2134">
                  <c:v>31445</c:v>
                </c:pt>
                <c:pt idx="2135">
                  <c:v>31446</c:v>
                </c:pt>
                <c:pt idx="2136">
                  <c:v>31447</c:v>
                </c:pt>
                <c:pt idx="2137">
                  <c:v>31448</c:v>
                </c:pt>
                <c:pt idx="2138">
                  <c:v>31449</c:v>
                </c:pt>
                <c:pt idx="2139">
                  <c:v>31450</c:v>
                </c:pt>
                <c:pt idx="2140">
                  <c:v>31451</c:v>
                </c:pt>
                <c:pt idx="2141">
                  <c:v>31452</c:v>
                </c:pt>
                <c:pt idx="2142">
                  <c:v>31453</c:v>
                </c:pt>
                <c:pt idx="2143">
                  <c:v>31454</c:v>
                </c:pt>
                <c:pt idx="2144">
                  <c:v>31455</c:v>
                </c:pt>
                <c:pt idx="2145">
                  <c:v>31456</c:v>
                </c:pt>
                <c:pt idx="2146">
                  <c:v>31457</c:v>
                </c:pt>
                <c:pt idx="2147">
                  <c:v>31458</c:v>
                </c:pt>
                <c:pt idx="2148">
                  <c:v>31459</c:v>
                </c:pt>
                <c:pt idx="2149">
                  <c:v>31460</c:v>
                </c:pt>
                <c:pt idx="2150">
                  <c:v>31461</c:v>
                </c:pt>
                <c:pt idx="2151">
                  <c:v>31462</c:v>
                </c:pt>
                <c:pt idx="2152">
                  <c:v>31463</c:v>
                </c:pt>
                <c:pt idx="2153">
                  <c:v>31464</c:v>
                </c:pt>
                <c:pt idx="2154">
                  <c:v>31465</c:v>
                </c:pt>
                <c:pt idx="2155">
                  <c:v>31466</c:v>
                </c:pt>
                <c:pt idx="2156">
                  <c:v>31467</c:v>
                </c:pt>
                <c:pt idx="2157">
                  <c:v>31468</c:v>
                </c:pt>
                <c:pt idx="2158">
                  <c:v>31469</c:v>
                </c:pt>
                <c:pt idx="2159">
                  <c:v>31470</c:v>
                </c:pt>
                <c:pt idx="2160">
                  <c:v>31471</c:v>
                </c:pt>
                <c:pt idx="2161">
                  <c:v>31472</c:v>
                </c:pt>
                <c:pt idx="2162">
                  <c:v>31473</c:v>
                </c:pt>
                <c:pt idx="2163">
                  <c:v>31474</c:v>
                </c:pt>
                <c:pt idx="2164">
                  <c:v>31475</c:v>
                </c:pt>
                <c:pt idx="2165">
                  <c:v>31476</c:v>
                </c:pt>
                <c:pt idx="2166">
                  <c:v>31477</c:v>
                </c:pt>
                <c:pt idx="2167">
                  <c:v>31478</c:v>
                </c:pt>
                <c:pt idx="2168">
                  <c:v>31479</c:v>
                </c:pt>
                <c:pt idx="2169">
                  <c:v>31480</c:v>
                </c:pt>
                <c:pt idx="2170">
                  <c:v>31481</c:v>
                </c:pt>
                <c:pt idx="2171">
                  <c:v>31482</c:v>
                </c:pt>
                <c:pt idx="2172">
                  <c:v>31483</c:v>
                </c:pt>
                <c:pt idx="2173">
                  <c:v>31484</c:v>
                </c:pt>
                <c:pt idx="2174">
                  <c:v>31485</c:v>
                </c:pt>
                <c:pt idx="2175">
                  <c:v>31486</c:v>
                </c:pt>
                <c:pt idx="2176">
                  <c:v>31487</c:v>
                </c:pt>
                <c:pt idx="2177">
                  <c:v>31488</c:v>
                </c:pt>
                <c:pt idx="2178">
                  <c:v>31489</c:v>
                </c:pt>
                <c:pt idx="2179">
                  <c:v>31490</c:v>
                </c:pt>
                <c:pt idx="2180">
                  <c:v>31491</c:v>
                </c:pt>
                <c:pt idx="2181">
                  <c:v>31492</c:v>
                </c:pt>
                <c:pt idx="2182">
                  <c:v>31493</c:v>
                </c:pt>
                <c:pt idx="2183">
                  <c:v>31494</c:v>
                </c:pt>
                <c:pt idx="2184">
                  <c:v>31495</c:v>
                </c:pt>
                <c:pt idx="2185">
                  <c:v>31496</c:v>
                </c:pt>
                <c:pt idx="2186">
                  <c:v>31497</c:v>
                </c:pt>
                <c:pt idx="2187">
                  <c:v>31498</c:v>
                </c:pt>
                <c:pt idx="2188">
                  <c:v>31499</c:v>
                </c:pt>
                <c:pt idx="2189">
                  <c:v>31500</c:v>
                </c:pt>
                <c:pt idx="2190">
                  <c:v>31501</c:v>
                </c:pt>
                <c:pt idx="2191">
                  <c:v>31502</c:v>
                </c:pt>
                <c:pt idx="2192">
                  <c:v>31503</c:v>
                </c:pt>
                <c:pt idx="2193">
                  <c:v>31504</c:v>
                </c:pt>
                <c:pt idx="2194">
                  <c:v>31505</c:v>
                </c:pt>
                <c:pt idx="2195">
                  <c:v>31506</c:v>
                </c:pt>
                <c:pt idx="2196">
                  <c:v>31507</c:v>
                </c:pt>
                <c:pt idx="2197">
                  <c:v>31508</c:v>
                </c:pt>
                <c:pt idx="2198">
                  <c:v>31509</c:v>
                </c:pt>
                <c:pt idx="2199">
                  <c:v>31510</c:v>
                </c:pt>
                <c:pt idx="2200">
                  <c:v>31511</c:v>
                </c:pt>
                <c:pt idx="2201">
                  <c:v>31512</c:v>
                </c:pt>
                <c:pt idx="2202">
                  <c:v>31513</c:v>
                </c:pt>
                <c:pt idx="2203">
                  <c:v>31514</c:v>
                </c:pt>
                <c:pt idx="2204">
                  <c:v>31515</c:v>
                </c:pt>
                <c:pt idx="2205">
                  <c:v>31516</c:v>
                </c:pt>
                <c:pt idx="2206">
                  <c:v>31517</c:v>
                </c:pt>
                <c:pt idx="2207">
                  <c:v>31518</c:v>
                </c:pt>
                <c:pt idx="2208">
                  <c:v>31519</c:v>
                </c:pt>
                <c:pt idx="2209">
                  <c:v>31520</c:v>
                </c:pt>
                <c:pt idx="2210">
                  <c:v>31521</c:v>
                </c:pt>
                <c:pt idx="2211">
                  <c:v>31522</c:v>
                </c:pt>
                <c:pt idx="2212">
                  <c:v>31523</c:v>
                </c:pt>
                <c:pt idx="2213">
                  <c:v>31524</c:v>
                </c:pt>
                <c:pt idx="2214">
                  <c:v>31525</c:v>
                </c:pt>
                <c:pt idx="2215">
                  <c:v>31526</c:v>
                </c:pt>
                <c:pt idx="2216">
                  <c:v>31527</c:v>
                </c:pt>
                <c:pt idx="2217">
                  <c:v>31528</c:v>
                </c:pt>
                <c:pt idx="2218">
                  <c:v>31529</c:v>
                </c:pt>
                <c:pt idx="2219">
                  <c:v>31530</c:v>
                </c:pt>
                <c:pt idx="2220">
                  <c:v>31531</c:v>
                </c:pt>
                <c:pt idx="2221">
                  <c:v>31532</c:v>
                </c:pt>
                <c:pt idx="2222">
                  <c:v>31533</c:v>
                </c:pt>
                <c:pt idx="2223">
                  <c:v>31534</c:v>
                </c:pt>
                <c:pt idx="2224">
                  <c:v>31535</c:v>
                </c:pt>
                <c:pt idx="2225">
                  <c:v>31536</c:v>
                </c:pt>
                <c:pt idx="2226">
                  <c:v>31537</c:v>
                </c:pt>
                <c:pt idx="2227">
                  <c:v>31538</c:v>
                </c:pt>
                <c:pt idx="2228">
                  <c:v>31539</c:v>
                </c:pt>
                <c:pt idx="2229">
                  <c:v>31540</c:v>
                </c:pt>
                <c:pt idx="2230">
                  <c:v>31541</c:v>
                </c:pt>
                <c:pt idx="2231">
                  <c:v>31542</c:v>
                </c:pt>
                <c:pt idx="2232">
                  <c:v>31543</c:v>
                </c:pt>
                <c:pt idx="2233">
                  <c:v>31544</c:v>
                </c:pt>
                <c:pt idx="2234">
                  <c:v>31545</c:v>
                </c:pt>
                <c:pt idx="2235">
                  <c:v>31546</c:v>
                </c:pt>
                <c:pt idx="2236">
                  <c:v>31547</c:v>
                </c:pt>
                <c:pt idx="2237">
                  <c:v>31548</c:v>
                </c:pt>
                <c:pt idx="2238">
                  <c:v>31549</c:v>
                </c:pt>
                <c:pt idx="2239">
                  <c:v>31550</c:v>
                </c:pt>
                <c:pt idx="2240">
                  <c:v>31551</c:v>
                </c:pt>
                <c:pt idx="2241">
                  <c:v>31552</c:v>
                </c:pt>
                <c:pt idx="2242">
                  <c:v>31553</c:v>
                </c:pt>
                <c:pt idx="2243">
                  <c:v>31554</c:v>
                </c:pt>
                <c:pt idx="2244">
                  <c:v>31555</c:v>
                </c:pt>
                <c:pt idx="2245">
                  <c:v>31556</c:v>
                </c:pt>
                <c:pt idx="2246">
                  <c:v>31557</c:v>
                </c:pt>
                <c:pt idx="2247">
                  <c:v>31558</c:v>
                </c:pt>
                <c:pt idx="2248">
                  <c:v>31559</c:v>
                </c:pt>
                <c:pt idx="2249">
                  <c:v>31560</c:v>
                </c:pt>
                <c:pt idx="2250">
                  <c:v>31561</c:v>
                </c:pt>
                <c:pt idx="2251">
                  <c:v>31562</c:v>
                </c:pt>
                <c:pt idx="2252">
                  <c:v>31563</c:v>
                </c:pt>
                <c:pt idx="2253">
                  <c:v>31564</c:v>
                </c:pt>
                <c:pt idx="2254">
                  <c:v>31565</c:v>
                </c:pt>
                <c:pt idx="2255">
                  <c:v>31566</c:v>
                </c:pt>
                <c:pt idx="2256">
                  <c:v>31567</c:v>
                </c:pt>
                <c:pt idx="2257">
                  <c:v>31568</c:v>
                </c:pt>
                <c:pt idx="2258">
                  <c:v>31569</c:v>
                </c:pt>
                <c:pt idx="2259">
                  <c:v>31570</c:v>
                </c:pt>
                <c:pt idx="2260">
                  <c:v>31571</c:v>
                </c:pt>
                <c:pt idx="2261">
                  <c:v>31572</c:v>
                </c:pt>
                <c:pt idx="2262">
                  <c:v>31573</c:v>
                </c:pt>
                <c:pt idx="2263">
                  <c:v>31574</c:v>
                </c:pt>
                <c:pt idx="2264">
                  <c:v>31575</c:v>
                </c:pt>
                <c:pt idx="2265">
                  <c:v>31576</c:v>
                </c:pt>
                <c:pt idx="2266">
                  <c:v>31577</c:v>
                </c:pt>
                <c:pt idx="2267">
                  <c:v>31578</c:v>
                </c:pt>
                <c:pt idx="2268">
                  <c:v>31579</c:v>
                </c:pt>
                <c:pt idx="2269">
                  <c:v>31580</c:v>
                </c:pt>
                <c:pt idx="2270">
                  <c:v>31581</c:v>
                </c:pt>
                <c:pt idx="2271">
                  <c:v>31582</c:v>
                </c:pt>
                <c:pt idx="2272">
                  <c:v>31583</c:v>
                </c:pt>
                <c:pt idx="2273">
                  <c:v>31584</c:v>
                </c:pt>
                <c:pt idx="2274">
                  <c:v>31585</c:v>
                </c:pt>
                <c:pt idx="2275">
                  <c:v>31586</c:v>
                </c:pt>
                <c:pt idx="2276">
                  <c:v>31587</c:v>
                </c:pt>
                <c:pt idx="2277">
                  <c:v>31588</c:v>
                </c:pt>
                <c:pt idx="2278">
                  <c:v>31589</c:v>
                </c:pt>
                <c:pt idx="2279">
                  <c:v>31590</c:v>
                </c:pt>
                <c:pt idx="2280">
                  <c:v>31591</c:v>
                </c:pt>
                <c:pt idx="2281">
                  <c:v>31592</c:v>
                </c:pt>
                <c:pt idx="2282">
                  <c:v>31593</c:v>
                </c:pt>
                <c:pt idx="2283">
                  <c:v>31594</c:v>
                </c:pt>
                <c:pt idx="2284">
                  <c:v>31595</c:v>
                </c:pt>
                <c:pt idx="2285">
                  <c:v>31596</c:v>
                </c:pt>
                <c:pt idx="2286">
                  <c:v>31597</c:v>
                </c:pt>
                <c:pt idx="2287">
                  <c:v>31598</c:v>
                </c:pt>
                <c:pt idx="2288">
                  <c:v>31599</c:v>
                </c:pt>
                <c:pt idx="2289">
                  <c:v>31600</c:v>
                </c:pt>
                <c:pt idx="2290">
                  <c:v>31601</c:v>
                </c:pt>
                <c:pt idx="2291">
                  <c:v>31602</c:v>
                </c:pt>
                <c:pt idx="2292">
                  <c:v>31603</c:v>
                </c:pt>
                <c:pt idx="2293">
                  <c:v>31604</c:v>
                </c:pt>
                <c:pt idx="2294">
                  <c:v>31605</c:v>
                </c:pt>
                <c:pt idx="2295">
                  <c:v>31606</c:v>
                </c:pt>
                <c:pt idx="2296">
                  <c:v>31607</c:v>
                </c:pt>
                <c:pt idx="2297">
                  <c:v>31608</c:v>
                </c:pt>
                <c:pt idx="2298">
                  <c:v>31609</c:v>
                </c:pt>
                <c:pt idx="2299">
                  <c:v>31610</c:v>
                </c:pt>
                <c:pt idx="2300">
                  <c:v>31611</c:v>
                </c:pt>
                <c:pt idx="2301">
                  <c:v>31612</c:v>
                </c:pt>
                <c:pt idx="2302">
                  <c:v>31613</c:v>
                </c:pt>
                <c:pt idx="2303">
                  <c:v>31614</c:v>
                </c:pt>
                <c:pt idx="2304">
                  <c:v>31615</c:v>
                </c:pt>
                <c:pt idx="2305">
                  <c:v>31616</c:v>
                </c:pt>
                <c:pt idx="2306">
                  <c:v>31617</c:v>
                </c:pt>
                <c:pt idx="2307">
                  <c:v>31618</c:v>
                </c:pt>
                <c:pt idx="2308">
                  <c:v>31619</c:v>
                </c:pt>
                <c:pt idx="2309">
                  <c:v>31620</c:v>
                </c:pt>
                <c:pt idx="2310">
                  <c:v>31621</c:v>
                </c:pt>
                <c:pt idx="2311">
                  <c:v>31622</c:v>
                </c:pt>
                <c:pt idx="2312">
                  <c:v>31623</c:v>
                </c:pt>
                <c:pt idx="2313">
                  <c:v>31624</c:v>
                </c:pt>
                <c:pt idx="2314">
                  <c:v>31625</c:v>
                </c:pt>
                <c:pt idx="2315">
                  <c:v>31626</c:v>
                </c:pt>
                <c:pt idx="2316">
                  <c:v>31627</c:v>
                </c:pt>
                <c:pt idx="2317">
                  <c:v>31628</c:v>
                </c:pt>
                <c:pt idx="2318">
                  <c:v>31629</c:v>
                </c:pt>
                <c:pt idx="2319">
                  <c:v>31630</c:v>
                </c:pt>
                <c:pt idx="2320">
                  <c:v>31631</c:v>
                </c:pt>
                <c:pt idx="2321">
                  <c:v>31632</c:v>
                </c:pt>
                <c:pt idx="2322">
                  <c:v>31633</c:v>
                </c:pt>
                <c:pt idx="2323">
                  <c:v>31634</c:v>
                </c:pt>
                <c:pt idx="2324">
                  <c:v>31635</c:v>
                </c:pt>
                <c:pt idx="2325">
                  <c:v>31636</c:v>
                </c:pt>
                <c:pt idx="2326">
                  <c:v>31637</c:v>
                </c:pt>
                <c:pt idx="2327">
                  <c:v>31638</c:v>
                </c:pt>
                <c:pt idx="2328">
                  <c:v>31639</c:v>
                </c:pt>
                <c:pt idx="2329">
                  <c:v>31640</c:v>
                </c:pt>
                <c:pt idx="2330">
                  <c:v>31641</c:v>
                </c:pt>
                <c:pt idx="2331">
                  <c:v>31642</c:v>
                </c:pt>
                <c:pt idx="2332">
                  <c:v>31643</c:v>
                </c:pt>
                <c:pt idx="2333">
                  <c:v>31644</c:v>
                </c:pt>
                <c:pt idx="2334">
                  <c:v>31645</c:v>
                </c:pt>
                <c:pt idx="2335">
                  <c:v>31646</c:v>
                </c:pt>
                <c:pt idx="2336">
                  <c:v>31647</c:v>
                </c:pt>
                <c:pt idx="2337">
                  <c:v>31648</c:v>
                </c:pt>
                <c:pt idx="2338">
                  <c:v>31649</c:v>
                </c:pt>
                <c:pt idx="2339">
                  <c:v>31650</c:v>
                </c:pt>
                <c:pt idx="2340">
                  <c:v>31651</c:v>
                </c:pt>
                <c:pt idx="2341">
                  <c:v>31652</c:v>
                </c:pt>
                <c:pt idx="2342">
                  <c:v>31653</c:v>
                </c:pt>
                <c:pt idx="2343">
                  <c:v>31654</c:v>
                </c:pt>
                <c:pt idx="2344">
                  <c:v>31655</c:v>
                </c:pt>
                <c:pt idx="2345">
                  <c:v>31656</c:v>
                </c:pt>
                <c:pt idx="2346">
                  <c:v>31657</c:v>
                </c:pt>
                <c:pt idx="2347">
                  <c:v>31658</c:v>
                </c:pt>
                <c:pt idx="2348">
                  <c:v>31659</c:v>
                </c:pt>
                <c:pt idx="2349">
                  <c:v>31660</c:v>
                </c:pt>
                <c:pt idx="2350">
                  <c:v>31661</c:v>
                </c:pt>
                <c:pt idx="2351">
                  <c:v>31662</c:v>
                </c:pt>
                <c:pt idx="2352">
                  <c:v>31663</c:v>
                </c:pt>
                <c:pt idx="2353">
                  <c:v>31664</c:v>
                </c:pt>
                <c:pt idx="2354">
                  <c:v>31665</c:v>
                </c:pt>
                <c:pt idx="2355">
                  <c:v>31666</c:v>
                </c:pt>
                <c:pt idx="2356">
                  <c:v>31667</c:v>
                </c:pt>
                <c:pt idx="2357">
                  <c:v>31668</c:v>
                </c:pt>
                <c:pt idx="2358">
                  <c:v>31669</c:v>
                </c:pt>
                <c:pt idx="2359">
                  <c:v>31670</c:v>
                </c:pt>
                <c:pt idx="2360">
                  <c:v>31671</c:v>
                </c:pt>
                <c:pt idx="2361">
                  <c:v>31672</c:v>
                </c:pt>
                <c:pt idx="2362">
                  <c:v>31673</c:v>
                </c:pt>
                <c:pt idx="2363">
                  <c:v>31674</c:v>
                </c:pt>
                <c:pt idx="2364">
                  <c:v>31675</c:v>
                </c:pt>
                <c:pt idx="2365">
                  <c:v>31676</c:v>
                </c:pt>
                <c:pt idx="2366">
                  <c:v>31677</c:v>
                </c:pt>
                <c:pt idx="2367">
                  <c:v>31678</c:v>
                </c:pt>
                <c:pt idx="2368">
                  <c:v>31679</c:v>
                </c:pt>
                <c:pt idx="2369">
                  <c:v>31680</c:v>
                </c:pt>
                <c:pt idx="2370">
                  <c:v>31681</c:v>
                </c:pt>
                <c:pt idx="2371">
                  <c:v>31682</c:v>
                </c:pt>
                <c:pt idx="2372">
                  <c:v>31683</c:v>
                </c:pt>
                <c:pt idx="2373">
                  <c:v>31684</c:v>
                </c:pt>
                <c:pt idx="2374">
                  <c:v>31685</c:v>
                </c:pt>
                <c:pt idx="2375">
                  <c:v>31686</c:v>
                </c:pt>
                <c:pt idx="2376">
                  <c:v>31687</c:v>
                </c:pt>
                <c:pt idx="2377">
                  <c:v>31688</c:v>
                </c:pt>
                <c:pt idx="2378">
                  <c:v>31689</c:v>
                </c:pt>
                <c:pt idx="2379">
                  <c:v>31690</c:v>
                </c:pt>
                <c:pt idx="2380">
                  <c:v>31691</c:v>
                </c:pt>
                <c:pt idx="2381">
                  <c:v>31692</c:v>
                </c:pt>
                <c:pt idx="2382">
                  <c:v>31693</c:v>
                </c:pt>
                <c:pt idx="2383">
                  <c:v>31694</c:v>
                </c:pt>
                <c:pt idx="2384">
                  <c:v>31695</c:v>
                </c:pt>
                <c:pt idx="2385">
                  <c:v>31696</c:v>
                </c:pt>
                <c:pt idx="2386">
                  <c:v>31697</c:v>
                </c:pt>
                <c:pt idx="2387">
                  <c:v>31698</c:v>
                </c:pt>
                <c:pt idx="2388">
                  <c:v>31699</c:v>
                </c:pt>
                <c:pt idx="2389">
                  <c:v>31700</c:v>
                </c:pt>
                <c:pt idx="2390">
                  <c:v>31701</c:v>
                </c:pt>
                <c:pt idx="2391">
                  <c:v>31702</c:v>
                </c:pt>
                <c:pt idx="2392">
                  <c:v>31703</c:v>
                </c:pt>
                <c:pt idx="2393">
                  <c:v>31704</c:v>
                </c:pt>
                <c:pt idx="2394">
                  <c:v>31705</c:v>
                </c:pt>
                <c:pt idx="2395">
                  <c:v>31706</c:v>
                </c:pt>
                <c:pt idx="2396">
                  <c:v>31707</c:v>
                </c:pt>
                <c:pt idx="2397">
                  <c:v>31708</c:v>
                </c:pt>
                <c:pt idx="2398">
                  <c:v>31709</c:v>
                </c:pt>
                <c:pt idx="2399">
                  <c:v>31710</c:v>
                </c:pt>
                <c:pt idx="2400">
                  <c:v>31711</c:v>
                </c:pt>
                <c:pt idx="2401">
                  <c:v>31712</c:v>
                </c:pt>
                <c:pt idx="2402">
                  <c:v>31713</c:v>
                </c:pt>
                <c:pt idx="2403">
                  <c:v>31714</c:v>
                </c:pt>
                <c:pt idx="2404">
                  <c:v>31715</c:v>
                </c:pt>
                <c:pt idx="2405">
                  <c:v>31716</c:v>
                </c:pt>
                <c:pt idx="2406">
                  <c:v>31717</c:v>
                </c:pt>
                <c:pt idx="2407">
                  <c:v>31718</c:v>
                </c:pt>
                <c:pt idx="2408">
                  <c:v>31719</c:v>
                </c:pt>
                <c:pt idx="2409">
                  <c:v>31720</c:v>
                </c:pt>
                <c:pt idx="2410">
                  <c:v>31721</c:v>
                </c:pt>
                <c:pt idx="2411">
                  <c:v>31722</c:v>
                </c:pt>
                <c:pt idx="2412">
                  <c:v>31723</c:v>
                </c:pt>
                <c:pt idx="2413">
                  <c:v>31724</c:v>
                </c:pt>
                <c:pt idx="2414">
                  <c:v>31725</c:v>
                </c:pt>
                <c:pt idx="2415">
                  <c:v>31726</c:v>
                </c:pt>
                <c:pt idx="2416">
                  <c:v>31727</c:v>
                </c:pt>
                <c:pt idx="2417">
                  <c:v>31728</c:v>
                </c:pt>
                <c:pt idx="2418">
                  <c:v>31729</c:v>
                </c:pt>
                <c:pt idx="2419">
                  <c:v>31730</c:v>
                </c:pt>
                <c:pt idx="2420">
                  <c:v>31731</c:v>
                </c:pt>
                <c:pt idx="2421">
                  <c:v>31732</c:v>
                </c:pt>
                <c:pt idx="2422">
                  <c:v>31733</c:v>
                </c:pt>
                <c:pt idx="2423">
                  <c:v>31734</c:v>
                </c:pt>
                <c:pt idx="2424">
                  <c:v>31735</c:v>
                </c:pt>
                <c:pt idx="2425">
                  <c:v>31736</c:v>
                </c:pt>
                <c:pt idx="2426">
                  <c:v>31737</c:v>
                </c:pt>
                <c:pt idx="2427">
                  <c:v>31738</c:v>
                </c:pt>
                <c:pt idx="2428">
                  <c:v>31739</c:v>
                </c:pt>
                <c:pt idx="2429">
                  <c:v>31740</c:v>
                </c:pt>
                <c:pt idx="2430">
                  <c:v>31741</c:v>
                </c:pt>
                <c:pt idx="2431">
                  <c:v>31742</c:v>
                </c:pt>
                <c:pt idx="2432">
                  <c:v>31743</c:v>
                </c:pt>
                <c:pt idx="2433">
                  <c:v>31744</c:v>
                </c:pt>
                <c:pt idx="2434">
                  <c:v>31745</c:v>
                </c:pt>
                <c:pt idx="2435">
                  <c:v>31746</c:v>
                </c:pt>
                <c:pt idx="2436">
                  <c:v>31747</c:v>
                </c:pt>
                <c:pt idx="2437">
                  <c:v>31748</c:v>
                </c:pt>
                <c:pt idx="2438">
                  <c:v>31749</c:v>
                </c:pt>
                <c:pt idx="2439">
                  <c:v>31750</c:v>
                </c:pt>
                <c:pt idx="2440">
                  <c:v>31751</c:v>
                </c:pt>
                <c:pt idx="2441">
                  <c:v>31752</c:v>
                </c:pt>
                <c:pt idx="2442">
                  <c:v>31753</c:v>
                </c:pt>
                <c:pt idx="2443">
                  <c:v>31754</c:v>
                </c:pt>
                <c:pt idx="2444">
                  <c:v>31755</c:v>
                </c:pt>
                <c:pt idx="2445">
                  <c:v>31756</c:v>
                </c:pt>
                <c:pt idx="2446">
                  <c:v>31757</c:v>
                </c:pt>
                <c:pt idx="2447">
                  <c:v>31758</c:v>
                </c:pt>
                <c:pt idx="2448">
                  <c:v>31759</c:v>
                </c:pt>
                <c:pt idx="2449">
                  <c:v>31760</c:v>
                </c:pt>
                <c:pt idx="2450">
                  <c:v>31761</c:v>
                </c:pt>
                <c:pt idx="2451">
                  <c:v>31762</c:v>
                </c:pt>
                <c:pt idx="2452">
                  <c:v>31763</c:v>
                </c:pt>
                <c:pt idx="2453">
                  <c:v>31764</c:v>
                </c:pt>
                <c:pt idx="2454">
                  <c:v>31765</c:v>
                </c:pt>
                <c:pt idx="2455">
                  <c:v>31766</c:v>
                </c:pt>
                <c:pt idx="2456">
                  <c:v>31767</c:v>
                </c:pt>
                <c:pt idx="2457">
                  <c:v>31768</c:v>
                </c:pt>
                <c:pt idx="2458">
                  <c:v>31769</c:v>
                </c:pt>
                <c:pt idx="2459">
                  <c:v>31770</c:v>
                </c:pt>
                <c:pt idx="2460">
                  <c:v>31771</c:v>
                </c:pt>
                <c:pt idx="2461">
                  <c:v>31772</c:v>
                </c:pt>
                <c:pt idx="2462">
                  <c:v>31773</c:v>
                </c:pt>
                <c:pt idx="2463">
                  <c:v>31774</c:v>
                </c:pt>
                <c:pt idx="2464">
                  <c:v>31775</c:v>
                </c:pt>
                <c:pt idx="2465">
                  <c:v>31776</c:v>
                </c:pt>
                <c:pt idx="2466">
                  <c:v>31777</c:v>
                </c:pt>
                <c:pt idx="2467">
                  <c:v>31778</c:v>
                </c:pt>
                <c:pt idx="2468">
                  <c:v>31779</c:v>
                </c:pt>
                <c:pt idx="2469">
                  <c:v>31780</c:v>
                </c:pt>
                <c:pt idx="2470">
                  <c:v>31781</c:v>
                </c:pt>
                <c:pt idx="2471">
                  <c:v>31782</c:v>
                </c:pt>
                <c:pt idx="2472">
                  <c:v>31783</c:v>
                </c:pt>
                <c:pt idx="2473">
                  <c:v>31784</c:v>
                </c:pt>
                <c:pt idx="2474">
                  <c:v>31785</c:v>
                </c:pt>
                <c:pt idx="2475">
                  <c:v>31786</c:v>
                </c:pt>
                <c:pt idx="2476">
                  <c:v>31787</c:v>
                </c:pt>
                <c:pt idx="2477">
                  <c:v>31788</c:v>
                </c:pt>
                <c:pt idx="2478">
                  <c:v>31789</c:v>
                </c:pt>
                <c:pt idx="2479">
                  <c:v>31790</c:v>
                </c:pt>
                <c:pt idx="2480">
                  <c:v>31791</c:v>
                </c:pt>
                <c:pt idx="2481">
                  <c:v>31792</c:v>
                </c:pt>
                <c:pt idx="2482">
                  <c:v>31793</c:v>
                </c:pt>
                <c:pt idx="2483">
                  <c:v>31794</c:v>
                </c:pt>
                <c:pt idx="2484">
                  <c:v>31795</c:v>
                </c:pt>
                <c:pt idx="2485">
                  <c:v>31796</c:v>
                </c:pt>
                <c:pt idx="2486">
                  <c:v>31797</c:v>
                </c:pt>
                <c:pt idx="2487">
                  <c:v>31798</c:v>
                </c:pt>
                <c:pt idx="2488">
                  <c:v>31799</c:v>
                </c:pt>
                <c:pt idx="2489">
                  <c:v>31800</c:v>
                </c:pt>
                <c:pt idx="2490">
                  <c:v>31801</c:v>
                </c:pt>
                <c:pt idx="2491">
                  <c:v>31802</c:v>
                </c:pt>
                <c:pt idx="2492">
                  <c:v>31803</c:v>
                </c:pt>
                <c:pt idx="2493">
                  <c:v>31804</c:v>
                </c:pt>
                <c:pt idx="2494">
                  <c:v>31805</c:v>
                </c:pt>
                <c:pt idx="2495">
                  <c:v>31806</c:v>
                </c:pt>
                <c:pt idx="2496">
                  <c:v>31807</c:v>
                </c:pt>
                <c:pt idx="2497">
                  <c:v>31808</c:v>
                </c:pt>
                <c:pt idx="2498">
                  <c:v>31809</c:v>
                </c:pt>
                <c:pt idx="2499">
                  <c:v>31810</c:v>
                </c:pt>
                <c:pt idx="2500">
                  <c:v>31811</c:v>
                </c:pt>
                <c:pt idx="2501">
                  <c:v>31812</c:v>
                </c:pt>
                <c:pt idx="2502">
                  <c:v>31813</c:v>
                </c:pt>
                <c:pt idx="2503">
                  <c:v>31814</c:v>
                </c:pt>
                <c:pt idx="2504">
                  <c:v>31815</c:v>
                </c:pt>
                <c:pt idx="2505">
                  <c:v>31816</c:v>
                </c:pt>
                <c:pt idx="2506">
                  <c:v>31817</c:v>
                </c:pt>
                <c:pt idx="2507">
                  <c:v>31818</c:v>
                </c:pt>
                <c:pt idx="2508">
                  <c:v>31819</c:v>
                </c:pt>
                <c:pt idx="2509">
                  <c:v>31820</c:v>
                </c:pt>
                <c:pt idx="2510">
                  <c:v>31821</c:v>
                </c:pt>
                <c:pt idx="2511">
                  <c:v>31822</c:v>
                </c:pt>
                <c:pt idx="2512">
                  <c:v>31823</c:v>
                </c:pt>
                <c:pt idx="2513">
                  <c:v>31824</c:v>
                </c:pt>
                <c:pt idx="2514">
                  <c:v>31825</c:v>
                </c:pt>
                <c:pt idx="2515">
                  <c:v>31826</c:v>
                </c:pt>
                <c:pt idx="2516">
                  <c:v>31827</c:v>
                </c:pt>
                <c:pt idx="2517">
                  <c:v>31828</c:v>
                </c:pt>
                <c:pt idx="2518">
                  <c:v>31829</c:v>
                </c:pt>
                <c:pt idx="2519">
                  <c:v>31830</c:v>
                </c:pt>
                <c:pt idx="2520">
                  <c:v>31831</c:v>
                </c:pt>
                <c:pt idx="2521">
                  <c:v>31832</c:v>
                </c:pt>
                <c:pt idx="2522">
                  <c:v>31833</c:v>
                </c:pt>
                <c:pt idx="2523">
                  <c:v>31834</c:v>
                </c:pt>
                <c:pt idx="2524">
                  <c:v>31835</c:v>
                </c:pt>
                <c:pt idx="2525">
                  <c:v>31836</c:v>
                </c:pt>
                <c:pt idx="2526">
                  <c:v>31837</c:v>
                </c:pt>
                <c:pt idx="2527">
                  <c:v>31838</c:v>
                </c:pt>
                <c:pt idx="2528">
                  <c:v>31839</c:v>
                </c:pt>
                <c:pt idx="2529">
                  <c:v>31840</c:v>
                </c:pt>
                <c:pt idx="2530">
                  <c:v>31841</c:v>
                </c:pt>
                <c:pt idx="2531">
                  <c:v>31842</c:v>
                </c:pt>
                <c:pt idx="2532">
                  <c:v>31843</c:v>
                </c:pt>
                <c:pt idx="2533">
                  <c:v>31844</c:v>
                </c:pt>
                <c:pt idx="2534">
                  <c:v>31845</c:v>
                </c:pt>
                <c:pt idx="2535">
                  <c:v>31846</c:v>
                </c:pt>
                <c:pt idx="2536">
                  <c:v>31847</c:v>
                </c:pt>
                <c:pt idx="2537">
                  <c:v>31848</c:v>
                </c:pt>
                <c:pt idx="2538">
                  <c:v>31849</c:v>
                </c:pt>
                <c:pt idx="2539">
                  <c:v>31850</c:v>
                </c:pt>
                <c:pt idx="2540">
                  <c:v>31851</c:v>
                </c:pt>
                <c:pt idx="2541">
                  <c:v>31852</c:v>
                </c:pt>
                <c:pt idx="2542">
                  <c:v>31853</c:v>
                </c:pt>
                <c:pt idx="2543">
                  <c:v>31854</c:v>
                </c:pt>
                <c:pt idx="2544">
                  <c:v>31855</c:v>
                </c:pt>
                <c:pt idx="2545">
                  <c:v>31856</c:v>
                </c:pt>
                <c:pt idx="2546">
                  <c:v>31857</c:v>
                </c:pt>
                <c:pt idx="2547">
                  <c:v>31858</c:v>
                </c:pt>
                <c:pt idx="2548">
                  <c:v>31859</c:v>
                </c:pt>
                <c:pt idx="2549">
                  <c:v>31860</c:v>
                </c:pt>
                <c:pt idx="2550">
                  <c:v>31861</c:v>
                </c:pt>
                <c:pt idx="2551">
                  <c:v>31862</c:v>
                </c:pt>
                <c:pt idx="2552">
                  <c:v>31863</c:v>
                </c:pt>
                <c:pt idx="2553">
                  <c:v>31864</c:v>
                </c:pt>
                <c:pt idx="2554">
                  <c:v>31865</c:v>
                </c:pt>
                <c:pt idx="2555">
                  <c:v>31866</c:v>
                </c:pt>
                <c:pt idx="2556">
                  <c:v>31867</c:v>
                </c:pt>
                <c:pt idx="2557">
                  <c:v>31868</c:v>
                </c:pt>
                <c:pt idx="2558">
                  <c:v>31869</c:v>
                </c:pt>
                <c:pt idx="2559">
                  <c:v>31870</c:v>
                </c:pt>
                <c:pt idx="2560">
                  <c:v>31871</c:v>
                </c:pt>
                <c:pt idx="2561">
                  <c:v>31872</c:v>
                </c:pt>
                <c:pt idx="2562">
                  <c:v>31873</c:v>
                </c:pt>
                <c:pt idx="2563">
                  <c:v>31874</c:v>
                </c:pt>
                <c:pt idx="2564">
                  <c:v>31875</c:v>
                </c:pt>
                <c:pt idx="2565">
                  <c:v>31876</c:v>
                </c:pt>
                <c:pt idx="2566">
                  <c:v>31877</c:v>
                </c:pt>
                <c:pt idx="2567">
                  <c:v>31878</c:v>
                </c:pt>
                <c:pt idx="2568">
                  <c:v>31879</c:v>
                </c:pt>
                <c:pt idx="2569">
                  <c:v>31880</c:v>
                </c:pt>
                <c:pt idx="2570">
                  <c:v>31881</c:v>
                </c:pt>
                <c:pt idx="2571">
                  <c:v>31882</c:v>
                </c:pt>
                <c:pt idx="2572">
                  <c:v>31883</c:v>
                </c:pt>
                <c:pt idx="2573">
                  <c:v>31884</c:v>
                </c:pt>
                <c:pt idx="2574">
                  <c:v>31885</c:v>
                </c:pt>
                <c:pt idx="2575">
                  <c:v>31886</c:v>
                </c:pt>
                <c:pt idx="2576">
                  <c:v>31887</c:v>
                </c:pt>
                <c:pt idx="2577">
                  <c:v>31888</c:v>
                </c:pt>
                <c:pt idx="2578">
                  <c:v>31889</c:v>
                </c:pt>
                <c:pt idx="2579">
                  <c:v>31890</c:v>
                </c:pt>
                <c:pt idx="2580">
                  <c:v>31891</c:v>
                </c:pt>
                <c:pt idx="2581">
                  <c:v>31892</c:v>
                </c:pt>
                <c:pt idx="2582">
                  <c:v>31893</c:v>
                </c:pt>
                <c:pt idx="2583">
                  <c:v>31894</c:v>
                </c:pt>
                <c:pt idx="2584">
                  <c:v>31895</c:v>
                </c:pt>
                <c:pt idx="2585">
                  <c:v>31896</c:v>
                </c:pt>
                <c:pt idx="2586">
                  <c:v>31897</c:v>
                </c:pt>
                <c:pt idx="2587">
                  <c:v>31898</c:v>
                </c:pt>
                <c:pt idx="2588">
                  <c:v>31899</c:v>
                </c:pt>
                <c:pt idx="2589">
                  <c:v>31900</c:v>
                </c:pt>
                <c:pt idx="2590">
                  <c:v>31901</c:v>
                </c:pt>
                <c:pt idx="2591">
                  <c:v>31902</c:v>
                </c:pt>
                <c:pt idx="2592">
                  <c:v>31903</c:v>
                </c:pt>
                <c:pt idx="2593">
                  <c:v>31904</c:v>
                </c:pt>
                <c:pt idx="2594">
                  <c:v>31905</c:v>
                </c:pt>
                <c:pt idx="2595">
                  <c:v>31906</c:v>
                </c:pt>
                <c:pt idx="2596">
                  <c:v>31907</c:v>
                </c:pt>
                <c:pt idx="2597">
                  <c:v>31908</c:v>
                </c:pt>
                <c:pt idx="2598">
                  <c:v>31909</c:v>
                </c:pt>
                <c:pt idx="2599">
                  <c:v>31910</c:v>
                </c:pt>
                <c:pt idx="2600">
                  <c:v>31911</c:v>
                </c:pt>
                <c:pt idx="2601">
                  <c:v>31912</c:v>
                </c:pt>
                <c:pt idx="2602">
                  <c:v>31913</c:v>
                </c:pt>
                <c:pt idx="2603">
                  <c:v>31914</c:v>
                </c:pt>
                <c:pt idx="2604">
                  <c:v>31915</c:v>
                </c:pt>
                <c:pt idx="2605">
                  <c:v>31916</c:v>
                </c:pt>
                <c:pt idx="2606">
                  <c:v>31917</c:v>
                </c:pt>
                <c:pt idx="2607">
                  <c:v>31918</c:v>
                </c:pt>
                <c:pt idx="2608">
                  <c:v>31919</c:v>
                </c:pt>
                <c:pt idx="2609">
                  <c:v>31920</c:v>
                </c:pt>
                <c:pt idx="2610">
                  <c:v>31921</c:v>
                </c:pt>
                <c:pt idx="2611">
                  <c:v>31922</c:v>
                </c:pt>
                <c:pt idx="2612">
                  <c:v>31923</c:v>
                </c:pt>
                <c:pt idx="2613">
                  <c:v>31924</c:v>
                </c:pt>
                <c:pt idx="2614">
                  <c:v>31925</c:v>
                </c:pt>
                <c:pt idx="2615">
                  <c:v>31926</c:v>
                </c:pt>
                <c:pt idx="2616">
                  <c:v>31927</c:v>
                </c:pt>
                <c:pt idx="2617">
                  <c:v>31928</c:v>
                </c:pt>
                <c:pt idx="2618">
                  <c:v>31929</c:v>
                </c:pt>
                <c:pt idx="2619">
                  <c:v>31930</c:v>
                </c:pt>
                <c:pt idx="2620">
                  <c:v>31931</c:v>
                </c:pt>
                <c:pt idx="2621">
                  <c:v>31932</c:v>
                </c:pt>
                <c:pt idx="2622">
                  <c:v>31933</c:v>
                </c:pt>
                <c:pt idx="2623">
                  <c:v>31934</c:v>
                </c:pt>
                <c:pt idx="2624">
                  <c:v>31935</c:v>
                </c:pt>
                <c:pt idx="2625">
                  <c:v>31936</c:v>
                </c:pt>
                <c:pt idx="2626">
                  <c:v>31937</c:v>
                </c:pt>
                <c:pt idx="2627">
                  <c:v>31938</c:v>
                </c:pt>
                <c:pt idx="2628">
                  <c:v>31939</c:v>
                </c:pt>
                <c:pt idx="2629">
                  <c:v>31940</c:v>
                </c:pt>
                <c:pt idx="2630">
                  <c:v>31941</c:v>
                </c:pt>
                <c:pt idx="2631">
                  <c:v>31942</c:v>
                </c:pt>
                <c:pt idx="2632">
                  <c:v>31943</c:v>
                </c:pt>
                <c:pt idx="2633">
                  <c:v>31944</c:v>
                </c:pt>
                <c:pt idx="2634">
                  <c:v>31945</c:v>
                </c:pt>
                <c:pt idx="2635">
                  <c:v>31946</c:v>
                </c:pt>
                <c:pt idx="2636">
                  <c:v>31947</c:v>
                </c:pt>
                <c:pt idx="2637">
                  <c:v>31948</c:v>
                </c:pt>
                <c:pt idx="2638">
                  <c:v>31949</c:v>
                </c:pt>
                <c:pt idx="2639">
                  <c:v>31950</c:v>
                </c:pt>
                <c:pt idx="2640">
                  <c:v>31951</c:v>
                </c:pt>
                <c:pt idx="2641">
                  <c:v>31952</c:v>
                </c:pt>
                <c:pt idx="2642">
                  <c:v>31953</c:v>
                </c:pt>
                <c:pt idx="2643">
                  <c:v>31954</c:v>
                </c:pt>
                <c:pt idx="2644">
                  <c:v>31955</c:v>
                </c:pt>
                <c:pt idx="2645">
                  <c:v>31956</c:v>
                </c:pt>
                <c:pt idx="2646">
                  <c:v>31957</c:v>
                </c:pt>
                <c:pt idx="2647">
                  <c:v>31958</c:v>
                </c:pt>
                <c:pt idx="2648">
                  <c:v>31959</c:v>
                </c:pt>
                <c:pt idx="2649">
                  <c:v>31960</c:v>
                </c:pt>
                <c:pt idx="2650">
                  <c:v>31961</c:v>
                </c:pt>
                <c:pt idx="2651">
                  <c:v>31962</c:v>
                </c:pt>
                <c:pt idx="2652">
                  <c:v>31963</c:v>
                </c:pt>
                <c:pt idx="2653">
                  <c:v>31964</c:v>
                </c:pt>
                <c:pt idx="2654">
                  <c:v>31965</c:v>
                </c:pt>
                <c:pt idx="2655">
                  <c:v>31966</c:v>
                </c:pt>
                <c:pt idx="2656">
                  <c:v>31967</c:v>
                </c:pt>
                <c:pt idx="2657">
                  <c:v>31968</c:v>
                </c:pt>
                <c:pt idx="2658">
                  <c:v>31969</c:v>
                </c:pt>
                <c:pt idx="2659">
                  <c:v>31970</c:v>
                </c:pt>
                <c:pt idx="2660">
                  <c:v>31971</c:v>
                </c:pt>
                <c:pt idx="2661">
                  <c:v>31972</c:v>
                </c:pt>
                <c:pt idx="2662">
                  <c:v>31973</c:v>
                </c:pt>
                <c:pt idx="2663">
                  <c:v>31974</c:v>
                </c:pt>
                <c:pt idx="2664">
                  <c:v>31975</c:v>
                </c:pt>
                <c:pt idx="2665">
                  <c:v>31976</c:v>
                </c:pt>
                <c:pt idx="2666">
                  <c:v>31977</c:v>
                </c:pt>
                <c:pt idx="2667">
                  <c:v>31978</c:v>
                </c:pt>
                <c:pt idx="2668">
                  <c:v>31979</c:v>
                </c:pt>
                <c:pt idx="2669">
                  <c:v>31980</c:v>
                </c:pt>
                <c:pt idx="2670">
                  <c:v>31981</c:v>
                </c:pt>
                <c:pt idx="2671">
                  <c:v>31982</c:v>
                </c:pt>
                <c:pt idx="2672">
                  <c:v>31983</c:v>
                </c:pt>
                <c:pt idx="2673">
                  <c:v>31984</c:v>
                </c:pt>
                <c:pt idx="2674">
                  <c:v>31985</c:v>
                </c:pt>
                <c:pt idx="2675">
                  <c:v>31986</c:v>
                </c:pt>
                <c:pt idx="2676">
                  <c:v>31987</c:v>
                </c:pt>
                <c:pt idx="2677">
                  <c:v>31988</c:v>
                </c:pt>
                <c:pt idx="2678">
                  <c:v>31989</c:v>
                </c:pt>
                <c:pt idx="2679">
                  <c:v>31990</c:v>
                </c:pt>
                <c:pt idx="2680">
                  <c:v>31991</c:v>
                </c:pt>
                <c:pt idx="2681">
                  <c:v>31992</c:v>
                </c:pt>
                <c:pt idx="2682">
                  <c:v>31993</c:v>
                </c:pt>
                <c:pt idx="2683">
                  <c:v>31994</c:v>
                </c:pt>
                <c:pt idx="2684">
                  <c:v>31995</c:v>
                </c:pt>
                <c:pt idx="2685">
                  <c:v>31996</c:v>
                </c:pt>
                <c:pt idx="2686">
                  <c:v>31997</c:v>
                </c:pt>
                <c:pt idx="2687">
                  <c:v>31998</c:v>
                </c:pt>
                <c:pt idx="2688">
                  <c:v>31999</c:v>
                </c:pt>
                <c:pt idx="2689">
                  <c:v>32000</c:v>
                </c:pt>
                <c:pt idx="2690">
                  <c:v>32001</c:v>
                </c:pt>
                <c:pt idx="2691">
                  <c:v>32002</c:v>
                </c:pt>
                <c:pt idx="2692">
                  <c:v>32003</c:v>
                </c:pt>
                <c:pt idx="2693">
                  <c:v>32004</c:v>
                </c:pt>
                <c:pt idx="2694">
                  <c:v>32005</c:v>
                </c:pt>
                <c:pt idx="2695">
                  <c:v>32006</c:v>
                </c:pt>
                <c:pt idx="2696">
                  <c:v>32007</c:v>
                </c:pt>
                <c:pt idx="2697">
                  <c:v>32008</c:v>
                </c:pt>
                <c:pt idx="2698">
                  <c:v>32009</c:v>
                </c:pt>
                <c:pt idx="2699">
                  <c:v>32010</c:v>
                </c:pt>
                <c:pt idx="2700">
                  <c:v>32011</c:v>
                </c:pt>
                <c:pt idx="2701">
                  <c:v>32012</c:v>
                </c:pt>
                <c:pt idx="2702">
                  <c:v>32013</c:v>
                </c:pt>
                <c:pt idx="2703">
                  <c:v>32014</c:v>
                </c:pt>
                <c:pt idx="2704">
                  <c:v>32015</c:v>
                </c:pt>
                <c:pt idx="2705">
                  <c:v>32016</c:v>
                </c:pt>
                <c:pt idx="2706">
                  <c:v>32017</c:v>
                </c:pt>
                <c:pt idx="2707">
                  <c:v>32018</c:v>
                </c:pt>
                <c:pt idx="2708">
                  <c:v>32019</c:v>
                </c:pt>
                <c:pt idx="2709">
                  <c:v>32020</c:v>
                </c:pt>
                <c:pt idx="2710">
                  <c:v>32021</c:v>
                </c:pt>
                <c:pt idx="2711">
                  <c:v>32022</c:v>
                </c:pt>
                <c:pt idx="2712">
                  <c:v>32023</c:v>
                </c:pt>
                <c:pt idx="2713">
                  <c:v>32024</c:v>
                </c:pt>
                <c:pt idx="2714">
                  <c:v>32025</c:v>
                </c:pt>
                <c:pt idx="2715">
                  <c:v>32026</c:v>
                </c:pt>
                <c:pt idx="2716">
                  <c:v>32027</c:v>
                </c:pt>
                <c:pt idx="2717">
                  <c:v>32028</c:v>
                </c:pt>
                <c:pt idx="2718">
                  <c:v>32029</c:v>
                </c:pt>
                <c:pt idx="2719">
                  <c:v>32030</c:v>
                </c:pt>
                <c:pt idx="2720">
                  <c:v>32031</c:v>
                </c:pt>
                <c:pt idx="2721">
                  <c:v>32032</c:v>
                </c:pt>
                <c:pt idx="2722">
                  <c:v>32033</c:v>
                </c:pt>
                <c:pt idx="2723">
                  <c:v>32034</c:v>
                </c:pt>
                <c:pt idx="2724">
                  <c:v>32035</c:v>
                </c:pt>
                <c:pt idx="2725">
                  <c:v>32036</c:v>
                </c:pt>
                <c:pt idx="2726">
                  <c:v>32037</c:v>
                </c:pt>
                <c:pt idx="2727">
                  <c:v>32038</c:v>
                </c:pt>
                <c:pt idx="2728">
                  <c:v>32039</c:v>
                </c:pt>
                <c:pt idx="2729">
                  <c:v>32040</c:v>
                </c:pt>
                <c:pt idx="2730">
                  <c:v>32041</c:v>
                </c:pt>
                <c:pt idx="2731">
                  <c:v>32042</c:v>
                </c:pt>
                <c:pt idx="2732">
                  <c:v>32043</c:v>
                </c:pt>
                <c:pt idx="2733">
                  <c:v>32044</c:v>
                </c:pt>
                <c:pt idx="2734">
                  <c:v>32045</c:v>
                </c:pt>
                <c:pt idx="2735">
                  <c:v>32046</c:v>
                </c:pt>
                <c:pt idx="2736">
                  <c:v>32047</c:v>
                </c:pt>
                <c:pt idx="2737">
                  <c:v>32048</c:v>
                </c:pt>
                <c:pt idx="2738">
                  <c:v>32049</c:v>
                </c:pt>
                <c:pt idx="2739">
                  <c:v>32050</c:v>
                </c:pt>
                <c:pt idx="2740">
                  <c:v>32051</c:v>
                </c:pt>
                <c:pt idx="2741">
                  <c:v>32052</c:v>
                </c:pt>
                <c:pt idx="2742">
                  <c:v>32053</c:v>
                </c:pt>
                <c:pt idx="2743">
                  <c:v>32054</c:v>
                </c:pt>
                <c:pt idx="2744">
                  <c:v>32055</c:v>
                </c:pt>
                <c:pt idx="2745">
                  <c:v>32056</c:v>
                </c:pt>
                <c:pt idx="2746">
                  <c:v>32057</c:v>
                </c:pt>
                <c:pt idx="2747">
                  <c:v>32058</c:v>
                </c:pt>
                <c:pt idx="2748">
                  <c:v>32059</c:v>
                </c:pt>
                <c:pt idx="2749">
                  <c:v>32060</c:v>
                </c:pt>
                <c:pt idx="2750">
                  <c:v>32061</c:v>
                </c:pt>
                <c:pt idx="2751">
                  <c:v>32062</c:v>
                </c:pt>
                <c:pt idx="2752">
                  <c:v>32063</c:v>
                </c:pt>
                <c:pt idx="2753">
                  <c:v>32064</c:v>
                </c:pt>
                <c:pt idx="2754">
                  <c:v>32065</c:v>
                </c:pt>
                <c:pt idx="2755">
                  <c:v>32066</c:v>
                </c:pt>
                <c:pt idx="2756">
                  <c:v>32067</c:v>
                </c:pt>
                <c:pt idx="2757">
                  <c:v>32068</c:v>
                </c:pt>
                <c:pt idx="2758">
                  <c:v>32069</c:v>
                </c:pt>
                <c:pt idx="2759">
                  <c:v>32070</c:v>
                </c:pt>
                <c:pt idx="2760">
                  <c:v>32071</c:v>
                </c:pt>
                <c:pt idx="2761">
                  <c:v>32072</c:v>
                </c:pt>
                <c:pt idx="2762">
                  <c:v>32073</c:v>
                </c:pt>
                <c:pt idx="2763">
                  <c:v>32074</c:v>
                </c:pt>
                <c:pt idx="2764">
                  <c:v>32075</c:v>
                </c:pt>
                <c:pt idx="2765">
                  <c:v>32076</c:v>
                </c:pt>
                <c:pt idx="2766">
                  <c:v>32077</c:v>
                </c:pt>
                <c:pt idx="2767">
                  <c:v>32078</c:v>
                </c:pt>
                <c:pt idx="2768">
                  <c:v>32079</c:v>
                </c:pt>
                <c:pt idx="2769">
                  <c:v>32080</c:v>
                </c:pt>
                <c:pt idx="2770">
                  <c:v>32081</c:v>
                </c:pt>
                <c:pt idx="2771">
                  <c:v>32082</c:v>
                </c:pt>
                <c:pt idx="2772">
                  <c:v>32083</c:v>
                </c:pt>
                <c:pt idx="2773">
                  <c:v>32084</c:v>
                </c:pt>
                <c:pt idx="2774">
                  <c:v>32085</c:v>
                </c:pt>
                <c:pt idx="2775">
                  <c:v>32086</c:v>
                </c:pt>
                <c:pt idx="2776">
                  <c:v>32087</c:v>
                </c:pt>
                <c:pt idx="2777">
                  <c:v>32088</c:v>
                </c:pt>
                <c:pt idx="2778">
                  <c:v>32089</c:v>
                </c:pt>
                <c:pt idx="2779">
                  <c:v>32090</c:v>
                </c:pt>
                <c:pt idx="2780">
                  <c:v>32091</c:v>
                </c:pt>
                <c:pt idx="2781">
                  <c:v>32092</c:v>
                </c:pt>
                <c:pt idx="2782">
                  <c:v>32093</c:v>
                </c:pt>
                <c:pt idx="2783">
                  <c:v>32094</c:v>
                </c:pt>
                <c:pt idx="2784">
                  <c:v>32095</c:v>
                </c:pt>
                <c:pt idx="2785">
                  <c:v>32096</c:v>
                </c:pt>
                <c:pt idx="2786">
                  <c:v>32097</c:v>
                </c:pt>
                <c:pt idx="2787">
                  <c:v>32098</c:v>
                </c:pt>
                <c:pt idx="2788">
                  <c:v>32099</c:v>
                </c:pt>
                <c:pt idx="2789">
                  <c:v>32100</c:v>
                </c:pt>
                <c:pt idx="2790">
                  <c:v>32101</c:v>
                </c:pt>
                <c:pt idx="2791">
                  <c:v>32102</c:v>
                </c:pt>
                <c:pt idx="2792">
                  <c:v>32103</c:v>
                </c:pt>
                <c:pt idx="2793">
                  <c:v>32104</c:v>
                </c:pt>
                <c:pt idx="2794">
                  <c:v>32105</c:v>
                </c:pt>
                <c:pt idx="2795">
                  <c:v>32106</c:v>
                </c:pt>
                <c:pt idx="2796">
                  <c:v>32107</c:v>
                </c:pt>
                <c:pt idx="2797">
                  <c:v>32108</c:v>
                </c:pt>
                <c:pt idx="2798">
                  <c:v>32109</c:v>
                </c:pt>
                <c:pt idx="2799">
                  <c:v>32110</c:v>
                </c:pt>
                <c:pt idx="2800">
                  <c:v>32111</c:v>
                </c:pt>
                <c:pt idx="2801">
                  <c:v>32112</c:v>
                </c:pt>
                <c:pt idx="2802">
                  <c:v>32113</c:v>
                </c:pt>
                <c:pt idx="2803">
                  <c:v>32114</c:v>
                </c:pt>
                <c:pt idx="2804">
                  <c:v>32115</c:v>
                </c:pt>
                <c:pt idx="2805">
                  <c:v>32116</c:v>
                </c:pt>
                <c:pt idx="2806">
                  <c:v>32117</c:v>
                </c:pt>
                <c:pt idx="2807">
                  <c:v>32118</c:v>
                </c:pt>
                <c:pt idx="2808">
                  <c:v>32119</c:v>
                </c:pt>
                <c:pt idx="2809">
                  <c:v>32120</c:v>
                </c:pt>
                <c:pt idx="2810">
                  <c:v>32121</c:v>
                </c:pt>
                <c:pt idx="2811">
                  <c:v>32122</c:v>
                </c:pt>
                <c:pt idx="2812">
                  <c:v>32123</c:v>
                </c:pt>
                <c:pt idx="2813">
                  <c:v>32124</c:v>
                </c:pt>
                <c:pt idx="2814">
                  <c:v>32125</c:v>
                </c:pt>
                <c:pt idx="2815">
                  <c:v>32126</c:v>
                </c:pt>
                <c:pt idx="2816">
                  <c:v>32127</c:v>
                </c:pt>
                <c:pt idx="2817">
                  <c:v>32128</c:v>
                </c:pt>
                <c:pt idx="2818">
                  <c:v>32129</c:v>
                </c:pt>
                <c:pt idx="2819">
                  <c:v>32130</c:v>
                </c:pt>
                <c:pt idx="2820">
                  <c:v>32131</c:v>
                </c:pt>
                <c:pt idx="2821">
                  <c:v>32132</c:v>
                </c:pt>
                <c:pt idx="2822">
                  <c:v>32133</c:v>
                </c:pt>
                <c:pt idx="2823">
                  <c:v>32134</c:v>
                </c:pt>
                <c:pt idx="2824">
                  <c:v>32135</c:v>
                </c:pt>
                <c:pt idx="2825">
                  <c:v>32136</c:v>
                </c:pt>
                <c:pt idx="2826">
                  <c:v>32137</c:v>
                </c:pt>
                <c:pt idx="2827">
                  <c:v>32138</c:v>
                </c:pt>
                <c:pt idx="2828">
                  <c:v>32139</c:v>
                </c:pt>
                <c:pt idx="2829">
                  <c:v>32140</c:v>
                </c:pt>
                <c:pt idx="2830">
                  <c:v>32141</c:v>
                </c:pt>
                <c:pt idx="2831">
                  <c:v>32142</c:v>
                </c:pt>
                <c:pt idx="2832">
                  <c:v>32143</c:v>
                </c:pt>
                <c:pt idx="2833">
                  <c:v>32144</c:v>
                </c:pt>
                <c:pt idx="2834">
                  <c:v>32145</c:v>
                </c:pt>
                <c:pt idx="2835">
                  <c:v>32146</c:v>
                </c:pt>
                <c:pt idx="2836">
                  <c:v>32147</c:v>
                </c:pt>
                <c:pt idx="2837">
                  <c:v>32148</c:v>
                </c:pt>
                <c:pt idx="2838">
                  <c:v>32149</c:v>
                </c:pt>
                <c:pt idx="2839">
                  <c:v>32150</c:v>
                </c:pt>
                <c:pt idx="2840">
                  <c:v>32151</c:v>
                </c:pt>
                <c:pt idx="2841">
                  <c:v>32152</c:v>
                </c:pt>
                <c:pt idx="2842">
                  <c:v>32153</c:v>
                </c:pt>
                <c:pt idx="2843">
                  <c:v>32154</c:v>
                </c:pt>
                <c:pt idx="2844">
                  <c:v>32155</c:v>
                </c:pt>
                <c:pt idx="2845">
                  <c:v>32156</c:v>
                </c:pt>
                <c:pt idx="2846">
                  <c:v>32157</c:v>
                </c:pt>
                <c:pt idx="2847">
                  <c:v>32158</c:v>
                </c:pt>
                <c:pt idx="2848">
                  <c:v>32159</c:v>
                </c:pt>
                <c:pt idx="2849">
                  <c:v>32160</c:v>
                </c:pt>
                <c:pt idx="2850">
                  <c:v>32161</c:v>
                </c:pt>
                <c:pt idx="2851">
                  <c:v>32162</c:v>
                </c:pt>
                <c:pt idx="2852">
                  <c:v>32163</c:v>
                </c:pt>
                <c:pt idx="2853">
                  <c:v>32164</c:v>
                </c:pt>
                <c:pt idx="2854">
                  <c:v>32165</c:v>
                </c:pt>
                <c:pt idx="2855">
                  <c:v>32166</c:v>
                </c:pt>
                <c:pt idx="2856">
                  <c:v>32167</c:v>
                </c:pt>
                <c:pt idx="2857">
                  <c:v>32168</c:v>
                </c:pt>
                <c:pt idx="2858">
                  <c:v>32169</c:v>
                </c:pt>
                <c:pt idx="2859">
                  <c:v>32170</c:v>
                </c:pt>
                <c:pt idx="2860">
                  <c:v>32171</c:v>
                </c:pt>
                <c:pt idx="2861">
                  <c:v>32172</c:v>
                </c:pt>
                <c:pt idx="2862">
                  <c:v>32173</c:v>
                </c:pt>
                <c:pt idx="2863">
                  <c:v>32174</c:v>
                </c:pt>
                <c:pt idx="2864">
                  <c:v>32175</c:v>
                </c:pt>
                <c:pt idx="2865">
                  <c:v>32176</c:v>
                </c:pt>
                <c:pt idx="2866">
                  <c:v>32177</c:v>
                </c:pt>
                <c:pt idx="2867">
                  <c:v>32178</c:v>
                </c:pt>
                <c:pt idx="2868">
                  <c:v>32179</c:v>
                </c:pt>
                <c:pt idx="2869">
                  <c:v>32180</c:v>
                </c:pt>
                <c:pt idx="2870">
                  <c:v>32181</c:v>
                </c:pt>
                <c:pt idx="2871">
                  <c:v>32182</c:v>
                </c:pt>
                <c:pt idx="2872">
                  <c:v>32183</c:v>
                </c:pt>
                <c:pt idx="2873">
                  <c:v>32184</c:v>
                </c:pt>
                <c:pt idx="2874">
                  <c:v>32185</c:v>
                </c:pt>
                <c:pt idx="2875">
                  <c:v>32186</c:v>
                </c:pt>
                <c:pt idx="2876">
                  <c:v>32187</c:v>
                </c:pt>
                <c:pt idx="2877">
                  <c:v>32188</c:v>
                </c:pt>
                <c:pt idx="2878">
                  <c:v>32189</c:v>
                </c:pt>
                <c:pt idx="2879">
                  <c:v>32190</c:v>
                </c:pt>
                <c:pt idx="2880">
                  <c:v>32191</c:v>
                </c:pt>
                <c:pt idx="2881">
                  <c:v>32192</c:v>
                </c:pt>
                <c:pt idx="2882">
                  <c:v>32193</c:v>
                </c:pt>
                <c:pt idx="2883">
                  <c:v>32194</c:v>
                </c:pt>
                <c:pt idx="2884">
                  <c:v>32195</c:v>
                </c:pt>
                <c:pt idx="2885">
                  <c:v>32196</c:v>
                </c:pt>
                <c:pt idx="2886">
                  <c:v>32197</c:v>
                </c:pt>
                <c:pt idx="2887">
                  <c:v>32198</c:v>
                </c:pt>
                <c:pt idx="2888">
                  <c:v>32199</c:v>
                </c:pt>
                <c:pt idx="2889">
                  <c:v>32200</c:v>
                </c:pt>
                <c:pt idx="2890">
                  <c:v>32201</c:v>
                </c:pt>
                <c:pt idx="2891">
                  <c:v>32202</c:v>
                </c:pt>
                <c:pt idx="2892">
                  <c:v>32203</c:v>
                </c:pt>
                <c:pt idx="2893">
                  <c:v>32204</c:v>
                </c:pt>
                <c:pt idx="2894">
                  <c:v>32205</c:v>
                </c:pt>
                <c:pt idx="2895">
                  <c:v>32206</c:v>
                </c:pt>
                <c:pt idx="2896">
                  <c:v>32207</c:v>
                </c:pt>
                <c:pt idx="2897">
                  <c:v>32208</c:v>
                </c:pt>
                <c:pt idx="2898">
                  <c:v>32209</c:v>
                </c:pt>
                <c:pt idx="2899">
                  <c:v>32210</c:v>
                </c:pt>
                <c:pt idx="2900">
                  <c:v>32211</c:v>
                </c:pt>
                <c:pt idx="2901">
                  <c:v>32212</c:v>
                </c:pt>
                <c:pt idx="2902">
                  <c:v>32213</c:v>
                </c:pt>
                <c:pt idx="2903">
                  <c:v>32214</c:v>
                </c:pt>
                <c:pt idx="2904">
                  <c:v>32215</c:v>
                </c:pt>
                <c:pt idx="2905">
                  <c:v>32216</c:v>
                </c:pt>
                <c:pt idx="2906">
                  <c:v>32217</c:v>
                </c:pt>
                <c:pt idx="2907">
                  <c:v>32218</c:v>
                </c:pt>
                <c:pt idx="2908">
                  <c:v>32219</c:v>
                </c:pt>
                <c:pt idx="2909">
                  <c:v>32220</c:v>
                </c:pt>
                <c:pt idx="2910">
                  <c:v>32221</c:v>
                </c:pt>
                <c:pt idx="2911">
                  <c:v>32222</c:v>
                </c:pt>
                <c:pt idx="2912">
                  <c:v>32223</c:v>
                </c:pt>
                <c:pt idx="2913">
                  <c:v>32224</c:v>
                </c:pt>
                <c:pt idx="2914">
                  <c:v>32225</c:v>
                </c:pt>
                <c:pt idx="2915">
                  <c:v>32226</c:v>
                </c:pt>
                <c:pt idx="2916">
                  <c:v>32227</c:v>
                </c:pt>
                <c:pt idx="2917">
                  <c:v>32228</c:v>
                </c:pt>
                <c:pt idx="2918">
                  <c:v>32229</c:v>
                </c:pt>
                <c:pt idx="2919">
                  <c:v>32230</c:v>
                </c:pt>
                <c:pt idx="2920">
                  <c:v>32231</c:v>
                </c:pt>
                <c:pt idx="2921">
                  <c:v>32232</c:v>
                </c:pt>
                <c:pt idx="2922">
                  <c:v>32233</c:v>
                </c:pt>
                <c:pt idx="2923">
                  <c:v>32234</c:v>
                </c:pt>
                <c:pt idx="2924">
                  <c:v>32235</c:v>
                </c:pt>
                <c:pt idx="2925">
                  <c:v>32236</c:v>
                </c:pt>
                <c:pt idx="2926">
                  <c:v>32237</c:v>
                </c:pt>
                <c:pt idx="2927">
                  <c:v>32238</c:v>
                </c:pt>
                <c:pt idx="2928">
                  <c:v>32239</c:v>
                </c:pt>
                <c:pt idx="2929">
                  <c:v>32240</c:v>
                </c:pt>
                <c:pt idx="2930">
                  <c:v>32241</c:v>
                </c:pt>
                <c:pt idx="2931">
                  <c:v>32242</c:v>
                </c:pt>
                <c:pt idx="2932">
                  <c:v>32243</c:v>
                </c:pt>
                <c:pt idx="2933">
                  <c:v>32244</c:v>
                </c:pt>
                <c:pt idx="2934">
                  <c:v>32245</c:v>
                </c:pt>
                <c:pt idx="2935">
                  <c:v>32246</c:v>
                </c:pt>
                <c:pt idx="2936">
                  <c:v>32247</c:v>
                </c:pt>
                <c:pt idx="2937">
                  <c:v>32248</c:v>
                </c:pt>
                <c:pt idx="2938">
                  <c:v>32249</c:v>
                </c:pt>
                <c:pt idx="2939">
                  <c:v>32250</c:v>
                </c:pt>
                <c:pt idx="2940">
                  <c:v>32251</c:v>
                </c:pt>
                <c:pt idx="2941">
                  <c:v>32252</c:v>
                </c:pt>
                <c:pt idx="2942">
                  <c:v>32253</c:v>
                </c:pt>
                <c:pt idx="2943">
                  <c:v>32254</c:v>
                </c:pt>
                <c:pt idx="2944">
                  <c:v>32255</c:v>
                </c:pt>
                <c:pt idx="2945">
                  <c:v>32256</c:v>
                </c:pt>
                <c:pt idx="2946">
                  <c:v>32257</c:v>
                </c:pt>
                <c:pt idx="2947">
                  <c:v>32258</c:v>
                </c:pt>
                <c:pt idx="2948">
                  <c:v>32259</c:v>
                </c:pt>
                <c:pt idx="2949">
                  <c:v>32260</c:v>
                </c:pt>
                <c:pt idx="2950">
                  <c:v>32261</c:v>
                </c:pt>
                <c:pt idx="2951">
                  <c:v>32262</c:v>
                </c:pt>
                <c:pt idx="2952">
                  <c:v>32263</c:v>
                </c:pt>
                <c:pt idx="2953">
                  <c:v>32264</c:v>
                </c:pt>
                <c:pt idx="2954">
                  <c:v>32265</c:v>
                </c:pt>
                <c:pt idx="2955">
                  <c:v>32266</c:v>
                </c:pt>
                <c:pt idx="2956">
                  <c:v>32267</c:v>
                </c:pt>
                <c:pt idx="2957">
                  <c:v>32268</c:v>
                </c:pt>
                <c:pt idx="2958">
                  <c:v>32269</c:v>
                </c:pt>
                <c:pt idx="2959">
                  <c:v>32270</c:v>
                </c:pt>
                <c:pt idx="2960">
                  <c:v>32271</c:v>
                </c:pt>
                <c:pt idx="2961">
                  <c:v>32272</c:v>
                </c:pt>
                <c:pt idx="2962">
                  <c:v>32273</c:v>
                </c:pt>
                <c:pt idx="2963">
                  <c:v>32274</c:v>
                </c:pt>
                <c:pt idx="2964">
                  <c:v>32275</c:v>
                </c:pt>
                <c:pt idx="2965">
                  <c:v>32276</c:v>
                </c:pt>
                <c:pt idx="2966">
                  <c:v>32277</c:v>
                </c:pt>
                <c:pt idx="2967">
                  <c:v>32278</c:v>
                </c:pt>
                <c:pt idx="2968">
                  <c:v>32279</c:v>
                </c:pt>
                <c:pt idx="2969">
                  <c:v>32280</c:v>
                </c:pt>
                <c:pt idx="2970">
                  <c:v>32281</c:v>
                </c:pt>
                <c:pt idx="2971">
                  <c:v>32282</c:v>
                </c:pt>
                <c:pt idx="2972">
                  <c:v>32283</c:v>
                </c:pt>
                <c:pt idx="2973">
                  <c:v>32284</c:v>
                </c:pt>
                <c:pt idx="2974">
                  <c:v>32285</c:v>
                </c:pt>
                <c:pt idx="2975">
                  <c:v>32286</c:v>
                </c:pt>
                <c:pt idx="2976">
                  <c:v>32287</c:v>
                </c:pt>
                <c:pt idx="2977">
                  <c:v>32288</c:v>
                </c:pt>
                <c:pt idx="2978">
                  <c:v>32289</c:v>
                </c:pt>
                <c:pt idx="2979">
                  <c:v>32290</c:v>
                </c:pt>
                <c:pt idx="2980">
                  <c:v>32291</c:v>
                </c:pt>
                <c:pt idx="2981">
                  <c:v>32292</c:v>
                </c:pt>
                <c:pt idx="2982">
                  <c:v>32293</c:v>
                </c:pt>
                <c:pt idx="2983">
                  <c:v>32294</c:v>
                </c:pt>
                <c:pt idx="2984">
                  <c:v>32295</c:v>
                </c:pt>
                <c:pt idx="2985">
                  <c:v>32296</c:v>
                </c:pt>
                <c:pt idx="2986">
                  <c:v>32297</c:v>
                </c:pt>
                <c:pt idx="2987">
                  <c:v>32298</c:v>
                </c:pt>
                <c:pt idx="2988">
                  <c:v>32299</c:v>
                </c:pt>
                <c:pt idx="2989">
                  <c:v>32300</c:v>
                </c:pt>
                <c:pt idx="2990">
                  <c:v>32301</c:v>
                </c:pt>
                <c:pt idx="2991">
                  <c:v>32302</c:v>
                </c:pt>
                <c:pt idx="2992">
                  <c:v>32303</c:v>
                </c:pt>
                <c:pt idx="2993">
                  <c:v>32304</c:v>
                </c:pt>
                <c:pt idx="2994">
                  <c:v>32305</c:v>
                </c:pt>
                <c:pt idx="2995">
                  <c:v>32306</c:v>
                </c:pt>
                <c:pt idx="2996">
                  <c:v>32307</c:v>
                </c:pt>
                <c:pt idx="2997">
                  <c:v>32308</c:v>
                </c:pt>
                <c:pt idx="2998">
                  <c:v>32309</c:v>
                </c:pt>
                <c:pt idx="2999">
                  <c:v>32310</c:v>
                </c:pt>
                <c:pt idx="3000">
                  <c:v>32311</c:v>
                </c:pt>
                <c:pt idx="3001">
                  <c:v>32312</c:v>
                </c:pt>
                <c:pt idx="3002">
                  <c:v>32313</c:v>
                </c:pt>
                <c:pt idx="3003">
                  <c:v>32314</c:v>
                </c:pt>
                <c:pt idx="3004">
                  <c:v>32315</c:v>
                </c:pt>
                <c:pt idx="3005">
                  <c:v>32316</c:v>
                </c:pt>
                <c:pt idx="3006">
                  <c:v>32317</c:v>
                </c:pt>
                <c:pt idx="3007">
                  <c:v>32318</c:v>
                </c:pt>
                <c:pt idx="3008">
                  <c:v>32319</c:v>
                </c:pt>
                <c:pt idx="3009">
                  <c:v>32320</c:v>
                </c:pt>
                <c:pt idx="3010">
                  <c:v>32321</c:v>
                </c:pt>
                <c:pt idx="3011">
                  <c:v>32322</c:v>
                </c:pt>
                <c:pt idx="3012">
                  <c:v>32323</c:v>
                </c:pt>
                <c:pt idx="3013">
                  <c:v>32324</c:v>
                </c:pt>
                <c:pt idx="3014">
                  <c:v>32325</c:v>
                </c:pt>
                <c:pt idx="3015">
                  <c:v>32326</c:v>
                </c:pt>
                <c:pt idx="3016">
                  <c:v>32327</c:v>
                </c:pt>
                <c:pt idx="3017">
                  <c:v>32328</c:v>
                </c:pt>
                <c:pt idx="3018">
                  <c:v>32329</c:v>
                </c:pt>
                <c:pt idx="3019">
                  <c:v>32330</c:v>
                </c:pt>
                <c:pt idx="3020">
                  <c:v>32331</c:v>
                </c:pt>
                <c:pt idx="3021">
                  <c:v>32332</c:v>
                </c:pt>
                <c:pt idx="3022">
                  <c:v>32333</c:v>
                </c:pt>
                <c:pt idx="3023">
                  <c:v>32334</c:v>
                </c:pt>
                <c:pt idx="3024">
                  <c:v>32335</c:v>
                </c:pt>
                <c:pt idx="3025">
                  <c:v>32336</c:v>
                </c:pt>
                <c:pt idx="3026">
                  <c:v>32337</c:v>
                </c:pt>
                <c:pt idx="3027">
                  <c:v>32338</c:v>
                </c:pt>
                <c:pt idx="3028">
                  <c:v>32339</c:v>
                </c:pt>
                <c:pt idx="3029">
                  <c:v>32340</c:v>
                </c:pt>
                <c:pt idx="3030">
                  <c:v>32341</c:v>
                </c:pt>
                <c:pt idx="3031">
                  <c:v>32342</c:v>
                </c:pt>
                <c:pt idx="3032">
                  <c:v>32343</c:v>
                </c:pt>
                <c:pt idx="3033">
                  <c:v>32344</c:v>
                </c:pt>
                <c:pt idx="3034">
                  <c:v>32345</c:v>
                </c:pt>
                <c:pt idx="3035">
                  <c:v>32346</c:v>
                </c:pt>
                <c:pt idx="3036">
                  <c:v>32347</c:v>
                </c:pt>
                <c:pt idx="3037">
                  <c:v>32348</c:v>
                </c:pt>
                <c:pt idx="3038">
                  <c:v>32349</c:v>
                </c:pt>
                <c:pt idx="3039">
                  <c:v>32350</c:v>
                </c:pt>
                <c:pt idx="3040">
                  <c:v>32351</c:v>
                </c:pt>
                <c:pt idx="3041">
                  <c:v>32352</c:v>
                </c:pt>
                <c:pt idx="3042">
                  <c:v>32353</c:v>
                </c:pt>
                <c:pt idx="3043">
                  <c:v>32354</c:v>
                </c:pt>
                <c:pt idx="3044">
                  <c:v>32355</c:v>
                </c:pt>
                <c:pt idx="3045">
                  <c:v>32356</c:v>
                </c:pt>
                <c:pt idx="3046">
                  <c:v>32357</c:v>
                </c:pt>
                <c:pt idx="3047">
                  <c:v>32358</c:v>
                </c:pt>
                <c:pt idx="3048">
                  <c:v>32359</c:v>
                </c:pt>
                <c:pt idx="3049">
                  <c:v>32360</c:v>
                </c:pt>
                <c:pt idx="3050">
                  <c:v>32361</c:v>
                </c:pt>
                <c:pt idx="3051">
                  <c:v>32362</c:v>
                </c:pt>
                <c:pt idx="3052">
                  <c:v>32363</c:v>
                </c:pt>
                <c:pt idx="3053">
                  <c:v>32364</c:v>
                </c:pt>
                <c:pt idx="3054">
                  <c:v>32365</c:v>
                </c:pt>
                <c:pt idx="3055">
                  <c:v>32366</c:v>
                </c:pt>
                <c:pt idx="3056">
                  <c:v>32367</c:v>
                </c:pt>
                <c:pt idx="3057">
                  <c:v>32368</c:v>
                </c:pt>
                <c:pt idx="3058">
                  <c:v>32369</c:v>
                </c:pt>
                <c:pt idx="3059">
                  <c:v>32370</c:v>
                </c:pt>
                <c:pt idx="3060">
                  <c:v>32371</c:v>
                </c:pt>
                <c:pt idx="3061">
                  <c:v>32372</c:v>
                </c:pt>
                <c:pt idx="3062">
                  <c:v>32373</c:v>
                </c:pt>
                <c:pt idx="3063">
                  <c:v>32374</c:v>
                </c:pt>
                <c:pt idx="3064">
                  <c:v>32375</c:v>
                </c:pt>
                <c:pt idx="3065">
                  <c:v>32376</c:v>
                </c:pt>
                <c:pt idx="3066">
                  <c:v>32377</c:v>
                </c:pt>
                <c:pt idx="3067">
                  <c:v>32378</c:v>
                </c:pt>
                <c:pt idx="3068">
                  <c:v>32379</c:v>
                </c:pt>
                <c:pt idx="3069">
                  <c:v>32380</c:v>
                </c:pt>
                <c:pt idx="3070">
                  <c:v>32381</c:v>
                </c:pt>
                <c:pt idx="3071">
                  <c:v>32382</c:v>
                </c:pt>
                <c:pt idx="3072">
                  <c:v>32383</c:v>
                </c:pt>
                <c:pt idx="3073">
                  <c:v>32384</c:v>
                </c:pt>
                <c:pt idx="3074">
                  <c:v>32385</c:v>
                </c:pt>
                <c:pt idx="3075">
                  <c:v>32386</c:v>
                </c:pt>
                <c:pt idx="3076">
                  <c:v>32387</c:v>
                </c:pt>
                <c:pt idx="3077">
                  <c:v>32388</c:v>
                </c:pt>
                <c:pt idx="3078">
                  <c:v>32389</c:v>
                </c:pt>
                <c:pt idx="3079">
                  <c:v>32390</c:v>
                </c:pt>
                <c:pt idx="3080">
                  <c:v>32391</c:v>
                </c:pt>
                <c:pt idx="3081">
                  <c:v>32392</c:v>
                </c:pt>
                <c:pt idx="3082">
                  <c:v>32393</c:v>
                </c:pt>
                <c:pt idx="3083">
                  <c:v>32394</c:v>
                </c:pt>
                <c:pt idx="3084">
                  <c:v>32395</c:v>
                </c:pt>
                <c:pt idx="3085">
                  <c:v>32396</c:v>
                </c:pt>
                <c:pt idx="3086">
                  <c:v>32397</c:v>
                </c:pt>
                <c:pt idx="3087">
                  <c:v>32398</c:v>
                </c:pt>
                <c:pt idx="3088">
                  <c:v>32399</c:v>
                </c:pt>
                <c:pt idx="3089">
                  <c:v>32400</c:v>
                </c:pt>
                <c:pt idx="3090">
                  <c:v>32401</c:v>
                </c:pt>
                <c:pt idx="3091">
                  <c:v>32402</c:v>
                </c:pt>
                <c:pt idx="3092">
                  <c:v>32403</c:v>
                </c:pt>
                <c:pt idx="3093">
                  <c:v>32404</c:v>
                </c:pt>
                <c:pt idx="3094">
                  <c:v>32405</c:v>
                </c:pt>
                <c:pt idx="3095">
                  <c:v>32406</c:v>
                </c:pt>
                <c:pt idx="3096">
                  <c:v>32407</c:v>
                </c:pt>
                <c:pt idx="3097">
                  <c:v>32408</c:v>
                </c:pt>
                <c:pt idx="3098">
                  <c:v>32409</c:v>
                </c:pt>
                <c:pt idx="3099">
                  <c:v>32410</c:v>
                </c:pt>
                <c:pt idx="3100">
                  <c:v>32411</c:v>
                </c:pt>
                <c:pt idx="3101">
                  <c:v>32412</c:v>
                </c:pt>
                <c:pt idx="3102">
                  <c:v>32413</c:v>
                </c:pt>
                <c:pt idx="3103">
                  <c:v>32414</c:v>
                </c:pt>
                <c:pt idx="3104">
                  <c:v>32415</c:v>
                </c:pt>
                <c:pt idx="3105">
                  <c:v>32416</c:v>
                </c:pt>
                <c:pt idx="3106">
                  <c:v>32417</c:v>
                </c:pt>
                <c:pt idx="3107">
                  <c:v>32418</c:v>
                </c:pt>
                <c:pt idx="3108">
                  <c:v>32419</c:v>
                </c:pt>
                <c:pt idx="3109">
                  <c:v>32420</c:v>
                </c:pt>
                <c:pt idx="3110">
                  <c:v>32421</c:v>
                </c:pt>
                <c:pt idx="3111">
                  <c:v>32422</c:v>
                </c:pt>
                <c:pt idx="3112">
                  <c:v>32423</c:v>
                </c:pt>
                <c:pt idx="3113">
                  <c:v>32424</c:v>
                </c:pt>
                <c:pt idx="3114">
                  <c:v>32425</c:v>
                </c:pt>
                <c:pt idx="3115">
                  <c:v>32426</c:v>
                </c:pt>
                <c:pt idx="3116">
                  <c:v>32427</c:v>
                </c:pt>
                <c:pt idx="3117">
                  <c:v>32428</c:v>
                </c:pt>
                <c:pt idx="3118">
                  <c:v>32429</c:v>
                </c:pt>
                <c:pt idx="3119">
                  <c:v>32430</c:v>
                </c:pt>
                <c:pt idx="3120">
                  <c:v>32431</c:v>
                </c:pt>
                <c:pt idx="3121">
                  <c:v>32432</c:v>
                </c:pt>
                <c:pt idx="3122">
                  <c:v>32433</c:v>
                </c:pt>
                <c:pt idx="3123">
                  <c:v>32434</c:v>
                </c:pt>
                <c:pt idx="3124">
                  <c:v>32435</c:v>
                </c:pt>
                <c:pt idx="3125">
                  <c:v>32436</c:v>
                </c:pt>
                <c:pt idx="3126">
                  <c:v>32437</c:v>
                </c:pt>
                <c:pt idx="3127">
                  <c:v>32438</c:v>
                </c:pt>
                <c:pt idx="3128">
                  <c:v>32439</c:v>
                </c:pt>
                <c:pt idx="3129">
                  <c:v>32440</c:v>
                </c:pt>
                <c:pt idx="3130">
                  <c:v>32441</c:v>
                </c:pt>
                <c:pt idx="3131">
                  <c:v>32442</c:v>
                </c:pt>
                <c:pt idx="3132">
                  <c:v>32443</c:v>
                </c:pt>
                <c:pt idx="3133">
                  <c:v>32444</c:v>
                </c:pt>
                <c:pt idx="3134">
                  <c:v>32445</c:v>
                </c:pt>
                <c:pt idx="3135">
                  <c:v>32446</c:v>
                </c:pt>
                <c:pt idx="3136">
                  <c:v>32447</c:v>
                </c:pt>
                <c:pt idx="3137">
                  <c:v>32448</c:v>
                </c:pt>
                <c:pt idx="3138">
                  <c:v>32449</c:v>
                </c:pt>
                <c:pt idx="3139">
                  <c:v>32450</c:v>
                </c:pt>
                <c:pt idx="3140">
                  <c:v>32451</c:v>
                </c:pt>
                <c:pt idx="3141">
                  <c:v>32452</c:v>
                </c:pt>
                <c:pt idx="3142">
                  <c:v>32453</c:v>
                </c:pt>
                <c:pt idx="3143">
                  <c:v>32454</c:v>
                </c:pt>
                <c:pt idx="3144">
                  <c:v>32455</c:v>
                </c:pt>
                <c:pt idx="3145">
                  <c:v>32456</c:v>
                </c:pt>
                <c:pt idx="3146">
                  <c:v>32457</c:v>
                </c:pt>
                <c:pt idx="3147">
                  <c:v>32458</c:v>
                </c:pt>
                <c:pt idx="3148">
                  <c:v>32459</c:v>
                </c:pt>
                <c:pt idx="3149">
                  <c:v>32460</c:v>
                </c:pt>
                <c:pt idx="3150">
                  <c:v>32461</c:v>
                </c:pt>
                <c:pt idx="3151">
                  <c:v>32462</c:v>
                </c:pt>
                <c:pt idx="3152">
                  <c:v>32463</c:v>
                </c:pt>
                <c:pt idx="3153">
                  <c:v>32464</c:v>
                </c:pt>
                <c:pt idx="3154">
                  <c:v>32465</c:v>
                </c:pt>
                <c:pt idx="3155">
                  <c:v>32466</c:v>
                </c:pt>
                <c:pt idx="3156">
                  <c:v>32467</c:v>
                </c:pt>
                <c:pt idx="3157">
                  <c:v>32468</c:v>
                </c:pt>
                <c:pt idx="3158">
                  <c:v>32469</c:v>
                </c:pt>
                <c:pt idx="3159">
                  <c:v>32470</c:v>
                </c:pt>
                <c:pt idx="3160">
                  <c:v>32471</c:v>
                </c:pt>
                <c:pt idx="3161">
                  <c:v>32472</c:v>
                </c:pt>
                <c:pt idx="3162">
                  <c:v>32473</c:v>
                </c:pt>
                <c:pt idx="3163">
                  <c:v>32474</c:v>
                </c:pt>
                <c:pt idx="3164">
                  <c:v>32475</c:v>
                </c:pt>
                <c:pt idx="3165">
                  <c:v>32476</c:v>
                </c:pt>
                <c:pt idx="3166">
                  <c:v>32477</c:v>
                </c:pt>
                <c:pt idx="3167">
                  <c:v>32478</c:v>
                </c:pt>
                <c:pt idx="3168">
                  <c:v>32479</c:v>
                </c:pt>
                <c:pt idx="3169">
                  <c:v>32480</c:v>
                </c:pt>
                <c:pt idx="3170">
                  <c:v>32481</c:v>
                </c:pt>
                <c:pt idx="3171">
                  <c:v>32482</c:v>
                </c:pt>
                <c:pt idx="3172">
                  <c:v>32483</c:v>
                </c:pt>
                <c:pt idx="3173">
                  <c:v>32484</c:v>
                </c:pt>
                <c:pt idx="3174">
                  <c:v>32485</c:v>
                </c:pt>
                <c:pt idx="3175">
                  <c:v>32486</c:v>
                </c:pt>
                <c:pt idx="3176">
                  <c:v>32487</c:v>
                </c:pt>
                <c:pt idx="3177">
                  <c:v>32488</c:v>
                </c:pt>
                <c:pt idx="3178">
                  <c:v>32489</c:v>
                </c:pt>
                <c:pt idx="3179">
                  <c:v>32490</c:v>
                </c:pt>
                <c:pt idx="3180">
                  <c:v>32491</c:v>
                </c:pt>
                <c:pt idx="3181">
                  <c:v>32492</c:v>
                </c:pt>
                <c:pt idx="3182">
                  <c:v>32493</c:v>
                </c:pt>
                <c:pt idx="3183">
                  <c:v>32494</c:v>
                </c:pt>
                <c:pt idx="3184">
                  <c:v>32495</c:v>
                </c:pt>
                <c:pt idx="3185">
                  <c:v>32496</c:v>
                </c:pt>
                <c:pt idx="3186">
                  <c:v>32497</c:v>
                </c:pt>
                <c:pt idx="3187">
                  <c:v>32498</c:v>
                </c:pt>
                <c:pt idx="3188">
                  <c:v>32499</c:v>
                </c:pt>
                <c:pt idx="3189">
                  <c:v>32500</c:v>
                </c:pt>
                <c:pt idx="3190">
                  <c:v>32501</c:v>
                </c:pt>
                <c:pt idx="3191">
                  <c:v>32502</c:v>
                </c:pt>
                <c:pt idx="3192">
                  <c:v>32503</c:v>
                </c:pt>
                <c:pt idx="3193">
                  <c:v>32504</c:v>
                </c:pt>
                <c:pt idx="3194">
                  <c:v>32505</c:v>
                </c:pt>
                <c:pt idx="3195">
                  <c:v>32506</c:v>
                </c:pt>
                <c:pt idx="3196">
                  <c:v>32507</c:v>
                </c:pt>
                <c:pt idx="3197">
                  <c:v>32508</c:v>
                </c:pt>
                <c:pt idx="3198">
                  <c:v>32509</c:v>
                </c:pt>
                <c:pt idx="3199">
                  <c:v>32510</c:v>
                </c:pt>
                <c:pt idx="3200">
                  <c:v>32511</c:v>
                </c:pt>
                <c:pt idx="3201">
                  <c:v>32512</c:v>
                </c:pt>
                <c:pt idx="3202">
                  <c:v>32513</c:v>
                </c:pt>
                <c:pt idx="3203">
                  <c:v>32514</c:v>
                </c:pt>
                <c:pt idx="3204">
                  <c:v>32515</c:v>
                </c:pt>
                <c:pt idx="3205">
                  <c:v>32516</c:v>
                </c:pt>
                <c:pt idx="3206">
                  <c:v>32517</c:v>
                </c:pt>
                <c:pt idx="3207">
                  <c:v>32518</c:v>
                </c:pt>
                <c:pt idx="3208">
                  <c:v>32519</c:v>
                </c:pt>
                <c:pt idx="3209">
                  <c:v>32520</c:v>
                </c:pt>
                <c:pt idx="3210">
                  <c:v>32521</c:v>
                </c:pt>
                <c:pt idx="3211">
                  <c:v>32522</c:v>
                </c:pt>
                <c:pt idx="3212">
                  <c:v>32523</c:v>
                </c:pt>
                <c:pt idx="3213">
                  <c:v>32524</c:v>
                </c:pt>
                <c:pt idx="3214">
                  <c:v>32525</c:v>
                </c:pt>
                <c:pt idx="3215">
                  <c:v>32526</c:v>
                </c:pt>
                <c:pt idx="3216">
                  <c:v>32527</c:v>
                </c:pt>
                <c:pt idx="3217">
                  <c:v>32528</c:v>
                </c:pt>
                <c:pt idx="3218">
                  <c:v>32529</c:v>
                </c:pt>
                <c:pt idx="3219">
                  <c:v>32530</c:v>
                </c:pt>
                <c:pt idx="3220">
                  <c:v>32531</c:v>
                </c:pt>
                <c:pt idx="3221">
                  <c:v>32532</c:v>
                </c:pt>
                <c:pt idx="3222">
                  <c:v>32533</c:v>
                </c:pt>
                <c:pt idx="3223">
                  <c:v>32534</c:v>
                </c:pt>
                <c:pt idx="3224">
                  <c:v>32535</c:v>
                </c:pt>
                <c:pt idx="3225">
                  <c:v>32536</c:v>
                </c:pt>
                <c:pt idx="3226">
                  <c:v>32537</c:v>
                </c:pt>
                <c:pt idx="3227">
                  <c:v>32538</c:v>
                </c:pt>
                <c:pt idx="3228">
                  <c:v>32539</c:v>
                </c:pt>
                <c:pt idx="3229">
                  <c:v>32540</c:v>
                </c:pt>
                <c:pt idx="3230">
                  <c:v>32541</c:v>
                </c:pt>
                <c:pt idx="3231">
                  <c:v>32542</c:v>
                </c:pt>
                <c:pt idx="3232">
                  <c:v>32543</c:v>
                </c:pt>
                <c:pt idx="3233">
                  <c:v>32544</c:v>
                </c:pt>
                <c:pt idx="3234">
                  <c:v>32545</c:v>
                </c:pt>
                <c:pt idx="3235">
                  <c:v>32546</c:v>
                </c:pt>
                <c:pt idx="3236">
                  <c:v>32547</c:v>
                </c:pt>
                <c:pt idx="3237">
                  <c:v>32548</c:v>
                </c:pt>
                <c:pt idx="3238">
                  <c:v>32549</c:v>
                </c:pt>
                <c:pt idx="3239">
                  <c:v>32550</c:v>
                </c:pt>
                <c:pt idx="3240">
                  <c:v>32551</c:v>
                </c:pt>
                <c:pt idx="3241">
                  <c:v>32552</c:v>
                </c:pt>
                <c:pt idx="3242">
                  <c:v>32553</c:v>
                </c:pt>
                <c:pt idx="3243">
                  <c:v>32554</c:v>
                </c:pt>
                <c:pt idx="3244">
                  <c:v>32555</c:v>
                </c:pt>
                <c:pt idx="3245">
                  <c:v>32556</c:v>
                </c:pt>
                <c:pt idx="3246">
                  <c:v>32557</c:v>
                </c:pt>
                <c:pt idx="3247">
                  <c:v>32558</c:v>
                </c:pt>
                <c:pt idx="3248">
                  <c:v>32559</c:v>
                </c:pt>
                <c:pt idx="3249">
                  <c:v>32560</c:v>
                </c:pt>
                <c:pt idx="3250">
                  <c:v>32561</c:v>
                </c:pt>
                <c:pt idx="3251">
                  <c:v>32562</c:v>
                </c:pt>
                <c:pt idx="3252">
                  <c:v>32563</c:v>
                </c:pt>
                <c:pt idx="3253">
                  <c:v>32564</c:v>
                </c:pt>
                <c:pt idx="3254">
                  <c:v>32565</c:v>
                </c:pt>
                <c:pt idx="3255">
                  <c:v>32566</c:v>
                </c:pt>
                <c:pt idx="3256">
                  <c:v>32567</c:v>
                </c:pt>
                <c:pt idx="3257">
                  <c:v>32568</c:v>
                </c:pt>
                <c:pt idx="3258">
                  <c:v>32569</c:v>
                </c:pt>
                <c:pt idx="3259">
                  <c:v>32570</c:v>
                </c:pt>
                <c:pt idx="3260">
                  <c:v>32571</c:v>
                </c:pt>
                <c:pt idx="3261">
                  <c:v>32572</c:v>
                </c:pt>
                <c:pt idx="3262">
                  <c:v>32573</c:v>
                </c:pt>
                <c:pt idx="3263">
                  <c:v>32574</c:v>
                </c:pt>
                <c:pt idx="3264">
                  <c:v>32575</c:v>
                </c:pt>
                <c:pt idx="3265">
                  <c:v>32576</c:v>
                </c:pt>
                <c:pt idx="3266">
                  <c:v>32577</c:v>
                </c:pt>
                <c:pt idx="3267">
                  <c:v>32578</c:v>
                </c:pt>
                <c:pt idx="3268">
                  <c:v>32579</c:v>
                </c:pt>
                <c:pt idx="3269">
                  <c:v>32580</c:v>
                </c:pt>
                <c:pt idx="3270">
                  <c:v>32581</c:v>
                </c:pt>
                <c:pt idx="3271">
                  <c:v>32582</c:v>
                </c:pt>
                <c:pt idx="3272">
                  <c:v>32583</c:v>
                </c:pt>
                <c:pt idx="3273">
                  <c:v>32584</c:v>
                </c:pt>
                <c:pt idx="3274">
                  <c:v>32585</c:v>
                </c:pt>
                <c:pt idx="3275">
                  <c:v>32586</c:v>
                </c:pt>
                <c:pt idx="3276">
                  <c:v>32587</c:v>
                </c:pt>
                <c:pt idx="3277">
                  <c:v>32588</c:v>
                </c:pt>
                <c:pt idx="3278">
                  <c:v>32589</c:v>
                </c:pt>
                <c:pt idx="3279">
                  <c:v>32590</c:v>
                </c:pt>
                <c:pt idx="3280">
                  <c:v>32591</c:v>
                </c:pt>
                <c:pt idx="3281">
                  <c:v>32592</c:v>
                </c:pt>
                <c:pt idx="3282">
                  <c:v>32593</c:v>
                </c:pt>
                <c:pt idx="3283">
                  <c:v>32594</c:v>
                </c:pt>
                <c:pt idx="3284">
                  <c:v>32595</c:v>
                </c:pt>
                <c:pt idx="3285">
                  <c:v>32596</c:v>
                </c:pt>
                <c:pt idx="3286">
                  <c:v>32597</c:v>
                </c:pt>
                <c:pt idx="3287">
                  <c:v>32598</c:v>
                </c:pt>
                <c:pt idx="3288">
                  <c:v>32599</c:v>
                </c:pt>
                <c:pt idx="3289">
                  <c:v>32600</c:v>
                </c:pt>
                <c:pt idx="3290">
                  <c:v>32601</c:v>
                </c:pt>
                <c:pt idx="3291">
                  <c:v>32602</c:v>
                </c:pt>
                <c:pt idx="3292">
                  <c:v>32603</c:v>
                </c:pt>
                <c:pt idx="3293">
                  <c:v>32604</c:v>
                </c:pt>
                <c:pt idx="3294">
                  <c:v>32605</c:v>
                </c:pt>
                <c:pt idx="3295">
                  <c:v>32606</c:v>
                </c:pt>
                <c:pt idx="3296">
                  <c:v>32607</c:v>
                </c:pt>
                <c:pt idx="3297">
                  <c:v>32608</c:v>
                </c:pt>
                <c:pt idx="3298">
                  <c:v>32609</c:v>
                </c:pt>
                <c:pt idx="3299">
                  <c:v>32610</c:v>
                </c:pt>
                <c:pt idx="3300">
                  <c:v>32611</c:v>
                </c:pt>
                <c:pt idx="3301">
                  <c:v>32612</c:v>
                </c:pt>
                <c:pt idx="3302">
                  <c:v>32613</c:v>
                </c:pt>
                <c:pt idx="3303">
                  <c:v>32614</c:v>
                </c:pt>
                <c:pt idx="3304">
                  <c:v>32615</c:v>
                </c:pt>
                <c:pt idx="3305">
                  <c:v>32616</c:v>
                </c:pt>
                <c:pt idx="3306">
                  <c:v>32617</c:v>
                </c:pt>
                <c:pt idx="3307">
                  <c:v>32618</c:v>
                </c:pt>
                <c:pt idx="3308">
                  <c:v>32619</c:v>
                </c:pt>
                <c:pt idx="3309">
                  <c:v>32620</c:v>
                </c:pt>
                <c:pt idx="3310">
                  <c:v>32621</c:v>
                </c:pt>
                <c:pt idx="3311">
                  <c:v>32622</c:v>
                </c:pt>
                <c:pt idx="3312">
                  <c:v>32623</c:v>
                </c:pt>
                <c:pt idx="3313">
                  <c:v>32624</c:v>
                </c:pt>
                <c:pt idx="3314">
                  <c:v>32625</c:v>
                </c:pt>
                <c:pt idx="3315">
                  <c:v>32626</c:v>
                </c:pt>
                <c:pt idx="3316">
                  <c:v>32627</c:v>
                </c:pt>
                <c:pt idx="3317">
                  <c:v>32628</c:v>
                </c:pt>
                <c:pt idx="3318">
                  <c:v>32629</c:v>
                </c:pt>
                <c:pt idx="3319">
                  <c:v>32630</c:v>
                </c:pt>
                <c:pt idx="3320">
                  <c:v>32631</c:v>
                </c:pt>
                <c:pt idx="3321">
                  <c:v>32632</c:v>
                </c:pt>
                <c:pt idx="3322">
                  <c:v>32633</c:v>
                </c:pt>
                <c:pt idx="3323">
                  <c:v>32634</c:v>
                </c:pt>
                <c:pt idx="3324">
                  <c:v>32635</c:v>
                </c:pt>
                <c:pt idx="3325">
                  <c:v>32636</c:v>
                </c:pt>
                <c:pt idx="3326">
                  <c:v>32637</c:v>
                </c:pt>
                <c:pt idx="3327">
                  <c:v>32638</c:v>
                </c:pt>
                <c:pt idx="3328">
                  <c:v>32639</c:v>
                </c:pt>
                <c:pt idx="3329">
                  <c:v>32640</c:v>
                </c:pt>
                <c:pt idx="3330">
                  <c:v>32641</c:v>
                </c:pt>
                <c:pt idx="3331">
                  <c:v>32642</c:v>
                </c:pt>
                <c:pt idx="3332">
                  <c:v>32643</c:v>
                </c:pt>
                <c:pt idx="3333">
                  <c:v>32644</c:v>
                </c:pt>
                <c:pt idx="3334">
                  <c:v>32645</c:v>
                </c:pt>
                <c:pt idx="3335">
                  <c:v>32646</c:v>
                </c:pt>
                <c:pt idx="3336">
                  <c:v>32647</c:v>
                </c:pt>
                <c:pt idx="3337">
                  <c:v>32648</c:v>
                </c:pt>
                <c:pt idx="3338">
                  <c:v>32649</c:v>
                </c:pt>
                <c:pt idx="3339">
                  <c:v>32650</c:v>
                </c:pt>
                <c:pt idx="3340">
                  <c:v>32651</c:v>
                </c:pt>
                <c:pt idx="3341">
                  <c:v>32652</c:v>
                </c:pt>
                <c:pt idx="3342">
                  <c:v>32653</c:v>
                </c:pt>
                <c:pt idx="3343">
                  <c:v>32654</c:v>
                </c:pt>
                <c:pt idx="3344">
                  <c:v>32655</c:v>
                </c:pt>
                <c:pt idx="3345">
                  <c:v>32656</c:v>
                </c:pt>
                <c:pt idx="3346">
                  <c:v>32657</c:v>
                </c:pt>
                <c:pt idx="3347">
                  <c:v>32658</c:v>
                </c:pt>
                <c:pt idx="3348">
                  <c:v>32659</c:v>
                </c:pt>
                <c:pt idx="3349">
                  <c:v>32660</c:v>
                </c:pt>
                <c:pt idx="3350">
                  <c:v>32661</c:v>
                </c:pt>
                <c:pt idx="3351">
                  <c:v>32662</c:v>
                </c:pt>
                <c:pt idx="3352">
                  <c:v>32663</c:v>
                </c:pt>
                <c:pt idx="3353">
                  <c:v>32664</c:v>
                </c:pt>
                <c:pt idx="3354">
                  <c:v>32665</c:v>
                </c:pt>
                <c:pt idx="3355">
                  <c:v>32666</c:v>
                </c:pt>
                <c:pt idx="3356">
                  <c:v>32667</c:v>
                </c:pt>
                <c:pt idx="3357">
                  <c:v>32668</c:v>
                </c:pt>
                <c:pt idx="3358">
                  <c:v>32669</c:v>
                </c:pt>
                <c:pt idx="3359">
                  <c:v>32670</c:v>
                </c:pt>
                <c:pt idx="3360">
                  <c:v>32671</c:v>
                </c:pt>
                <c:pt idx="3361">
                  <c:v>32672</c:v>
                </c:pt>
                <c:pt idx="3362">
                  <c:v>32673</c:v>
                </c:pt>
                <c:pt idx="3363">
                  <c:v>32674</c:v>
                </c:pt>
                <c:pt idx="3364">
                  <c:v>32675</c:v>
                </c:pt>
                <c:pt idx="3365">
                  <c:v>32676</c:v>
                </c:pt>
                <c:pt idx="3366">
                  <c:v>32677</c:v>
                </c:pt>
                <c:pt idx="3367">
                  <c:v>32678</c:v>
                </c:pt>
                <c:pt idx="3368">
                  <c:v>32679</c:v>
                </c:pt>
                <c:pt idx="3369">
                  <c:v>32680</c:v>
                </c:pt>
                <c:pt idx="3370">
                  <c:v>32681</c:v>
                </c:pt>
                <c:pt idx="3371">
                  <c:v>32682</c:v>
                </c:pt>
                <c:pt idx="3372">
                  <c:v>32683</c:v>
                </c:pt>
                <c:pt idx="3373">
                  <c:v>32684</c:v>
                </c:pt>
                <c:pt idx="3374">
                  <c:v>32685</c:v>
                </c:pt>
                <c:pt idx="3375">
                  <c:v>32686</c:v>
                </c:pt>
                <c:pt idx="3376">
                  <c:v>32687</c:v>
                </c:pt>
                <c:pt idx="3377">
                  <c:v>32688</c:v>
                </c:pt>
                <c:pt idx="3378">
                  <c:v>32689</c:v>
                </c:pt>
                <c:pt idx="3379">
                  <c:v>32690</c:v>
                </c:pt>
                <c:pt idx="3380">
                  <c:v>32691</c:v>
                </c:pt>
                <c:pt idx="3381">
                  <c:v>32692</c:v>
                </c:pt>
                <c:pt idx="3382">
                  <c:v>32693</c:v>
                </c:pt>
                <c:pt idx="3383">
                  <c:v>32694</c:v>
                </c:pt>
                <c:pt idx="3384">
                  <c:v>32695</c:v>
                </c:pt>
                <c:pt idx="3385">
                  <c:v>32696</c:v>
                </c:pt>
                <c:pt idx="3386">
                  <c:v>32697</c:v>
                </c:pt>
                <c:pt idx="3387">
                  <c:v>32698</c:v>
                </c:pt>
                <c:pt idx="3388">
                  <c:v>32699</c:v>
                </c:pt>
                <c:pt idx="3389">
                  <c:v>32700</c:v>
                </c:pt>
                <c:pt idx="3390">
                  <c:v>32701</c:v>
                </c:pt>
                <c:pt idx="3391">
                  <c:v>32702</c:v>
                </c:pt>
                <c:pt idx="3392">
                  <c:v>32703</c:v>
                </c:pt>
                <c:pt idx="3393">
                  <c:v>32704</c:v>
                </c:pt>
                <c:pt idx="3394">
                  <c:v>32705</c:v>
                </c:pt>
                <c:pt idx="3395">
                  <c:v>32706</c:v>
                </c:pt>
                <c:pt idx="3396">
                  <c:v>32707</c:v>
                </c:pt>
                <c:pt idx="3397">
                  <c:v>32708</c:v>
                </c:pt>
                <c:pt idx="3398">
                  <c:v>32709</c:v>
                </c:pt>
                <c:pt idx="3399">
                  <c:v>32710</c:v>
                </c:pt>
                <c:pt idx="3400">
                  <c:v>32711</c:v>
                </c:pt>
                <c:pt idx="3401">
                  <c:v>32712</c:v>
                </c:pt>
                <c:pt idx="3402">
                  <c:v>32713</c:v>
                </c:pt>
                <c:pt idx="3403">
                  <c:v>32714</c:v>
                </c:pt>
                <c:pt idx="3404">
                  <c:v>32715</c:v>
                </c:pt>
                <c:pt idx="3405">
                  <c:v>32716</c:v>
                </c:pt>
                <c:pt idx="3406">
                  <c:v>32717</c:v>
                </c:pt>
                <c:pt idx="3407">
                  <c:v>32718</c:v>
                </c:pt>
                <c:pt idx="3408">
                  <c:v>32719</c:v>
                </c:pt>
                <c:pt idx="3409">
                  <c:v>32720</c:v>
                </c:pt>
                <c:pt idx="3410">
                  <c:v>32721</c:v>
                </c:pt>
                <c:pt idx="3411">
                  <c:v>32722</c:v>
                </c:pt>
                <c:pt idx="3412">
                  <c:v>32723</c:v>
                </c:pt>
                <c:pt idx="3413">
                  <c:v>32724</c:v>
                </c:pt>
                <c:pt idx="3414">
                  <c:v>32725</c:v>
                </c:pt>
                <c:pt idx="3415">
                  <c:v>32726</c:v>
                </c:pt>
                <c:pt idx="3416">
                  <c:v>32727</c:v>
                </c:pt>
                <c:pt idx="3417">
                  <c:v>32728</c:v>
                </c:pt>
                <c:pt idx="3418">
                  <c:v>32729</c:v>
                </c:pt>
                <c:pt idx="3419">
                  <c:v>32730</c:v>
                </c:pt>
                <c:pt idx="3420">
                  <c:v>32731</c:v>
                </c:pt>
                <c:pt idx="3421">
                  <c:v>32732</c:v>
                </c:pt>
                <c:pt idx="3422">
                  <c:v>32733</c:v>
                </c:pt>
                <c:pt idx="3423">
                  <c:v>32734</c:v>
                </c:pt>
                <c:pt idx="3424">
                  <c:v>32735</c:v>
                </c:pt>
                <c:pt idx="3425">
                  <c:v>32736</c:v>
                </c:pt>
                <c:pt idx="3426">
                  <c:v>32737</c:v>
                </c:pt>
                <c:pt idx="3427">
                  <c:v>32738</c:v>
                </c:pt>
                <c:pt idx="3428">
                  <c:v>32739</c:v>
                </c:pt>
                <c:pt idx="3429">
                  <c:v>32740</c:v>
                </c:pt>
                <c:pt idx="3430">
                  <c:v>32741</c:v>
                </c:pt>
                <c:pt idx="3431">
                  <c:v>32742</c:v>
                </c:pt>
                <c:pt idx="3432">
                  <c:v>32743</c:v>
                </c:pt>
                <c:pt idx="3433">
                  <c:v>32744</c:v>
                </c:pt>
                <c:pt idx="3434">
                  <c:v>32745</c:v>
                </c:pt>
                <c:pt idx="3435">
                  <c:v>32746</c:v>
                </c:pt>
                <c:pt idx="3436">
                  <c:v>32747</c:v>
                </c:pt>
                <c:pt idx="3437">
                  <c:v>32748</c:v>
                </c:pt>
                <c:pt idx="3438">
                  <c:v>32749</c:v>
                </c:pt>
                <c:pt idx="3439">
                  <c:v>32750</c:v>
                </c:pt>
                <c:pt idx="3440">
                  <c:v>32751</c:v>
                </c:pt>
                <c:pt idx="3441">
                  <c:v>32752</c:v>
                </c:pt>
                <c:pt idx="3442">
                  <c:v>32753</c:v>
                </c:pt>
                <c:pt idx="3443">
                  <c:v>32754</c:v>
                </c:pt>
                <c:pt idx="3444">
                  <c:v>32755</c:v>
                </c:pt>
                <c:pt idx="3445">
                  <c:v>32756</c:v>
                </c:pt>
                <c:pt idx="3446">
                  <c:v>32757</c:v>
                </c:pt>
                <c:pt idx="3447">
                  <c:v>32758</c:v>
                </c:pt>
                <c:pt idx="3448">
                  <c:v>32759</c:v>
                </c:pt>
                <c:pt idx="3449">
                  <c:v>32760</c:v>
                </c:pt>
                <c:pt idx="3450">
                  <c:v>32761</c:v>
                </c:pt>
                <c:pt idx="3451">
                  <c:v>32762</c:v>
                </c:pt>
                <c:pt idx="3452">
                  <c:v>32763</c:v>
                </c:pt>
                <c:pt idx="3453">
                  <c:v>32764</c:v>
                </c:pt>
                <c:pt idx="3454">
                  <c:v>32765</c:v>
                </c:pt>
                <c:pt idx="3455">
                  <c:v>32766</c:v>
                </c:pt>
                <c:pt idx="3456">
                  <c:v>32767</c:v>
                </c:pt>
                <c:pt idx="3457">
                  <c:v>32768</c:v>
                </c:pt>
                <c:pt idx="3458">
                  <c:v>32769</c:v>
                </c:pt>
                <c:pt idx="3459">
                  <c:v>32770</c:v>
                </c:pt>
                <c:pt idx="3460">
                  <c:v>32771</c:v>
                </c:pt>
                <c:pt idx="3461">
                  <c:v>32772</c:v>
                </c:pt>
                <c:pt idx="3462">
                  <c:v>32773</c:v>
                </c:pt>
                <c:pt idx="3463">
                  <c:v>32774</c:v>
                </c:pt>
                <c:pt idx="3464">
                  <c:v>32775</c:v>
                </c:pt>
                <c:pt idx="3465">
                  <c:v>32776</c:v>
                </c:pt>
                <c:pt idx="3466">
                  <c:v>32777</c:v>
                </c:pt>
                <c:pt idx="3467">
                  <c:v>32778</c:v>
                </c:pt>
                <c:pt idx="3468">
                  <c:v>32779</c:v>
                </c:pt>
                <c:pt idx="3469">
                  <c:v>32780</c:v>
                </c:pt>
                <c:pt idx="3470">
                  <c:v>32781</c:v>
                </c:pt>
                <c:pt idx="3471">
                  <c:v>32782</c:v>
                </c:pt>
                <c:pt idx="3472">
                  <c:v>32783</c:v>
                </c:pt>
                <c:pt idx="3473">
                  <c:v>32784</c:v>
                </c:pt>
                <c:pt idx="3474">
                  <c:v>32785</c:v>
                </c:pt>
                <c:pt idx="3475">
                  <c:v>32786</c:v>
                </c:pt>
                <c:pt idx="3476">
                  <c:v>32787</c:v>
                </c:pt>
                <c:pt idx="3477">
                  <c:v>32788</c:v>
                </c:pt>
                <c:pt idx="3478">
                  <c:v>32789</c:v>
                </c:pt>
                <c:pt idx="3479">
                  <c:v>32790</c:v>
                </c:pt>
                <c:pt idx="3480">
                  <c:v>32791</c:v>
                </c:pt>
                <c:pt idx="3481">
                  <c:v>32792</c:v>
                </c:pt>
                <c:pt idx="3482">
                  <c:v>32793</c:v>
                </c:pt>
                <c:pt idx="3483">
                  <c:v>32794</c:v>
                </c:pt>
                <c:pt idx="3484">
                  <c:v>32795</c:v>
                </c:pt>
                <c:pt idx="3485">
                  <c:v>32796</c:v>
                </c:pt>
                <c:pt idx="3486">
                  <c:v>32797</c:v>
                </c:pt>
                <c:pt idx="3487">
                  <c:v>32798</c:v>
                </c:pt>
                <c:pt idx="3488">
                  <c:v>32799</c:v>
                </c:pt>
                <c:pt idx="3489">
                  <c:v>32800</c:v>
                </c:pt>
                <c:pt idx="3490">
                  <c:v>32801</c:v>
                </c:pt>
                <c:pt idx="3491">
                  <c:v>32802</c:v>
                </c:pt>
                <c:pt idx="3492">
                  <c:v>32803</c:v>
                </c:pt>
                <c:pt idx="3493">
                  <c:v>32804</c:v>
                </c:pt>
                <c:pt idx="3494">
                  <c:v>32805</c:v>
                </c:pt>
                <c:pt idx="3495">
                  <c:v>32806</c:v>
                </c:pt>
                <c:pt idx="3496">
                  <c:v>32807</c:v>
                </c:pt>
                <c:pt idx="3497">
                  <c:v>32808</c:v>
                </c:pt>
                <c:pt idx="3498">
                  <c:v>32809</c:v>
                </c:pt>
                <c:pt idx="3499">
                  <c:v>32810</c:v>
                </c:pt>
                <c:pt idx="3500">
                  <c:v>32811</c:v>
                </c:pt>
                <c:pt idx="3501">
                  <c:v>32812</c:v>
                </c:pt>
                <c:pt idx="3502">
                  <c:v>32813</c:v>
                </c:pt>
                <c:pt idx="3503">
                  <c:v>32814</c:v>
                </c:pt>
                <c:pt idx="3504">
                  <c:v>32815</c:v>
                </c:pt>
                <c:pt idx="3505">
                  <c:v>32816</c:v>
                </c:pt>
                <c:pt idx="3506">
                  <c:v>32817</c:v>
                </c:pt>
                <c:pt idx="3507">
                  <c:v>32818</c:v>
                </c:pt>
                <c:pt idx="3508">
                  <c:v>32819</c:v>
                </c:pt>
                <c:pt idx="3509">
                  <c:v>32820</c:v>
                </c:pt>
                <c:pt idx="3510">
                  <c:v>32821</c:v>
                </c:pt>
                <c:pt idx="3511">
                  <c:v>32822</c:v>
                </c:pt>
                <c:pt idx="3512">
                  <c:v>32823</c:v>
                </c:pt>
                <c:pt idx="3513">
                  <c:v>32824</c:v>
                </c:pt>
                <c:pt idx="3514">
                  <c:v>32825</c:v>
                </c:pt>
                <c:pt idx="3515">
                  <c:v>32826</c:v>
                </c:pt>
                <c:pt idx="3516">
                  <c:v>32827</c:v>
                </c:pt>
                <c:pt idx="3517">
                  <c:v>32828</c:v>
                </c:pt>
                <c:pt idx="3518">
                  <c:v>32829</c:v>
                </c:pt>
                <c:pt idx="3519">
                  <c:v>32830</c:v>
                </c:pt>
                <c:pt idx="3520">
                  <c:v>32831</c:v>
                </c:pt>
                <c:pt idx="3521">
                  <c:v>32832</c:v>
                </c:pt>
                <c:pt idx="3522">
                  <c:v>32833</c:v>
                </c:pt>
                <c:pt idx="3523">
                  <c:v>32834</c:v>
                </c:pt>
                <c:pt idx="3524">
                  <c:v>32835</c:v>
                </c:pt>
                <c:pt idx="3525">
                  <c:v>32836</c:v>
                </c:pt>
                <c:pt idx="3526">
                  <c:v>32837</c:v>
                </c:pt>
                <c:pt idx="3527">
                  <c:v>32838</c:v>
                </c:pt>
                <c:pt idx="3528">
                  <c:v>32839</c:v>
                </c:pt>
                <c:pt idx="3529">
                  <c:v>32840</c:v>
                </c:pt>
                <c:pt idx="3530">
                  <c:v>32841</c:v>
                </c:pt>
                <c:pt idx="3531">
                  <c:v>32842</c:v>
                </c:pt>
                <c:pt idx="3532">
                  <c:v>32843</c:v>
                </c:pt>
                <c:pt idx="3533">
                  <c:v>32844</c:v>
                </c:pt>
                <c:pt idx="3534">
                  <c:v>32845</c:v>
                </c:pt>
                <c:pt idx="3535">
                  <c:v>32846</c:v>
                </c:pt>
                <c:pt idx="3536">
                  <c:v>32847</c:v>
                </c:pt>
                <c:pt idx="3537">
                  <c:v>32848</c:v>
                </c:pt>
                <c:pt idx="3538">
                  <c:v>32849</c:v>
                </c:pt>
                <c:pt idx="3539">
                  <c:v>32850</c:v>
                </c:pt>
                <c:pt idx="3540">
                  <c:v>32851</c:v>
                </c:pt>
                <c:pt idx="3541">
                  <c:v>32852</c:v>
                </c:pt>
                <c:pt idx="3542">
                  <c:v>32853</c:v>
                </c:pt>
                <c:pt idx="3543">
                  <c:v>32854</c:v>
                </c:pt>
                <c:pt idx="3544">
                  <c:v>32855</c:v>
                </c:pt>
                <c:pt idx="3545">
                  <c:v>32856</c:v>
                </c:pt>
                <c:pt idx="3546">
                  <c:v>32857</c:v>
                </c:pt>
                <c:pt idx="3547">
                  <c:v>32858</c:v>
                </c:pt>
                <c:pt idx="3548">
                  <c:v>32859</c:v>
                </c:pt>
                <c:pt idx="3549">
                  <c:v>32860</c:v>
                </c:pt>
                <c:pt idx="3550">
                  <c:v>32861</c:v>
                </c:pt>
                <c:pt idx="3551">
                  <c:v>32862</c:v>
                </c:pt>
                <c:pt idx="3552">
                  <c:v>32863</c:v>
                </c:pt>
                <c:pt idx="3553">
                  <c:v>32864</c:v>
                </c:pt>
                <c:pt idx="3554">
                  <c:v>32865</c:v>
                </c:pt>
                <c:pt idx="3555">
                  <c:v>32866</c:v>
                </c:pt>
                <c:pt idx="3556">
                  <c:v>32867</c:v>
                </c:pt>
                <c:pt idx="3557">
                  <c:v>32868</c:v>
                </c:pt>
                <c:pt idx="3558">
                  <c:v>32869</c:v>
                </c:pt>
                <c:pt idx="3559">
                  <c:v>32870</c:v>
                </c:pt>
                <c:pt idx="3560">
                  <c:v>32871</c:v>
                </c:pt>
                <c:pt idx="3561">
                  <c:v>32872</c:v>
                </c:pt>
                <c:pt idx="3562">
                  <c:v>32873</c:v>
                </c:pt>
                <c:pt idx="3563">
                  <c:v>32874</c:v>
                </c:pt>
                <c:pt idx="3564">
                  <c:v>32875</c:v>
                </c:pt>
                <c:pt idx="3565">
                  <c:v>32876</c:v>
                </c:pt>
                <c:pt idx="3566">
                  <c:v>32877</c:v>
                </c:pt>
                <c:pt idx="3567">
                  <c:v>32878</c:v>
                </c:pt>
                <c:pt idx="3568">
                  <c:v>32879</c:v>
                </c:pt>
                <c:pt idx="3569">
                  <c:v>32880</c:v>
                </c:pt>
                <c:pt idx="3570">
                  <c:v>32881</c:v>
                </c:pt>
                <c:pt idx="3571">
                  <c:v>32882</c:v>
                </c:pt>
                <c:pt idx="3572">
                  <c:v>32883</c:v>
                </c:pt>
                <c:pt idx="3573">
                  <c:v>32884</c:v>
                </c:pt>
                <c:pt idx="3574">
                  <c:v>32885</c:v>
                </c:pt>
                <c:pt idx="3575">
                  <c:v>32886</c:v>
                </c:pt>
                <c:pt idx="3576">
                  <c:v>32887</c:v>
                </c:pt>
                <c:pt idx="3577">
                  <c:v>32888</c:v>
                </c:pt>
                <c:pt idx="3578">
                  <c:v>32889</c:v>
                </c:pt>
                <c:pt idx="3579">
                  <c:v>32890</c:v>
                </c:pt>
                <c:pt idx="3580">
                  <c:v>32891</c:v>
                </c:pt>
                <c:pt idx="3581">
                  <c:v>32892</c:v>
                </c:pt>
                <c:pt idx="3582">
                  <c:v>32893</c:v>
                </c:pt>
                <c:pt idx="3583">
                  <c:v>32894</c:v>
                </c:pt>
                <c:pt idx="3584">
                  <c:v>32895</c:v>
                </c:pt>
                <c:pt idx="3585">
                  <c:v>32896</c:v>
                </c:pt>
                <c:pt idx="3586">
                  <c:v>32897</c:v>
                </c:pt>
                <c:pt idx="3587">
                  <c:v>32898</c:v>
                </c:pt>
                <c:pt idx="3588">
                  <c:v>32899</c:v>
                </c:pt>
                <c:pt idx="3589">
                  <c:v>32900</c:v>
                </c:pt>
                <c:pt idx="3590">
                  <c:v>32901</c:v>
                </c:pt>
                <c:pt idx="3591">
                  <c:v>32902</c:v>
                </c:pt>
                <c:pt idx="3592">
                  <c:v>32903</c:v>
                </c:pt>
                <c:pt idx="3593">
                  <c:v>32904</c:v>
                </c:pt>
                <c:pt idx="3594">
                  <c:v>32905</c:v>
                </c:pt>
                <c:pt idx="3595">
                  <c:v>32906</c:v>
                </c:pt>
                <c:pt idx="3596">
                  <c:v>32907</c:v>
                </c:pt>
                <c:pt idx="3597">
                  <c:v>32908</c:v>
                </c:pt>
                <c:pt idx="3598">
                  <c:v>32909</c:v>
                </c:pt>
                <c:pt idx="3599">
                  <c:v>32910</c:v>
                </c:pt>
                <c:pt idx="3600">
                  <c:v>32911</c:v>
                </c:pt>
                <c:pt idx="3601">
                  <c:v>32912</c:v>
                </c:pt>
                <c:pt idx="3602">
                  <c:v>32913</c:v>
                </c:pt>
                <c:pt idx="3603">
                  <c:v>32914</c:v>
                </c:pt>
                <c:pt idx="3604">
                  <c:v>32915</c:v>
                </c:pt>
                <c:pt idx="3605">
                  <c:v>32916</c:v>
                </c:pt>
                <c:pt idx="3606">
                  <c:v>32917</c:v>
                </c:pt>
                <c:pt idx="3607">
                  <c:v>32918</c:v>
                </c:pt>
                <c:pt idx="3608">
                  <c:v>32919</c:v>
                </c:pt>
                <c:pt idx="3609">
                  <c:v>32920</c:v>
                </c:pt>
                <c:pt idx="3610">
                  <c:v>32921</c:v>
                </c:pt>
                <c:pt idx="3611">
                  <c:v>32922</c:v>
                </c:pt>
                <c:pt idx="3612">
                  <c:v>32923</c:v>
                </c:pt>
                <c:pt idx="3613">
                  <c:v>32924</c:v>
                </c:pt>
                <c:pt idx="3614">
                  <c:v>32925</c:v>
                </c:pt>
                <c:pt idx="3615">
                  <c:v>32926</c:v>
                </c:pt>
                <c:pt idx="3616">
                  <c:v>32927</c:v>
                </c:pt>
                <c:pt idx="3617">
                  <c:v>32928</c:v>
                </c:pt>
                <c:pt idx="3618">
                  <c:v>32929</c:v>
                </c:pt>
                <c:pt idx="3619">
                  <c:v>32930</c:v>
                </c:pt>
                <c:pt idx="3620">
                  <c:v>32931</c:v>
                </c:pt>
                <c:pt idx="3621">
                  <c:v>32932</c:v>
                </c:pt>
                <c:pt idx="3622">
                  <c:v>32933</c:v>
                </c:pt>
                <c:pt idx="3623">
                  <c:v>32934</c:v>
                </c:pt>
                <c:pt idx="3624">
                  <c:v>32935</c:v>
                </c:pt>
                <c:pt idx="3625">
                  <c:v>32936</c:v>
                </c:pt>
                <c:pt idx="3626">
                  <c:v>32937</c:v>
                </c:pt>
                <c:pt idx="3627">
                  <c:v>32938</c:v>
                </c:pt>
                <c:pt idx="3628">
                  <c:v>32939</c:v>
                </c:pt>
                <c:pt idx="3629">
                  <c:v>32940</c:v>
                </c:pt>
                <c:pt idx="3630">
                  <c:v>32941</c:v>
                </c:pt>
                <c:pt idx="3631">
                  <c:v>32942</c:v>
                </c:pt>
                <c:pt idx="3632">
                  <c:v>32943</c:v>
                </c:pt>
                <c:pt idx="3633">
                  <c:v>32944</c:v>
                </c:pt>
                <c:pt idx="3634">
                  <c:v>32945</c:v>
                </c:pt>
                <c:pt idx="3635">
                  <c:v>32946</c:v>
                </c:pt>
                <c:pt idx="3636">
                  <c:v>32947</c:v>
                </c:pt>
                <c:pt idx="3637">
                  <c:v>32948</c:v>
                </c:pt>
                <c:pt idx="3638">
                  <c:v>32949</c:v>
                </c:pt>
                <c:pt idx="3639">
                  <c:v>32950</c:v>
                </c:pt>
                <c:pt idx="3640">
                  <c:v>32951</c:v>
                </c:pt>
                <c:pt idx="3641">
                  <c:v>32952</c:v>
                </c:pt>
                <c:pt idx="3642">
                  <c:v>32953</c:v>
                </c:pt>
                <c:pt idx="3643">
                  <c:v>32954</c:v>
                </c:pt>
                <c:pt idx="3644">
                  <c:v>32955</c:v>
                </c:pt>
                <c:pt idx="3645">
                  <c:v>32956</c:v>
                </c:pt>
                <c:pt idx="3646">
                  <c:v>32957</c:v>
                </c:pt>
                <c:pt idx="3647">
                  <c:v>32958</c:v>
                </c:pt>
                <c:pt idx="3648">
                  <c:v>32959</c:v>
                </c:pt>
                <c:pt idx="3649">
                  <c:v>32960</c:v>
                </c:pt>
                <c:pt idx="3650">
                  <c:v>32961</c:v>
                </c:pt>
                <c:pt idx="3651">
                  <c:v>32962</c:v>
                </c:pt>
                <c:pt idx="3652">
                  <c:v>32963</c:v>
                </c:pt>
                <c:pt idx="3653">
                  <c:v>32964</c:v>
                </c:pt>
                <c:pt idx="3654">
                  <c:v>32965</c:v>
                </c:pt>
                <c:pt idx="3655">
                  <c:v>32966</c:v>
                </c:pt>
                <c:pt idx="3656">
                  <c:v>32967</c:v>
                </c:pt>
                <c:pt idx="3657">
                  <c:v>32968</c:v>
                </c:pt>
                <c:pt idx="3658">
                  <c:v>32969</c:v>
                </c:pt>
                <c:pt idx="3659">
                  <c:v>32970</c:v>
                </c:pt>
                <c:pt idx="3660">
                  <c:v>32971</c:v>
                </c:pt>
                <c:pt idx="3661">
                  <c:v>32972</c:v>
                </c:pt>
                <c:pt idx="3662">
                  <c:v>32973</c:v>
                </c:pt>
                <c:pt idx="3663">
                  <c:v>32974</c:v>
                </c:pt>
                <c:pt idx="3664">
                  <c:v>32975</c:v>
                </c:pt>
                <c:pt idx="3665">
                  <c:v>32976</c:v>
                </c:pt>
                <c:pt idx="3666">
                  <c:v>32977</c:v>
                </c:pt>
                <c:pt idx="3667">
                  <c:v>32978</c:v>
                </c:pt>
                <c:pt idx="3668">
                  <c:v>32979</c:v>
                </c:pt>
                <c:pt idx="3669">
                  <c:v>32980</c:v>
                </c:pt>
                <c:pt idx="3670">
                  <c:v>32981</c:v>
                </c:pt>
                <c:pt idx="3671">
                  <c:v>32982</c:v>
                </c:pt>
                <c:pt idx="3672">
                  <c:v>32983</c:v>
                </c:pt>
                <c:pt idx="3673">
                  <c:v>32984</c:v>
                </c:pt>
                <c:pt idx="3674">
                  <c:v>32985</c:v>
                </c:pt>
                <c:pt idx="3675">
                  <c:v>32986</c:v>
                </c:pt>
                <c:pt idx="3676">
                  <c:v>32987</c:v>
                </c:pt>
                <c:pt idx="3677">
                  <c:v>32988</c:v>
                </c:pt>
                <c:pt idx="3678">
                  <c:v>32989</c:v>
                </c:pt>
                <c:pt idx="3679">
                  <c:v>32990</c:v>
                </c:pt>
                <c:pt idx="3680">
                  <c:v>32991</c:v>
                </c:pt>
                <c:pt idx="3681">
                  <c:v>32992</c:v>
                </c:pt>
                <c:pt idx="3682">
                  <c:v>32993</c:v>
                </c:pt>
                <c:pt idx="3683">
                  <c:v>32994</c:v>
                </c:pt>
                <c:pt idx="3684">
                  <c:v>32995</c:v>
                </c:pt>
                <c:pt idx="3685">
                  <c:v>32996</c:v>
                </c:pt>
                <c:pt idx="3686">
                  <c:v>32997</c:v>
                </c:pt>
                <c:pt idx="3687">
                  <c:v>32998</c:v>
                </c:pt>
                <c:pt idx="3688">
                  <c:v>32999</c:v>
                </c:pt>
                <c:pt idx="3689">
                  <c:v>33000</c:v>
                </c:pt>
                <c:pt idx="3690">
                  <c:v>33001</c:v>
                </c:pt>
                <c:pt idx="3691">
                  <c:v>33002</c:v>
                </c:pt>
                <c:pt idx="3692">
                  <c:v>33003</c:v>
                </c:pt>
                <c:pt idx="3693">
                  <c:v>33004</c:v>
                </c:pt>
                <c:pt idx="3694">
                  <c:v>33005</c:v>
                </c:pt>
                <c:pt idx="3695">
                  <c:v>33006</c:v>
                </c:pt>
                <c:pt idx="3696">
                  <c:v>33007</c:v>
                </c:pt>
                <c:pt idx="3697">
                  <c:v>33008</c:v>
                </c:pt>
                <c:pt idx="3698">
                  <c:v>33009</c:v>
                </c:pt>
                <c:pt idx="3699">
                  <c:v>33010</c:v>
                </c:pt>
                <c:pt idx="3700">
                  <c:v>33011</c:v>
                </c:pt>
                <c:pt idx="3701">
                  <c:v>33012</c:v>
                </c:pt>
                <c:pt idx="3702">
                  <c:v>33013</c:v>
                </c:pt>
                <c:pt idx="3703">
                  <c:v>33014</c:v>
                </c:pt>
                <c:pt idx="3704">
                  <c:v>33015</c:v>
                </c:pt>
                <c:pt idx="3705">
                  <c:v>33016</c:v>
                </c:pt>
                <c:pt idx="3706">
                  <c:v>33017</c:v>
                </c:pt>
                <c:pt idx="3707">
                  <c:v>33018</c:v>
                </c:pt>
                <c:pt idx="3708">
                  <c:v>33019</c:v>
                </c:pt>
                <c:pt idx="3709">
                  <c:v>33020</c:v>
                </c:pt>
                <c:pt idx="3710">
                  <c:v>33021</c:v>
                </c:pt>
                <c:pt idx="3711">
                  <c:v>33022</c:v>
                </c:pt>
                <c:pt idx="3712">
                  <c:v>33023</c:v>
                </c:pt>
                <c:pt idx="3713">
                  <c:v>33024</c:v>
                </c:pt>
                <c:pt idx="3714">
                  <c:v>33025</c:v>
                </c:pt>
                <c:pt idx="3715">
                  <c:v>33026</c:v>
                </c:pt>
                <c:pt idx="3716">
                  <c:v>33027</c:v>
                </c:pt>
                <c:pt idx="3717">
                  <c:v>33028</c:v>
                </c:pt>
                <c:pt idx="3718">
                  <c:v>33029</c:v>
                </c:pt>
                <c:pt idx="3719">
                  <c:v>33030</c:v>
                </c:pt>
                <c:pt idx="3720">
                  <c:v>33031</c:v>
                </c:pt>
                <c:pt idx="3721">
                  <c:v>33032</c:v>
                </c:pt>
                <c:pt idx="3722">
                  <c:v>33033</c:v>
                </c:pt>
                <c:pt idx="3723">
                  <c:v>33034</c:v>
                </c:pt>
                <c:pt idx="3724">
                  <c:v>33035</c:v>
                </c:pt>
                <c:pt idx="3725">
                  <c:v>33036</c:v>
                </c:pt>
                <c:pt idx="3726">
                  <c:v>33037</c:v>
                </c:pt>
                <c:pt idx="3727">
                  <c:v>33038</c:v>
                </c:pt>
                <c:pt idx="3728">
                  <c:v>33039</c:v>
                </c:pt>
                <c:pt idx="3729">
                  <c:v>33040</c:v>
                </c:pt>
                <c:pt idx="3730">
                  <c:v>33041</c:v>
                </c:pt>
                <c:pt idx="3731">
                  <c:v>33042</c:v>
                </c:pt>
                <c:pt idx="3732">
                  <c:v>33043</c:v>
                </c:pt>
                <c:pt idx="3733">
                  <c:v>33044</c:v>
                </c:pt>
                <c:pt idx="3734">
                  <c:v>33045</c:v>
                </c:pt>
                <c:pt idx="3735">
                  <c:v>33046</c:v>
                </c:pt>
                <c:pt idx="3736">
                  <c:v>33047</c:v>
                </c:pt>
                <c:pt idx="3737">
                  <c:v>33048</c:v>
                </c:pt>
                <c:pt idx="3738">
                  <c:v>33049</c:v>
                </c:pt>
                <c:pt idx="3739">
                  <c:v>33050</c:v>
                </c:pt>
                <c:pt idx="3740">
                  <c:v>33051</c:v>
                </c:pt>
                <c:pt idx="3741">
                  <c:v>33052</c:v>
                </c:pt>
                <c:pt idx="3742">
                  <c:v>33053</c:v>
                </c:pt>
                <c:pt idx="3743">
                  <c:v>33054</c:v>
                </c:pt>
                <c:pt idx="3744">
                  <c:v>33055</c:v>
                </c:pt>
                <c:pt idx="3745">
                  <c:v>33056</c:v>
                </c:pt>
                <c:pt idx="3746">
                  <c:v>33057</c:v>
                </c:pt>
                <c:pt idx="3747">
                  <c:v>33058</c:v>
                </c:pt>
                <c:pt idx="3748">
                  <c:v>33059</c:v>
                </c:pt>
                <c:pt idx="3749">
                  <c:v>33060</c:v>
                </c:pt>
                <c:pt idx="3750">
                  <c:v>33061</c:v>
                </c:pt>
                <c:pt idx="3751">
                  <c:v>33062</c:v>
                </c:pt>
                <c:pt idx="3752">
                  <c:v>33063</c:v>
                </c:pt>
                <c:pt idx="3753">
                  <c:v>33064</c:v>
                </c:pt>
                <c:pt idx="3754">
                  <c:v>33065</c:v>
                </c:pt>
                <c:pt idx="3755">
                  <c:v>33066</c:v>
                </c:pt>
                <c:pt idx="3756">
                  <c:v>33067</c:v>
                </c:pt>
                <c:pt idx="3757">
                  <c:v>33068</c:v>
                </c:pt>
                <c:pt idx="3758">
                  <c:v>33069</c:v>
                </c:pt>
                <c:pt idx="3759">
                  <c:v>33070</c:v>
                </c:pt>
                <c:pt idx="3760">
                  <c:v>33071</c:v>
                </c:pt>
                <c:pt idx="3761">
                  <c:v>33072</c:v>
                </c:pt>
                <c:pt idx="3762">
                  <c:v>33073</c:v>
                </c:pt>
                <c:pt idx="3763">
                  <c:v>33074</c:v>
                </c:pt>
                <c:pt idx="3764">
                  <c:v>33075</c:v>
                </c:pt>
                <c:pt idx="3765">
                  <c:v>33076</c:v>
                </c:pt>
                <c:pt idx="3766">
                  <c:v>33077</c:v>
                </c:pt>
                <c:pt idx="3767">
                  <c:v>33078</c:v>
                </c:pt>
                <c:pt idx="3768">
                  <c:v>33079</c:v>
                </c:pt>
                <c:pt idx="3769">
                  <c:v>33080</c:v>
                </c:pt>
                <c:pt idx="3770">
                  <c:v>33081</c:v>
                </c:pt>
                <c:pt idx="3771">
                  <c:v>33082</c:v>
                </c:pt>
                <c:pt idx="3772">
                  <c:v>33083</c:v>
                </c:pt>
                <c:pt idx="3773">
                  <c:v>33084</c:v>
                </c:pt>
                <c:pt idx="3774">
                  <c:v>33085</c:v>
                </c:pt>
                <c:pt idx="3775">
                  <c:v>33086</c:v>
                </c:pt>
                <c:pt idx="3776">
                  <c:v>33087</c:v>
                </c:pt>
                <c:pt idx="3777">
                  <c:v>33088</c:v>
                </c:pt>
                <c:pt idx="3778">
                  <c:v>33089</c:v>
                </c:pt>
                <c:pt idx="3779">
                  <c:v>33090</c:v>
                </c:pt>
                <c:pt idx="3780">
                  <c:v>33091</c:v>
                </c:pt>
                <c:pt idx="3781">
                  <c:v>33092</c:v>
                </c:pt>
                <c:pt idx="3782">
                  <c:v>33093</c:v>
                </c:pt>
                <c:pt idx="3783">
                  <c:v>33094</c:v>
                </c:pt>
                <c:pt idx="3784">
                  <c:v>33095</c:v>
                </c:pt>
                <c:pt idx="3785">
                  <c:v>33096</c:v>
                </c:pt>
                <c:pt idx="3786">
                  <c:v>33097</c:v>
                </c:pt>
                <c:pt idx="3787">
                  <c:v>33098</c:v>
                </c:pt>
                <c:pt idx="3788">
                  <c:v>33099</c:v>
                </c:pt>
                <c:pt idx="3789">
                  <c:v>33100</c:v>
                </c:pt>
                <c:pt idx="3790">
                  <c:v>33101</c:v>
                </c:pt>
                <c:pt idx="3791">
                  <c:v>33102</c:v>
                </c:pt>
                <c:pt idx="3792">
                  <c:v>33103</c:v>
                </c:pt>
                <c:pt idx="3793">
                  <c:v>33104</c:v>
                </c:pt>
                <c:pt idx="3794">
                  <c:v>33105</c:v>
                </c:pt>
                <c:pt idx="3795">
                  <c:v>33106</c:v>
                </c:pt>
                <c:pt idx="3796">
                  <c:v>33107</c:v>
                </c:pt>
                <c:pt idx="3797">
                  <c:v>33108</c:v>
                </c:pt>
                <c:pt idx="3798">
                  <c:v>33109</c:v>
                </c:pt>
                <c:pt idx="3799">
                  <c:v>33110</c:v>
                </c:pt>
                <c:pt idx="3800">
                  <c:v>33111</c:v>
                </c:pt>
                <c:pt idx="3801">
                  <c:v>33112</c:v>
                </c:pt>
                <c:pt idx="3802">
                  <c:v>33113</c:v>
                </c:pt>
                <c:pt idx="3803">
                  <c:v>33114</c:v>
                </c:pt>
                <c:pt idx="3804">
                  <c:v>33115</c:v>
                </c:pt>
                <c:pt idx="3805">
                  <c:v>33116</c:v>
                </c:pt>
                <c:pt idx="3806">
                  <c:v>33117</c:v>
                </c:pt>
                <c:pt idx="3807">
                  <c:v>33118</c:v>
                </c:pt>
                <c:pt idx="3808">
                  <c:v>33119</c:v>
                </c:pt>
                <c:pt idx="3809">
                  <c:v>33120</c:v>
                </c:pt>
                <c:pt idx="3810">
                  <c:v>33121</c:v>
                </c:pt>
                <c:pt idx="3811">
                  <c:v>33122</c:v>
                </c:pt>
                <c:pt idx="3812">
                  <c:v>33123</c:v>
                </c:pt>
                <c:pt idx="3813">
                  <c:v>33124</c:v>
                </c:pt>
                <c:pt idx="3814">
                  <c:v>33125</c:v>
                </c:pt>
                <c:pt idx="3815">
                  <c:v>33126</c:v>
                </c:pt>
                <c:pt idx="3816">
                  <c:v>33127</c:v>
                </c:pt>
                <c:pt idx="3817">
                  <c:v>33128</c:v>
                </c:pt>
                <c:pt idx="3818">
                  <c:v>33129</c:v>
                </c:pt>
                <c:pt idx="3819">
                  <c:v>33130</c:v>
                </c:pt>
                <c:pt idx="3820">
                  <c:v>33131</c:v>
                </c:pt>
                <c:pt idx="3821">
                  <c:v>33132</c:v>
                </c:pt>
                <c:pt idx="3822">
                  <c:v>33133</c:v>
                </c:pt>
                <c:pt idx="3823">
                  <c:v>33134</c:v>
                </c:pt>
                <c:pt idx="3824">
                  <c:v>33135</c:v>
                </c:pt>
                <c:pt idx="3825">
                  <c:v>33136</c:v>
                </c:pt>
                <c:pt idx="3826">
                  <c:v>33137</c:v>
                </c:pt>
                <c:pt idx="3827">
                  <c:v>33138</c:v>
                </c:pt>
                <c:pt idx="3828">
                  <c:v>33139</c:v>
                </c:pt>
                <c:pt idx="3829">
                  <c:v>33140</c:v>
                </c:pt>
                <c:pt idx="3830">
                  <c:v>33141</c:v>
                </c:pt>
                <c:pt idx="3831">
                  <c:v>33142</c:v>
                </c:pt>
                <c:pt idx="3832">
                  <c:v>33143</c:v>
                </c:pt>
                <c:pt idx="3833">
                  <c:v>33144</c:v>
                </c:pt>
                <c:pt idx="3834">
                  <c:v>33145</c:v>
                </c:pt>
                <c:pt idx="3835">
                  <c:v>33146</c:v>
                </c:pt>
                <c:pt idx="3836">
                  <c:v>33147</c:v>
                </c:pt>
                <c:pt idx="3837">
                  <c:v>33148</c:v>
                </c:pt>
                <c:pt idx="3838">
                  <c:v>33149</c:v>
                </c:pt>
                <c:pt idx="3839">
                  <c:v>33150</c:v>
                </c:pt>
                <c:pt idx="3840">
                  <c:v>33151</c:v>
                </c:pt>
                <c:pt idx="3841">
                  <c:v>33152</c:v>
                </c:pt>
                <c:pt idx="3842">
                  <c:v>33153</c:v>
                </c:pt>
                <c:pt idx="3843">
                  <c:v>33154</c:v>
                </c:pt>
                <c:pt idx="3844">
                  <c:v>33155</c:v>
                </c:pt>
                <c:pt idx="3845">
                  <c:v>33156</c:v>
                </c:pt>
                <c:pt idx="3846">
                  <c:v>33157</c:v>
                </c:pt>
                <c:pt idx="3847">
                  <c:v>33158</c:v>
                </c:pt>
                <c:pt idx="3848">
                  <c:v>33159</c:v>
                </c:pt>
                <c:pt idx="3849">
                  <c:v>33160</c:v>
                </c:pt>
                <c:pt idx="3850">
                  <c:v>33161</c:v>
                </c:pt>
                <c:pt idx="3851">
                  <c:v>33162</c:v>
                </c:pt>
                <c:pt idx="3852">
                  <c:v>33163</c:v>
                </c:pt>
                <c:pt idx="3853">
                  <c:v>33164</c:v>
                </c:pt>
                <c:pt idx="3854">
                  <c:v>33165</c:v>
                </c:pt>
                <c:pt idx="3855">
                  <c:v>33166</c:v>
                </c:pt>
                <c:pt idx="3856">
                  <c:v>33167</c:v>
                </c:pt>
                <c:pt idx="3857">
                  <c:v>33168</c:v>
                </c:pt>
                <c:pt idx="3858">
                  <c:v>33169</c:v>
                </c:pt>
                <c:pt idx="3859">
                  <c:v>33170</c:v>
                </c:pt>
                <c:pt idx="3860">
                  <c:v>33171</c:v>
                </c:pt>
                <c:pt idx="3861">
                  <c:v>33172</c:v>
                </c:pt>
                <c:pt idx="3862">
                  <c:v>33173</c:v>
                </c:pt>
                <c:pt idx="3863">
                  <c:v>33174</c:v>
                </c:pt>
                <c:pt idx="3864">
                  <c:v>33175</c:v>
                </c:pt>
                <c:pt idx="3865">
                  <c:v>33176</c:v>
                </c:pt>
                <c:pt idx="3866">
                  <c:v>33177</c:v>
                </c:pt>
                <c:pt idx="3867">
                  <c:v>33178</c:v>
                </c:pt>
                <c:pt idx="3868">
                  <c:v>33179</c:v>
                </c:pt>
                <c:pt idx="3869">
                  <c:v>33180</c:v>
                </c:pt>
                <c:pt idx="3870">
                  <c:v>33181</c:v>
                </c:pt>
                <c:pt idx="3871">
                  <c:v>33182</c:v>
                </c:pt>
                <c:pt idx="3872">
                  <c:v>33183</c:v>
                </c:pt>
                <c:pt idx="3873">
                  <c:v>33184</c:v>
                </c:pt>
                <c:pt idx="3874">
                  <c:v>33185</c:v>
                </c:pt>
                <c:pt idx="3875">
                  <c:v>33186</c:v>
                </c:pt>
                <c:pt idx="3876">
                  <c:v>33187</c:v>
                </c:pt>
                <c:pt idx="3877">
                  <c:v>33188</c:v>
                </c:pt>
                <c:pt idx="3878">
                  <c:v>33189</c:v>
                </c:pt>
                <c:pt idx="3879">
                  <c:v>33190</c:v>
                </c:pt>
                <c:pt idx="3880">
                  <c:v>33191</c:v>
                </c:pt>
                <c:pt idx="3881">
                  <c:v>33192</c:v>
                </c:pt>
                <c:pt idx="3882">
                  <c:v>33193</c:v>
                </c:pt>
                <c:pt idx="3883">
                  <c:v>33194</c:v>
                </c:pt>
                <c:pt idx="3884">
                  <c:v>33195</c:v>
                </c:pt>
                <c:pt idx="3885">
                  <c:v>33196</c:v>
                </c:pt>
                <c:pt idx="3886">
                  <c:v>33197</c:v>
                </c:pt>
                <c:pt idx="3887">
                  <c:v>33198</c:v>
                </c:pt>
                <c:pt idx="3888">
                  <c:v>33199</c:v>
                </c:pt>
                <c:pt idx="3889">
                  <c:v>33200</c:v>
                </c:pt>
                <c:pt idx="3890">
                  <c:v>33201</c:v>
                </c:pt>
                <c:pt idx="3891">
                  <c:v>33202</c:v>
                </c:pt>
                <c:pt idx="3892">
                  <c:v>33203</c:v>
                </c:pt>
                <c:pt idx="3893">
                  <c:v>33204</c:v>
                </c:pt>
                <c:pt idx="3894">
                  <c:v>33205</c:v>
                </c:pt>
                <c:pt idx="3895">
                  <c:v>33206</c:v>
                </c:pt>
                <c:pt idx="3896">
                  <c:v>33207</c:v>
                </c:pt>
                <c:pt idx="3897">
                  <c:v>33208</c:v>
                </c:pt>
                <c:pt idx="3898">
                  <c:v>33209</c:v>
                </c:pt>
                <c:pt idx="3899">
                  <c:v>33210</c:v>
                </c:pt>
                <c:pt idx="3900">
                  <c:v>33211</c:v>
                </c:pt>
                <c:pt idx="3901">
                  <c:v>33212</c:v>
                </c:pt>
                <c:pt idx="3902">
                  <c:v>33213</c:v>
                </c:pt>
                <c:pt idx="3903">
                  <c:v>33214</c:v>
                </c:pt>
                <c:pt idx="3904">
                  <c:v>33215</c:v>
                </c:pt>
                <c:pt idx="3905">
                  <c:v>33216</c:v>
                </c:pt>
                <c:pt idx="3906">
                  <c:v>33217</c:v>
                </c:pt>
                <c:pt idx="3907">
                  <c:v>33218</c:v>
                </c:pt>
                <c:pt idx="3908">
                  <c:v>33219</c:v>
                </c:pt>
                <c:pt idx="3909">
                  <c:v>33220</c:v>
                </c:pt>
                <c:pt idx="3910">
                  <c:v>33221</c:v>
                </c:pt>
                <c:pt idx="3911">
                  <c:v>33222</c:v>
                </c:pt>
                <c:pt idx="3912">
                  <c:v>33223</c:v>
                </c:pt>
                <c:pt idx="3913">
                  <c:v>33224</c:v>
                </c:pt>
                <c:pt idx="3914">
                  <c:v>33225</c:v>
                </c:pt>
                <c:pt idx="3915">
                  <c:v>33226</c:v>
                </c:pt>
                <c:pt idx="3916">
                  <c:v>33227</c:v>
                </c:pt>
                <c:pt idx="3917">
                  <c:v>33228</c:v>
                </c:pt>
                <c:pt idx="3918">
                  <c:v>33229</c:v>
                </c:pt>
                <c:pt idx="3919">
                  <c:v>33230</c:v>
                </c:pt>
                <c:pt idx="3920">
                  <c:v>33231</c:v>
                </c:pt>
                <c:pt idx="3921">
                  <c:v>33232</c:v>
                </c:pt>
                <c:pt idx="3922">
                  <c:v>33233</c:v>
                </c:pt>
                <c:pt idx="3923">
                  <c:v>33234</c:v>
                </c:pt>
                <c:pt idx="3924">
                  <c:v>33235</c:v>
                </c:pt>
                <c:pt idx="3925">
                  <c:v>33236</c:v>
                </c:pt>
                <c:pt idx="3926">
                  <c:v>33237</c:v>
                </c:pt>
                <c:pt idx="3927">
                  <c:v>33238</c:v>
                </c:pt>
                <c:pt idx="3928">
                  <c:v>33239</c:v>
                </c:pt>
                <c:pt idx="3929">
                  <c:v>33240</c:v>
                </c:pt>
                <c:pt idx="3930">
                  <c:v>33241</c:v>
                </c:pt>
                <c:pt idx="3931">
                  <c:v>33242</c:v>
                </c:pt>
                <c:pt idx="3932">
                  <c:v>33243</c:v>
                </c:pt>
                <c:pt idx="3933">
                  <c:v>33244</c:v>
                </c:pt>
                <c:pt idx="3934">
                  <c:v>33245</c:v>
                </c:pt>
                <c:pt idx="3935">
                  <c:v>33246</c:v>
                </c:pt>
                <c:pt idx="3936">
                  <c:v>33247</c:v>
                </c:pt>
                <c:pt idx="3937">
                  <c:v>33248</c:v>
                </c:pt>
                <c:pt idx="3938">
                  <c:v>33249</c:v>
                </c:pt>
                <c:pt idx="3939">
                  <c:v>33250</c:v>
                </c:pt>
                <c:pt idx="3940">
                  <c:v>33251</c:v>
                </c:pt>
                <c:pt idx="3941">
                  <c:v>33252</c:v>
                </c:pt>
                <c:pt idx="3942">
                  <c:v>33253</c:v>
                </c:pt>
                <c:pt idx="3943">
                  <c:v>33254</c:v>
                </c:pt>
                <c:pt idx="3944">
                  <c:v>33255</c:v>
                </c:pt>
                <c:pt idx="3945">
                  <c:v>33256</c:v>
                </c:pt>
                <c:pt idx="3946">
                  <c:v>33257</c:v>
                </c:pt>
                <c:pt idx="3947">
                  <c:v>33258</c:v>
                </c:pt>
                <c:pt idx="3948">
                  <c:v>33259</c:v>
                </c:pt>
                <c:pt idx="3949">
                  <c:v>33260</c:v>
                </c:pt>
                <c:pt idx="3950">
                  <c:v>33261</c:v>
                </c:pt>
                <c:pt idx="3951">
                  <c:v>33262</c:v>
                </c:pt>
                <c:pt idx="3952">
                  <c:v>33263</c:v>
                </c:pt>
                <c:pt idx="3953">
                  <c:v>33264</c:v>
                </c:pt>
                <c:pt idx="3954">
                  <c:v>33265</c:v>
                </c:pt>
                <c:pt idx="3955">
                  <c:v>33266</c:v>
                </c:pt>
                <c:pt idx="3956">
                  <c:v>33267</c:v>
                </c:pt>
                <c:pt idx="3957">
                  <c:v>33268</c:v>
                </c:pt>
                <c:pt idx="3958">
                  <c:v>33269</c:v>
                </c:pt>
                <c:pt idx="3959">
                  <c:v>33270</c:v>
                </c:pt>
                <c:pt idx="3960">
                  <c:v>33271</c:v>
                </c:pt>
                <c:pt idx="3961">
                  <c:v>33272</c:v>
                </c:pt>
                <c:pt idx="3962">
                  <c:v>33273</c:v>
                </c:pt>
                <c:pt idx="3963">
                  <c:v>33274</c:v>
                </c:pt>
                <c:pt idx="3964">
                  <c:v>33275</c:v>
                </c:pt>
                <c:pt idx="3965">
                  <c:v>33276</c:v>
                </c:pt>
                <c:pt idx="3966">
                  <c:v>33277</c:v>
                </c:pt>
                <c:pt idx="3967">
                  <c:v>33278</c:v>
                </c:pt>
                <c:pt idx="3968">
                  <c:v>33279</c:v>
                </c:pt>
                <c:pt idx="3969">
                  <c:v>33280</c:v>
                </c:pt>
                <c:pt idx="3970">
                  <c:v>33281</c:v>
                </c:pt>
                <c:pt idx="3971">
                  <c:v>33282</c:v>
                </c:pt>
                <c:pt idx="3972">
                  <c:v>33283</c:v>
                </c:pt>
                <c:pt idx="3973">
                  <c:v>33284</c:v>
                </c:pt>
                <c:pt idx="3974">
                  <c:v>33285</c:v>
                </c:pt>
                <c:pt idx="3975">
                  <c:v>33286</c:v>
                </c:pt>
                <c:pt idx="3976">
                  <c:v>33287</c:v>
                </c:pt>
                <c:pt idx="3977">
                  <c:v>33288</c:v>
                </c:pt>
                <c:pt idx="3978">
                  <c:v>33289</c:v>
                </c:pt>
                <c:pt idx="3979">
                  <c:v>33290</c:v>
                </c:pt>
                <c:pt idx="3980">
                  <c:v>33291</c:v>
                </c:pt>
                <c:pt idx="3981">
                  <c:v>33292</c:v>
                </c:pt>
                <c:pt idx="3982">
                  <c:v>33293</c:v>
                </c:pt>
                <c:pt idx="3983">
                  <c:v>33294</c:v>
                </c:pt>
                <c:pt idx="3984">
                  <c:v>33295</c:v>
                </c:pt>
                <c:pt idx="3985">
                  <c:v>33296</c:v>
                </c:pt>
                <c:pt idx="3986">
                  <c:v>33297</c:v>
                </c:pt>
                <c:pt idx="3987">
                  <c:v>33298</c:v>
                </c:pt>
                <c:pt idx="3988">
                  <c:v>33299</c:v>
                </c:pt>
                <c:pt idx="3989">
                  <c:v>33300</c:v>
                </c:pt>
                <c:pt idx="3990">
                  <c:v>33301</c:v>
                </c:pt>
                <c:pt idx="3991">
                  <c:v>33302</c:v>
                </c:pt>
                <c:pt idx="3992">
                  <c:v>33303</c:v>
                </c:pt>
                <c:pt idx="3993">
                  <c:v>33304</c:v>
                </c:pt>
                <c:pt idx="3994">
                  <c:v>33305</c:v>
                </c:pt>
                <c:pt idx="3995">
                  <c:v>33306</c:v>
                </c:pt>
                <c:pt idx="3996">
                  <c:v>33307</c:v>
                </c:pt>
                <c:pt idx="3997">
                  <c:v>33308</c:v>
                </c:pt>
                <c:pt idx="3998">
                  <c:v>33309</c:v>
                </c:pt>
                <c:pt idx="3999">
                  <c:v>33310</c:v>
                </c:pt>
                <c:pt idx="4000">
                  <c:v>33311</c:v>
                </c:pt>
                <c:pt idx="4001">
                  <c:v>33312</c:v>
                </c:pt>
                <c:pt idx="4002">
                  <c:v>33313</c:v>
                </c:pt>
                <c:pt idx="4003">
                  <c:v>33314</c:v>
                </c:pt>
                <c:pt idx="4004">
                  <c:v>33315</c:v>
                </c:pt>
                <c:pt idx="4005">
                  <c:v>33316</c:v>
                </c:pt>
                <c:pt idx="4006">
                  <c:v>33317</c:v>
                </c:pt>
                <c:pt idx="4007">
                  <c:v>33318</c:v>
                </c:pt>
                <c:pt idx="4008">
                  <c:v>33319</c:v>
                </c:pt>
                <c:pt idx="4009">
                  <c:v>33320</c:v>
                </c:pt>
                <c:pt idx="4010">
                  <c:v>33321</c:v>
                </c:pt>
                <c:pt idx="4011">
                  <c:v>33322</c:v>
                </c:pt>
                <c:pt idx="4012">
                  <c:v>33323</c:v>
                </c:pt>
                <c:pt idx="4013">
                  <c:v>33324</c:v>
                </c:pt>
                <c:pt idx="4014">
                  <c:v>33325</c:v>
                </c:pt>
                <c:pt idx="4015">
                  <c:v>33326</c:v>
                </c:pt>
                <c:pt idx="4016">
                  <c:v>33327</c:v>
                </c:pt>
                <c:pt idx="4017">
                  <c:v>33328</c:v>
                </c:pt>
                <c:pt idx="4018">
                  <c:v>33329</c:v>
                </c:pt>
                <c:pt idx="4019">
                  <c:v>33330</c:v>
                </c:pt>
                <c:pt idx="4020">
                  <c:v>33331</c:v>
                </c:pt>
                <c:pt idx="4021">
                  <c:v>33332</c:v>
                </c:pt>
                <c:pt idx="4022">
                  <c:v>33333</c:v>
                </c:pt>
                <c:pt idx="4023">
                  <c:v>33334</c:v>
                </c:pt>
                <c:pt idx="4024">
                  <c:v>33335</c:v>
                </c:pt>
                <c:pt idx="4025">
                  <c:v>33336</c:v>
                </c:pt>
                <c:pt idx="4026">
                  <c:v>33337</c:v>
                </c:pt>
                <c:pt idx="4027">
                  <c:v>33338</c:v>
                </c:pt>
                <c:pt idx="4028">
                  <c:v>33339</c:v>
                </c:pt>
                <c:pt idx="4029">
                  <c:v>33340</c:v>
                </c:pt>
                <c:pt idx="4030">
                  <c:v>33341</c:v>
                </c:pt>
                <c:pt idx="4031">
                  <c:v>33342</c:v>
                </c:pt>
                <c:pt idx="4032">
                  <c:v>33343</c:v>
                </c:pt>
                <c:pt idx="4033">
                  <c:v>33344</c:v>
                </c:pt>
                <c:pt idx="4034">
                  <c:v>33345</c:v>
                </c:pt>
                <c:pt idx="4035">
                  <c:v>33346</c:v>
                </c:pt>
                <c:pt idx="4036">
                  <c:v>33347</c:v>
                </c:pt>
                <c:pt idx="4037">
                  <c:v>33348</c:v>
                </c:pt>
                <c:pt idx="4038">
                  <c:v>33349</c:v>
                </c:pt>
                <c:pt idx="4039">
                  <c:v>33350</c:v>
                </c:pt>
                <c:pt idx="4040">
                  <c:v>33351</c:v>
                </c:pt>
                <c:pt idx="4041">
                  <c:v>33352</c:v>
                </c:pt>
                <c:pt idx="4042">
                  <c:v>33353</c:v>
                </c:pt>
                <c:pt idx="4043">
                  <c:v>33354</c:v>
                </c:pt>
                <c:pt idx="4044">
                  <c:v>33355</c:v>
                </c:pt>
                <c:pt idx="4045">
                  <c:v>33356</c:v>
                </c:pt>
                <c:pt idx="4046">
                  <c:v>33357</c:v>
                </c:pt>
                <c:pt idx="4047">
                  <c:v>33358</c:v>
                </c:pt>
                <c:pt idx="4048">
                  <c:v>33359</c:v>
                </c:pt>
                <c:pt idx="4049">
                  <c:v>33360</c:v>
                </c:pt>
                <c:pt idx="4050">
                  <c:v>33361</c:v>
                </c:pt>
                <c:pt idx="4051">
                  <c:v>33362</c:v>
                </c:pt>
                <c:pt idx="4052">
                  <c:v>33363</c:v>
                </c:pt>
                <c:pt idx="4053">
                  <c:v>33364</c:v>
                </c:pt>
                <c:pt idx="4054">
                  <c:v>33365</c:v>
                </c:pt>
                <c:pt idx="4055">
                  <c:v>33366</c:v>
                </c:pt>
                <c:pt idx="4056">
                  <c:v>33367</c:v>
                </c:pt>
                <c:pt idx="4057">
                  <c:v>33368</c:v>
                </c:pt>
                <c:pt idx="4058">
                  <c:v>33369</c:v>
                </c:pt>
                <c:pt idx="4059">
                  <c:v>33370</c:v>
                </c:pt>
                <c:pt idx="4060">
                  <c:v>33371</c:v>
                </c:pt>
                <c:pt idx="4061">
                  <c:v>33372</c:v>
                </c:pt>
                <c:pt idx="4062">
                  <c:v>33373</c:v>
                </c:pt>
                <c:pt idx="4063">
                  <c:v>33374</c:v>
                </c:pt>
                <c:pt idx="4064">
                  <c:v>33375</c:v>
                </c:pt>
                <c:pt idx="4065">
                  <c:v>33376</c:v>
                </c:pt>
                <c:pt idx="4066">
                  <c:v>33377</c:v>
                </c:pt>
                <c:pt idx="4067">
                  <c:v>33378</c:v>
                </c:pt>
                <c:pt idx="4068">
                  <c:v>33379</c:v>
                </c:pt>
                <c:pt idx="4069">
                  <c:v>33380</c:v>
                </c:pt>
                <c:pt idx="4070">
                  <c:v>33381</c:v>
                </c:pt>
                <c:pt idx="4071">
                  <c:v>33382</c:v>
                </c:pt>
                <c:pt idx="4072">
                  <c:v>33383</c:v>
                </c:pt>
                <c:pt idx="4073">
                  <c:v>33384</c:v>
                </c:pt>
                <c:pt idx="4074">
                  <c:v>33385</c:v>
                </c:pt>
                <c:pt idx="4075">
                  <c:v>33386</c:v>
                </c:pt>
                <c:pt idx="4076">
                  <c:v>33387</c:v>
                </c:pt>
                <c:pt idx="4077">
                  <c:v>33388</c:v>
                </c:pt>
                <c:pt idx="4078">
                  <c:v>33389</c:v>
                </c:pt>
                <c:pt idx="4079">
                  <c:v>33390</c:v>
                </c:pt>
                <c:pt idx="4080">
                  <c:v>33391</c:v>
                </c:pt>
                <c:pt idx="4081">
                  <c:v>33392</c:v>
                </c:pt>
                <c:pt idx="4082">
                  <c:v>33393</c:v>
                </c:pt>
                <c:pt idx="4083">
                  <c:v>33394</c:v>
                </c:pt>
                <c:pt idx="4084">
                  <c:v>33395</c:v>
                </c:pt>
                <c:pt idx="4085">
                  <c:v>33396</c:v>
                </c:pt>
                <c:pt idx="4086">
                  <c:v>33397</c:v>
                </c:pt>
                <c:pt idx="4087">
                  <c:v>33398</c:v>
                </c:pt>
                <c:pt idx="4088">
                  <c:v>33399</c:v>
                </c:pt>
                <c:pt idx="4089">
                  <c:v>33400</c:v>
                </c:pt>
                <c:pt idx="4090">
                  <c:v>33401</c:v>
                </c:pt>
                <c:pt idx="4091">
                  <c:v>33402</c:v>
                </c:pt>
                <c:pt idx="4092">
                  <c:v>33403</c:v>
                </c:pt>
                <c:pt idx="4093">
                  <c:v>33404</c:v>
                </c:pt>
                <c:pt idx="4094">
                  <c:v>33405</c:v>
                </c:pt>
                <c:pt idx="4095">
                  <c:v>33406</c:v>
                </c:pt>
                <c:pt idx="4096">
                  <c:v>33407</c:v>
                </c:pt>
                <c:pt idx="4097">
                  <c:v>33408</c:v>
                </c:pt>
                <c:pt idx="4098">
                  <c:v>33409</c:v>
                </c:pt>
                <c:pt idx="4099">
                  <c:v>33410</c:v>
                </c:pt>
                <c:pt idx="4100">
                  <c:v>33411</c:v>
                </c:pt>
                <c:pt idx="4101">
                  <c:v>33412</c:v>
                </c:pt>
                <c:pt idx="4102">
                  <c:v>33413</c:v>
                </c:pt>
                <c:pt idx="4103">
                  <c:v>33414</c:v>
                </c:pt>
                <c:pt idx="4104">
                  <c:v>33415</c:v>
                </c:pt>
                <c:pt idx="4105">
                  <c:v>33416</c:v>
                </c:pt>
                <c:pt idx="4106">
                  <c:v>33417</c:v>
                </c:pt>
                <c:pt idx="4107">
                  <c:v>33418</c:v>
                </c:pt>
                <c:pt idx="4108">
                  <c:v>33419</c:v>
                </c:pt>
                <c:pt idx="4109">
                  <c:v>33420</c:v>
                </c:pt>
                <c:pt idx="4110">
                  <c:v>33421</c:v>
                </c:pt>
                <c:pt idx="4111">
                  <c:v>33422</c:v>
                </c:pt>
                <c:pt idx="4112">
                  <c:v>33423</c:v>
                </c:pt>
                <c:pt idx="4113">
                  <c:v>33424</c:v>
                </c:pt>
                <c:pt idx="4114">
                  <c:v>33425</c:v>
                </c:pt>
                <c:pt idx="4115">
                  <c:v>33426</c:v>
                </c:pt>
                <c:pt idx="4116">
                  <c:v>33427</c:v>
                </c:pt>
                <c:pt idx="4117">
                  <c:v>33428</c:v>
                </c:pt>
                <c:pt idx="4118">
                  <c:v>33429</c:v>
                </c:pt>
                <c:pt idx="4119">
                  <c:v>33430</c:v>
                </c:pt>
                <c:pt idx="4120">
                  <c:v>33431</c:v>
                </c:pt>
                <c:pt idx="4121">
                  <c:v>33432</c:v>
                </c:pt>
                <c:pt idx="4122">
                  <c:v>33433</c:v>
                </c:pt>
                <c:pt idx="4123">
                  <c:v>33434</c:v>
                </c:pt>
                <c:pt idx="4124">
                  <c:v>33435</c:v>
                </c:pt>
                <c:pt idx="4125">
                  <c:v>33436</c:v>
                </c:pt>
                <c:pt idx="4126">
                  <c:v>33437</c:v>
                </c:pt>
                <c:pt idx="4127">
                  <c:v>33438</c:v>
                </c:pt>
                <c:pt idx="4128">
                  <c:v>33439</c:v>
                </c:pt>
                <c:pt idx="4129">
                  <c:v>33440</c:v>
                </c:pt>
                <c:pt idx="4130">
                  <c:v>33441</c:v>
                </c:pt>
                <c:pt idx="4131">
                  <c:v>33442</c:v>
                </c:pt>
                <c:pt idx="4132">
                  <c:v>33443</c:v>
                </c:pt>
                <c:pt idx="4133">
                  <c:v>33444</c:v>
                </c:pt>
                <c:pt idx="4134">
                  <c:v>33445</c:v>
                </c:pt>
                <c:pt idx="4135">
                  <c:v>33446</c:v>
                </c:pt>
                <c:pt idx="4136">
                  <c:v>33447</c:v>
                </c:pt>
                <c:pt idx="4137">
                  <c:v>33448</c:v>
                </c:pt>
                <c:pt idx="4138">
                  <c:v>33449</c:v>
                </c:pt>
                <c:pt idx="4139">
                  <c:v>33450</c:v>
                </c:pt>
                <c:pt idx="4140">
                  <c:v>33451</c:v>
                </c:pt>
                <c:pt idx="4141">
                  <c:v>33452</c:v>
                </c:pt>
                <c:pt idx="4142">
                  <c:v>33453</c:v>
                </c:pt>
                <c:pt idx="4143">
                  <c:v>33454</c:v>
                </c:pt>
                <c:pt idx="4144">
                  <c:v>33455</c:v>
                </c:pt>
                <c:pt idx="4145">
                  <c:v>33456</c:v>
                </c:pt>
                <c:pt idx="4146">
                  <c:v>33457</c:v>
                </c:pt>
                <c:pt idx="4147">
                  <c:v>33458</c:v>
                </c:pt>
                <c:pt idx="4148">
                  <c:v>33459</c:v>
                </c:pt>
                <c:pt idx="4149">
                  <c:v>33460</c:v>
                </c:pt>
                <c:pt idx="4150">
                  <c:v>33461</c:v>
                </c:pt>
                <c:pt idx="4151">
                  <c:v>33462</c:v>
                </c:pt>
                <c:pt idx="4152">
                  <c:v>33463</c:v>
                </c:pt>
                <c:pt idx="4153">
                  <c:v>33464</c:v>
                </c:pt>
                <c:pt idx="4154">
                  <c:v>33465</c:v>
                </c:pt>
                <c:pt idx="4155">
                  <c:v>33466</c:v>
                </c:pt>
                <c:pt idx="4156">
                  <c:v>33467</c:v>
                </c:pt>
                <c:pt idx="4157">
                  <c:v>33468</c:v>
                </c:pt>
                <c:pt idx="4158">
                  <c:v>33469</c:v>
                </c:pt>
                <c:pt idx="4159">
                  <c:v>33470</c:v>
                </c:pt>
                <c:pt idx="4160">
                  <c:v>33471</c:v>
                </c:pt>
                <c:pt idx="4161">
                  <c:v>33472</c:v>
                </c:pt>
                <c:pt idx="4162">
                  <c:v>33473</c:v>
                </c:pt>
                <c:pt idx="4163">
                  <c:v>33474</c:v>
                </c:pt>
                <c:pt idx="4164">
                  <c:v>33475</c:v>
                </c:pt>
                <c:pt idx="4165">
                  <c:v>33476</c:v>
                </c:pt>
                <c:pt idx="4166">
                  <c:v>33477</c:v>
                </c:pt>
                <c:pt idx="4167">
                  <c:v>33478</c:v>
                </c:pt>
                <c:pt idx="4168">
                  <c:v>33479</c:v>
                </c:pt>
                <c:pt idx="4169">
                  <c:v>33480</c:v>
                </c:pt>
                <c:pt idx="4170">
                  <c:v>33481</c:v>
                </c:pt>
                <c:pt idx="4171">
                  <c:v>33482</c:v>
                </c:pt>
                <c:pt idx="4172">
                  <c:v>33483</c:v>
                </c:pt>
                <c:pt idx="4173">
                  <c:v>33484</c:v>
                </c:pt>
                <c:pt idx="4174">
                  <c:v>33485</c:v>
                </c:pt>
                <c:pt idx="4175">
                  <c:v>33486</c:v>
                </c:pt>
                <c:pt idx="4176">
                  <c:v>33487</c:v>
                </c:pt>
                <c:pt idx="4177">
                  <c:v>33488</c:v>
                </c:pt>
                <c:pt idx="4178">
                  <c:v>33489</c:v>
                </c:pt>
                <c:pt idx="4179">
                  <c:v>33490</c:v>
                </c:pt>
                <c:pt idx="4180">
                  <c:v>33491</c:v>
                </c:pt>
                <c:pt idx="4181">
                  <c:v>33492</c:v>
                </c:pt>
                <c:pt idx="4182">
                  <c:v>33493</c:v>
                </c:pt>
                <c:pt idx="4183">
                  <c:v>33494</c:v>
                </c:pt>
                <c:pt idx="4184">
                  <c:v>33495</c:v>
                </c:pt>
                <c:pt idx="4185">
                  <c:v>33496</c:v>
                </c:pt>
                <c:pt idx="4186">
                  <c:v>33497</c:v>
                </c:pt>
                <c:pt idx="4187">
                  <c:v>33498</c:v>
                </c:pt>
                <c:pt idx="4188">
                  <c:v>33499</c:v>
                </c:pt>
                <c:pt idx="4189">
                  <c:v>33500</c:v>
                </c:pt>
                <c:pt idx="4190">
                  <c:v>33501</c:v>
                </c:pt>
                <c:pt idx="4191">
                  <c:v>33502</c:v>
                </c:pt>
                <c:pt idx="4192">
                  <c:v>33503</c:v>
                </c:pt>
                <c:pt idx="4193">
                  <c:v>33504</c:v>
                </c:pt>
                <c:pt idx="4194">
                  <c:v>33505</c:v>
                </c:pt>
                <c:pt idx="4195">
                  <c:v>33506</c:v>
                </c:pt>
                <c:pt idx="4196">
                  <c:v>33507</c:v>
                </c:pt>
                <c:pt idx="4197">
                  <c:v>33508</c:v>
                </c:pt>
                <c:pt idx="4198">
                  <c:v>33509</c:v>
                </c:pt>
                <c:pt idx="4199">
                  <c:v>33510</c:v>
                </c:pt>
                <c:pt idx="4200">
                  <c:v>33511</c:v>
                </c:pt>
                <c:pt idx="4201">
                  <c:v>33512</c:v>
                </c:pt>
                <c:pt idx="4202">
                  <c:v>33513</c:v>
                </c:pt>
                <c:pt idx="4203">
                  <c:v>33514</c:v>
                </c:pt>
                <c:pt idx="4204">
                  <c:v>33515</c:v>
                </c:pt>
                <c:pt idx="4205">
                  <c:v>33516</c:v>
                </c:pt>
                <c:pt idx="4206">
                  <c:v>33517</c:v>
                </c:pt>
                <c:pt idx="4207">
                  <c:v>33518</c:v>
                </c:pt>
                <c:pt idx="4208">
                  <c:v>33519</c:v>
                </c:pt>
                <c:pt idx="4209">
                  <c:v>33520</c:v>
                </c:pt>
                <c:pt idx="4210">
                  <c:v>33521</c:v>
                </c:pt>
                <c:pt idx="4211">
                  <c:v>33522</c:v>
                </c:pt>
                <c:pt idx="4212">
                  <c:v>33523</c:v>
                </c:pt>
                <c:pt idx="4213">
                  <c:v>33524</c:v>
                </c:pt>
                <c:pt idx="4214">
                  <c:v>33525</c:v>
                </c:pt>
                <c:pt idx="4215">
                  <c:v>33526</c:v>
                </c:pt>
                <c:pt idx="4216">
                  <c:v>33527</c:v>
                </c:pt>
                <c:pt idx="4217">
                  <c:v>33528</c:v>
                </c:pt>
                <c:pt idx="4218">
                  <c:v>33529</c:v>
                </c:pt>
                <c:pt idx="4219">
                  <c:v>33530</c:v>
                </c:pt>
                <c:pt idx="4220">
                  <c:v>33531</c:v>
                </c:pt>
                <c:pt idx="4221">
                  <c:v>33532</c:v>
                </c:pt>
                <c:pt idx="4222">
                  <c:v>33533</c:v>
                </c:pt>
                <c:pt idx="4223">
                  <c:v>33534</c:v>
                </c:pt>
                <c:pt idx="4224">
                  <c:v>33535</c:v>
                </c:pt>
                <c:pt idx="4225">
                  <c:v>33536</c:v>
                </c:pt>
                <c:pt idx="4226">
                  <c:v>33537</c:v>
                </c:pt>
                <c:pt idx="4227">
                  <c:v>33538</c:v>
                </c:pt>
                <c:pt idx="4228">
                  <c:v>33539</c:v>
                </c:pt>
                <c:pt idx="4229">
                  <c:v>33540</c:v>
                </c:pt>
                <c:pt idx="4230">
                  <c:v>33541</c:v>
                </c:pt>
                <c:pt idx="4231">
                  <c:v>33542</c:v>
                </c:pt>
                <c:pt idx="4232">
                  <c:v>33543</c:v>
                </c:pt>
                <c:pt idx="4233">
                  <c:v>33544</c:v>
                </c:pt>
                <c:pt idx="4234">
                  <c:v>33545</c:v>
                </c:pt>
                <c:pt idx="4235">
                  <c:v>33546</c:v>
                </c:pt>
                <c:pt idx="4236">
                  <c:v>33547</c:v>
                </c:pt>
                <c:pt idx="4237">
                  <c:v>33548</c:v>
                </c:pt>
                <c:pt idx="4238">
                  <c:v>33549</c:v>
                </c:pt>
                <c:pt idx="4239">
                  <c:v>33550</c:v>
                </c:pt>
                <c:pt idx="4240">
                  <c:v>33551</c:v>
                </c:pt>
                <c:pt idx="4241">
                  <c:v>33552</c:v>
                </c:pt>
                <c:pt idx="4242">
                  <c:v>33553</c:v>
                </c:pt>
                <c:pt idx="4243">
                  <c:v>33554</c:v>
                </c:pt>
                <c:pt idx="4244">
                  <c:v>33555</c:v>
                </c:pt>
                <c:pt idx="4245">
                  <c:v>33556</c:v>
                </c:pt>
                <c:pt idx="4246">
                  <c:v>33557</c:v>
                </c:pt>
                <c:pt idx="4247">
                  <c:v>33558</c:v>
                </c:pt>
                <c:pt idx="4248">
                  <c:v>33559</c:v>
                </c:pt>
                <c:pt idx="4249">
                  <c:v>33560</c:v>
                </c:pt>
                <c:pt idx="4250">
                  <c:v>33561</c:v>
                </c:pt>
                <c:pt idx="4251">
                  <c:v>33562</c:v>
                </c:pt>
                <c:pt idx="4252">
                  <c:v>33563</c:v>
                </c:pt>
                <c:pt idx="4253">
                  <c:v>33564</c:v>
                </c:pt>
                <c:pt idx="4254">
                  <c:v>33565</c:v>
                </c:pt>
                <c:pt idx="4255">
                  <c:v>33566</c:v>
                </c:pt>
                <c:pt idx="4256">
                  <c:v>33567</c:v>
                </c:pt>
                <c:pt idx="4257">
                  <c:v>33568</c:v>
                </c:pt>
                <c:pt idx="4258">
                  <c:v>33569</c:v>
                </c:pt>
                <c:pt idx="4259">
                  <c:v>33570</c:v>
                </c:pt>
                <c:pt idx="4260">
                  <c:v>33571</c:v>
                </c:pt>
                <c:pt idx="4261">
                  <c:v>33572</c:v>
                </c:pt>
                <c:pt idx="4262">
                  <c:v>33573</c:v>
                </c:pt>
                <c:pt idx="4263">
                  <c:v>33574</c:v>
                </c:pt>
                <c:pt idx="4264">
                  <c:v>33575</c:v>
                </c:pt>
                <c:pt idx="4265">
                  <c:v>33576</c:v>
                </c:pt>
                <c:pt idx="4266">
                  <c:v>33577</c:v>
                </c:pt>
                <c:pt idx="4267">
                  <c:v>33578</c:v>
                </c:pt>
                <c:pt idx="4268">
                  <c:v>33579</c:v>
                </c:pt>
                <c:pt idx="4269">
                  <c:v>33580</c:v>
                </c:pt>
                <c:pt idx="4270">
                  <c:v>33581</c:v>
                </c:pt>
                <c:pt idx="4271">
                  <c:v>33582</c:v>
                </c:pt>
                <c:pt idx="4272">
                  <c:v>33583</c:v>
                </c:pt>
                <c:pt idx="4273">
                  <c:v>33584</c:v>
                </c:pt>
                <c:pt idx="4274">
                  <c:v>33585</c:v>
                </c:pt>
                <c:pt idx="4275">
                  <c:v>33586</c:v>
                </c:pt>
                <c:pt idx="4276">
                  <c:v>33587</c:v>
                </c:pt>
                <c:pt idx="4277">
                  <c:v>33588</c:v>
                </c:pt>
                <c:pt idx="4278">
                  <c:v>33589</c:v>
                </c:pt>
                <c:pt idx="4279">
                  <c:v>33590</c:v>
                </c:pt>
                <c:pt idx="4280">
                  <c:v>33591</c:v>
                </c:pt>
                <c:pt idx="4281">
                  <c:v>33592</c:v>
                </c:pt>
                <c:pt idx="4282">
                  <c:v>33593</c:v>
                </c:pt>
                <c:pt idx="4283">
                  <c:v>33594</c:v>
                </c:pt>
                <c:pt idx="4284">
                  <c:v>33595</c:v>
                </c:pt>
                <c:pt idx="4285">
                  <c:v>33596</c:v>
                </c:pt>
                <c:pt idx="4286">
                  <c:v>33597</c:v>
                </c:pt>
                <c:pt idx="4287">
                  <c:v>33598</c:v>
                </c:pt>
                <c:pt idx="4288">
                  <c:v>33599</c:v>
                </c:pt>
                <c:pt idx="4289">
                  <c:v>33600</c:v>
                </c:pt>
                <c:pt idx="4290">
                  <c:v>33601</c:v>
                </c:pt>
                <c:pt idx="4291">
                  <c:v>33602</c:v>
                </c:pt>
                <c:pt idx="4292">
                  <c:v>33603</c:v>
                </c:pt>
                <c:pt idx="4293">
                  <c:v>33604</c:v>
                </c:pt>
                <c:pt idx="4294">
                  <c:v>33605</c:v>
                </c:pt>
                <c:pt idx="4295">
                  <c:v>33606</c:v>
                </c:pt>
                <c:pt idx="4296">
                  <c:v>33607</c:v>
                </c:pt>
                <c:pt idx="4297">
                  <c:v>33608</c:v>
                </c:pt>
                <c:pt idx="4298">
                  <c:v>33609</c:v>
                </c:pt>
                <c:pt idx="4299">
                  <c:v>33610</c:v>
                </c:pt>
                <c:pt idx="4300">
                  <c:v>33611</c:v>
                </c:pt>
                <c:pt idx="4301">
                  <c:v>33612</c:v>
                </c:pt>
                <c:pt idx="4302">
                  <c:v>33613</c:v>
                </c:pt>
                <c:pt idx="4303">
                  <c:v>33614</c:v>
                </c:pt>
                <c:pt idx="4304">
                  <c:v>33615</c:v>
                </c:pt>
                <c:pt idx="4305">
                  <c:v>33616</c:v>
                </c:pt>
                <c:pt idx="4306">
                  <c:v>33617</c:v>
                </c:pt>
                <c:pt idx="4307">
                  <c:v>33618</c:v>
                </c:pt>
                <c:pt idx="4308">
                  <c:v>33619</c:v>
                </c:pt>
                <c:pt idx="4309">
                  <c:v>33620</c:v>
                </c:pt>
                <c:pt idx="4310">
                  <c:v>33621</c:v>
                </c:pt>
                <c:pt idx="4311">
                  <c:v>33622</c:v>
                </c:pt>
                <c:pt idx="4312">
                  <c:v>33623</c:v>
                </c:pt>
                <c:pt idx="4313">
                  <c:v>33624</c:v>
                </c:pt>
                <c:pt idx="4314">
                  <c:v>33625</c:v>
                </c:pt>
                <c:pt idx="4315">
                  <c:v>33626</c:v>
                </c:pt>
                <c:pt idx="4316">
                  <c:v>33627</c:v>
                </c:pt>
                <c:pt idx="4317">
                  <c:v>33628</c:v>
                </c:pt>
                <c:pt idx="4318">
                  <c:v>33629</c:v>
                </c:pt>
                <c:pt idx="4319">
                  <c:v>33630</c:v>
                </c:pt>
                <c:pt idx="4320">
                  <c:v>33631</c:v>
                </c:pt>
                <c:pt idx="4321">
                  <c:v>33632</c:v>
                </c:pt>
                <c:pt idx="4322">
                  <c:v>33633</c:v>
                </c:pt>
                <c:pt idx="4323">
                  <c:v>33634</c:v>
                </c:pt>
                <c:pt idx="4324">
                  <c:v>33635</c:v>
                </c:pt>
                <c:pt idx="4325">
                  <c:v>33636</c:v>
                </c:pt>
                <c:pt idx="4326">
                  <c:v>33637</c:v>
                </c:pt>
                <c:pt idx="4327">
                  <c:v>33638</c:v>
                </c:pt>
                <c:pt idx="4328">
                  <c:v>33639</c:v>
                </c:pt>
                <c:pt idx="4329">
                  <c:v>33640</c:v>
                </c:pt>
                <c:pt idx="4330">
                  <c:v>33641</c:v>
                </c:pt>
                <c:pt idx="4331">
                  <c:v>33642</c:v>
                </c:pt>
                <c:pt idx="4332">
                  <c:v>33643</c:v>
                </c:pt>
                <c:pt idx="4333">
                  <c:v>33644</c:v>
                </c:pt>
                <c:pt idx="4334">
                  <c:v>33645</c:v>
                </c:pt>
                <c:pt idx="4335">
                  <c:v>33646</c:v>
                </c:pt>
                <c:pt idx="4336">
                  <c:v>33647</c:v>
                </c:pt>
                <c:pt idx="4337">
                  <c:v>33648</c:v>
                </c:pt>
                <c:pt idx="4338">
                  <c:v>33649</c:v>
                </c:pt>
                <c:pt idx="4339">
                  <c:v>33650</c:v>
                </c:pt>
                <c:pt idx="4340">
                  <c:v>33651</c:v>
                </c:pt>
                <c:pt idx="4341">
                  <c:v>33652</c:v>
                </c:pt>
                <c:pt idx="4342">
                  <c:v>33653</c:v>
                </c:pt>
                <c:pt idx="4343">
                  <c:v>33654</c:v>
                </c:pt>
                <c:pt idx="4344">
                  <c:v>33655</c:v>
                </c:pt>
                <c:pt idx="4345">
                  <c:v>33656</c:v>
                </c:pt>
                <c:pt idx="4346">
                  <c:v>33657</c:v>
                </c:pt>
                <c:pt idx="4347">
                  <c:v>33658</c:v>
                </c:pt>
                <c:pt idx="4348">
                  <c:v>33659</c:v>
                </c:pt>
                <c:pt idx="4349">
                  <c:v>33660</c:v>
                </c:pt>
                <c:pt idx="4350">
                  <c:v>33661</c:v>
                </c:pt>
                <c:pt idx="4351">
                  <c:v>33662</c:v>
                </c:pt>
                <c:pt idx="4352">
                  <c:v>33663</c:v>
                </c:pt>
                <c:pt idx="4353">
                  <c:v>33664</c:v>
                </c:pt>
                <c:pt idx="4354">
                  <c:v>33665</c:v>
                </c:pt>
                <c:pt idx="4355">
                  <c:v>33666</c:v>
                </c:pt>
                <c:pt idx="4356">
                  <c:v>33667</c:v>
                </c:pt>
                <c:pt idx="4357">
                  <c:v>33668</c:v>
                </c:pt>
                <c:pt idx="4358">
                  <c:v>33669</c:v>
                </c:pt>
                <c:pt idx="4359">
                  <c:v>33670</c:v>
                </c:pt>
                <c:pt idx="4360">
                  <c:v>33671</c:v>
                </c:pt>
                <c:pt idx="4361">
                  <c:v>33672</c:v>
                </c:pt>
                <c:pt idx="4362">
                  <c:v>33673</c:v>
                </c:pt>
                <c:pt idx="4363">
                  <c:v>33674</c:v>
                </c:pt>
                <c:pt idx="4364">
                  <c:v>33675</c:v>
                </c:pt>
                <c:pt idx="4365">
                  <c:v>33676</c:v>
                </c:pt>
                <c:pt idx="4366">
                  <c:v>33677</c:v>
                </c:pt>
                <c:pt idx="4367">
                  <c:v>33678</c:v>
                </c:pt>
                <c:pt idx="4368">
                  <c:v>33679</c:v>
                </c:pt>
                <c:pt idx="4369">
                  <c:v>33680</c:v>
                </c:pt>
                <c:pt idx="4370">
                  <c:v>33681</c:v>
                </c:pt>
                <c:pt idx="4371">
                  <c:v>33682</c:v>
                </c:pt>
                <c:pt idx="4372">
                  <c:v>33683</c:v>
                </c:pt>
                <c:pt idx="4373">
                  <c:v>33684</c:v>
                </c:pt>
                <c:pt idx="4374">
                  <c:v>33685</c:v>
                </c:pt>
                <c:pt idx="4375">
                  <c:v>33686</c:v>
                </c:pt>
                <c:pt idx="4376">
                  <c:v>33687</c:v>
                </c:pt>
                <c:pt idx="4377">
                  <c:v>33688</c:v>
                </c:pt>
                <c:pt idx="4378">
                  <c:v>33689</c:v>
                </c:pt>
                <c:pt idx="4379">
                  <c:v>33690</c:v>
                </c:pt>
                <c:pt idx="4380">
                  <c:v>33691</c:v>
                </c:pt>
                <c:pt idx="4381">
                  <c:v>33692</c:v>
                </c:pt>
                <c:pt idx="4382">
                  <c:v>33693</c:v>
                </c:pt>
                <c:pt idx="4383">
                  <c:v>33694</c:v>
                </c:pt>
                <c:pt idx="4384">
                  <c:v>33695</c:v>
                </c:pt>
                <c:pt idx="4385">
                  <c:v>33696</c:v>
                </c:pt>
                <c:pt idx="4386">
                  <c:v>33697</c:v>
                </c:pt>
                <c:pt idx="4387">
                  <c:v>33698</c:v>
                </c:pt>
                <c:pt idx="4388">
                  <c:v>33699</c:v>
                </c:pt>
                <c:pt idx="4389">
                  <c:v>33700</c:v>
                </c:pt>
                <c:pt idx="4390">
                  <c:v>33701</c:v>
                </c:pt>
                <c:pt idx="4391">
                  <c:v>33702</c:v>
                </c:pt>
                <c:pt idx="4392">
                  <c:v>33703</c:v>
                </c:pt>
                <c:pt idx="4393">
                  <c:v>33704</c:v>
                </c:pt>
                <c:pt idx="4394">
                  <c:v>33705</c:v>
                </c:pt>
                <c:pt idx="4395">
                  <c:v>33706</c:v>
                </c:pt>
                <c:pt idx="4396">
                  <c:v>33707</c:v>
                </c:pt>
                <c:pt idx="4397">
                  <c:v>33708</c:v>
                </c:pt>
                <c:pt idx="4398">
                  <c:v>33709</c:v>
                </c:pt>
                <c:pt idx="4399">
                  <c:v>33710</c:v>
                </c:pt>
                <c:pt idx="4400">
                  <c:v>33711</c:v>
                </c:pt>
                <c:pt idx="4401">
                  <c:v>33712</c:v>
                </c:pt>
                <c:pt idx="4402">
                  <c:v>33713</c:v>
                </c:pt>
                <c:pt idx="4403">
                  <c:v>33714</c:v>
                </c:pt>
                <c:pt idx="4404">
                  <c:v>33715</c:v>
                </c:pt>
                <c:pt idx="4405">
                  <c:v>33716</c:v>
                </c:pt>
                <c:pt idx="4406">
                  <c:v>33717</c:v>
                </c:pt>
                <c:pt idx="4407">
                  <c:v>33718</c:v>
                </c:pt>
                <c:pt idx="4408">
                  <c:v>33719</c:v>
                </c:pt>
                <c:pt idx="4409">
                  <c:v>33720</c:v>
                </c:pt>
                <c:pt idx="4410">
                  <c:v>33721</c:v>
                </c:pt>
                <c:pt idx="4411">
                  <c:v>33722</c:v>
                </c:pt>
                <c:pt idx="4412">
                  <c:v>33723</c:v>
                </c:pt>
                <c:pt idx="4413">
                  <c:v>33724</c:v>
                </c:pt>
                <c:pt idx="4414">
                  <c:v>33725</c:v>
                </c:pt>
                <c:pt idx="4415">
                  <c:v>33726</c:v>
                </c:pt>
                <c:pt idx="4416">
                  <c:v>33727</c:v>
                </c:pt>
                <c:pt idx="4417">
                  <c:v>33728</c:v>
                </c:pt>
                <c:pt idx="4418">
                  <c:v>33729</c:v>
                </c:pt>
                <c:pt idx="4419">
                  <c:v>33730</c:v>
                </c:pt>
                <c:pt idx="4420">
                  <c:v>33731</c:v>
                </c:pt>
                <c:pt idx="4421">
                  <c:v>33732</c:v>
                </c:pt>
                <c:pt idx="4422">
                  <c:v>33733</c:v>
                </c:pt>
                <c:pt idx="4423">
                  <c:v>33734</c:v>
                </c:pt>
                <c:pt idx="4424">
                  <c:v>33735</c:v>
                </c:pt>
                <c:pt idx="4425">
                  <c:v>33736</c:v>
                </c:pt>
                <c:pt idx="4426">
                  <c:v>33737</c:v>
                </c:pt>
                <c:pt idx="4427">
                  <c:v>33738</c:v>
                </c:pt>
                <c:pt idx="4428">
                  <c:v>33739</c:v>
                </c:pt>
                <c:pt idx="4429">
                  <c:v>33740</c:v>
                </c:pt>
                <c:pt idx="4430">
                  <c:v>33741</c:v>
                </c:pt>
                <c:pt idx="4431">
                  <c:v>33742</c:v>
                </c:pt>
                <c:pt idx="4432">
                  <c:v>33743</c:v>
                </c:pt>
                <c:pt idx="4433">
                  <c:v>33744</c:v>
                </c:pt>
                <c:pt idx="4434">
                  <c:v>33745</c:v>
                </c:pt>
                <c:pt idx="4435">
                  <c:v>33746</c:v>
                </c:pt>
                <c:pt idx="4436">
                  <c:v>33747</c:v>
                </c:pt>
                <c:pt idx="4437">
                  <c:v>33748</c:v>
                </c:pt>
                <c:pt idx="4438">
                  <c:v>33749</c:v>
                </c:pt>
                <c:pt idx="4439">
                  <c:v>33750</c:v>
                </c:pt>
                <c:pt idx="4440">
                  <c:v>33751</c:v>
                </c:pt>
                <c:pt idx="4441">
                  <c:v>33752</c:v>
                </c:pt>
                <c:pt idx="4442">
                  <c:v>33753</c:v>
                </c:pt>
                <c:pt idx="4443">
                  <c:v>33754</c:v>
                </c:pt>
                <c:pt idx="4444">
                  <c:v>33755</c:v>
                </c:pt>
                <c:pt idx="4445">
                  <c:v>33756</c:v>
                </c:pt>
                <c:pt idx="4446">
                  <c:v>33757</c:v>
                </c:pt>
                <c:pt idx="4447">
                  <c:v>33758</c:v>
                </c:pt>
                <c:pt idx="4448">
                  <c:v>33759</c:v>
                </c:pt>
                <c:pt idx="4449">
                  <c:v>33760</c:v>
                </c:pt>
                <c:pt idx="4450">
                  <c:v>33761</c:v>
                </c:pt>
                <c:pt idx="4451">
                  <c:v>33762</c:v>
                </c:pt>
                <c:pt idx="4452">
                  <c:v>33763</c:v>
                </c:pt>
                <c:pt idx="4453">
                  <c:v>33764</c:v>
                </c:pt>
                <c:pt idx="4454">
                  <c:v>33765</c:v>
                </c:pt>
                <c:pt idx="4455">
                  <c:v>33766</c:v>
                </c:pt>
                <c:pt idx="4456">
                  <c:v>33767</c:v>
                </c:pt>
                <c:pt idx="4457">
                  <c:v>33768</c:v>
                </c:pt>
                <c:pt idx="4458">
                  <c:v>33769</c:v>
                </c:pt>
                <c:pt idx="4459">
                  <c:v>33770</c:v>
                </c:pt>
                <c:pt idx="4460">
                  <c:v>33771</c:v>
                </c:pt>
                <c:pt idx="4461">
                  <c:v>33772</c:v>
                </c:pt>
                <c:pt idx="4462">
                  <c:v>33773</c:v>
                </c:pt>
                <c:pt idx="4463">
                  <c:v>33774</c:v>
                </c:pt>
                <c:pt idx="4464">
                  <c:v>33775</c:v>
                </c:pt>
                <c:pt idx="4465">
                  <c:v>33776</c:v>
                </c:pt>
                <c:pt idx="4466">
                  <c:v>33777</c:v>
                </c:pt>
                <c:pt idx="4467">
                  <c:v>33778</c:v>
                </c:pt>
                <c:pt idx="4468">
                  <c:v>33779</c:v>
                </c:pt>
                <c:pt idx="4469">
                  <c:v>33780</c:v>
                </c:pt>
                <c:pt idx="4470">
                  <c:v>33781</c:v>
                </c:pt>
                <c:pt idx="4471">
                  <c:v>33782</c:v>
                </c:pt>
                <c:pt idx="4472">
                  <c:v>33783</c:v>
                </c:pt>
                <c:pt idx="4473">
                  <c:v>33784</c:v>
                </c:pt>
                <c:pt idx="4474">
                  <c:v>33785</c:v>
                </c:pt>
                <c:pt idx="4475">
                  <c:v>33786</c:v>
                </c:pt>
                <c:pt idx="4476">
                  <c:v>33787</c:v>
                </c:pt>
                <c:pt idx="4477">
                  <c:v>33788</c:v>
                </c:pt>
                <c:pt idx="4478">
                  <c:v>33789</c:v>
                </c:pt>
                <c:pt idx="4479">
                  <c:v>33790</c:v>
                </c:pt>
                <c:pt idx="4480">
                  <c:v>33791</c:v>
                </c:pt>
                <c:pt idx="4481">
                  <c:v>33792</c:v>
                </c:pt>
                <c:pt idx="4482">
                  <c:v>33793</c:v>
                </c:pt>
                <c:pt idx="4483">
                  <c:v>33794</c:v>
                </c:pt>
                <c:pt idx="4484">
                  <c:v>33795</c:v>
                </c:pt>
                <c:pt idx="4485">
                  <c:v>33796</c:v>
                </c:pt>
                <c:pt idx="4486">
                  <c:v>33797</c:v>
                </c:pt>
                <c:pt idx="4487">
                  <c:v>33798</c:v>
                </c:pt>
                <c:pt idx="4488">
                  <c:v>33799</c:v>
                </c:pt>
                <c:pt idx="4489">
                  <c:v>33800</c:v>
                </c:pt>
                <c:pt idx="4490">
                  <c:v>33801</c:v>
                </c:pt>
                <c:pt idx="4491">
                  <c:v>33802</c:v>
                </c:pt>
                <c:pt idx="4492">
                  <c:v>33803</c:v>
                </c:pt>
                <c:pt idx="4493">
                  <c:v>33804</c:v>
                </c:pt>
                <c:pt idx="4494">
                  <c:v>33805</c:v>
                </c:pt>
                <c:pt idx="4495">
                  <c:v>33806</c:v>
                </c:pt>
                <c:pt idx="4496">
                  <c:v>33807</c:v>
                </c:pt>
                <c:pt idx="4497">
                  <c:v>33808</c:v>
                </c:pt>
                <c:pt idx="4498">
                  <c:v>33809</c:v>
                </c:pt>
                <c:pt idx="4499">
                  <c:v>33810</c:v>
                </c:pt>
                <c:pt idx="4500">
                  <c:v>33811</c:v>
                </c:pt>
                <c:pt idx="4501">
                  <c:v>33812</c:v>
                </c:pt>
                <c:pt idx="4502">
                  <c:v>33813</c:v>
                </c:pt>
                <c:pt idx="4503">
                  <c:v>33814</c:v>
                </c:pt>
                <c:pt idx="4504">
                  <c:v>33815</c:v>
                </c:pt>
                <c:pt idx="4505">
                  <c:v>33816</c:v>
                </c:pt>
                <c:pt idx="4506">
                  <c:v>33817</c:v>
                </c:pt>
                <c:pt idx="4507">
                  <c:v>33818</c:v>
                </c:pt>
                <c:pt idx="4508">
                  <c:v>33819</c:v>
                </c:pt>
                <c:pt idx="4509">
                  <c:v>33820</c:v>
                </c:pt>
                <c:pt idx="4510">
                  <c:v>33821</c:v>
                </c:pt>
                <c:pt idx="4511">
                  <c:v>33822</c:v>
                </c:pt>
                <c:pt idx="4512">
                  <c:v>33823</c:v>
                </c:pt>
                <c:pt idx="4513">
                  <c:v>33824</c:v>
                </c:pt>
                <c:pt idx="4514">
                  <c:v>33825</c:v>
                </c:pt>
                <c:pt idx="4515">
                  <c:v>33826</c:v>
                </c:pt>
                <c:pt idx="4516">
                  <c:v>33827</c:v>
                </c:pt>
                <c:pt idx="4517">
                  <c:v>33828</c:v>
                </c:pt>
                <c:pt idx="4518">
                  <c:v>33829</c:v>
                </c:pt>
                <c:pt idx="4519">
                  <c:v>33830</c:v>
                </c:pt>
                <c:pt idx="4520">
                  <c:v>33831</c:v>
                </c:pt>
                <c:pt idx="4521">
                  <c:v>33832</c:v>
                </c:pt>
                <c:pt idx="4522">
                  <c:v>33833</c:v>
                </c:pt>
                <c:pt idx="4523">
                  <c:v>33834</c:v>
                </c:pt>
                <c:pt idx="4524">
                  <c:v>33835</c:v>
                </c:pt>
                <c:pt idx="4525">
                  <c:v>33836</c:v>
                </c:pt>
                <c:pt idx="4526">
                  <c:v>33837</c:v>
                </c:pt>
                <c:pt idx="4527">
                  <c:v>33838</c:v>
                </c:pt>
                <c:pt idx="4528">
                  <c:v>33839</c:v>
                </c:pt>
                <c:pt idx="4529">
                  <c:v>33840</c:v>
                </c:pt>
                <c:pt idx="4530">
                  <c:v>33841</c:v>
                </c:pt>
                <c:pt idx="4531">
                  <c:v>33842</c:v>
                </c:pt>
                <c:pt idx="4532">
                  <c:v>33843</c:v>
                </c:pt>
                <c:pt idx="4533">
                  <c:v>33844</c:v>
                </c:pt>
                <c:pt idx="4534">
                  <c:v>33845</c:v>
                </c:pt>
                <c:pt idx="4535">
                  <c:v>33846</c:v>
                </c:pt>
                <c:pt idx="4536">
                  <c:v>33847</c:v>
                </c:pt>
                <c:pt idx="4537">
                  <c:v>33848</c:v>
                </c:pt>
                <c:pt idx="4538">
                  <c:v>33849</c:v>
                </c:pt>
                <c:pt idx="4539">
                  <c:v>33850</c:v>
                </c:pt>
                <c:pt idx="4540">
                  <c:v>33851</c:v>
                </c:pt>
                <c:pt idx="4541">
                  <c:v>33852</c:v>
                </c:pt>
                <c:pt idx="4542">
                  <c:v>33853</c:v>
                </c:pt>
                <c:pt idx="4543">
                  <c:v>33854</c:v>
                </c:pt>
                <c:pt idx="4544">
                  <c:v>33855</c:v>
                </c:pt>
                <c:pt idx="4545">
                  <c:v>33856</c:v>
                </c:pt>
                <c:pt idx="4546">
                  <c:v>33857</c:v>
                </c:pt>
                <c:pt idx="4547">
                  <c:v>33858</c:v>
                </c:pt>
                <c:pt idx="4548">
                  <c:v>33859</c:v>
                </c:pt>
                <c:pt idx="4549">
                  <c:v>33860</c:v>
                </c:pt>
                <c:pt idx="4550">
                  <c:v>33861</c:v>
                </c:pt>
                <c:pt idx="4551">
                  <c:v>33862</c:v>
                </c:pt>
                <c:pt idx="4552">
                  <c:v>33863</c:v>
                </c:pt>
                <c:pt idx="4553">
                  <c:v>33864</c:v>
                </c:pt>
                <c:pt idx="4554">
                  <c:v>33865</c:v>
                </c:pt>
                <c:pt idx="4555">
                  <c:v>33866</c:v>
                </c:pt>
                <c:pt idx="4556">
                  <c:v>33867</c:v>
                </c:pt>
                <c:pt idx="4557">
                  <c:v>33868</c:v>
                </c:pt>
                <c:pt idx="4558">
                  <c:v>33869</c:v>
                </c:pt>
                <c:pt idx="4559">
                  <c:v>33870</c:v>
                </c:pt>
                <c:pt idx="4560">
                  <c:v>33871</c:v>
                </c:pt>
                <c:pt idx="4561">
                  <c:v>33872</c:v>
                </c:pt>
                <c:pt idx="4562">
                  <c:v>33873</c:v>
                </c:pt>
                <c:pt idx="4563">
                  <c:v>33874</c:v>
                </c:pt>
                <c:pt idx="4564">
                  <c:v>33875</c:v>
                </c:pt>
                <c:pt idx="4565">
                  <c:v>33876</c:v>
                </c:pt>
                <c:pt idx="4566">
                  <c:v>33877</c:v>
                </c:pt>
                <c:pt idx="4567">
                  <c:v>33878</c:v>
                </c:pt>
                <c:pt idx="4568">
                  <c:v>33879</c:v>
                </c:pt>
                <c:pt idx="4569">
                  <c:v>33880</c:v>
                </c:pt>
                <c:pt idx="4570">
                  <c:v>33881</c:v>
                </c:pt>
                <c:pt idx="4571">
                  <c:v>33882</c:v>
                </c:pt>
                <c:pt idx="4572">
                  <c:v>33883</c:v>
                </c:pt>
                <c:pt idx="4573">
                  <c:v>33884</c:v>
                </c:pt>
                <c:pt idx="4574">
                  <c:v>33885</c:v>
                </c:pt>
                <c:pt idx="4575">
                  <c:v>33886</c:v>
                </c:pt>
                <c:pt idx="4576">
                  <c:v>33887</c:v>
                </c:pt>
                <c:pt idx="4577">
                  <c:v>33888</c:v>
                </c:pt>
                <c:pt idx="4578">
                  <c:v>33889</c:v>
                </c:pt>
                <c:pt idx="4579">
                  <c:v>33890</c:v>
                </c:pt>
                <c:pt idx="4580">
                  <c:v>33891</c:v>
                </c:pt>
                <c:pt idx="4581">
                  <c:v>33892</c:v>
                </c:pt>
                <c:pt idx="4582">
                  <c:v>33893</c:v>
                </c:pt>
                <c:pt idx="4583">
                  <c:v>33894</c:v>
                </c:pt>
                <c:pt idx="4584">
                  <c:v>33895</c:v>
                </c:pt>
                <c:pt idx="4585">
                  <c:v>33896</c:v>
                </c:pt>
                <c:pt idx="4586">
                  <c:v>33897</c:v>
                </c:pt>
                <c:pt idx="4587">
                  <c:v>33898</c:v>
                </c:pt>
                <c:pt idx="4588">
                  <c:v>33899</c:v>
                </c:pt>
                <c:pt idx="4589">
                  <c:v>33900</c:v>
                </c:pt>
                <c:pt idx="4590">
                  <c:v>33901</c:v>
                </c:pt>
                <c:pt idx="4591">
                  <c:v>33902</c:v>
                </c:pt>
                <c:pt idx="4592">
                  <c:v>33903</c:v>
                </c:pt>
                <c:pt idx="4593">
                  <c:v>33904</c:v>
                </c:pt>
                <c:pt idx="4594">
                  <c:v>33905</c:v>
                </c:pt>
                <c:pt idx="4595">
                  <c:v>33906</c:v>
                </c:pt>
                <c:pt idx="4596">
                  <c:v>33907</c:v>
                </c:pt>
                <c:pt idx="4597">
                  <c:v>33908</c:v>
                </c:pt>
                <c:pt idx="4598">
                  <c:v>33909</c:v>
                </c:pt>
                <c:pt idx="4599">
                  <c:v>33910</c:v>
                </c:pt>
                <c:pt idx="4600">
                  <c:v>33911</c:v>
                </c:pt>
                <c:pt idx="4601">
                  <c:v>33912</c:v>
                </c:pt>
                <c:pt idx="4602">
                  <c:v>33913</c:v>
                </c:pt>
                <c:pt idx="4603">
                  <c:v>33914</c:v>
                </c:pt>
                <c:pt idx="4604">
                  <c:v>33915</c:v>
                </c:pt>
                <c:pt idx="4605">
                  <c:v>33916</c:v>
                </c:pt>
                <c:pt idx="4606">
                  <c:v>33917</c:v>
                </c:pt>
                <c:pt idx="4607">
                  <c:v>33918</c:v>
                </c:pt>
                <c:pt idx="4608">
                  <c:v>33919</c:v>
                </c:pt>
                <c:pt idx="4609">
                  <c:v>33920</c:v>
                </c:pt>
                <c:pt idx="4610">
                  <c:v>33921</c:v>
                </c:pt>
                <c:pt idx="4611">
                  <c:v>33922</c:v>
                </c:pt>
                <c:pt idx="4612">
                  <c:v>33923</c:v>
                </c:pt>
                <c:pt idx="4613">
                  <c:v>33924</c:v>
                </c:pt>
                <c:pt idx="4614">
                  <c:v>33925</c:v>
                </c:pt>
                <c:pt idx="4615">
                  <c:v>33926</c:v>
                </c:pt>
                <c:pt idx="4616">
                  <c:v>33927</c:v>
                </c:pt>
                <c:pt idx="4617">
                  <c:v>33928</c:v>
                </c:pt>
                <c:pt idx="4618">
                  <c:v>33929</c:v>
                </c:pt>
                <c:pt idx="4619">
                  <c:v>33930</c:v>
                </c:pt>
                <c:pt idx="4620">
                  <c:v>33931</c:v>
                </c:pt>
                <c:pt idx="4621">
                  <c:v>33932</c:v>
                </c:pt>
                <c:pt idx="4622">
                  <c:v>33933</c:v>
                </c:pt>
                <c:pt idx="4623">
                  <c:v>33934</c:v>
                </c:pt>
                <c:pt idx="4624">
                  <c:v>33935</c:v>
                </c:pt>
                <c:pt idx="4625">
                  <c:v>33936</c:v>
                </c:pt>
                <c:pt idx="4626">
                  <c:v>33937</c:v>
                </c:pt>
                <c:pt idx="4627">
                  <c:v>33938</c:v>
                </c:pt>
                <c:pt idx="4628">
                  <c:v>33939</c:v>
                </c:pt>
                <c:pt idx="4629">
                  <c:v>33940</c:v>
                </c:pt>
                <c:pt idx="4630">
                  <c:v>33941</c:v>
                </c:pt>
                <c:pt idx="4631">
                  <c:v>33942</c:v>
                </c:pt>
                <c:pt idx="4632">
                  <c:v>33943</c:v>
                </c:pt>
                <c:pt idx="4633">
                  <c:v>33944</c:v>
                </c:pt>
                <c:pt idx="4634">
                  <c:v>33945</c:v>
                </c:pt>
                <c:pt idx="4635">
                  <c:v>33946</c:v>
                </c:pt>
                <c:pt idx="4636">
                  <c:v>33947</c:v>
                </c:pt>
                <c:pt idx="4637">
                  <c:v>33948</c:v>
                </c:pt>
                <c:pt idx="4638">
                  <c:v>33949</c:v>
                </c:pt>
                <c:pt idx="4639">
                  <c:v>33950</c:v>
                </c:pt>
                <c:pt idx="4640">
                  <c:v>33951</c:v>
                </c:pt>
                <c:pt idx="4641">
                  <c:v>33952</c:v>
                </c:pt>
                <c:pt idx="4642">
                  <c:v>33953</c:v>
                </c:pt>
                <c:pt idx="4643">
                  <c:v>33954</c:v>
                </c:pt>
                <c:pt idx="4644">
                  <c:v>33955</c:v>
                </c:pt>
                <c:pt idx="4645">
                  <c:v>33956</c:v>
                </c:pt>
                <c:pt idx="4646">
                  <c:v>33957</c:v>
                </c:pt>
                <c:pt idx="4647">
                  <c:v>33958</c:v>
                </c:pt>
                <c:pt idx="4648">
                  <c:v>33959</c:v>
                </c:pt>
                <c:pt idx="4649">
                  <c:v>33960</c:v>
                </c:pt>
                <c:pt idx="4650">
                  <c:v>33961</c:v>
                </c:pt>
                <c:pt idx="4651">
                  <c:v>33962</c:v>
                </c:pt>
                <c:pt idx="4652">
                  <c:v>33963</c:v>
                </c:pt>
                <c:pt idx="4653">
                  <c:v>33964</c:v>
                </c:pt>
                <c:pt idx="4654">
                  <c:v>33965</c:v>
                </c:pt>
                <c:pt idx="4655">
                  <c:v>33966</c:v>
                </c:pt>
                <c:pt idx="4656">
                  <c:v>33967</c:v>
                </c:pt>
                <c:pt idx="4657">
                  <c:v>33968</c:v>
                </c:pt>
                <c:pt idx="4658">
                  <c:v>33969</c:v>
                </c:pt>
                <c:pt idx="4659">
                  <c:v>33970</c:v>
                </c:pt>
                <c:pt idx="4660">
                  <c:v>33971</c:v>
                </c:pt>
                <c:pt idx="4661">
                  <c:v>33972</c:v>
                </c:pt>
                <c:pt idx="4662">
                  <c:v>33973</c:v>
                </c:pt>
                <c:pt idx="4663">
                  <c:v>33974</c:v>
                </c:pt>
                <c:pt idx="4664">
                  <c:v>33975</c:v>
                </c:pt>
                <c:pt idx="4665">
                  <c:v>33976</c:v>
                </c:pt>
                <c:pt idx="4666">
                  <c:v>33977</c:v>
                </c:pt>
                <c:pt idx="4667">
                  <c:v>33978</c:v>
                </c:pt>
                <c:pt idx="4668">
                  <c:v>33979</c:v>
                </c:pt>
                <c:pt idx="4669">
                  <c:v>33980</c:v>
                </c:pt>
                <c:pt idx="4670">
                  <c:v>33981</c:v>
                </c:pt>
                <c:pt idx="4671">
                  <c:v>33982</c:v>
                </c:pt>
                <c:pt idx="4672">
                  <c:v>33983</c:v>
                </c:pt>
                <c:pt idx="4673">
                  <c:v>33984</c:v>
                </c:pt>
                <c:pt idx="4674">
                  <c:v>33985</c:v>
                </c:pt>
                <c:pt idx="4675">
                  <c:v>33986</c:v>
                </c:pt>
                <c:pt idx="4676">
                  <c:v>33987</c:v>
                </c:pt>
                <c:pt idx="4677">
                  <c:v>33988</c:v>
                </c:pt>
                <c:pt idx="4678">
                  <c:v>33989</c:v>
                </c:pt>
                <c:pt idx="4679">
                  <c:v>33990</c:v>
                </c:pt>
                <c:pt idx="4680">
                  <c:v>33991</c:v>
                </c:pt>
                <c:pt idx="4681">
                  <c:v>33992</c:v>
                </c:pt>
                <c:pt idx="4682">
                  <c:v>33993</c:v>
                </c:pt>
                <c:pt idx="4683">
                  <c:v>33994</c:v>
                </c:pt>
                <c:pt idx="4684">
                  <c:v>33995</c:v>
                </c:pt>
                <c:pt idx="4685">
                  <c:v>33996</c:v>
                </c:pt>
                <c:pt idx="4686">
                  <c:v>33997</c:v>
                </c:pt>
                <c:pt idx="4687">
                  <c:v>33998</c:v>
                </c:pt>
                <c:pt idx="4688">
                  <c:v>33999</c:v>
                </c:pt>
                <c:pt idx="4689">
                  <c:v>34000</c:v>
                </c:pt>
                <c:pt idx="4690">
                  <c:v>34001</c:v>
                </c:pt>
                <c:pt idx="4691">
                  <c:v>34002</c:v>
                </c:pt>
                <c:pt idx="4692">
                  <c:v>34003</c:v>
                </c:pt>
                <c:pt idx="4693">
                  <c:v>34004</c:v>
                </c:pt>
                <c:pt idx="4694">
                  <c:v>34005</c:v>
                </c:pt>
                <c:pt idx="4695">
                  <c:v>34006</c:v>
                </c:pt>
                <c:pt idx="4696">
                  <c:v>34007</c:v>
                </c:pt>
                <c:pt idx="4697">
                  <c:v>34008</c:v>
                </c:pt>
                <c:pt idx="4698">
                  <c:v>34009</c:v>
                </c:pt>
                <c:pt idx="4699">
                  <c:v>34010</c:v>
                </c:pt>
                <c:pt idx="4700">
                  <c:v>34011</c:v>
                </c:pt>
                <c:pt idx="4701">
                  <c:v>34012</c:v>
                </c:pt>
                <c:pt idx="4702">
                  <c:v>34013</c:v>
                </c:pt>
                <c:pt idx="4703">
                  <c:v>34014</c:v>
                </c:pt>
                <c:pt idx="4704">
                  <c:v>34015</c:v>
                </c:pt>
                <c:pt idx="4705">
                  <c:v>34016</c:v>
                </c:pt>
                <c:pt idx="4706">
                  <c:v>34017</c:v>
                </c:pt>
                <c:pt idx="4707">
                  <c:v>34018</c:v>
                </c:pt>
                <c:pt idx="4708">
                  <c:v>34019</c:v>
                </c:pt>
                <c:pt idx="4709">
                  <c:v>34020</c:v>
                </c:pt>
                <c:pt idx="4710">
                  <c:v>34021</c:v>
                </c:pt>
                <c:pt idx="4711">
                  <c:v>34022</c:v>
                </c:pt>
                <c:pt idx="4712">
                  <c:v>34023</c:v>
                </c:pt>
                <c:pt idx="4713">
                  <c:v>34024</c:v>
                </c:pt>
                <c:pt idx="4714">
                  <c:v>34025</c:v>
                </c:pt>
                <c:pt idx="4715">
                  <c:v>34026</c:v>
                </c:pt>
                <c:pt idx="4716">
                  <c:v>34027</c:v>
                </c:pt>
                <c:pt idx="4717">
                  <c:v>34028</c:v>
                </c:pt>
                <c:pt idx="4718">
                  <c:v>34029</c:v>
                </c:pt>
                <c:pt idx="4719">
                  <c:v>34030</c:v>
                </c:pt>
                <c:pt idx="4720">
                  <c:v>34031</c:v>
                </c:pt>
                <c:pt idx="4721">
                  <c:v>34032</c:v>
                </c:pt>
                <c:pt idx="4722">
                  <c:v>34033</c:v>
                </c:pt>
                <c:pt idx="4723">
                  <c:v>34034</c:v>
                </c:pt>
                <c:pt idx="4724">
                  <c:v>34035</c:v>
                </c:pt>
                <c:pt idx="4725">
                  <c:v>34036</c:v>
                </c:pt>
                <c:pt idx="4726">
                  <c:v>34037</c:v>
                </c:pt>
                <c:pt idx="4727">
                  <c:v>34038</c:v>
                </c:pt>
                <c:pt idx="4728">
                  <c:v>34039</c:v>
                </c:pt>
                <c:pt idx="4729">
                  <c:v>34040</c:v>
                </c:pt>
                <c:pt idx="4730">
                  <c:v>34041</c:v>
                </c:pt>
                <c:pt idx="4731">
                  <c:v>34042</c:v>
                </c:pt>
                <c:pt idx="4732">
                  <c:v>34043</c:v>
                </c:pt>
                <c:pt idx="4733">
                  <c:v>34044</c:v>
                </c:pt>
                <c:pt idx="4734">
                  <c:v>34045</c:v>
                </c:pt>
                <c:pt idx="4735">
                  <c:v>34046</c:v>
                </c:pt>
                <c:pt idx="4736">
                  <c:v>34047</c:v>
                </c:pt>
                <c:pt idx="4737">
                  <c:v>34048</c:v>
                </c:pt>
                <c:pt idx="4738">
                  <c:v>34049</c:v>
                </c:pt>
                <c:pt idx="4739">
                  <c:v>34050</c:v>
                </c:pt>
                <c:pt idx="4740">
                  <c:v>34051</c:v>
                </c:pt>
                <c:pt idx="4741">
                  <c:v>34052</c:v>
                </c:pt>
                <c:pt idx="4742">
                  <c:v>34053</c:v>
                </c:pt>
                <c:pt idx="4743">
                  <c:v>34054</c:v>
                </c:pt>
                <c:pt idx="4744">
                  <c:v>34055</c:v>
                </c:pt>
                <c:pt idx="4745">
                  <c:v>34056</c:v>
                </c:pt>
                <c:pt idx="4746">
                  <c:v>34057</c:v>
                </c:pt>
                <c:pt idx="4747">
                  <c:v>34058</c:v>
                </c:pt>
                <c:pt idx="4748">
                  <c:v>34059</c:v>
                </c:pt>
                <c:pt idx="4749">
                  <c:v>34060</c:v>
                </c:pt>
                <c:pt idx="4750">
                  <c:v>34061</c:v>
                </c:pt>
                <c:pt idx="4751">
                  <c:v>34062</c:v>
                </c:pt>
                <c:pt idx="4752">
                  <c:v>34063</c:v>
                </c:pt>
                <c:pt idx="4753">
                  <c:v>34064</c:v>
                </c:pt>
                <c:pt idx="4754">
                  <c:v>34065</c:v>
                </c:pt>
                <c:pt idx="4755">
                  <c:v>34066</c:v>
                </c:pt>
                <c:pt idx="4756">
                  <c:v>34067</c:v>
                </c:pt>
                <c:pt idx="4757">
                  <c:v>34068</c:v>
                </c:pt>
                <c:pt idx="4758">
                  <c:v>34069</c:v>
                </c:pt>
                <c:pt idx="4759">
                  <c:v>34070</c:v>
                </c:pt>
                <c:pt idx="4760">
                  <c:v>34071</c:v>
                </c:pt>
                <c:pt idx="4761">
                  <c:v>34072</c:v>
                </c:pt>
                <c:pt idx="4762">
                  <c:v>34073</c:v>
                </c:pt>
                <c:pt idx="4763">
                  <c:v>34074</c:v>
                </c:pt>
                <c:pt idx="4764">
                  <c:v>34075</c:v>
                </c:pt>
                <c:pt idx="4765">
                  <c:v>34076</c:v>
                </c:pt>
                <c:pt idx="4766">
                  <c:v>34077</c:v>
                </c:pt>
                <c:pt idx="4767">
                  <c:v>34078</c:v>
                </c:pt>
                <c:pt idx="4768">
                  <c:v>34079</c:v>
                </c:pt>
                <c:pt idx="4769">
                  <c:v>34080</c:v>
                </c:pt>
                <c:pt idx="4770">
                  <c:v>34081</c:v>
                </c:pt>
                <c:pt idx="4771">
                  <c:v>34082</c:v>
                </c:pt>
                <c:pt idx="4772">
                  <c:v>34083</c:v>
                </c:pt>
                <c:pt idx="4773">
                  <c:v>34084</c:v>
                </c:pt>
                <c:pt idx="4774">
                  <c:v>34085</c:v>
                </c:pt>
                <c:pt idx="4775">
                  <c:v>34086</c:v>
                </c:pt>
                <c:pt idx="4776">
                  <c:v>34087</c:v>
                </c:pt>
                <c:pt idx="4777">
                  <c:v>34088</c:v>
                </c:pt>
                <c:pt idx="4778">
                  <c:v>34089</c:v>
                </c:pt>
                <c:pt idx="4779">
                  <c:v>34090</c:v>
                </c:pt>
                <c:pt idx="4780">
                  <c:v>34091</c:v>
                </c:pt>
                <c:pt idx="4781">
                  <c:v>34092</c:v>
                </c:pt>
                <c:pt idx="4782">
                  <c:v>34093</c:v>
                </c:pt>
                <c:pt idx="4783">
                  <c:v>34094</c:v>
                </c:pt>
                <c:pt idx="4784">
                  <c:v>34095</c:v>
                </c:pt>
                <c:pt idx="4785">
                  <c:v>34096</c:v>
                </c:pt>
                <c:pt idx="4786">
                  <c:v>34097</c:v>
                </c:pt>
                <c:pt idx="4787">
                  <c:v>34098</c:v>
                </c:pt>
                <c:pt idx="4788">
                  <c:v>34099</c:v>
                </c:pt>
                <c:pt idx="4789">
                  <c:v>34100</c:v>
                </c:pt>
                <c:pt idx="4790">
                  <c:v>34101</c:v>
                </c:pt>
                <c:pt idx="4791">
                  <c:v>34102</c:v>
                </c:pt>
                <c:pt idx="4792">
                  <c:v>34103</c:v>
                </c:pt>
                <c:pt idx="4793">
                  <c:v>34104</c:v>
                </c:pt>
                <c:pt idx="4794">
                  <c:v>34105</c:v>
                </c:pt>
                <c:pt idx="4795">
                  <c:v>34106</c:v>
                </c:pt>
                <c:pt idx="4796">
                  <c:v>34107</c:v>
                </c:pt>
                <c:pt idx="4797">
                  <c:v>34108</c:v>
                </c:pt>
                <c:pt idx="4798">
                  <c:v>34109</c:v>
                </c:pt>
                <c:pt idx="4799">
                  <c:v>34110</c:v>
                </c:pt>
                <c:pt idx="4800">
                  <c:v>34111</c:v>
                </c:pt>
                <c:pt idx="4801">
                  <c:v>34112</c:v>
                </c:pt>
                <c:pt idx="4802">
                  <c:v>34113</c:v>
                </c:pt>
                <c:pt idx="4803">
                  <c:v>34114</c:v>
                </c:pt>
                <c:pt idx="4804">
                  <c:v>34115</c:v>
                </c:pt>
                <c:pt idx="4805">
                  <c:v>34116</c:v>
                </c:pt>
                <c:pt idx="4806">
                  <c:v>34117</c:v>
                </c:pt>
                <c:pt idx="4807">
                  <c:v>34118</c:v>
                </c:pt>
                <c:pt idx="4808">
                  <c:v>34119</c:v>
                </c:pt>
                <c:pt idx="4809">
                  <c:v>34120</c:v>
                </c:pt>
                <c:pt idx="4810">
                  <c:v>34121</c:v>
                </c:pt>
                <c:pt idx="4811">
                  <c:v>34122</c:v>
                </c:pt>
                <c:pt idx="4812">
                  <c:v>34123</c:v>
                </c:pt>
                <c:pt idx="4813">
                  <c:v>34124</c:v>
                </c:pt>
                <c:pt idx="4814">
                  <c:v>34125</c:v>
                </c:pt>
                <c:pt idx="4815">
                  <c:v>34126</c:v>
                </c:pt>
                <c:pt idx="4816">
                  <c:v>34127</c:v>
                </c:pt>
                <c:pt idx="4817">
                  <c:v>34128</c:v>
                </c:pt>
                <c:pt idx="4818">
                  <c:v>34129</c:v>
                </c:pt>
                <c:pt idx="4819">
                  <c:v>34130</c:v>
                </c:pt>
                <c:pt idx="4820">
                  <c:v>34131</c:v>
                </c:pt>
                <c:pt idx="4821">
                  <c:v>34132</c:v>
                </c:pt>
                <c:pt idx="4822">
                  <c:v>34133</c:v>
                </c:pt>
                <c:pt idx="4823">
                  <c:v>34134</c:v>
                </c:pt>
                <c:pt idx="4824">
                  <c:v>34135</c:v>
                </c:pt>
                <c:pt idx="4825">
                  <c:v>34136</c:v>
                </c:pt>
                <c:pt idx="4826">
                  <c:v>34137</c:v>
                </c:pt>
                <c:pt idx="4827">
                  <c:v>34138</c:v>
                </c:pt>
                <c:pt idx="4828">
                  <c:v>34139</c:v>
                </c:pt>
                <c:pt idx="4829">
                  <c:v>34140</c:v>
                </c:pt>
                <c:pt idx="4830">
                  <c:v>34141</c:v>
                </c:pt>
                <c:pt idx="4831">
                  <c:v>34142</c:v>
                </c:pt>
                <c:pt idx="4832">
                  <c:v>34143</c:v>
                </c:pt>
                <c:pt idx="4833">
                  <c:v>34144</c:v>
                </c:pt>
                <c:pt idx="4834">
                  <c:v>34145</c:v>
                </c:pt>
                <c:pt idx="4835">
                  <c:v>34146</c:v>
                </c:pt>
                <c:pt idx="4836">
                  <c:v>34147</c:v>
                </c:pt>
                <c:pt idx="4837">
                  <c:v>34148</c:v>
                </c:pt>
                <c:pt idx="4838">
                  <c:v>34149</c:v>
                </c:pt>
                <c:pt idx="4839">
                  <c:v>34150</c:v>
                </c:pt>
                <c:pt idx="4840">
                  <c:v>34151</c:v>
                </c:pt>
                <c:pt idx="4841">
                  <c:v>34152</c:v>
                </c:pt>
                <c:pt idx="4842">
                  <c:v>34153</c:v>
                </c:pt>
                <c:pt idx="4843">
                  <c:v>34154</c:v>
                </c:pt>
                <c:pt idx="4844">
                  <c:v>34155</c:v>
                </c:pt>
                <c:pt idx="4845">
                  <c:v>34156</c:v>
                </c:pt>
                <c:pt idx="4846">
                  <c:v>34157</c:v>
                </c:pt>
                <c:pt idx="4847">
                  <c:v>34158</c:v>
                </c:pt>
                <c:pt idx="4848">
                  <c:v>34159</c:v>
                </c:pt>
                <c:pt idx="4849">
                  <c:v>34160</c:v>
                </c:pt>
                <c:pt idx="4850">
                  <c:v>34161</c:v>
                </c:pt>
                <c:pt idx="4851">
                  <c:v>34162</c:v>
                </c:pt>
                <c:pt idx="4852">
                  <c:v>34163</c:v>
                </c:pt>
                <c:pt idx="4853">
                  <c:v>34164</c:v>
                </c:pt>
                <c:pt idx="4854">
                  <c:v>34165</c:v>
                </c:pt>
                <c:pt idx="4855">
                  <c:v>34166</c:v>
                </c:pt>
                <c:pt idx="4856">
                  <c:v>34167</c:v>
                </c:pt>
                <c:pt idx="4857">
                  <c:v>34168</c:v>
                </c:pt>
                <c:pt idx="4858">
                  <c:v>34169</c:v>
                </c:pt>
                <c:pt idx="4859">
                  <c:v>34170</c:v>
                </c:pt>
                <c:pt idx="4860">
                  <c:v>34171</c:v>
                </c:pt>
                <c:pt idx="4861">
                  <c:v>34172</c:v>
                </c:pt>
                <c:pt idx="4862">
                  <c:v>34173</c:v>
                </c:pt>
                <c:pt idx="4863">
                  <c:v>34174</c:v>
                </c:pt>
                <c:pt idx="4864">
                  <c:v>34175</c:v>
                </c:pt>
                <c:pt idx="4865">
                  <c:v>34176</c:v>
                </c:pt>
                <c:pt idx="4866">
                  <c:v>34177</c:v>
                </c:pt>
                <c:pt idx="4867">
                  <c:v>34178</c:v>
                </c:pt>
                <c:pt idx="4868">
                  <c:v>34179</c:v>
                </c:pt>
                <c:pt idx="4869">
                  <c:v>34180</c:v>
                </c:pt>
                <c:pt idx="4870">
                  <c:v>34181</c:v>
                </c:pt>
                <c:pt idx="4871">
                  <c:v>34182</c:v>
                </c:pt>
                <c:pt idx="4872">
                  <c:v>34183</c:v>
                </c:pt>
                <c:pt idx="4873">
                  <c:v>34184</c:v>
                </c:pt>
                <c:pt idx="4874">
                  <c:v>34185</c:v>
                </c:pt>
                <c:pt idx="4875">
                  <c:v>34186</c:v>
                </c:pt>
                <c:pt idx="4876">
                  <c:v>34187</c:v>
                </c:pt>
                <c:pt idx="4877">
                  <c:v>34188</c:v>
                </c:pt>
                <c:pt idx="4878">
                  <c:v>34189</c:v>
                </c:pt>
                <c:pt idx="4879">
                  <c:v>34190</c:v>
                </c:pt>
                <c:pt idx="4880">
                  <c:v>34191</c:v>
                </c:pt>
                <c:pt idx="4881">
                  <c:v>34192</c:v>
                </c:pt>
                <c:pt idx="4882">
                  <c:v>34193</c:v>
                </c:pt>
                <c:pt idx="4883">
                  <c:v>34194</c:v>
                </c:pt>
                <c:pt idx="4884">
                  <c:v>34195</c:v>
                </c:pt>
                <c:pt idx="4885">
                  <c:v>34196</c:v>
                </c:pt>
                <c:pt idx="4886">
                  <c:v>34197</c:v>
                </c:pt>
                <c:pt idx="4887">
                  <c:v>34198</c:v>
                </c:pt>
                <c:pt idx="4888">
                  <c:v>34199</c:v>
                </c:pt>
                <c:pt idx="4889">
                  <c:v>34200</c:v>
                </c:pt>
                <c:pt idx="4890">
                  <c:v>34201</c:v>
                </c:pt>
                <c:pt idx="4891">
                  <c:v>34202</c:v>
                </c:pt>
                <c:pt idx="4892">
                  <c:v>34203</c:v>
                </c:pt>
                <c:pt idx="4893">
                  <c:v>34204</c:v>
                </c:pt>
                <c:pt idx="4894">
                  <c:v>34205</c:v>
                </c:pt>
                <c:pt idx="4895">
                  <c:v>34206</c:v>
                </c:pt>
                <c:pt idx="4896">
                  <c:v>34207</c:v>
                </c:pt>
                <c:pt idx="4897">
                  <c:v>34208</c:v>
                </c:pt>
                <c:pt idx="4898">
                  <c:v>34209</c:v>
                </c:pt>
                <c:pt idx="4899">
                  <c:v>34210</c:v>
                </c:pt>
                <c:pt idx="4900">
                  <c:v>34211</c:v>
                </c:pt>
                <c:pt idx="4901">
                  <c:v>34212</c:v>
                </c:pt>
                <c:pt idx="4902">
                  <c:v>34213</c:v>
                </c:pt>
                <c:pt idx="4903">
                  <c:v>34214</c:v>
                </c:pt>
                <c:pt idx="4904">
                  <c:v>34215</c:v>
                </c:pt>
                <c:pt idx="4905">
                  <c:v>34216</c:v>
                </c:pt>
                <c:pt idx="4906">
                  <c:v>34217</c:v>
                </c:pt>
                <c:pt idx="4907">
                  <c:v>34218</c:v>
                </c:pt>
                <c:pt idx="4908">
                  <c:v>34219</c:v>
                </c:pt>
                <c:pt idx="4909">
                  <c:v>34220</c:v>
                </c:pt>
                <c:pt idx="4910">
                  <c:v>34221</c:v>
                </c:pt>
                <c:pt idx="4911">
                  <c:v>34222</c:v>
                </c:pt>
                <c:pt idx="4912">
                  <c:v>34223</c:v>
                </c:pt>
                <c:pt idx="4913">
                  <c:v>34224</c:v>
                </c:pt>
                <c:pt idx="4914">
                  <c:v>34225</c:v>
                </c:pt>
                <c:pt idx="4915">
                  <c:v>34226</c:v>
                </c:pt>
                <c:pt idx="4916">
                  <c:v>34227</c:v>
                </c:pt>
                <c:pt idx="4917">
                  <c:v>34228</c:v>
                </c:pt>
                <c:pt idx="4918">
                  <c:v>34229</c:v>
                </c:pt>
                <c:pt idx="4919">
                  <c:v>34230</c:v>
                </c:pt>
                <c:pt idx="4920">
                  <c:v>34231</c:v>
                </c:pt>
                <c:pt idx="4921">
                  <c:v>34232</c:v>
                </c:pt>
                <c:pt idx="4922">
                  <c:v>34233</c:v>
                </c:pt>
                <c:pt idx="4923">
                  <c:v>34234</c:v>
                </c:pt>
                <c:pt idx="4924">
                  <c:v>34235</c:v>
                </c:pt>
                <c:pt idx="4925">
                  <c:v>34236</c:v>
                </c:pt>
                <c:pt idx="4926">
                  <c:v>34237</c:v>
                </c:pt>
                <c:pt idx="4927">
                  <c:v>34238</c:v>
                </c:pt>
                <c:pt idx="4928">
                  <c:v>34239</c:v>
                </c:pt>
                <c:pt idx="4929">
                  <c:v>34240</c:v>
                </c:pt>
                <c:pt idx="4930">
                  <c:v>34241</c:v>
                </c:pt>
                <c:pt idx="4931">
                  <c:v>34242</c:v>
                </c:pt>
                <c:pt idx="4932">
                  <c:v>34243</c:v>
                </c:pt>
                <c:pt idx="4933">
                  <c:v>34244</c:v>
                </c:pt>
                <c:pt idx="4934">
                  <c:v>34245</c:v>
                </c:pt>
                <c:pt idx="4935">
                  <c:v>34246</c:v>
                </c:pt>
                <c:pt idx="4936">
                  <c:v>34247</c:v>
                </c:pt>
                <c:pt idx="4937">
                  <c:v>34248</c:v>
                </c:pt>
                <c:pt idx="4938">
                  <c:v>34249</c:v>
                </c:pt>
                <c:pt idx="4939">
                  <c:v>34250</c:v>
                </c:pt>
                <c:pt idx="4940">
                  <c:v>34251</c:v>
                </c:pt>
                <c:pt idx="4941">
                  <c:v>34252</c:v>
                </c:pt>
                <c:pt idx="4942">
                  <c:v>34253</c:v>
                </c:pt>
                <c:pt idx="4943">
                  <c:v>34254</c:v>
                </c:pt>
                <c:pt idx="4944">
                  <c:v>34255</c:v>
                </c:pt>
                <c:pt idx="4945">
                  <c:v>34256</c:v>
                </c:pt>
                <c:pt idx="4946">
                  <c:v>34257</c:v>
                </c:pt>
                <c:pt idx="4947">
                  <c:v>34258</c:v>
                </c:pt>
                <c:pt idx="4948">
                  <c:v>34259</c:v>
                </c:pt>
                <c:pt idx="4949">
                  <c:v>34260</c:v>
                </c:pt>
                <c:pt idx="4950">
                  <c:v>34261</c:v>
                </c:pt>
                <c:pt idx="4951">
                  <c:v>34262</c:v>
                </c:pt>
                <c:pt idx="4952">
                  <c:v>34263</c:v>
                </c:pt>
                <c:pt idx="4953">
                  <c:v>34264</c:v>
                </c:pt>
                <c:pt idx="4954">
                  <c:v>34265</c:v>
                </c:pt>
                <c:pt idx="4955">
                  <c:v>34266</c:v>
                </c:pt>
                <c:pt idx="4956">
                  <c:v>34267</c:v>
                </c:pt>
                <c:pt idx="4957">
                  <c:v>34268</c:v>
                </c:pt>
                <c:pt idx="4958">
                  <c:v>34269</c:v>
                </c:pt>
                <c:pt idx="4959">
                  <c:v>34270</c:v>
                </c:pt>
                <c:pt idx="4960">
                  <c:v>34271</c:v>
                </c:pt>
                <c:pt idx="4961">
                  <c:v>34272</c:v>
                </c:pt>
                <c:pt idx="4962">
                  <c:v>34273</c:v>
                </c:pt>
                <c:pt idx="4963">
                  <c:v>34274</c:v>
                </c:pt>
                <c:pt idx="4964">
                  <c:v>34275</c:v>
                </c:pt>
                <c:pt idx="4965">
                  <c:v>34276</c:v>
                </c:pt>
                <c:pt idx="4966">
                  <c:v>34277</c:v>
                </c:pt>
                <c:pt idx="4967">
                  <c:v>34278</c:v>
                </c:pt>
                <c:pt idx="4968">
                  <c:v>34279</c:v>
                </c:pt>
                <c:pt idx="4969">
                  <c:v>34280</c:v>
                </c:pt>
                <c:pt idx="4970">
                  <c:v>34281</c:v>
                </c:pt>
                <c:pt idx="4971">
                  <c:v>34282</c:v>
                </c:pt>
                <c:pt idx="4972">
                  <c:v>34283</c:v>
                </c:pt>
                <c:pt idx="4973">
                  <c:v>34284</c:v>
                </c:pt>
                <c:pt idx="4974">
                  <c:v>34285</c:v>
                </c:pt>
                <c:pt idx="4975">
                  <c:v>34286</c:v>
                </c:pt>
                <c:pt idx="4976">
                  <c:v>34287</c:v>
                </c:pt>
                <c:pt idx="4977">
                  <c:v>34288</c:v>
                </c:pt>
                <c:pt idx="4978">
                  <c:v>34289</c:v>
                </c:pt>
                <c:pt idx="4979">
                  <c:v>34290</c:v>
                </c:pt>
                <c:pt idx="4980">
                  <c:v>34291</c:v>
                </c:pt>
                <c:pt idx="4981">
                  <c:v>34292</c:v>
                </c:pt>
                <c:pt idx="4982">
                  <c:v>34293</c:v>
                </c:pt>
                <c:pt idx="4983">
                  <c:v>34294</c:v>
                </c:pt>
                <c:pt idx="4984">
                  <c:v>34295</c:v>
                </c:pt>
                <c:pt idx="4985">
                  <c:v>34296</c:v>
                </c:pt>
                <c:pt idx="4986">
                  <c:v>34297</c:v>
                </c:pt>
                <c:pt idx="4987">
                  <c:v>34298</c:v>
                </c:pt>
                <c:pt idx="4988">
                  <c:v>34299</c:v>
                </c:pt>
                <c:pt idx="4989">
                  <c:v>34300</c:v>
                </c:pt>
                <c:pt idx="4990">
                  <c:v>34301</c:v>
                </c:pt>
                <c:pt idx="4991">
                  <c:v>34302</c:v>
                </c:pt>
                <c:pt idx="4992">
                  <c:v>34303</c:v>
                </c:pt>
                <c:pt idx="4993">
                  <c:v>34304</c:v>
                </c:pt>
                <c:pt idx="4994">
                  <c:v>34305</c:v>
                </c:pt>
                <c:pt idx="4995">
                  <c:v>34306</c:v>
                </c:pt>
                <c:pt idx="4996">
                  <c:v>34307</c:v>
                </c:pt>
                <c:pt idx="4997">
                  <c:v>34308</c:v>
                </c:pt>
                <c:pt idx="4998">
                  <c:v>34309</c:v>
                </c:pt>
                <c:pt idx="4999">
                  <c:v>34310</c:v>
                </c:pt>
                <c:pt idx="5000">
                  <c:v>34311</c:v>
                </c:pt>
                <c:pt idx="5001">
                  <c:v>34312</c:v>
                </c:pt>
                <c:pt idx="5002">
                  <c:v>34313</c:v>
                </c:pt>
                <c:pt idx="5003">
                  <c:v>34314</c:v>
                </c:pt>
                <c:pt idx="5004">
                  <c:v>34315</c:v>
                </c:pt>
                <c:pt idx="5005">
                  <c:v>34316</c:v>
                </c:pt>
                <c:pt idx="5006">
                  <c:v>34317</c:v>
                </c:pt>
                <c:pt idx="5007">
                  <c:v>34318</c:v>
                </c:pt>
                <c:pt idx="5008">
                  <c:v>34319</c:v>
                </c:pt>
                <c:pt idx="5009">
                  <c:v>34320</c:v>
                </c:pt>
                <c:pt idx="5010">
                  <c:v>34321</c:v>
                </c:pt>
                <c:pt idx="5011">
                  <c:v>34322</c:v>
                </c:pt>
                <c:pt idx="5012">
                  <c:v>34323</c:v>
                </c:pt>
                <c:pt idx="5013">
                  <c:v>34324</c:v>
                </c:pt>
                <c:pt idx="5014">
                  <c:v>34325</c:v>
                </c:pt>
                <c:pt idx="5015">
                  <c:v>34326</c:v>
                </c:pt>
                <c:pt idx="5016">
                  <c:v>34327</c:v>
                </c:pt>
                <c:pt idx="5017">
                  <c:v>34328</c:v>
                </c:pt>
                <c:pt idx="5018">
                  <c:v>34329</c:v>
                </c:pt>
                <c:pt idx="5019">
                  <c:v>34330</c:v>
                </c:pt>
                <c:pt idx="5020">
                  <c:v>34331</c:v>
                </c:pt>
                <c:pt idx="5021">
                  <c:v>34332</c:v>
                </c:pt>
                <c:pt idx="5022">
                  <c:v>34333</c:v>
                </c:pt>
                <c:pt idx="5023">
                  <c:v>34334</c:v>
                </c:pt>
                <c:pt idx="5024">
                  <c:v>34335</c:v>
                </c:pt>
                <c:pt idx="5025">
                  <c:v>34336</c:v>
                </c:pt>
                <c:pt idx="5026">
                  <c:v>34337</c:v>
                </c:pt>
                <c:pt idx="5027">
                  <c:v>34338</c:v>
                </c:pt>
                <c:pt idx="5028">
                  <c:v>34339</c:v>
                </c:pt>
                <c:pt idx="5029">
                  <c:v>34340</c:v>
                </c:pt>
                <c:pt idx="5030">
                  <c:v>34341</c:v>
                </c:pt>
                <c:pt idx="5031">
                  <c:v>34342</c:v>
                </c:pt>
                <c:pt idx="5032">
                  <c:v>34343</c:v>
                </c:pt>
                <c:pt idx="5033">
                  <c:v>34344</c:v>
                </c:pt>
                <c:pt idx="5034">
                  <c:v>34345</c:v>
                </c:pt>
                <c:pt idx="5035">
                  <c:v>34346</c:v>
                </c:pt>
                <c:pt idx="5036">
                  <c:v>34347</c:v>
                </c:pt>
                <c:pt idx="5037">
                  <c:v>34348</c:v>
                </c:pt>
                <c:pt idx="5038">
                  <c:v>34349</c:v>
                </c:pt>
                <c:pt idx="5039">
                  <c:v>34350</c:v>
                </c:pt>
                <c:pt idx="5040">
                  <c:v>34351</c:v>
                </c:pt>
                <c:pt idx="5041">
                  <c:v>34352</c:v>
                </c:pt>
                <c:pt idx="5042">
                  <c:v>34353</c:v>
                </c:pt>
                <c:pt idx="5043">
                  <c:v>34354</c:v>
                </c:pt>
                <c:pt idx="5044">
                  <c:v>34355</c:v>
                </c:pt>
                <c:pt idx="5045">
                  <c:v>34356</c:v>
                </c:pt>
                <c:pt idx="5046">
                  <c:v>34357</c:v>
                </c:pt>
                <c:pt idx="5047">
                  <c:v>34358</c:v>
                </c:pt>
                <c:pt idx="5048">
                  <c:v>34359</c:v>
                </c:pt>
                <c:pt idx="5049">
                  <c:v>34360</c:v>
                </c:pt>
                <c:pt idx="5050">
                  <c:v>34361</c:v>
                </c:pt>
                <c:pt idx="5051">
                  <c:v>34362</c:v>
                </c:pt>
                <c:pt idx="5052">
                  <c:v>34363</c:v>
                </c:pt>
                <c:pt idx="5053">
                  <c:v>34364</c:v>
                </c:pt>
                <c:pt idx="5054">
                  <c:v>34365</c:v>
                </c:pt>
                <c:pt idx="5055">
                  <c:v>34366</c:v>
                </c:pt>
                <c:pt idx="5056">
                  <c:v>34367</c:v>
                </c:pt>
                <c:pt idx="5057">
                  <c:v>34368</c:v>
                </c:pt>
                <c:pt idx="5058">
                  <c:v>34369</c:v>
                </c:pt>
                <c:pt idx="5059">
                  <c:v>34370</c:v>
                </c:pt>
                <c:pt idx="5060">
                  <c:v>34371</c:v>
                </c:pt>
                <c:pt idx="5061">
                  <c:v>34372</c:v>
                </c:pt>
                <c:pt idx="5062">
                  <c:v>34373</c:v>
                </c:pt>
                <c:pt idx="5063">
                  <c:v>34374</c:v>
                </c:pt>
                <c:pt idx="5064">
                  <c:v>34375</c:v>
                </c:pt>
                <c:pt idx="5065">
                  <c:v>34376</c:v>
                </c:pt>
                <c:pt idx="5066">
                  <c:v>34377</c:v>
                </c:pt>
                <c:pt idx="5067">
                  <c:v>34378</c:v>
                </c:pt>
                <c:pt idx="5068">
                  <c:v>34379</c:v>
                </c:pt>
                <c:pt idx="5069">
                  <c:v>34380</c:v>
                </c:pt>
                <c:pt idx="5070">
                  <c:v>34381</c:v>
                </c:pt>
                <c:pt idx="5071">
                  <c:v>34382</c:v>
                </c:pt>
                <c:pt idx="5072">
                  <c:v>34383</c:v>
                </c:pt>
                <c:pt idx="5073">
                  <c:v>34384</c:v>
                </c:pt>
                <c:pt idx="5074">
                  <c:v>34385</c:v>
                </c:pt>
                <c:pt idx="5075">
                  <c:v>34386</c:v>
                </c:pt>
                <c:pt idx="5076">
                  <c:v>34387</c:v>
                </c:pt>
                <c:pt idx="5077">
                  <c:v>34388</c:v>
                </c:pt>
                <c:pt idx="5078">
                  <c:v>34389</c:v>
                </c:pt>
                <c:pt idx="5079">
                  <c:v>34390</c:v>
                </c:pt>
                <c:pt idx="5080">
                  <c:v>34391</c:v>
                </c:pt>
                <c:pt idx="5081">
                  <c:v>34392</c:v>
                </c:pt>
                <c:pt idx="5082">
                  <c:v>34393</c:v>
                </c:pt>
                <c:pt idx="5083">
                  <c:v>34394</c:v>
                </c:pt>
                <c:pt idx="5084">
                  <c:v>34395</c:v>
                </c:pt>
                <c:pt idx="5085">
                  <c:v>34396</c:v>
                </c:pt>
                <c:pt idx="5086">
                  <c:v>34397</c:v>
                </c:pt>
                <c:pt idx="5087">
                  <c:v>34398</c:v>
                </c:pt>
                <c:pt idx="5088">
                  <c:v>34399</c:v>
                </c:pt>
                <c:pt idx="5089">
                  <c:v>34400</c:v>
                </c:pt>
                <c:pt idx="5090">
                  <c:v>34401</c:v>
                </c:pt>
                <c:pt idx="5091">
                  <c:v>34402</c:v>
                </c:pt>
                <c:pt idx="5092">
                  <c:v>34403</c:v>
                </c:pt>
                <c:pt idx="5093">
                  <c:v>34404</c:v>
                </c:pt>
                <c:pt idx="5094">
                  <c:v>34405</c:v>
                </c:pt>
                <c:pt idx="5095">
                  <c:v>34406</c:v>
                </c:pt>
                <c:pt idx="5096">
                  <c:v>34407</c:v>
                </c:pt>
                <c:pt idx="5097">
                  <c:v>34408</c:v>
                </c:pt>
                <c:pt idx="5098">
                  <c:v>34409</c:v>
                </c:pt>
                <c:pt idx="5099">
                  <c:v>34410</c:v>
                </c:pt>
                <c:pt idx="5100">
                  <c:v>34411</c:v>
                </c:pt>
                <c:pt idx="5101">
                  <c:v>34412</c:v>
                </c:pt>
                <c:pt idx="5102">
                  <c:v>34413</c:v>
                </c:pt>
                <c:pt idx="5103">
                  <c:v>34414</c:v>
                </c:pt>
                <c:pt idx="5104">
                  <c:v>34415</c:v>
                </c:pt>
                <c:pt idx="5105">
                  <c:v>34416</c:v>
                </c:pt>
                <c:pt idx="5106">
                  <c:v>34417</c:v>
                </c:pt>
                <c:pt idx="5107">
                  <c:v>34418</c:v>
                </c:pt>
                <c:pt idx="5108">
                  <c:v>34419</c:v>
                </c:pt>
                <c:pt idx="5109">
                  <c:v>34420</c:v>
                </c:pt>
                <c:pt idx="5110">
                  <c:v>34421</c:v>
                </c:pt>
                <c:pt idx="5111">
                  <c:v>34422</c:v>
                </c:pt>
                <c:pt idx="5112">
                  <c:v>34423</c:v>
                </c:pt>
                <c:pt idx="5113">
                  <c:v>34424</c:v>
                </c:pt>
                <c:pt idx="5114">
                  <c:v>34425</c:v>
                </c:pt>
                <c:pt idx="5115">
                  <c:v>34426</c:v>
                </c:pt>
                <c:pt idx="5116">
                  <c:v>34427</c:v>
                </c:pt>
                <c:pt idx="5117">
                  <c:v>34428</c:v>
                </c:pt>
                <c:pt idx="5118">
                  <c:v>34429</c:v>
                </c:pt>
                <c:pt idx="5119">
                  <c:v>34430</c:v>
                </c:pt>
                <c:pt idx="5120">
                  <c:v>34431</c:v>
                </c:pt>
                <c:pt idx="5121">
                  <c:v>34432</c:v>
                </c:pt>
                <c:pt idx="5122">
                  <c:v>34433</c:v>
                </c:pt>
                <c:pt idx="5123">
                  <c:v>34434</c:v>
                </c:pt>
                <c:pt idx="5124">
                  <c:v>34435</c:v>
                </c:pt>
                <c:pt idx="5125">
                  <c:v>34436</c:v>
                </c:pt>
                <c:pt idx="5126">
                  <c:v>34437</c:v>
                </c:pt>
                <c:pt idx="5127">
                  <c:v>34438</c:v>
                </c:pt>
                <c:pt idx="5128">
                  <c:v>34439</c:v>
                </c:pt>
                <c:pt idx="5129">
                  <c:v>34440</c:v>
                </c:pt>
                <c:pt idx="5130">
                  <c:v>34441</c:v>
                </c:pt>
                <c:pt idx="5131">
                  <c:v>34442</c:v>
                </c:pt>
                <c:pt idx="5132">
                  <c:v>34443</c:v>
                </c:pt>
                <c:pt idx="5133">
                  <c:v>34444</c:v>
                </c:pt>
                <c:pt idx="5134">
                  <c:v>34445</c:v>
                </c:pt>
                <c:pt idx="5135">
                  <c:v>34446</c:v>
                </c:pt>
                <c:pt idx="5136">
                  <c:v>34447</c:v>
                </c:pt>
                <c:pt idx="5137">
                  <c:v>34448</c:v>
                </c:pt>
                <c:pt idx="5138">
                  <c:v>34449</c:v>
                </c:pt>
                <c:pt idx="5139">
                  <c:v>34450</c:v>
                </c:pt>
                <c:pt idx="5140">
                  <c:v>34451</c:v>
                </c:pt>
                <c:pt idx="5141">
                  <c:v>34452</c:v>
                </c:pt>
                <c:pt idx="5142">
                  <c:v>34453</c:v>
                </c:pt>
                <c:pt idx="5143">
                  <c:v>34454</c:v>
                </c:pt>
                <c:pt idx="5144">
                  <c:v>34455</c:v>
                </c:pt>
                <c:pt idx="5145">
                  <c:v>34456</c:v>
                </c:pt>
                <c:pt idx="5146">
                  <c:v>34457</c:v>
                </c:pt>
                <c:pt idx="5147">
                  <c:v>34458</c:v>
                </c:pt>
                <c:pt idx="5148">
                  <c:v>34459</c:v>
                </c:pt>
                <c:pt idx="5149">
                  <c:v>34460</c:v>
                </c:pt>
                <c:pt idx="5150">
                  <c:v>34461</c:v>
                </c:pt>
                <c:pt idx="5151">
                  <c:v>34462</c:v>
                </c:pt>
                <c:pt idx="5152">
                  <c:v>34463</c:v>
                </c:pt>
                <c:pt idx="5153">
                  <c:v>34464</c:v>
                </c:pt>
                <c:pt idx="5154">
                  <c:v>34465</c:v>
                </c:pt>
                <c:pt idx="5155">
                  <c:v>34466</c:v>
                </c:pt>
                <c:pt idx="5156">
                  <c:v>34467</c:v>
                </c:pt>
                <c:pt idx="5157">
                  <c:v>34468</c:v>
                </c:pt>
                <c:pt idx="5158">
                  <c:v>34469</c:v>
                </c:pt>
                <c:pt idx="5159">
                  <c:v>34470</c:v>
                </c:pt>
                <c:pt idx="5160">
                  <c:v>34471</c:v>
                </c:pt>
                <c:pt idx="5161">
                  <c:v>34472</c:v>
                </c:pt>
                <c:pt idx="5162">
                  <c:v>34473</c:v>
                </c:pt>
                <c:pt idx="5163">
                  <c:v>34474</c:v>
                </c:pt>
                <c:pt idx="5164">
                  <c:v>34475</c:v>
                </c:pt>
                <c:pt idx="5165">
                  <c:v>34476</c:v>
                </c:pt>
                <c:pt idx="5166">
                  <c:v>34477</c:v>
                </c:pt>
                <c:pt idx="5167">
                  <c:v>34478</c:v>
                </c:pt>
                <c:pt idx="5168">
                  <c:v>34479</c:v>
                </c:pt>
                <c:pt idx="5169">
                  <c:v>34480</c:v>
                </c:pt>
                <c:pt idx="5170">
                  <c:v>34481</c:v>
                </c:pt>
                <c:pt idx="5171">
                  <c:v>34482</c:v>
                </c:pt>
                <c:pt idx="5172">
                  <c:v>34483</c:v>
                </c:pt>
                <c:pt idx="5173">
                  <c:v>34484</c:v>
                </c:pt>
                <c:pt idx="5174">
                  <c:v>34485</c:v>
                </c:pt>
                <c:pt idx="5175">
                  <c:v>34486</c:v>
                </c:pt>
                <c:pt idx="5176">
                  <c:v>34487</c:v>
                </c:pt>
                <c:pt idx="5177">
                  <c:v>34488</c:v>
                </c:pt>
                <c:pt idx="5178">
                  <c:v>34489</c:v>
                </c:pt>
                <c:pt idx="5179">
                  <c:v>34490</c:v>
                </c:pt>
                <c:pt idx="5180">
                  <c:v>34491</c:v>
                </c:pt>
                <c:pt idx="5181">
                  <c:v>34492</c:v>
                </c:pt>
                <c:pt idx="5182">
                  <c:v>34493</c:v>
                </c:pt>
                <c:pt idx="5183">
                  <c:v>34494</c:v>
                </c:pt>
                <c:pt idx="5184">
                  <c:v>34495</c:v>
                </c:pt>
                <c:pt idx="5185">
                  <c:v>34496</c:v>
                </c:pt>
                <c:pt idx="5186">
                  <c:v>34497</c:v>
                </c:pt>
                <c:pt idx="5187">
                  <c:v>34498</c:v>
                </c:pt>
                <c:pt idx="5188">
                  <c:v>34499</c:v>
                </c:pt>
                <c:pt idx="5189">
                  <c:v>34500</c:v>
                </c:pt>
                <c:pt idx="5190">
                  <c:v>34501</c:v>
                </c:pt>
                <c:pt idx="5191">
                  <c:v>34502</c:v>
                </c:pt>
                <c:pt idx="5192">
                  <c:v>34503</c:v>
                </c:pt>
                <c:pt idx="5193">
                  <c:v>34504</c:v>
                </c:pt>
                <c:pt idx="5194">
                  <c:v>34505</c:v>
                </c:pt>
                <c:pt idx="5195">
                  <c:v>34506</c:v>
                </c:pt>
                <c:pt idx="5196">
                  <c:v>34507</c:v>
                </c:pt>
                <c:pt idx="5197">
                  <c:v>34508</c:v>
                </c:pt>
                <c:pt idx="5198">
                  <c:v>34509</c:v>
                </c:pt>
                <c:pt idx="5199">
                  <c:v>34510</c:v>
                </c:pt>
                <c:pt idx="5200">
                  <c:v>34511</c:v>
                </c:pt>
                <c:pt idx="5201">
                  <c:v>34512</c:v>
                </c:pt>
                <c:pt idx="5202">
                  <c:v>34513</c:v>
                </c:pt>
                <c:pt idx="5203">
                  <c:v>34514</c:v>
                </c:pt>
                <c:pt idx="5204">
                  <c:v>34515</c:v>
                </c:pt>
                <c:pt idx="5205">
                  <c:v>34516</c:v>
                </c:pt>
                <c:pt idx="5206">
                  <c:v>34517</c:v>
                </c:pt>
                <c:pt idx="5207">
                  <c:v>34518</c:v>
                </c:pt>
                <c:pt idx="5208">
                  <c:v>34519</c:v>
                </c:pt>
                <c:pt idx="5209">
                  <c:v>34520</c:v>
                </c:pt>
                <c:pt idx="5210">
                  <c:v>34521</c:v>
                </c:pt>
                <c:pt idx="5211">
                  <c:v>34522</c:v>
                </c:pt>
                <c:pt idx="5212">
                  <c:v>34523</c:v>
                </c:pt>
                <c:pt idx="5213">
                  <c:v>34524</c:v>
                </c:pt>
                <c:pt idx="5214">
                  <c:v>34525</c:v>
                </c:pt>
                <c:pt idx="5215">
                  <c:v>34526</c:v>
                </c:pt>
                <c:pt idx="5216">
                  <c:v>34527</c:v>
                </c:pt>
                <c:pt idx="5217">
                  <c:v>34528</c:v>
                </c:pt>
                <c:pt idx="5218">
                  <c:v>34529</c:v>
                </c:pt>
                <c:pt idx="5219">
                  <c:v>34530</c:v>
                </c:pt>
                <c:pt idx="5220">
                  <c:v>34531</c:v>
                </c:pt>
                <c:pt idx="5221">
                  <c:v>34532</c:v>
                </c:pt>
                <c:pt idx="5222">
                  <c:v>34533</c:v>
                </c:pt>
                <c:pt idx="5223">
                  <c:v>34534</c:v>
                </c:pt>
                <c:pt idx="5224">
                  <c:v>34535</c:v>
                </c:pt>
                <c:pt idx="5225">
                  <c:v>34536</c:v>
                </c:pt>
                <c:pt idx="5226">
                  <c:v>34537</c:v>
                </c:pt>
                <c:pt idx="5227">
                  <c:v>34538</c:v>
                </c:pt>
                <c:pt idx="5228">
                  <c:v>34539</c:v>
                </c:pt>
                <c:pt idx="5229">
                  <c:v>34540</c:v>
                </c:pt>
                <c:pt idx="5230">
                  <c:v>34541</c:v>
                </c:pt>
                <c:pt idx="5231">
                  <c:v>34542</c:v>
                </c:pt>
                <c:pt idx="5232">
                  <c:v>34543</c:v>
                </c:pt>
                <c:pt idx="5233">
                  <c:v>34544</c:v>
                </c:pt>
                <c:pt idx="5234">
                  <c:v>34545</c:v>
                </c:pt>
                <c:pt idx="5235">
                  <c:v>34546</c:v>
                </c:pt>
                <c:pt idx="5236">
                  <c:v>34547</c:v>
                </c:pt>
                <c:pt idx="5237">
                  <c:v>34548</c:v>
                </c:pt>
                <c:pt idx="5238">
                  <c:v>34549</c:v>
                </c:pt>
                <c:pt idx="5239">
                  <c:v>34550</c:v>
                </c:pt>
                <c:pt idx="5240">
                  <c:v>34551</c:v>
                </c:pt>
                <c:pt idx="5241">
                  <c:v>34552</c:v>
                </c:pt>
                <c:pt idx="5242">
                  <c:v>34553</c:v>
                </c:pt>
                <c:pt idx="5243">
                  <c:v>34554</c:v>
                </c:pt>
                <c:pt idx="5244">
                  <c:v>34555</c:v>
                </c:pt>
                <c:pt idx="5245">
                  <c:v>34556</c:v>
                </c:pt>
                <c:pt idx="5246">
                  <c:v>34557</c:v>
                </c:pt>
                <c:pt idx="5247">
                  <c:v>34558</c:v>
                </c:pt>
                <c:pt idx="5248">
                  <c:v>34559</c:v>
                </c:pt>
                <c:pt idx="5249">
                  <c:v>34560</c:v>
                </c:pt>
                <c:pt idx="5250">
                  <c:v>34561</c:v>
                </c:pt>
                <c:pt idx="5251">
                  <c:v>34562</c:v>
                </c:pt>
                <c:pt idx="5252">
                  <c:v>34563</c:v>
                </c:pt>
                <c:pt idx="5253">
                  <c:v>34564</c:v>
                </c:pt>
                <c:pt idx="5254">
                  <c:v>34565</c:v>
                </c:pt>
                <c:pt idx="5255">
                  <c:v>34566</c:v>
                </c:pt>
                <c:pt idx="5256">
                  <c:v>34567</c:v>
                </c:pt>
                <c:pt idx="5257">
                  <c:v>34568</c:v>
                </c:pt>
                <c:pt idx="5258">
                  <c:v>34569</c:v>
                </c:pt>
                <c:pt idx="5259">
                  <c:v>34570</c:v>
                </c:pt>
                <c:pt idx="5260">
                  <c:v>34571</c:v>
                </c:pt>
                <c:pt idx="5261">
                  <c:v>34572</c:v>
                </c:pt>
                <c:pt idx="5262">
                  <c:v>34573</c:v>
                </c:pt>
                <c:pt idx="5263">
                  <c:v>34574</c:v>
                </c:pt>
                <c:pt idx="5264">
                  <c:v>34575</c:v>
                </c:pt>
                <c:pt idx="5265">
                  <c:v>34576</c:v>
                </c:pt>
                <c:pt idx="5266">
                  <c:v>34577</c:v>
                </c:pt>
                <c:pt idx="5267">
                  <c:v>34578</c:v>
                </c:pt>
                <c:pt idx="5268">
                  <c:v>34579</c:v>
                </c:pt>
                <c:pt idx="5269">
                  <c:v>34580</c:v>
                </c:pt>
                <c:pt idx="5270">
                  <c:v>34581</c:v>
                </c:pt>
                <c:pt idx="5271">
                  <c:v>34582</c:v>
                </c:pt>
                <c:pt idx="5272">
                  <c:v>34583</c:v>
                </c:pt>
                <c:pt idx="5273">
                  <c:v>34584</c:v>
                </c:pt>
                <c:pt idx="5274">
                  <c:v>34585</c:v>
                </c:pt>
                <c:pt idx="5275">
                  <c:v>34586</c:v>
                </c:pt>
                <c:pt idx="5276">
                  <c:v>34587</c:v>
                </c:pt>
                <c:pt idx="5277">
                  <c:v>34588</c:v>
                </c:pt>
                <c:pt idx="5278">
                  <c:v>34589</c:v>
                </c:pt>
                <c:pt idx="5279">
                  <c:v>34590</c:v>
                </c:pt>
                <c:pt idx="5280">
                  <c:v>34591</c:v>
                </c:pt>
                <c:pt idx="5281">
                  <c:v>34592</c:v>
                </c:pt>
                <c:pt idx="5282">
                  <c:v>34593</c:v>
                </c:pt>
                <c:pt idx="5283">
                  <c:v>34594</c:v>
                </c:pt>
                <c:pt idx="5284">
                  <c:v>34595</c:v>
                </c:pt>
                <c:pt idx="5285">
                  <c:v>34596</c:v>
                </c:pt>
                <c:pt idx="5286">
                  <c:v>34597</c:v>
                </c:pt>
                <c:pt idx="5287">
                  <c:v>34598</c:v>
                </c:pt>
                <c:pt idx="5288">
                  <c:v>34599</c:v>
                </c:pt>
                <c:pt idx="5289">
                  <c:v>34600</c:v>
                </c:pt>
                <c:pt idx="5290">
                  <c:v>34601</c:v>
                </c:pt>
                <c:pt idx="5291">
                  <c:v>34602</c:v>
                </c:pt>
                <c:pt idx="5292">
                  <c:v>34603</c:v>
                </c:pt>
                <c:pt idx="5293">
                  <c:v>34604</c:v>
                </c:pt>
                <c:pt idx="5294">
                  <c:v>34605</c:v>
                </c:pt>
                <c:pt idx="5295">
                  <c:v>34606</c:v>
                </c:pt>
                <c:pt idx="5296">
                  <c:v>34607</c:v>
                </c:pt>
                <c:pt idx="5297">
                  <c:v>34608</c:v>
                </c:pt>
                <c:pt idx="5298">
                  <c:v>34609</c:v>
                </c:pt>
                <c:pt idx="5299">
                  <c:v>34610</c:v>
                </c:pt>
                <c:pt idx="5300">
                  <c:v>34611</c:v>
                </c:pt>
                <c:pt idx="5301">
                  <c:v>34612</c:v>
                </c:pt>
                <c:pt idx="5302">
                  <c:v>34613</c:v>
                </c:pt>
                <c:pt idx="5303">
                  <c:v>34614</c:v>
                </c:pt>
                <c:pt idx="5304">
                  <c:v>34615</c:v>
                </c:pt>
                <c:pt idx="5305">
                  <c:v>34616</c:v>
                </c:pt>
                <c:pt idx="5306">
                  <c:v>34617</c:v>
                </c:pt>
                <c:pt idx="5307">
                  <c:v>34618</c:v>
                </c:pt>
                <c:pt idx="5308">
                  <c:v>34619</c:v>
                </c:pt>
                <c:pt idx="5309">
                  <c:v>34620</c:v>
                </c:pt>
                <c:pt idx="5310">
                  <c:v>34621</c:v>
                </c:pt>
                <c:pt idx="5311">
                  <c:v>34622</c:v>
                </c:pt>
                <c:pt idx="5312">
                  <c:v>34623</c:v>
                </c:pt>
                <c:pt idx="5313">
                  <c:v>34624</c:v>
                </c:pt>
                <c:pt idx="5314">
                  <c:v>34625</c:v>
                </c:pt>
                <c:pt idx="5315">
                  <c:v>34626</c:v>
                </c:pt>
                <c:pt idx="5316">
                  <c:v>34627</c:v>
                </c:pt>
                <c:pt idx="5317">
                  <c:v>34628</c:v>
                </c:pt>
                <c:pt idx="5318">
                  <c:v>34629</c:v>
                </c:pt>
                <c:pt idx="5319">
                  <c:v>34630</c:v>
                </c:pt>
                <c:pt idx="5320">
                  <c:v>34631</c:v>
                </c:pt>
                <c:pt idx="5321">
                  <c:v>34632</c:v>
                </c:pt>
                <c:pt idx="5322">
                  <c:v>34633</c:v>
                </c:pt>
                <c:pt idx="5323">
                  <c:v>34634</c:v>
                </c:pt>
                <c:pt idx="5324">
                  <c:v>34635</c:v>
                </c:pt>
                <c:pt idx="5325">
                  <c:v>34636</c:v>
                </c:pt>
                <c:pt idx="5326">
                  <c:v>34637</c:v>
                </c:pt>
                <c:pt idx="5327">
                  <c:v>34638</c:v>
                </c:pt>
                <c:pt idx="5328">
                  <c:v>34639</c:v>
                </c:pt>
                <c:pt idx="5329">
                  <c:v>34640</c:v>
                </c:pt>
                <c:pt idx="5330">
                  <c:v>34641</c:v>
                </c:pt>
                <c:pt idx="5331">
                  <c:v>34642</c:v>
                </c:pt>
                <c:pt idx="5332">
                  <c:v>34643</c:v>
                </c:pt>
                <c:pt idx="5333">
                  <c:v>34644</c:v>
                </c:pt>
                <c:pt idx="5334">
                  <c:v>34645</c:v>
                </c:pt>
                <c:pt idx="5335">
                  <c:v>34646</c:v>
                </c:pt>
                <c:pt idx="5336">
                  <c:v>34647</c:v>
                </c:pt>
                <c:pt idx="5337">
                  <c:v>34648</c:v>
                </c:pt>
                <c:pt idx="5338">
                  <c:v>34649</c:v>
                </c:pt>
                <c:pt idx="5339">
                  <c:v>34650</c:v>
                </c:pt>
                <c:pt idx="5340">
                  <c:v>34651</c:v>
                </c:pt>
                <c:pt idx="5341">
                  <c:v>34652</c:v>
                </c:pt>
                <c:pt idx="5342">
                  <c:v>34653</c:v>
                </c:pt>
                <c:pt idx="5343">
                  <c:v>34654</c:v>
                </c:pt>
                <c:pt idx="5344">
                  <c:v>34655</c:v>
                </c:pt>
                <c:pt idx="5345">
                  <c:v>34656</c:v>
                </c:pt>
                <c:pt idx="5346">
                  <c:v>34657</c:v>
                </c:pt>
                <c:pt idx="5347">
                  <c:v>34658</c:v>
                </c:pt>
                <c:pt idx="5348">
                  <c:v>34659</c:v>
                </c:pt>
                <c:pt idx="5349">
                  <c:v>34660</c:v>
                </c:pt>
                <c:pt idx="5350">
                  <c:v>34661</c:v>
                </c:pt>
                <c:pt idx="5351">
                  <c:v>34662</c:v>
                </c:pt>
                <c:pt idx="5352">
                  <c:v>34663</c:v>
                </c:pt>
                <c:pt idx="5353">
                  <c:v>34664</c:v>
                </c:pt>
                <c:pt idx="5354">
                  <c:v>34665</c:v>
                </c:pt>
                <c:pt idx="5355">
                  <c:v>34666</c:v>
                </c:pt>
                <c:pt idx="5356">
                  <c:v>34667</c:v>
                </c:pt>
                <c:pt idx="5357">
                  <c:v>34668</c:v>
                </c:pt>
                <c:pt idx="5358">
                  <c:v>34669</c:v>
                </c:pt>
                <c:pt idx="5359">
                  <c:v>34670</c:v>
                </c:pt>
                <c:pt idx="5360">
                  <c:v>34671</c:v>
                </c:pt>
                <c:pt idx="5361">
                  <c:v>34672</c:v>
                </c:pt>
                <c:pt idx="5362">
                  <c:v>34673</c:v>
                </c:pt>
                <c:pt idx="5363">
                  <c:v>34674</c:v>
                </c:pt>
                <c:pt idx="5364">
                  <c:v>34675</c:v>
                </c:pt>
                <c:pt idx="5365">
                  <c:v>34676</c:v>
                </c:pt>
                <c:pt idx="5366">
                  <c:v>34677</c:v>
                </c:pt>
                <c:pt idx="5367">
                  <c:v>34678</c:v>
                </c:pt>
                <c:pt idx="5368">
                  <c:v>34679</c:v>
                </c:pt>
                <c:pt idx="5369">
                  <c:v>34680</c:v>
                </c:pt>
                <c:pt idx="5370">
                  <c:v>34681</c:v>
                </c:pt>
                <c:pt idx="5371">
                  <c:v>34682</c:v>
                </c:pt>
                <c:pt idx="5372">
                  <c:v>34683</c:v>
                </c:pt>
                <c:pt idx="5373">
                  <c:v>34684</c:v>
                </c:pt>
                <c:pt idx="5374">
                  <c:v>34685</c:v>
                </c:pt>
                <c:pt idx="5375">
                  <c:v>34686</c:v>
                </c:pt>
                <c:pt idx="5376">
                  <c:v>34687</c:v>
                </c:pt>
                <c:pt idx="5377">
                  <c:v>34688</c:v>
                </c:pt>
                <c:pt idx="5378">
                  <c:v>34689</c:v>
                </c:pt>
                <c:pt idx="5379">
                  <c:v>34690</c:v>
                </c:pt>
                <c:pt idx="5380">
                  <c:v>34691</c:v>
                </c:pt>
                <c:pt idx="5381">
                  <c:v>34692</c:v>
                </c:pt>
                <c:pt idx="5382">
                  <c:v>34693</c:v>
                </c:pt>
                <c:pt idx="5383">
                  <c:v>34694</c:v>
                </c:pt>
                <c:pt idx="5384">
                  <c:v>34695</c:v>
                </c:pt>
                <c:pt idx="5385">
                  <c:v>34696</c:v>
                </c:pt>
                <c:pt idx="5386">
                  <c:v>34697</c:v>
                </c:pt>
                <c:pt idx="5387">
                  <c:v>34698</c:v>
                </c:pt>
                <c:pt idx="5388">
                  <c:v>34699</c:v>
                </c:pt>
                <c:pt idx="5389">
                  <c:v>34700</c:v>
                </c:pt>
                <c:pt idx="5390">
                  <c:v>34701</c:v>
                </c:pt>
                <c:pt idx="5391">
                  <c:v>34702</c:v>
                </c:pt>
                <c:pt idx="5392">
                  <c:v>34703</c:v>
                </c:pt>
                <c:pt idx="5393">
                  <c:v>34704</c:v>
                </c:pt>
                <c:pt idx="5394">
                  <c:v>34705</c:v>
                </c:pt>
                <c:pt idx="5395">
                  <c:v>34706</c:v>
                </c:pt>
                <c:pt idx="5396">
                  <c:v>34707</c:v>
                </c:pt>
                <c:pt idx="5397">
                  <c:v>34708</c:v>
                </c:pt>
                <c:pt idx="5398">
                  <c:v>34709</c:v>
                </c:pt>
                <c:pt idx="5399">
                  <c:v>34710</c:v>
                </c:pt>
                <c:pt idx="5400">
                  <c:v>34711</c:v>
                </c:pt>
                <c:pt idx="5401">
                  <c:v>34712</c:v>
                </c:pt>
                <c:pt idx="5402">
                  <c:v>34713</c:v>
                </c:pt>
                <c:pt idx="5403">
                  <c:v>34714</c:v>
                </c:pt>
                <c:pt idx="5404">
                  <c:v>34715</c:v>
                </c:pt>
                <c:pt idx="5405">
                  <c:v>34716</c:v>
                </c:pt>
                <c:pt idx="5406">
                  <c:v>34717</c:v>
                </c:pt>
                <c:pt idx="5407">
                  <c:v>34718</c:v>
                </c:pt>
                <c:pt idx="5408">
                  <c:v>34719</c:v>
                </c:pt>
                <c:pt idx="5409">
                  <c:v>34720</c:v>
                </c:pt>
                <c:pt idx="5410">
                  <c:v>34721</c:v>
                </c:pt>
                <c:pt idx="5411">
                  <c:v>34722</c:v>
                </c:pt>
                <c:pt idx="5412">
                  <c:v>34723</c:v>
                </c:pt>
                <c:pt idx="5413">
                  <c:v>34724</c:v>
                </c:pt>
                <c:pt idx="5414">
                  <c:v>34725</c:v>
                </c:pt>
                <c:pt idx="5415">
                  <c:v>34726</c:v>
                </c:pt>
                <c:pt idx="5416">
                  <c:v>34727</c:v>
                </c:pt>
                <c:pt idx="5417">
                  <c:v>34728</c:v>
                </c:pt>
                <c:pt idx="5418">
                  <c:v>34729</c:v>
                </c:pt>
                <c:pt idx="5419">
                  <c:v>34730</c:v>
                </c:pt>
                <c:pt idx="5420">
                  <c:v>34731</c:v>
                </c:pt>
                <c:pt idx="5421">
                  <c:v>34732</c:v>
                </c:pt>
                <c:pt idx="5422">
                  <c:v>34733</c:v>
                </c:pt>
                <c:pt idx="5423">
                  <c:v>34734</c:v>
                </c:pt>
                <c:pt idx="5424">
                  <c:v>34735</c:v>
                </c:pt>
                <c:pt idx="5425">
                  <c:v>34736</c:v>
                </c:pt>
                <c:pt idx="5426">
                  <c:v>34737</c:v>
                </c:pt>
                <c:pt idx="5427">
                  <c:v>34738</c:v>
                </c:pt>
                <c:pt idx="5428">
                  <c:v>34739</c:v>
                </c:pt>
                <c:pt idx="5429">
                  <c:v>34740</c:v>
                </c:pt>
                <c:pt idx="5430">
                  <c:v>34741</c:v>
                </c:pt>
                <c:pt idx="5431">
                  <c:v>34742</c:v>
                </c:pt>
                <c:pt idx="5432">
                  <c:v>34743</c:v>
                </c:pt>
                <c:pt idx="5433">
                  <c:v>34744</c:v>
                </c:pt>
                <c:pt idx="5434">
                  <c:v>34745</c:v>
                </c:pt>
                <c:pt idx="5435">
                  <c:v>34746</c:v>
                </c:pt>
                <c:pt idx="5436">
                  <c:v>34747</c:v>
                </c:pt>
                <c:pt idx="5437">
                  <c:v>34748</c:v>
                </c:pt>
                <c:pt idx="5438">
                  <c:v>34749</c:v>
                </c:pt>
                <c:pt idx="5439">
                  <c:v>34750</c:v>
                </c:pt>
                <c:pt idx="5440">
                  <c:v>34751</c:v>
                </c:pt>
                <c:pt idx="5441">
                  <c:v>34752</c:v>
                </c:pt>
                <c:pt idx="5442">
                  <c:v>34753</c:v>
                </c:pt>
                <c:pt idx="5443">
                  <c:v>34754</c:v>
                </c:pt>
                <c:pt idx="5444">
                  <c:v>34755</c:v>
                </c:pt>
                <c:pt idx="5445">
                  <c:v>34756</c:v>
                </c:pt>
                <c:pt idx="5446">
                  <c:v>34757</c:v>
                </c:pt>
                <c:pt idx="5447">
                  <c:v>34758</c:v>
                </c:pt>
                <c:pt idx="5448">
                  <c:v>34759</c:v>
                </c:pt>
                <c:pt idx="5449">
                  <c:v>34760</c:v>
                </c:pt>
                <c:pt idx="5450">
                  <c:v>34761</c:v>
                </c:pt>
                <c:pt idx="5451">
                  <c:v>34762</c:v>
                </c:pt>
                <c:pt idx="5452">
                  <c:v>34763</c:v>
                </c:pt>
                <c:pt idx="5453">
                  <c:v>34764</c:v>
                </c:pt>
                <c:pt idx="5454">
                  <c:v>34765</c:v>
                </c:pt>
                <c:pt idx="5455">
                  <c:v>34766</c:v>
                </c:pt>
                <c:pt idx="5456">
                  <c:v>34767</c:v>
                </c:pt>
                <c:pt idx="5457">
                  <c:v>34768</c:v>
                </c:pt>
                <c:pt idx="5458">
                  <c:v>34769</c:v>
                </c:pt>
                <c:pt idx="5459">
                  <c:v>34770</c:v>
                </c:pt>
                <c:pt idx="5460">
                  <c:v>34771</c:v>
                </c:pt>
                <c:pt idx="5461">
                  <c:v>34772</c:v>
                </c:pt>
                <c:pt idx="5462">
                  <c:v>34773</c:v>
                </c:pt>
                <c:pt idx="5463">
                  <c:v>34774</c:v>
                </c:pt>
                <c:pt idx="5464">
                  <c:v>34775</c:v>
                </c:pt>
                <c:pt idx="5465">
                  <c:v>34776</c:v>
                </c:pt>
                <c:pt idx="5466">
                  <c:v>34777</c:v>
                </c:pt>
                <c:pt idx="5467">
                  <c:v>34778</c:v>
                </c:pt>
                <c:pt idx="5468">
                  <c:v>34779</c:v>
                </c:pt>
                <c:pt idx="5469">
                  <c:v>34780</c:v>
                </c:pt>
                <c:pt idx="5470">
                  <c:v>34781</c:v>
                </c:pt>
                <c:pt idx="5471">
                  <c:v>34782</c:v>
                </c:pt>
                <c:pt idx="5472">
                  <c:v>34783</c:v>
                </c:pt>
                <c:pt idx="5473">
                  <c:v>34784</c:v>
                </c:pt>
                <c:pt idx="5474">
                  <c:v>34785</c:v>
                </c:pt>
                <c:pt idx="5475">
                  <c:v>34786</c:v>
                </c:pt>
                <c:pt idx="5476">
                  <c:v>34787</c:v>
                </c:pt>
                <c:pt idx="5477">
                  <c:v>34788</c:v>
                </c:pt>
                <c:pt idx="5478">
                  <c:v>34789</c:v>
                </c:pt>
                <c:pt idx="5479">
                  <c:v>34790</c:v>
                </c:pt>
                <c:pt idx="5480">
                  <c:v>34791</c:v>
                </c:pt>
                <c:pt idx="5481">
                  <c:v>34792</c:v>
                </c:pt>
                <c:pt idx="5482">
                  <c:v>34793</c:v>
                </c:pt>
                <c:pt idx="5483">
                  <c:v>34794</c:v>
                </c:pt>
                <c:pt idx="5484">
                  <c:v>34795</c:v>
                </c:pt>
                <c:pt idx="5485">
                  <c:v>34796</c:v>
                </c:pt>
                <c:pt idx="5486">
                  <c:v>34797</c:v>
                </c:pt>
                <c:pt idx="5487">
                  <c:v>34798</c:v>
                </c:pt>
                <c:pt idx="5488">
                  <c:v>34799</c:v>
                </c:pt>
                <c:pt idx="5489">
                  <c:v>34800</c:v>
                </c:pt>
                <c:pt idx="5490">
                  <c:v>34801</c:v>
                </c:pt>
                <c:pt idx="5491">
                  <c:v>34802</c:v>
                </c:pt>
                <c:pt idx="5492">
                  <c:v>34803</c:v>
                </c:pt>
                <c:pt idx="5493">
                  <c:v>34804</c:v>
                </c:pt>
                <c:pt idx="5494">
                  <c:v>34805</c:v>
                </c:pt>
                <c:pt idx="5495">
                  <c:v>34806</c:v>
                </c:pt>
                <c:pt idx="5496">
                  <c:v>34807</c:v>
                </c:pt>
                <c:pt idx="5497">
                  <c:v>34808</c:v>
                </c:pt>
                <c:pt idx="5498">
                  <c:v>34809</c:v>
                </c:pt>
                <c:pt idx="5499">
                  <c:v>34810</c:v>
                </c:pt>
                <c:pt idx="5500">
                  <c:v>34811</c:v>
                </c:pt>
                <c:pt idx="5501">
                  <c:v>34812</c:v>
                </c:pt>
                <c:pt idx="5502">
                  <c:v>34813</c:v>
                </c:pt>
                <c:pt idx="5503">
                  <c:v>34814</c:v>
                </c:pt>
                <c:pt idx="5504">
                  <c:v>34815</c:v>
                </c:pt>
                <c:pt idx="5505">
                  <c:v>34816</c:v>
                </c:pt>
                <c:pt idx="5506">
                  <c:v>34817</c:v>
                </c:pt>
                <c:pt idx="5507">
                  <c:v>34818</c:v>
                </c:pt>
                <c:pt idx="5508">
                  <c:v>34819</c:v>
                </c:pt>
                <c:pt idx="5509">
                  <c:v>34820</c:v>
                </c:pt>
                <c:pt idx="5510">
                  <c:v>34821</c:v>
                </c:pt>
                <c:pt idx="5511">
                  <c:v>34822</c:v>
                </c:pt>
                <c:pt idx="5512">
                  <c:v>34823</c:v>
                </c:pt>
                <c:pt idx="5513">
                  <c:v>34824</c:v>
                </c:pt>
                <c:pt idx="5514">
                  <c:v>34825</c:v>
                </c:pt>
                <c:pt idx="5515">
                  <c:v>34826</c:v>
                </c:pt>
                <c:pt idx="5516">
                  <c:v>34827</c:v>
                </c:pt>
                <c:pt idx="5517">
                  <c:v>34828</c:v>
                </c:pt>
                <c:pt idx="5518">
                  <c:v>34829</c:v>
                </c:pt>
                <c:pt idx="5519">
                  <c:v>34830</c:v>
                </c:pt>
                <c:pt idx="5520">
                  <c:v>34831</c:v>
                </c:pt>
                <c:pt idx="5521">
                  <c:v>34832</c:v>
                </c:pt>
                <c:pt idx="5522">
                  <c:v>34833</c:v>
                </c:pt>
                <c:pt idx="5523">
                  <c:v>34834</c:v>
                </c:pt>
                <c:pt idx="5524">
                  <c:v>34835</c:v>
                </c:pt>
                <c:pt idx="5525">
                  <c:v>34836</c:v>
                </c:pt>
                <c:pt idx="5526">
                  <c:v>34837</c:v>
                </c:pt>
                <c:pt idx="5527">
                  <c:v>34838</c:v>
                </c:pt>
                <c:pt idx="5528">
                  <c:v>34839</c:v>
                </c:pt>
                <c:pt idx="5529">
                  <c:v>34840</c:v>
                </c:pt>
                <c:pt idx="5530">
                  <c:v>34841</c:v>
                </c:pt>
                <c:pt idx="5531">
                  <c:v>34842</c:v>
                </c:pt>
                <c:pt idx="5532">
                  <c:v>34843</c:v>
                </c:pt>
                <c:pt idx="5533">
                  <c:v>34844</c:v>
                </c:pt>
                <c:pt idx="5534">
                  <c:v>34845</c:v>
                </c:pt>
                <c:pt idx="5535">
                  <c:v>34846</c:v>
                </c:pt>
                <c:pt idx="5536">
                  <c:v>34847</c:v>
                </c:pt>
                <c:pt idx="5537">
                  <c:v>34848</c:v>
                </c:pt>
                <c:pt idx="5538">
                  <c:v>34849</c:v>
                </c:pt>
                <c:pt idx="5539">
                  <c:v>34850</c:v>
                </c:pt>
                <c:pt idx="5540">
                  <c:v>34851</c:v>
                </c:pt>
                <c:pt idx="5541">
                  <c:v>34852</c:v>
                </c:pt>
                <c:pt idx="5542">
                  <c:v>34853</c:v>
                </c:pt>
                <c:pt idx="5543">
                  <c:v>34854</c:v>
                </c:pt>
                <c:pt idx="5544">
                  <c:v>34855</c:v>
                </c:pt>
                <c:pt idx="5545">
                  <c:v>34856</c:v>
                </c:pt>
                <c:pt idx="5546">
                  <c:v>34857</c:v>
                </c:pt>
                <c:pt idx="5547">
                  <c:v>34858</c:v>
                </c:pt>
                <c:pt idx="5548">
                  <c:v>34859</c:v>
                </c:pt>
                <c:pt idx="5549">
                  <c:v>34860</c:v>
                </c:pt>
                <c:pt idx="5550">
                  <c:v>34861</c:v>
                </c:pt>
                <c:pt idx="5551">
                  <c:v>34862</c:v>
                </c:pt>
                <c:pt idx="5552">
                  <c:v>34863</c:v>
                </c:pt>
                <c:pt idx="5553">
                  <c:v>34864</c:v>
                </c:pt>
                <c:pt idx="5554">
                  <c:v>34865</c:v>
                </c:pt>
                <c:pt idx="5555">
                  <c:v>34866</c:v>
                </c:pt>
                <c:pt idx="5556">
                  <c:v>34867</c:v>
                </c:pt>
                <c:pt idx="5557">
                  <c:v>34868</c:v>
                </c:pt>
                <c:pt idx="5558">
                  <c:v>34869</c:v>
                </c:pt>
                <c:pt idx="5559">
                  <c:v>34870</c:v>
                </c:pt>
                <c:pt idx="5560">
                  <c:v>34871</c:v>
                </c:pt>
                <c:pt idx="5561">
                  <c:v>34872</c:v>
                </c:pt>
                <c:pt idx="5562">
                  <c:v>34873</c:v>
                </c:pt>
                <c:pt idx="5563">
                  <c:v>34874</c:v>
                </c:pt>
                <c:pt idx="5564">
                  <c:v>34875</c:v>
                </c:pt>
                <c:pt idx="5565">
                  <c:v>34876</c:v>
                </c:pt>
                <c:pt idx="5566">
                  <c:v>34877</c:v>
                </c:pt>
                <c:pt idx="5567">
                  <c:v>34878</c:v>
                </c:pt>
                <c:pt idx="5568">
                  <c:v>34879</c:v>
                </c:pt>
                <c:pt idx="5569">
                  <c:v>34880</c:v>
                </c:pt>
                <c:pt idx="5570">
                  <c:v>34881</c:v>
                </c:pt>
                <c:pt idx="5571">
                  <c:v>34882</c:v>
                </c:pt>
                <c:pt idx="5572">
                  <c:v>34883</c:v>
                </c:pt>
                <c:pt idx="5573">
                  <c:v>34884</c:v>
                </c:pt>
                <c:pt idx="5574">
                  <c:v>34885</c:v>
                </c:pt>
                <c:pt idx="5575">
                  <c:v>34886</c:v>
                </c:pt>
                <c:pt idx="5576">
                  <c:v>34887</c:v>
                </c:pt>
                <c:pt idx="5577">
                  <c:v>34888</c:v>
                </c:pt>
                <c:pt idx="5578">
                  <c:v>34889</c:v>
                </c:pt>
                <c:pt idx="5579">
                  <c:v>34890</c:v>
                </c:pt>
                <c:pt idx="5580">
                  <c:v>34891</c:v>
                </c:pt>
                <c:pt idx="5581">
                  <c:v>34892</c:v>
                </c:pt>
                <c:pt idx="5582">
                  <c:v>34893</c:v>
                </c:pt>
                <c:pt idx="5583">
                  <c:v>34894</c:v>
                </c:pt>
                <c:pt idx="5584">
                  <c:v>34895</c:v>
                </c:pt>
                <c:pt idx="5585">
                  <c:v>34896</c:v>
                </c:pt>
                <c:pt idx="5586">
                  <c:v>34897</c:v>
                </c:pt>
                <c:pt idx="5587">
                  <c:v>34898</c:v>
                </c:pt>
                <c:pt idx="5588">
                  <c:v>34899</c:v>
                </c:pt>
                <c:pt idx="5589">
                  <c:v>34900</c:v>
                </c:pt>
                <c:pt idx="5590">
                  <c:v>34901</c:v>
                </c:pt>
                <c:pt idx="5591">
                  <c:v>34902</c:v>
                </c:pt>
                <c:pt idx="5592">
                  <c:v>34903</c:v>
                </c:pt>
                <c:pt idx="5593">
                  <c:v>34904</c:v>
                </c:pt>
                <c:pt idx="5594">
                  <c:v>34905</c:v>
                </c:pt>
                <c:pt idx="5595">
                  <c:v>34906</c:v>
                </c:pt>
                <c:pt idx="5596">
                  <c:v>34907</c:v>
                </c:pt>
                <c:pt idx="5597">
                  <c:v>34908</c:v>
                </c:pt>
                <c:pt idx="5598">
                  <c:v>34909</c:v>
                </c:pt>
                <c:pt idx="5599">
                  <c:v>34910</c:v>
                </c:pt>
                <c:pt idx="5600">
                  <c:v>34911</c:v>
                </c:pt>
                <c:pt idx="5601">
                  <c:v>34912</c:v>
                </c:pt>
                <c:pt idx="5602">
                  <c:v>34913</c:v>
                </c:pt>
                <c:pt idx="5603">
                  <c:v>34914</c:v>
                </c:pt>
                <c:pt idx="5604">
                  <c:v>34915</c:v>
                </c:pt>
                <c:pt idx="5605">
                  <c:v>34916</c:v>
                </c:pt>
                <c:pt idx="5606">
                  <c:v>34917</c:v>
                </c:pt>
                <c:pt idx="5607">
                  <c:v>34918</c:v>
                </c:pt>
                <c:pt idx="5608">
                  <c:v>34919</c:v>
                </c:pt>
                <c:pt idx="5609">
                  <c:v>34920</c:v>
                </c:pt>
                <c:pt idx="5610">
                  <c:v>34921</c:v>
                </c:pt>
                <c:pt idx="5611">
                  <c:v>34922</c:v>
                </c:pt>
                <c:pt idx="5612">
                  <c:v>34923</c:v>
                </c:pt>
                <c:pt idx="5613">
                  <c:v>34924</c:v>
                </c:pt>
                <c:pt idx="5614">
                  <c:v>34925</c:v>
                </c:pt>
                <c:pt idx="5615">
                  <c:v>34926</c:v>
                </c:pt>
                <c:pt idx="5616">
                  <c:v>34927</c:v>
                </c:pt>
                <c:pt idx="5617">
                  <c:v>34928</c:v>
                </c:pt>
                <c:pt idx="5618">
                  <c:v>34929</c:v>
                </c:pt>
                <c:pt idx="5619">
                  <c:v>34930</c:v>
                </c:pt>
                <c:pt idx="5620">
                  <c:v>34931</c:v>
                </c:pt>
                <c:pt idx="5621">
                  <c:v>34932</c:v>
                </c:pt>
                <c:pt idx="5622">
                  <c:v>34933</c:v>
                </c:pt>
                <c:pt idx="5623">
                  <c:v>34934</c:v>
                </c:pt>
                <c:pt idx="5624">
                  <c:v>34935</c:v>
                </c:pt>
                <c:pt idx="5625">
                  <c:v>34936</c:v>
                </c:pt>
                <c:pt idx="5626">
                  <c:v>34937</c:v>
                </c:pt>
                <c:pt idx="5627">
                  <c:v>34938</c:v>
                </c:pt>
                <c:pt idx="5628">
                  <c:v>34939</c:v>
                </c:pt>
                <c:pt idx="5629">
                  <c:v>34940</c:v>
                </c:pt>
                <c:pt idx="5630">
                  <c:v>34941</c:v>
                </c:pt>
                <c:pt idx="5631">
                  <c:v>34942</c:v>
                </c:pt>
                <c:pt idx="5632">
                  <c:v>34943</c:v>
                </c:pt>
                <c:pt idx="5633">
                  <c:v>34944</c:v>
                </c:pt>
                <c:pt idx="5634">
                  <c:v>34945</c:v>
                </c:pt>
                <c:pt idx="5635">
                  <c:v>34946</c:v>
                </c:pt>
                <c:pt idx="5636">
                  <c:v>34947</c:v>
                </c:pt>
                <c:pt idx="5637">
                  <c:v>34948</c:v>
                </c:pt>
                <c:pt idx="5638">
                  <c:v>34949</c:v>
                </c:pt>
                <c:pt idx="5639">
                  <c:v>34950</c:v>
                </c:pt>
                <c:pt idx="5640">
                  <c:v>34951</c:v>
                </c:pt>
                <c:pt idx="5641">
                  <c:v>34952</c:v>
                </c:pt>
                <c:pt idx="5642">
                  <c:v>34953</c:v>
                </c:pt>
                <c:pt idx="5643">
                  <c:v>34954</c:v>
                </c:pt>
                <c:pt idx="5644">
                  <c:v>34955</c:v>
                </c:pt>
                <c:pt idx="5645">
                  <c:v>34956</c:v>
                </c:pt>
                <c:pt idx="5646">
                  <c:v>34957</c:v>
                </c:pt>
                <c:pt idx="5647">
                  <c:v>34958</c:v>
                </c:pt>
                <c:pt idx="5648">
                  <c:v>34959</c:v>
                </c:pt>
                <c:pt idx="5649">
                  <c:v>34960</c:v>
                </c:pt>
                <c:pt idx="5650">
                  <c:v>34961</c:v>
                </c:pt>
                <c:pt idx="5651">
                  <c:v>34962</c:v>
                </c:pt>
                <c:pt idx="5652">
                  <c:v>34963</c:v>
                </c:pt>
                <c:pt idx="5653">
                  <c:v>34964</c:v>
                </c:pt>
                <c:pt idx="5654">
                  <c:v>34965</c:v>
                </c:pt>
                <c:pt idx="5655">
                  <c:v>34966</c:v>
                </c:pt>
                <c:pt idx="5656">
                  <c:v>34967</c:v>
                </c:pt>
                <c:pt idx="5657">
                  <c:v>34968</c:v>
                </c:pt>
                <c:pt idx="5658">
                  <c:v>34969</c:v>
                </c:pt>
                <c:pt idx="5659">
                  <c:v>34970</c:v>
                </c:pt>
                <c:pt idx="5660">
                  <c:v>34971</c:v>
                </c:pt>
                <c:pt idx="5661">
                  <c:v>34972</c:v>
                </c:pt>
                <c:pt idx="5662">
                  <c:v>34973</c:v>
                </c:pt>
                <c:pt idx="5663">
                  <c:v>34974</c:v>
                </c:pt>
                <c:pt idx="5664">
                  <c:v>34975</c:v>
                </c:pt>
                <c:pt idx="5665">
                  <c:v>34976</c:v>
                </c:pt>
                <c:pt idx="5666">
                  <c:v>34977</c:v>
                </c:pt>
                <c:pt idx="5667">
                  <c:v>34978</c:v>
                </c:pt>
                <c:pt idx="5668">
                  <c:v>34979</c:v>
                </c:pt>
                <c:pt idx="5669">
                  <c:v>34980</c:v>
                </c:pt>
                <c:pt idx="5670">
                  <c:v>34981</c:v>
                </c:pt>
                <c:pt idx="5671">
                  <c:v>34982</c:v>
                </c:pt>
                <c:pt idx="5672">
                  <c:v>34983</c:v>
                </c:pt>
                <c:pt idx="5673">
                  <c:v>34984</c:v>
                </c:pt>
                <c:pt idx="5674">
                  <c:v>34985</c:v>
                </c:pt>
                <c:pt idx="5675">
                  <c:v>34986</c:v>
                </c:pt>
                <c:pt idx="5676">
                  <c:v>34987</c:v>
                </c:pt>
                <c:pt idx="5677">
                  <c:v>34988</c:v>
                </c:pt>
                <c:pt idx="5678">
                  <c:v>34989</c:v>
                </c:pt>
                <c:pt idx="5679">
                  <c:v>34990</c:v>
                </c:pt>
                <c:pt idx="5680">
                  <c:v>34991</c:v>
                </c:pt>
                <c:pt idx="5681">
                  <c:v>34992</c:v>
                </c:pt>
                <c:pt idx="5682">
                  <c:v>34993</c:v>
                </c:pt>
                <c:pt idx="5683">
                  <c:v>34994</c:v>
                </c:pt>
                <c:pt idx="5684">
                  <c:v>34995</c:v>
                </c:pt>
                <c:pt idx="5685">
                  <c:v>34996</c:v>
                </c:pt>
                <c:pt idx="5686">
                  <c:v>34997</c:v>
                </c:pt>
                <c:pt idx="5687">
                  <c:v>34998</c:v>
                </c:pt>
                <c:pt idx="5688">
                  <c:v>34999</c:v>
                </c:pt>
                <c:pt idx="5689">
                  <c:v>35000</c:v>
                </c:pt>
                <c:pt idx="5690">
                  <c:v>35001</c:v>
                </c:pt>
                <c:pt idx="5691">
                  <c:v>35002</c:v>
                </c:pt>
                <c:pt idx="5692">
                  <c:v>35003</c:v>
                </c:pt>
                <c:pt idx="5693">
                  <c:v>35004</c:v>
                </c:pt>
                <c:pt idx="5694">
                  <c:v>35005</c:v>
                </c:pt>
                <c:pt idx="5695">
                  <c:v>35006</c:v>
                </c:pt>
                <c:pt idx="5696">
                  <c:v>35007</c:v>
                </c:pt>
                <c:pt idx="5697">
                  <c:v>35008</c:v>
                </c:pt>
                <c:pt idx="5698">
                  <c:v>35009</c:v>
                </c:pt>
                <c:pt idx="5699">
                  <c:v>35010</c:v>
                </c:pt>
                <c:pt idx="5700">
                  <c:v>35011</c:v>
                </c:pt>
                <c:pt idx="5701">
                  <c:v>35012</c:v>
                </c:pt>
                <c:pt idx="5702">
                  <c:v>35013</c:v>
                </c:pt>
                <c:pt idx="5703">
                  <c:v>35014</c:v>
                </c:pt>
                <c:pt idx="5704">
                  <c:v>35015</c:v>
                </c:pt>
                <c:pt idx="5705">
                  <c:v>35016</c:v>
                </c:pt>
                <c:pt idx="5706">
                  <c:v>35017</c:v>
                </c:pt>
                <c:pt idx="5707">
                  <c:v>35018</c:v>
                </c:pt>
                <c:pt idx="5708">
                  <c:v>35019</c:v>
                </c:pt>
                <c:pt idx="5709">
                  <c:v>35020</c:v>
                </c:pt>
                <c:pt idx="5710">
                  <c:v>35021</c:v>
                </c:pt>
                <c:pt idx="5711">
                  <c:v>35022</c:v>
                </c:pt>
                <c:pt idx="5712">
                  <c:v>35023</c:v>
                </c:pt>
                <c:pt idx="5713">
                  <c:v>35024</c:v>
                </c:pt>
                <c:pt idx="5714">
                  <c:v>35025</c:v>
                </c:pt>
                <c:pt idx="5715">
                  <c:v>35026</c:v>
                </c:pt>
                <c:pt idx="5716">
                  <c:v>35027</c:v>
                </c:pt>
                <c:pt idx="5717">
                  <c:v>35028</c:v>
                </c:pt>
                <c:pt idx="5718">
                  <c:v>35029</c:v>
                </c:pt>
                <c:pt idx="5719">
                  <c:v>35030</c:v>
                </c:pt>
                <c:pt idx="5720">
                  <c:v>35031</c:v>
                </c:pt>
                <c:pt idx="5721">
                  <c:v>35032</c:v>
                </c:pt>
                <c:pt idx="5722">
                  <c:v>35033</c:v>
                </c:pt>
                <c:pt idx="5723">
                  <c:v>35034</c:v>
                </c:pt>
                <c:pt idx="5724">
                  <c:v>35035</c:v>
                </c:pt>
                <c:pt idx="5725">
                  <c:v>35036</c:v>
                </c:pt>
                <c:pt idx="5726">
                  <c:v>35037</c:v>
                </c:pt>
                <c:pt idx="5727">
                  <c:v>35038</c:v>
                </c:pt>
                <c:pt idx="5728">
                  <c:v>35039</c:v>
                </c:pt>
                <c:pt idx="5729">
                  <c:v>35040</c:v>
                </c:pt>
                <c:pt idx="5730">
                  <c:v>35041</c:v>
                </c:pt>
                <c:pt idx="5731">
                  <c:v>35042</c:v>
                </c:pt>
                <c:pt idx="5732">
                  <c:v>35043</c:v>
                </c:pt>
                <c:pt idx="5733">
                  <c:v>35044</c:v>
                </c:pt>
                <c:pt idx="5734">
                  <c:v>35045</c:v>
                </c:pt>
                <c:pt idx="5735">
                  <c:v>35046</c:v>
                </c:pt>
                <c:pt idx="5736">
                  <c:v>35047</c:v>
                </c:pt>
                <c:pt idx="5737">
                  <c:v>35048</c:v>
                </c:pt>
                <c:pt idx="5738">
                  <c:v>35049</c:v>
                </c:pt>
                <c:pt idx="5739">
                  <c:v>35050</c:v>
                </c:pt>
                <c:pt idx="5740">
                  <c:v>35051</c:v>
                </c:pt>
                <c:pt idx="5741">
                  <c:v>35052</c:v>
                </c:pt>
                <c:pt idx="5742">
                  <c:v>35053</c:v>
                </c:pt>
                <c:pt idx="5743">
                  <c:v>35054</c:v>
                </c:pt>
                <c:pt idx="5744">
                  <c:v>35055</c:v>
                </c:pt>
                <c:pt idx="5745">
                  <c:v>35056</c:v>
                </c:pt>
                <c:pt idx="5746">
                  <c:v>35057</c:v>
                </c:pt>
                <c:pt idx="5747">
                  <c:v>35058</c:v>
                </c:pt>
                <c:pt idx="5748">
                  <c:v>35059</c:v>
                </c:pt>
                <c:pt idx="5749">
                  <c:v>35060</c:v>
                </c:pt>
                <c:pt idx="5750">
                  <c:v>35061</c:v>
                </c:pt>
                <c:pt idx="5751">
                  <c:v>35062</c:v>
                </c:pt>
                <c:pt idx="5752">
                  <c:v>35063</c:v>
                </c:pt>
                <c:pt idx="5753">
                  <c:v>35064</c:v>
                </c:pt>
                <c:pt idx="5754">
                  <c:v>35065</c:v>
                </c:pt>
                <c:pt idx="5755">
                  <c:v>35066</c:v>
                </c:pt>
                <c:pt idx="5756">
                  <c:v>35067</c:v>
                </c:pt>
                <c:pt idx="5757">
                  <c:v>35068</c:v>
                </c:pt>
                <c:pt idx="5758">
                  <c:v>35069</c:v>
                </c:pt>
                <c:pt idx="5759">
                  <c:v>35070</c:v>
                </c:pt>
                <c:pt idx="5760">
                  <c:v>35071</c:v>
                </c:pt>
                <c:pt idx="5761">
                  <c:v>35072</c:v>
                </c:pt>
                <c:pt idx="5762">
                  <c:v>35073</c:v>
                </c:pt>
                <c:pt idx="5763">
                  <c:v>35074</c:v>
                </c:pt>
                <c:pt idx="5764">
                  <c:v>35075</c:v>
                </c:pt>
                <c:pt idx="5765">
                  <c:v>35076</c:v>
                </c:pt>
                <c:pt idx="5766">
                  <c:v>35077</c:v>
                </c:pt>
                <c:pt idx="5767">
                  <c:v>35078</c:v>
                </c:pt>
                <c:pt idx="5768">
                  <c:v>35079</c:v>
                </c:pt>
                <c:pt idx="5769">
                  <c:v>35080</c:v>
                </c:pt>
                <c:pt idx="5770">
                  <c:v>35081</c:v>
                </c:pt>
                <c:pt idx="5771">
                  <c:v>35082</c:v>
                </c:pt>
                <c:pt idx="5772">
                  <c:v>35083</c:v>
                </c:pt>
                <c:pt idx="5773">
                  <c:v>35084</c:v>
                </c:pt>
                <c:pt idx="5774">
                  <c:v>35085</c:v>
                </c:pt>
                <c:pt idx="5775">
                  <c:v>35086</c:v>
                </c:pt>
                <c:pt idx="5776">
                  <c:v>35087</c:v>
                </c:pt>
                <c:pt idx="5777">
                  <c:v>35088</c:v>
                </c:pt>
                <c:pt idx="5778">
                  <c:v>35089</c:v>
                </c:pt>
                <c:pt idx="5779">
                  <c:v>35090</c:v>
                </c:pt>
                <c:pt idx="5780">
                  <c:v>35091</c:v>
                </c:pt>
                <c:pt idx="5781">
                  <c:v>35092</c:v>
                </c:pt>
                <c:pt idx="5782">
                  <c:v>35093</c:v>
                </c:pt>
                <c:pt idx="5783">
                  <c:v>35094</c:v>
                </c:pt>
                <c:pt idx="5784">
                  <c:v>35095</c:v>
                </c:pt>
                <c:pt idx="5785">
                  <c:v>35096</c:v>
                </c:pt>
                <c:pt idx="5786">
                  <c:v>35097</c:v>
                </c:pt>
                <c:pt idx="5787">
                  <c:v>35098</c:v>
                </c:pt>
                <c:pt idx="5788">
                  <c:v>35099</c:v>
                </c:pt>
                <c:pt idx="5789">
                  <c:v>35100</c:v>
                </c:pt>
                <c:pt idx="5790">
                  <c:v>35101</c:v>
                </c:pt>
                <c:pt idx="5791">
                  <c:v>35102</c:v>
                </c:pt>
                <c:pt idx="5792">
                  <c:v>35103</c:v>
                </c:pt>
                <c:pt idx="5793">
                  <c:v>35104</c:v>
                </c:pt>
                <c:pt idx="5794">
                  <c:v>35105</c:v>
                </c:pt>
                <c:pt idx="5795">
                  <c:v>35106</c:v>
                </c:pt>
                <c:pt idx="5796">
                  <c:v>35107</c:v>
                </c:pt>
                <c:pt idx="5797">
                  <c:v>35108</c:v>
                </c:pt>
                <c:pt idx="5798">
                  <c:v>35109</c:v>
                </c:pt>
                <c:pt idx="5799">
                  <c:v>35110</c:v>
                </c:pt>
                <c:pt idx="5800">
                  <c:v>35111</c:v>
                </c:pt>
                <c:pt idx="5801">
                  <c:v>35112</c:v>
                </c:pt>
                <c:pt idx="5802">
                  <c:v>35113</c:v>
                </c:pt>
                <c:pt idx="5803">
                  <c:v>35114</c:v>
                </c:pt>
                <c:pt idx="5804">
                  <c:v>35115</c:v>
                </c:pt>
                <c:pt idx="5805">
                  <c:v>35116</c:v>
                </c:pt>
                <c:pt idx="5806">
                  <c:v>35117</c:v>
                </c:pt>
                <c:pt idx="5807">
                  <c:v>35118</c:v>
                </c:pt>
                <c:pt idx="5808">
                  <c:v>35119</c:v>
                </c:pt>
                <c:pt idx="5809">
                  <c:v>35120</c:v>
                </c:pt>
                <c:pt idx="5810">
                  <c:v>35121</c:v>
                </c:pt>
                <c:pt idx="5811">
                  <c:v>35122</c:v>
                </c:pt>
                <c:pt idx="5812">
                  <c:v>35123</c:v>
                </c:pt>
                <c:pt idx="5813">
                  <c:v>35124</c:v>
                </c:pt>
                <c:pt idx="5814">
                  <c:v>35125</c:v>
                </c:pt>
                <c:pt idx="5815">
                  <c:v>35126</c:v>
                </c:pt>
                <c:pt idx="5816">
                  <c:v>35127</c:v>
                </c:pt>
                <c:pt idx="5817">
                  <c:v>35128</c:v>
                </c:pt>
                <c:pt idx="5818">
                  <c:v>35129</c:v>
                </c:pt>
                <c:pt idx="5819">
                  <c:v>35130</c:v>
                </c:pt>
                <c:pt idx="5820">
                  <c:v>35131</c:v>
                </c:pt>
                <c:pt idx="5821">
                  <c:v>35132</c:v>
                </c:pt>
                <c:pt idx="5822">
                  <c:v>35133</c:v>
                </c:pt>
                <c:pt idx="5823">
                  <c:v>35134</c:v>
                </c:pt>
                <c:pt idx="5824">
                  <c:v>35135</c:v>
                </c:pt>
                <c:pt idx="5825">
                  <c:v>35136</c:v>
                </c:pt>
                <c:pt idx="5826">
                  <c:v>35137</c:v>
                </c:pt>
                <c:pt idx="5827">
                  <c:v>35138</c:v>
                </c:pt>
                <c:pt idx="5828">
                  <c:v>35139</c:v>
                </c:pt>
                <c:pt idx="5829">
                  <c:v>35140</c:v>
                </c:pt>
                <c:pt idx="5830">
                  <c:v>35141</c:v>
                </c:pt>
                <c:pt idx="5831">
                  <c:v>35142</c:v>
                </c:pt>
                <c:pt idx="5832">
                  <c:v>35143</c:v>
                </c:pt>
                <c:pt idx="5833">
                  <c:v>35144</c:v>
                </c:pt>
                <c:pt idx="5834">
                  <c:v>35145</c:v>
                </c:pt>
                <c:pt idx="5835">
                  <c:v>35146</c:v>
                </c:pt>
                <c:pt idx="5836">
                  <c:v>35147</c:v>
                </c:pt>
                <c:pt idx="5837">
                  <c:v>35148</c:v>
                </c:pt>
                <c:pt idx="5838">
                  <c:v>35149</c:v>
                </c:pt>
                <c:pt idx="5839">
                  <c:v>35150</c:v>
                </c:pt>
                <c:pt idx="5840">
                  <c:v>35151</c:v>
                </c:pt>
                <c:pt idx="5841">
                  <c:v>35152</c:v>
                </c:pt>
                <c:pt idx="5842">
                  <c:v>35153</c:v>
                </c:pt>
                <c:pt idx="5843">
                  <c:v>35154</c:v>
                </c:pt>
                <c:pt idx="5844">
                  <c:v>35155</c:v>
                </c:pt>
                <c:pt idx="5845">
                  <c:v>35156</c:v>
                </c:pt>
                <c:pt idx="5846">
                  <c:v>35157</c:v>
                </c:pt>
                <c:pt idx="5847">
                  <c:v>35158</c:v>
                </c:pt>
                <c:pt idx="5848">
                  <c:v>35159</c:v>
                </c:pt>
                <c:pt idx="5849">
                  <c:v>35160</c:v>
                </c:pt>
                <c:pt idx="5850">
                  <c:v>35161</c:v>
                </c:pt>
                <c:pt idx="5851">
                  <c:v>35162</c:v>
                </c:pt>
                <c:pt idx="5852">
                  <c:v>35163</c:v>
                </c:pt>
                <c:pt idx="5853">
                  <c:v>35164</c:v>
                </c:pt>
                <c:pt idx="5854">
                  <c:v>35165</c:v>
                </c:pt>
                <c:pt idx="5855">
                  <c:v>35166</c:v>
                </c:pt>
                <c:pt idx="5856">
                  <c:v>35167</c:v>
                </c:pt>
                <c:pt idx="5857">
                  <c:v>35168</c:v>
                </c:pt>
                <c:pt idx="5858">
                  <c:v>35169</c:v>
                </c:pt>
                <c:pt idx="5859">
                  <c:v>35170</c:v>
                </c:pt>
                <c:pt idx="5860">
                  <c:v>35171</c:v>
                </c:pt>
                <c:pt idx="5861">
                  <c:v>35172</c:v>
                </c:pt>
                <c:pt idx="5862">
                  <c:v>35173</c:v>
                </c:pt>
                <c:pt idx="5863">
                  <c:v>35174</c:v>
                </c:pt>
                <c:pt idx="5864">
                  <c:v>35175</c:v>
                </c:pt>
                <c:pt idx="5865">
                  <c:v>35176</c:v>
                </c:pt>
                <c:pt idx="5866">
                  <c:v>35177</c:v>
                </c:pt>
                <c:pt idx="5867">
                  <c:v>35178</c:v>
                </c:pt>
                <c:pt idx="5868">
                  <c:v>35179</c:v>
                </c:pt>
                <c:pt idx="5869">
                  <c:v>35180</c:v>
                </c:pt>
                <c:pt idx="5870">
                  <c:v>35181</c:v>
                </c:pt>
                <c:pt idx="5871">
                  <c:v>35182</c:v>
                </c:pt>
                <c:pt idx="5872">
                  <c:v>35183</c:v>
                </c:pt>
                <c:pt idx="5873">
                  <c:v>35184</c:v>
                </c:pt>
                <c:pt idx="5874">
                  <c:v>35185</c:v>
                </c:pt>
                <c:pt idx="5875">
                  <c:v>35186</c:v>
                </c:pt>
                <c:pt idx="5876">
                  <c:v>35187</c:v>
                </c:pt>
                <c:pt idx="5877">
                  <c:v>35188</c:v>
                </c:pt>
                <c:pt idx="5878">
                  <c:v>35189</c:v>
                </c:pt>
                <c:pt idx="5879">
                  <c:v>35190</c:v>
                </c:pt>
                <c:pt idx="5880">
                  <c:v>35191</c:v>
                </c:pt>
                <c:pt idx="5881">
                  <c:v>35192</c:v>
                </c:pt>
                <c:pt idx="5882">
                  <c:v>35193</c:v>
                </c:pt>
                <c:pt idx="5883">
                  <c:v>35194</c:v>
                </c:pt>
                <c:pt idx="5884">
                  <c:v>35195</c:v>
                </c:pt>
                <c:pt idx="5885">
                  <c:v>35196</c:v>
                </c:pt>
                <c:pt idx="5886">
                  <c:v>35197</c:v>
                </c:pt>
                <c:pt idx="5887">
                  <c:v>35198</c:v>
                </c:pt>
                <c:pt idx="5888">
                  <c:v>35199</c:v>
                </c:pt>
                <c:pt idx="5889">
                  <c:v>35200</c:v>
                </c:pt>
                <c:pt idx="5890">
                  <c:v>35201</c:v>
                </c:pt>
                <c:pt idx="5891">
                  <c:v>35202</c:v>
                </c:pt>
                <c:pt idx="5892">
                  <c:v>35203</c:v>
                </c:pt>
                <c:pt idx="5893">
                  <c:v>35204</c:v>
                </c:pt>
                <c:pt idx="5894">
                  <c:v>35205</c:v>
                </c:pt>
                <c:pt idx="5895">
                  <c:v>35206</c:v>
                </c:pt>
                <c:pt idx="5896">
                  <c:v>35207</c:v>
                </c:pt>
                <c:pt idx="5897">
                  <c:v>35208</c:v>
                </c:pt>
                <c:pt idx="5898">
                  <c:v>35209</c:v>
                </c:pt>
                <c:pt idx="5899">
                  <c:v>35210</c:v>
                </c:pt>
                <c:pt idx="5900">
                  <c:v>35211</c:v>
                </c:pt>
                <c:pt idx="5901">
                  <c:v>35212</c:v>
                </c:pt>
                <c:pt idx="5902">
                  <c:v>35213</c:v>
                </c:pt>
                <c:pt idx="5903">
                  <c:v>35214</c:v>
                </c:pt>
                <c:pt idx="5904">
                  <c:v>35215</c:v>
                </c:pt>
                <c:pt idx="5905">
                  <c:v>35216</c:v>
                </c:pt>
                <c:pt idx="5906">
                  <c:v>35217</c:v>
                </c:pt>
                <c:pt idx="5907">
                  <c:v>35218</c:v>
                </c:pt>
                <c:pt idx="5908">
                  <c:v>35219</c:v>
                </c:pt>
                <c:pt idx="5909">
                  <c:v>35220</c:v>
                </c:pt>
                <c:pt idx="5910">
                  <c:v>35221</c:v>
                </c:pt>
                <c:pt idx="5911">
                  <c:v>35222</c:v>
                </c:pt>
                <c:pt idx="5912">
                  <c:v>35223</c:v>
                </c:pt>
                <c:pt idx="5913">
                  <c:v>35224</c:v>
                </c:pt>
                <c:pt idx="5914">
                  <c:v>35225</c:v>
                </c:pt>
                <c:pt idx="5915">
                  <c:v>35226</c:v>
                </c:pt>
                <c:pt idx="5916">
                  <c:v>35227</c:v>
                </c:pt>
                <c:pt idx="5917">
                  <c:v>35228</c:v>
                </c:pt>
                <c:pt idx="5918">
                  <c:v>35229</c:v>
                </c:pt>
                <c:pt idx="5919">
                  <c:v>35230</c:v>
                </c:pt>
                <c:pt idx="5920">
                  <c:v>35231</c:v>
                </c:pt>
                <c:pt idx="5921">
                  <c:v>35232</c:v>
                </c:pt>
                <c:pt idx="5922">
                  <c:v>35233</c:v>
                </c:pt>
                <c:pt idx="5923">
                  <c:v>35234</c:v>
                </c:pt>
                <c:pt idx="5924">
                  <c:v>35235</c:v>
                </c:pt>
                <c:pt idx="5925">
                  <c:v>35236</c:v>
                </c:pt>
                <c:pt idx="5926">
                  <c:v>35237</c:v>
                </c:pt>
                <c:pt idx="5927">
                  <c:v>35238</c:v>
                </c:pt>
                <c:pt idx="5928">
                  <c:v>35239</c:v>
                </c:pt>
                <c:pt idx="5929">
                  <c:v>35240</c:v>
                </c:pt>
                <c:pt idx="5930">
                  <c:v>35241</c:v>
                </c:pt>
                <c:pt idx="5931">
                  <c:v>35242</c:v>
                </c:pt>
                <c:pt idx="5932">
                  <c:v>35243</c:v>
                </c:pt>
                <c:pt idx="5933">
                  <c:v>35244</c:v>
                </c:pt>
                <c:pt idx="5934">
                  <c:v>35245</c:v>
                </c:pt>
                <c:pt idx="5935">
                  <c:v>35246</c:v>
                </c:pt>
                <c:pt idx="5936">
                  <c:v>35247</c:v>
                </c:pt>
                <c:pt idx="5937">
                  <c:v>35248</c:v>
                </c:pt>
                <c:pt idx="5938">
                  <c:v>35249</c:v>
                </c:pt>
                <c:pt idx="5939">
                  <c:v>35250</c:v>
                </c:pt>
                <c:pt idx="5940">
                  <c:v>35251</c:v>
                </c:pt>
                <c:pt idx="5941">
                  <c:v>35252</c:v>
                </c:pt>
                <c:pt idx="5942">
                  <c:v>35253</c:v>
                </c:pt>
                <c:pt idx="5943">
                  <c:v>35254</c:v>
                </c:pt>
                <c:pt idx="5944">
                  <c:v>35255</c:v>
                </c:pt>
                <c:pt idx="5945">
                  <c:v>35256</c:v>
                </c:pt>
                <c:pt idx="5946">
                  <c:v>35257</c:v>
                </c:pt>
                <c:pt idx="5947">
                  <c:v>35258</c:v>
                </c:pt>
                <c:pt idx="5948">
                  <c:v>35259</c:v>
                </c:pt>
                <c:pt idx="5949">
                  <c:v>35260</c:v>
                </c:pt>
                <c:pt idx="5950">
                  <c:v>35261</c:v>
                </c:pt>
                <c:pt idx="5951">
                  <c:v>35262</c:v>
                </c:pt>
                <c:pt idx="5952">
                  <c:v>35263</c:v>
                </c:pt>
                <c:pt idx="5953">
                  <c:v>35264</c:v>
                </c:pt>
                <c:pt idx="5954">
                  <c:v>35265</c:v>
                </c:pt>
                <c:pt idx="5955">
                  <c:v>35266</c:v>
                </c:pt>
                <c:pt idx="5956">
                  <c:v>35267</c:v>
                </c:pt>
                <c:pt idx="5957">
                  <c:v>35268</c:v>
                </c:pt>
                <c:pt idx="5958">
                  <c:v>35269</c:v>
                </c:pt>
                <c:pt idx="5959">
                  <c:v>35270</c:v>
                </c:pt>
                <c:pt idx="5960">
                  <c:v>35271</c:v>
                </c:pt>
                <c:pt idx="5961">
                  <c:v>35272</c:v>
                </c:pt>
                <c:pt idx="5962">
                  <c:v>35273</c:v>
                </c:pt>
                <c:pt idx="5963">
                  <c:v>35274</c:v>
                </c:pt>
                <c:pt idx="5964">
                  <c:v>35275</c:v>
                </c:pt>
                <c:pt idx="5965">
                  <c:v>35276</c:v>
                </c:pt>
                <c:pt idx="5966">
                  <c:v>35277</c:v>
                </c:pt>
                <c:pt idx="5967">
                  <c:v>35278</c:v>
                </c:pt>
                <c:pt idx="5968">
                  <c:v>35279</c:v>
                </c:pt>
                <c:pt idx="5969">
                  <c:v>35280</c:v>
                </c:pt>
                <c:pt idx="5970">
                  <c:v>35281</c:v>
                </c:pt>
                <c:pt idx="5971">
                  <c:v>35282</c:v>
                </c:pt>
                <c:pt idx="5972">
                  <c:v>35283</c:v>
                </c:pt>
                <c:pt idx="5973">
                  <c:v>35284</c:v>
                </c:pt>
                <c:pt idx="5974">
                  <c:v>35285</c:v>
                </c:pt>
                <c:pt idx="5975">
                  <c:v>35286</c:v>
                </c:pt>
                <c:pt idx="5976">
                  <c:v>35287</c:v>
                </c:pt>
                <c:pt idx="5977">
                  <c:v>35288</c:v>
                </c:pt>
                <c:pt idx="5978">
                  <c:v>35289</c:v>
                </c:pt>
                <c:pt idx="5979">
                  <c:v>35290</c:v>
                </c:pt>
                <c:pt idx="5980">
                  <c:v>35291</c:v>
                </c:pt>
                <c:pt idx="5981">
                  <c:v>35292</c:v>
                </c:pt>
                <c:pt idx="5982">
                  <c:v>35293</c:v>
                </c:pt>
                <c:pt idx="5983">
                  <c:v>35294</c:v>
                </c:pt>
                <c:pt idx="5984">
                  <c:v>35295</c:v>
                </c:pt>
                <c:pt idx="5985">
                  <c:v>35296</c:v>
                </c:pt>
                <c:pt idx="5986">
                  <c:v>35297</c:v>
                </c:pt>
                <c:pt idx="5987">
                  <c:v>35298</c:v>
                </c:pt>
                <c:pt idx="5988">
                  <c:v>35299</c:v>
                </c:pt>
                <c:pt idx="5989">
                  <c:v>35300</c:v>
                </c:pt>
                <c:pt idx="5990">
                  <c:v>35301</c:v>
                </c:pt>
                <c:pt idx="5991">
                  <c:v>35302</c:v>
                </c:pt>
                <c:pt idx="5992">
                  <c:v>35303</c:v>
                </c:pt>
                <c:pt idx="5993">
                  <c:v>35304</c:v>
                </c:pt>
                <c:pt idx="5994">
                  <c:v>35305</c:v>
                </c:pt>
                <c:pt idx="5995">
                  <c:v>35306</c:v>
                </c:pt>
                <c:pt idx="5996">
                  <c:v>35307</c:v>
                </c:pt>
                <c:pt idx="5997">
                  <c:v>35308</c:v>
                </c:pt>
                <c:pt idx="5998">
                  <c:v>35309</c:v>
                </c:pt>
                <c:pt idx="5999">
                  <c:v>35310</c:v>
                </c:pt>
                <c:pt idx="6000">
                  <c:v>35311</c:v>
                </c:pt>
                <c:pt idx="6001">
                  <c:v>35312</c:v>
                </c:pt>
                <c:pt idx="6002">
                  <c:v>35313</c:v>
                </c:pt>
                <c:pt idx="6003">
                  <c:v>35314</c:v>
                </c:pt>
                <c:pt idx="6004">
                  <c:v>35315</c:v>
                </c:pt>
                <c:pt idx="6005">
                  <c:v>35316</c:v>
                </c:pt>
                <c:pt idx="6006">
                  <c:v>35317</c:v>
                </c:pt>
                <c:pt idx="6007">
                  <c:v>35318</c:v>
                </c:pt>
                <c:pt idx="6008">
                  <c:v>35319</c:v>
                </c:pt>
                <c:pt idx="6009">
                  <c:v>35320</c:v>
                </c:pt>
                <c:pt idx="6010">
                  <c:v>35321</c:v>
                </c:pt>
                <c:pt idx="6011">
                  <c:v>35322</c:v>
                </c:pt>
                <c:pt idx="6012">
                  <c:v>35323</c:v>
                </c:pt>
                <c:pt idx="6013">
                  <c:v>35324</c:v>
                </c:pt>
                <c:pt idx="6014">
                  <c:v>35325</c:v>
                </c:pt>
                <c:pt idx="6015">
                  <c:v>35326</c:v>
                </c:pt>
                <c:pt idx="6016">
                  <c:v>35327</c:v>
                </c:pt>
                <c:pt idx="6017">
                  <c:v>35328</c:v>
                </c:pt>
                <c:pt idx="6018">
                  <c:v>35329</c:v>
                </c:pt>
                <c:pt idx="6019">
                  <c:v>35330</c:v>
                </c:pt>
                <c:pt idx="6020">
                  <c:v>35331</c:v>
                </c:pt>
                <c:pt idx="6021">
                  <c:v>35332</c:v>
                </c:pt>
                <c:pt idx="6022">
                  <c:v>35333</c:v>
                </c:pt>
                <c:pt idx="6023">
                  <c:v>35334</c:v>
                </c:pt>
                <c:pt idx="6024">
                  <c:v>35335</c:v>
                </c:pt>
                <c:pt idx="6025">
                  <c:v>35336</c:v>
                </c:pt>
                <c:pt idx="6026">
                  <c:v>35337</c:v>
                </c:pt>
                <c:pt idx="6027">
                  <c:v>35338</c:v>
                </c:pt>
                <c:pt idx="6028">
                  <c:v>35339</c:v>
                </c:pt>
                <c:pt idx="6029">
                  <c:v>35340</c:v>
                </c:pt>
                <c:pt idx="6030">
                  <c:v>35341</c:v>
                </c:pt>
                <c:pt idx="6031">
                  <c:v>35342</c:v>
                </c:pt>
                <c:pt idx="6032">
                  <c:v>35343</c:v>
                </c:pt>
                <c:pt idx="6033">
                  <c:v>35344</c:v>
                </c:pt>
                <c:pt idx="6034">
                  <c:v>35345</c:v>
                </c:pt>
                <c:pt idx="6035">
                  <c:v>35346</c:v>
                </c:pt>
                <c:pt idx="6036">
                  <c:v>35347</c:v>
                </c:pt>
                <c:pt idx="6037">
                  <c:v>35348</c:v>
                </c:pt>
                <c:pt idx="6038">
                  <c:v>35349</c:v>
                </c:pt>
                <c:pt idx="6039">
                  <c:v>35350</c:v>
                </c:pt>
                <c:pt idx="6040">
                  <c:v>35351</c:v>
                </c:pt>
                <c:pt idx="6041">
                  <c:v>35352</c:v>
                </c:pt>
                <c:pt idx="6042">
                  <c:v>35353</c:v>
                </c:pt>
                <c:pt idx="6043">
                  <c:v>35354</c:v>
                </c:pt>
                <c:pt idx="6044">
                  <c:v>35355</c:v>
                </c:pt>
                <c:pt idx="6045">
                  <c:v>35356</c:v>
                </c:pt>
                <c:pt idx="6046">
                  <c:v>35357</c:v>
                </c:pt>
                <c:pt idx="6047">
                  <c:v>35358</c:v>
                </c:pt>
                <c:pt idx="6048">
                  <c:v>35359</c:v>
                </c:pt>
                <c:pt idx="6049">
                  <c:v>35360</c:v>
                </c:pt>
                <c:pt idx="6050">
                  <c:v>35361</c:v>
                </c:pt>
                <c:pt idx="6051">
                  <c:v>35362</c:v>
                </c:pt>
                <c:pt idx="6052">
                  <c:v>35363</c:v>
                </c:pt>
                <c:pt idx="6053">
                  <c:v>35364</c:v>
                </c:pt>
                <c:pt idx="6054">
                  <c:v>35365</c:v>
                </c:pt>
                <c:pt idx="6055">
                  <c:v>35366</c:v>
                </c:pt>
                <c:pt idx="6056">
                  <c:v>35367</c:v>
                </c:pt>
                <c:pt idx="6057">
                  <c:v>35368</c:v>
                </c:pt>
                <c:pt idx="6058">
                  <c:v>35369</c:v>
                </c:pt>
                <c:pt idx="6059">
                  <c:v>35370</c:v>
                </c:pt>
                <c:pt idx="6060">
                  <c:v>35371</c:v>
                </c:pt>
                <c:pt idx="6061">
                  <c:v>35372</c:v>
                </c:pt>
                <c:pt idx="6062">
                  <c:v>35373</c:v>
                </c:pt>
                <c:pt idx="6063">
                  <c:v>35374</c:v>
                </c:pt>
                <c:pt idx="6064">
                  <c:v>35375</c:v>
                </c:pt>
                <c:pt idx="6065">
                  <c:v>35376</c:v>
                </c:pt>
                <c:pt idx="6066">
                  <c:v>35377</c:v>
                </c:pt>
                <c:pt idx="6067">
                  <c:v>35378</c:v>
                </c:pt>
                <c:pt idx="6068">
                  <c:v>35379</c:v>
                </c:pt>
                <c:pt idx="6069">
                  <c:v>35380</c:v>
                </c:pt>
                <c:pt idx="6070">
                  <c:v>35381</c:v>
                </c:pt>
                <c:pt idx="6071">
                  <c:v>35382</c:v>
                </c:pt>
                <c:pt idx="6072">
                  <c:v>35383</c:v>
                </c:pt>
                <c:pt idx="6073">
                  <c:v>35384</c:v>
                </c:pt>
                <c:pt idx="6074">
                  <c:v>35385</c:v>
                </c:pt>
                <c:pt idx="6075">
                  <c:v>35386</c:v>
                </c:pt>
                <c:pt idx="6076">
                  <c:v>35387</c:v>
                </c:pt>
                <c:pt idx="6077">
                  <c:v>35388</c:v>
                </c:pt>
                <c:pt idx="6078">
                  <c:v>35389</c:v>
                </c:pt>
                <c:pt idx="6079">
                  <c:v>35390</c:v>
                </c:pt>
                <c:pt idx="6080">
                  <c:v>35391</c:v>
                </c:pt>
                <c:pt idx="6081">
                  <c:v>35392</c:v>
                </c:pt>
                <c:pt idx="6082">
                  <c:v>35393</c:v>
                </c:pt>
                <c:pt idx="6083">
                  <c:v>35394</c:v>
                </c:pt>
                <c:pt idx="6084">
                  <c:v>35395</c:v>
                </c:pt>
                <c:pt idx="6085">
                  <c:v>35396</c:v>
                </c:pt>
                <c:pt idx="6086">
                  <c:v>35397</c:v>
                </c:pt>
                <c:pt idx="6087">
                  <c:v>35398</c:v>
                </c:pt>
                <c:pt idx="6088">
                  <c:v>35399</c:v>
                </c:pt>
                <c:pt idx="6089">
                  <c:v>35400</c:v>
                </c:pt>
                <c:pt idx="6090">
                  <c:v>35401</c:v>
                </c:pt>
                <c:pt idx="6091">
                  <c:v>35402</c:v>
                </c:pt>
                <c:pt idx="6092">
                  <c:v>35403</c:v>
                </c:pt>
                <c:pt idx="6093">
                  <c:v>35404</c:v>
                </c:pt>
                <c:pt idx="6094">
                  <c:v>35405</c:v>
                </c:pt>
                <c:pt idx="6095">
                  <c:v>35406</c:v>
                </c:pt>
                <c:pt idx="6096">
                  <c:v>35407</c:v>
                </c:pt>
                <c:pt idx="6097">
                  <c:v>35408</c:v>
                </c:pt>
                <c:pt idx="6098">
                  <c:v>35409</c:v>
                </c:pt>
                <c:pt idx="6099">
                  <c:v>35410</c:v>
                </c:pt>
                <c:pt idx="6100">
                  <c:v>35411</c:v>
                </c:pt>
                <c:pt idx="6101">
                  <c:v>35412</c:v>
                </c:pt>
                <c:pt idx="6102">
                  <c:v>35413</c:v>
                </c:pt>
                <c:pt idx="6103">
                  <c:v>35414</c:v>
                </c:pt>
                <c:pt idx="6104">
                  <c:v>35415</c:v>
                </c:pt>
                <c:pt idx="6105">
                  <c:v>35416</c:v>
                </c:pt>
                <c:pt idx="6106">
                  <c:v>35417</c:v>
                </c:pt>
                <c:pt idx="6107">
                  <c:v>35418</c:v>
                </c:pt>
                <c:pt idx="6108">
                  <c:v>35419</c:v>
                </c:pt>
                <c:pt idx="6109">
                  <c:v>35420</c:v>
                </c:pt>
                <c:pt idx="6110">
                  <c:v>35421</c:v>
                </c:pt>
                <c:pt idx="6111">
                  <c:v>35422</c:v>
                </c:pt>
                <c:pt idx="6112">
                  <c:v>35423</c:v>
                </c:pt>
                <c:pt idx="6113">
                  <c:v>35424</c:v>
                </c:pt>
                <c:pt idx="6114">
                  <c:v>35425</c:v>
                </c:pt>
                <c:pt idx="6115">
                  <c:v>35426</c:v>
                </c:pt>
                <c:pt idx="6116">
                  <c:v>35427</c:v>
                </c:pt>
                <c:pt idx="6117">
                  <c:v>35428</c:v>
                </c:pt>
                <c:pt idx="6118">
                  <c:v>35429</c:v>
                </c:pt>
                <c:pt idx="6119">
                  <c:v>35430</c:v>
                </c:pt>
                <c:pt idx="6120">
                  <c:v>35431</c:v>
                </c:pt>
                <c:pt idx="6121">
                  <c:v>35432</c:v>
                </c:pt>
                <c:pt idx="6122">
                  <c:v>35433</c:v>
                </c:pt>
                <c:pt idx="6123">
                  <c:v>35434</c:v>
                </c:pt>
                <c:pt idx="6124">
                  <c:v>35435</c:v>
                </c:pt>
                <c:pt idx="6125">
                  <c:v>35436</c:v>
                </c:pt>
                <c:pt idx="6126">
                  <c:v>35437</c:v>
                </c:pt>
                <c:pt idx="6127">
                  <c:v>35438</c:v>
                </c:pt>
                <c:pt idx="6128">
                  <c:v>35439</c:v>
                </c:pt>
                <c:pt idx="6129">
                  <c:v>35440</c:v>
                </c:pt>
                <c:pt idx="6130">
                  <c:v>35441</c:v>
                </c:pt>
                <c:pt idx="6131">
                  <c:v>35442</c:v>
                </c:pt>
                <c:pt idx="6132">
                  <c:v>35443</c:v>
                </c:pt>
                <c:pt idx="6133">
                  <c:v>35444</c:v>
                </c:pt>
                <c:pt idx="6134">
                  <c:v>35445</c:v>
                </c:pt>
                <c:pt idx="6135">
                  <c:v>35446</c:v>
                </c:pt>
                <c:pt idx="6136">
                  <c:v>35447</c:v>
                </c:pt>
                <c:pt idx="6137">
                  <c:v>35448</c:v>
                </c:pt>
                <c:pt idx="6138">
                  <c:v>35449</c:v>
                </c:pt>
                <c:pt idx="6139">
                  <c:v>35450</c:v>
                </c:pt>
                <c:pt idx="6140">
                  <c:v>35451</c:v>
                </c:pt>
                <c:pt idx="6141">
                  <c:v>35452</c:v>
                </c:pt>
                <c:pt idx="6142">
                  <c:v>35453</c:v>
                </c:pt>
                <c:pt idx="6143">
                  <c:v>35454</c:v>
                </c:pt>
                <c:pt idx="6144">
                  <c:v>35455</c:v>
                </c:pt>
                <c:pt idx="6145">
                  <c:v>35456</c:v>
                </c:pt>
                <c:pt idx="6146">
                  <c:v>35457</c:v>
                </c:pt>
                <c:pt idx="6147">
                  <c:v>35458</c:v>
                </c:pt>
                <c:pt idx="6148">
                  <c:v>35459</c:v>
                </c:pt>
                <c:pt idx="6149">
                  <c:v>35460</c:v>
                </c:pt>
                <c:pt idx="6150">
                  <c:v>35461</c:v>
                </c:pt>
                <c:pt idx="6151">
                  <c:v>35462</c:v>
                </c:pt>
                <c:pt idx="6152">
                  <c:v>35463</c:v>
                </c:pt>
                <c:pt idx="6153">
                  <c:v>35464</c:v>
                </c:pt>
                <c:pt idx="6154">
                  <c:v>35465</c:v>
                </c:pt>
                <c:pt idx="6155">
                  <c:v>35466</c:v>
                </c:pt>
                <c:pt idx="6156">
                  <c:v>35467</c:v>
                </c:pt>
                <c:pt idx="6157">
                  <c:v>35468</c:v>
                </c:pt>
                <c:pt idx="6158">
                  <c:v>35469</c:v>
                </c:pt>
                <c:pt idx="6159">
                  <c:v>35470</c:v>
                </c:pt>
                <c:pt idx="6160">
                  <c:v>35471</c:v>
                </c:pt>
                <c:pt idx="6161">
                  <c:v>35472</c:v>
                </c:pt>
                <c:pt idx="6162">
                  <c:v>35473</c:v>
                </c:pt>
                <c:pt idx="6163">
                  <c:v>35474</c:v>
                </c:pt>
                <c:pt idx="6164">
                  <c:v>35475</c:v>
                </c:pt>
                <c:pt idx="6165">
                  <c:v>35476</c:v>
                </c:pt>
                <c:pt idx="6166">
                  <c:v>35477</c:v>
                </c:pt>
                <c:pt idx="6167">
                  <c:v>35478</c:v>
                </c:pt>
                <c:pt idx="6168">
                  <c:v>35479</c:v>
                </c:pt>
                <c:pt idx="6169">
                  <c:v>35480</c:v>
                </c:pt>
                <c:pt idx="6170">
                  <c:v>35481</c:v>
                </c:pt>
                <c:pt idx="6171">
                  <c:v>35482</c:v>
                </c:pt>
                <c:pt idx="6172">
                  <c:v>35483</c:v>
                </c:pt>
                <c:pt idx="6173">
                  <c:v>35484</c:v>
                </c:pt>
                <c:pt idx="6174">
                  <c:v>35485</c:v>
                </c:pt>
                <c:pt idx="6175">
                  <c:v>35486</c:v>
                </c:pt>
                <c:pt idx="6176">
                  <c:v>35487</c:v>
                </c:pt>
                <c:pt idx="6177">
                  <c:v>35488</c:v>
                </c:pt>
                <c:pt idx="6178">
                  <c:v>35489</c:v>
                </c:pt>
                <c:pt idx="6179">
                  <c:v>35490</c:v>
                </c:pt>
                <c:pt idx="6180">
                  <c:v>35491</c:v>
                </c:pt>
                <c:pt idx="6181">
                  <c:v>35492</c:v>
                </c:pt>
                <c:pt idx="6182">
                  <c:v>35493</c:v>
                </c:pt>
                <c:pt idx="6183">
                  <c:v>35494</c:v>
                </c:pt>
                <c:pt idx="6184">
                  <c:v>35495</c:v>
                </c:pt>
                <c:pt idx="6185">
                  <c:v>35496</c:v>
                </c:pt>
                <c:pt idx="6186">
                  <c:v>35497</c:v>
                </c:pt>
                <c:pt idx="6187">
                  <c:v>35498</c:v>
                </c:pt>
                <c:pt idx="6188">
                  <c:v>35499</c:v>
                </c:pt>
                <c:pt idx="6189">
                  <c:v>35500</c:v>
                </c:pt>
                <c:pt idx="6190">
                  <c:v>35501</c:v>
                </c:pt>
                <c:pt idx="6191">
                  <c:v>35502</c:v>
                </c:pt>
                <c:pt idx="6192">
                  <c:v>35503</c:v>
                </c:pt>
                <c:pt idx="6193">
                  <c:v>35504</c:v>
                </c:pt>
                <c:pt idx="6194">
                  <c:v>35505</c:v>
                </c:pt>
                <c:pt idx="6195">
                  <c:v>35506</c:v>
                </c:pt>
                <c:pt idx="6196">
                  <c:v>35507</c:v>
                </c:pt>
                <c:pt idx="6197">
                  <c:v>35508</c:v>
                </c:pt>
                <c:pt idx="6198">
                  <c:v>35509</c:v>
                </c:pt>
                <c:pt idx="6199">
                  <c:v>35510</c:v>
                </c:pt>
                <c:pt idx="6200">
                  <c:v>35511</c:v>
                </c:pt>
                <c:pt idx="6201">
                  <c:v>35512</c:v>
                </c:pt>
                <c:pt idx="6202">
                  <c:v>35513</c:v>
                </c:pt>
                <c:pt idx="6203">
                  <c:v>35514</c:v>
                </c:pt>
                <c:pt idx="6204">
                  <c:v>35515</c:v>
                </c:pt>
                <c:pt idx="6205">
                  <c:v>35516</c:v>
                </c:pt>
                <c:pt idx="6206">
                  <c:v>35517</c:v>
                </c:pt>
                <c:pt idx="6207">
                  <c:v>35518</c:v>
                </c:pt>
                <c:pt idx="6208">
                  <c:v>35519</c:v>
                </c:pt>
                <c:pt idx="6209">
                  <c:v>35520</c:v>
                </c:pt>
                <c:pt idx="6210">
                  <c:v>35521</c:v>
                </c:pt>
                <c:pt idx="6211">
                  <c:v>35522</c:v>
                </c:pt>
                <c:pt idx="6212">
                  <c:v>35523</c:v>
                </c:pt>
                <c:pt idx="6213">
                  <c:v>35524</c:v>
                </c:pt>
                <c:pt idx="6214">
                  <c:v>35525</c:v>
                </c:pt>
                <c:pt idx="6215">
                  <c:v>35526</c:v>
                </c:pt>
                <c:pt idx="6216">
                  <c:v>35527</c:v>
                </c:pt>
                <c:pt idx="6217">
                  <c:v>35528</c:v>
                </c:pt>
                <c:pt idx="6218">
                  <c:v>35529</c:v>
                </c:pt>
                <c:pt idx="6219">
                  <c:v>35530</c:v>
                </c:pt>
                <c:pt idx="6220">
                  <c:v>35531</c:v>
                </c:pt>
                <c:pt idx="6221">
                  <c:v>35532</c:v>
                </c:pt>
                <c:pt idx="6222">
                  <c:v>35533</c:v>
                </c:pt>
                <c:pt idx="6223">
                  <c:v>35534</c:v>
                </c:pt>
                <c:pt idx="6224">
                  <c:v>35535</c:v>
                </c:pt>
                <c:pt idx="6225">
                  <c:v>35536</c:v>
                </c:pt>
                <c:pt idx="6226">
                  <c:v>35537</c:v>
                </c:pt>
                <c:pt idx="6227">
                  <c:v>35538</c:v>
                </c:pt>
                <c:pt idx="6228">
                  <c:v>35539</c:v>
                </c:pt>
                <c:pt idx="6229">
                  <c:v>35540</c:v>
                </c:pt>
                <c:pt idx="6230">
                  <c:v>35541</c:v>
                </c:pt>
                <c:pt idx="6231">
                  <c:v>35542</c:v>
                </c:pt>
                <c:pt idx="6232">
                  <c:v>35543</c:v>
                </c:pt>
                <c:pt idx="6233">
                  <c:v>35544</c:v>
                </c:pt>
                <c:pt idx="6234">
                  <c:v>35545</c:v>
                </c:pt>
                <c:pt idx="6235">
                  <c:v>35546</c:v>
                </c:pt>
                <c:pt idx="6236">
                  <c:v>35547</c:v>
                </c:pt>
                <c:pt idx="6237">
                  <c:v>35548</c:v>
                </c:pt>
                <c:pt idx="6238">
                  <c:v>35549</c:v>
                </c:pt>
                <c:pt idx="6239">
                  <c:v>35550</c:v>
                </c:pt>
                <c:pt idx="6240">
                  <c:v>35551</c:v>
                </c:pt>
                <c:pt idx="6241">
                  <c:v>35552</c:v>
                </c:pt>
                <c:pt idx="6242">
                  <c:v>35553</c:v>
                </c:pt>
                <c:pt idx="6243">
                  <c:v>35554</c:v>
                </c:pt>
                <c:pt idx="6244">
                  <c:v>35555</c:v>
                </c:pt>
                <c:pt idx="6245">
                  <c:v>35556</c:v>
                </c:pt>
                <c:pt idx="6246">
                  <c:v>35557</c:v>
                </c:pt>
                <c:pt idx="6247">
                  <c:v>35558</c:v>
                </c:pt>
                <c:pt idx="6248">
                  <c:v>35559</c:v>
                </c:pt>
                <c:pt idx="6249">
                  <c:v>35560</c:v>
                </c:pt>
                <c:pt idx="6250">
                  <c:v>35561</c:v>
                </c:pt>
                <c:pt idx="6251">
                  <c:v>35562</c:v>
                </c:pt>
                <c:pt idx="6252">
                  <c:v>35563</c:v>
                </c:pt>
                <c:pt idx="6253">
                  <c:v>35564</c:v>
                </c:pt>
                <c:pt idx="6254">
                  <c:v>35565</c:v>
                </c:pt>
                <c:pt idx="6255">
                  <c:v>35566</c:v>
                </c:pt>
                <c:pt idx="6256">
                  <c:v>35567</c:v>
                </c:pt>
                <c:pt idx="6257">
                  <c:v>35568</c:v>
                </c:pt>
                <c:pt idx="6258">
                  <c:v>35569</c:v>
                </c:pt>
                <c:pt idx="6259">
                  <c:v>35570</c:v>
                </c:pt>
                <c:pt idx="6260">
                  <c:v>35571</c:v>
                </c:pt>
                <c:pt idx="6261">
                  <c:v>35572</c:v>
                </c:pt>
                <c:pt idx="6262">
                  <c:v>35573</c:v>
                </c:pt>
                <c:pt idx="6263">
                  <c:v>35574</c:v>
                </c:pt>
                <c:pt idx="6264">
                  <c:v>35575</c:v>
                </c:pt>
                <c:pt idx="6265">
                  <c:v>35576</c:v>
                </c:pt>
                <c:pt idx="6266">
                  <c:v>35577</c:v>
                </c:pt>
                <c:pt idx="6267">
                  <c:v>35578</c:v>
                </c:pt>
                <c:pt idx="6268">
                  <c:v>35579</c:v>
                </c:pt>
                <c:pt idx="6269">
                  <c:v>35580</c:v>
                </c:pt>
                <c:pt idx="6270">
                  <c:v>35581</c:v>
                </c:pt>
                <c:pt idx="6271">
                  <c:v>35582</c:v>
                </c:pt>
                <c:pt idx="6272">
                  <c:v>35583</c:v>
                </c:pt>
                <c:pt idx="6273">
                  <c:v>35584</c:v>
                </c:pt>
                <c:pt idx="6274">
                  <c:v>35585</c:v>
                </c:pt>
                <c:pt idx="6275">
                  <c:v>35586</c:v>
                </c:pt>
                <c:pt idx="6276">
                  <c:v>35587</c:v>
                </c:pt>
                <c:pt idx="6277">
                  <c:v>35588</c:v>
                </c:pt>
                <c:pt idx="6278">
                  <c:v>35589</c:v>
                </c:pt>
                <c:pt idx="6279">
                  <c:v>35590</c:v>
                </c:pt>
                <c:pt idx="6280">
                  <c:v>35591</c:v>
                </c:pt>
                <c:pt idx="6281">
                  <c:v>35592</c:v>
                </c:pt>
                <c:pt idx="6282">
                  <c:v>35593</c:v>
                </c:pt>
                <c:pt idx="6283">
                  <c:v>35594</c:v>
                </c:pt>
                <c:pt idx="6284">
                  <c:v>35595</c:v>
                </c:pt>
                <c:pt idx="6285">
                  <c:v>35596</c:v>
                </c:pt>
                <c:pt idx="6286">
                  <c:v>35597</c:v>
                </c:pt>
                <c:pt idx="6287">
                  <c:v>35598</c:v>
                </c:pt>
                <c:pt idx="6288">
                  <c:v>35599</c:v>
                </c:pt>
                <c:pt idx="6289">
                  <c:v>35600</c:v>
                </c:pt>
                <c:pt idx="6290">
                  <c:v>35601</c:v>
                </c:pt>
                <c:pt idx="6291">
                  <c:v>35602</c:v>
                </c:pt>
                <c:pt idx="6292">
                  <c:v>35603</c:v>
                </c:pt>
                <c:pt idx="6293">
                  <c:v>35604</c:v>
                </c:pt>
                <c:pt idx="6294">
                  <c:v>35605</c:v>
                </c:pt>
                <c:pt idx="6295">
                  <c:v>35606</c:v>
                </c:pt>
                <c:pt idx="6296">
                  <c:v>35607</c:v>
                </c:pt>
                <c:pt idx="6297">
                  <c:v>35608</c:v>
                </c:pt>
                <c:pt idx="6298">
                  <c:v>35609</c:v>
                </c:pt>
                <c:pt idx="6299">
                  <c:v>35610</c:v>
                </c:pt>
                <c:pt idx="6300">
                  <c:v>35611</c:v>
                </c:pt>
                <c:pt idx="6301">
                  <c:v>35612</c:v>
                </c:pt>
                <c:pt idx="6302">
                  <c:v>35613</c:v>
                </c:pt>
                <c:pt idx="6303">
                  <c:v>35614</c:v>
                </c:pt>
                <c:pt idx="6304">
                  <c:v>35615</c:v>
                </c:pt>
                <c:pt idx="6305">
                  <c:v>35616</c:v>
                </c:pt>
                <c:pt idx="6306">
                  <c:v>35617</c:v>
                </c:pt>
                <c:pt idx="6307">
                  <c:v>35618</c:v>
                </c:pt>
                <c:pt idx="6308">
                  <c:v>35619</c:v>
                </c:pt>
                <c:pt idx="6309">
                  <c:v>35620</c:v>
                </c:pt>
                <c:pt idx="6310">
                  <c:v>35621</c:v>
                </c:pt>
                <c:pt idx="6311">
                  <c:v>35622</c:v>
                </c:pt>
                <c:pt idx="6312">
                  <c:v>35623</c:v>
                </c:pt>
                <c:pt idx="6313">
                  <c:v>35624</c:v>
                </c:pt>
                <c:pt idx="6314">
                  <c:v>35625</c:v>
                </c:pt>
                <c:pt idx="6315">
                  <c:v>35626</c:v>
                </c:pt>
                <c:pt idx="6316">
                  <c:v>35627</c:v>
                </c:pt>
                <c:pt idx="6317">
                  <c:v>35628</c:v>
                </c:pt>
                <c:pt idx="6318">
                  <c:v>35629</c:v>
                </c:pt>
                <c:pt idx="6319">
                  <c:v>35630</c:v>
                </c:pt>
                <c:pt idx="6320">
                  <c:v>35631</c:v>
                </c:pt>
                <c:pt idx="6321">
                  <c:v>35632</c:v>
                </c:pt>
                <c:pt idx="6322">
                  <c:v>35633</c:v>
                </c:pt>
                <c:pt idx="6323">
                  <c:v>35634</c:v>
                </c:pt>
                <c:pt idx="6324">
                  <c:v>35635</c:v>
                </c:pt>
                <c:pt idx="6325">
                  <c:v>35636</c:v>
                </c:pt>
                <c:pt idx="6326">
                  <c:v>35637</c:v>
                </c:pt>
                <c:pt idx="6327">
                  <c:v>35638</c:v>
                </c:pt>
                <c:pt idx="6328">
                  <c:v>35639</c:v>
                </c:pt>
                <c:pt idx="6329">
                  <c:v>35640</c:v>
                </c:pt>
                <c:pt idx="6330">
                  <c:v>35641</c:v>
                </c:pt>
                <c:pt idx="6331">
                  <c:v>35642</c:v>
                </c:pt>
                <c:pt idx="6332">
                  <c:v>35643</c:v>
                </c:pt>
                <c:pt idx="6333">
                  <c:v>35644</c:v>
                </c:pt>
                <c:pt idx="6334">
                  <c:v>35645</c:v>
                </c:pt>
                <c:pt idx="6335">
                  <c:v>35646</c:v>
                </c:pt>
                <c:pt idx="6336">
                  <c:v>35647</c:v>
                </c:pt>
                <c:pt idx="6337">
                  <c:v>35648</c:v>
                </c:pt>
                <c:pt idx="6338">
                  <c:v>35649</c:v>
                </c:pt>
                <c:pt idx="6339">
                  <c:v>35650</c:v>
                </c:pt>
                <c:pt idx="6340">
                  <c:v>35651</c:v>
                </c:pt>
                <c:pt idx="6341">
                  <c:v>35652</c:v>
                </c:pt>
                <c:pt idx="6342">
                  <c:v>35653</c:v>
                </c:pt>
                <c:pt idx="6343">
                  <c:v>35654</c:v>
                </c:pt>
                <c:pt idx="6344">
                  <c:v>35655</c:v>
                </c:pt>
                <c:pt idx="6345">
                  <c:v>35656</c:v>
                </c:pt>
                <c:pt idx="6346">
                  <c:v>35657</c:v>
                </c:pt>
                <c:pt idx="6347">
                  <c:v>35658</c:v>
                </c:pt>
                <c:pt idx="6348">
                  <c:v>35659</c:v>
                </c:pt>
                <c:pt idx="6349">
                  <c:v>35660</c:v>
                </c:pt>
                <c:pt idx="6350">
                  <c:v>35661</c:v>
                </c:pt>
                <c:pt idx="6351">
                  <c:v>35662</c:v>
                </c:pt>
                <c:pt idx="6352">
                  <c:v>35663</c:v>
                </c:pt>
                <c:pt idx="6353">
                  <c:v>35664</c:v>
                </c:pt>
                <c:pt idx="6354">
                  <c:v>35665</c:v>
                </c:pt>
                <c:pt idx="6355">
                  <c:v>35666</c:v>
                </c:pt>
                <c:pt idx="6356">
                  <c:v>35667</c:v>
                </c:pt>
                <c:pt idx="6357">
                  <c:v>35668</c:v>
                </c:pt>
                <c:pt idx="6358">
                  <c:v>35669</c:v>
                </c:pt>
                <c:pt idx="6359">
                  <c:v>35670</c:v>
                </c:pt>
                <c:pt idx="6360">
                  <c:v>35671</c:v>
                </c:pt>
                <c:pt idx="6361">
                  <c:v>35672</c:v>
                </c:pt>
                <c:pt idx="6362">
                  <c:v>35673</c:v>
                </c:pt>
                <c:pt idx="6363">
                  <c:v>35674</c:v>
                </c:pt>
                <c:pt idx="6364">
                  <c:v>35675</c:v>
                </c:pt>
                <c:pt idx="6365">
                  <c:v>35676</c:v>
                </c:pt>
                <c:pt idx="6366">
                  <c:v>35677</c:v>
                </c:pt>
                <c:pt idx="6367">
                  <c:v>35678</c:v>
                </c:pt>
                <c:pt idx="6368">
                  <c:v>35679</c:v>
                </c:pt>
                <c:pt idx="6369">
                  <c:v>35680</c:v>
                </c:pt>
                <c:pt idx="6370">
                  <c:v>35681</c:v>
                </c:pt>
                <c:pt idx="6371">
                  <c:v>35682</c:v>
                </c:pt>
                <c:pt idx="6372">
                  <c:v>35683</c:v>
                </c:pt>
                <c:pt idx="6373">
                  <c:v>35684</c:v>
                </c:pt>
                <c:pt idx="6374">
                  <c:v>35685</c:v>
                </c:pt>
                <c:pt idx="6375">
                  <c:v>35686</c:v>
                </c:pt>
                <c:pt idx="6376">
                  <c:v>35687</c:v>
                </c:pt>
                <c:pt idx="6377">
                  <c:v>35688</c:v>
                </c:pt>
                <c:pt idx="6378">
                  <c:v>35689</c:v>
                </c:pt>
                <c:pt idx="6379">
                  <c:v>35690</c:v>
                </c:pt>
                <c:pt idx="6380">
                  <c:v>35691</c:v>
                </c:pt>
                <c:pt idx="6381">
                  <c:v>35692</c:v>
                </c:pt>
                <c:pt idx="6382">
                  <c:v>35693</c:v>
                </c:pt>
                <c:pt idx="6383">
                  <c:v>35694</c:v>
                </c:pt>
                <c:pt idx="6384">
                  <c:v>35695</c:v>
                </c:pt>
                <c:pt idx="6385">
                  <c:v>35696</c:v>
                </c:pt>
                <c:pt idx="6386">
                  <c:v>35697</c:v>
                </c:pt>
                <c:pt idx="6387">
                  <c:v>35698</c:v>
                </c:pt>
                <c:pt idx="6388">
                  <c:v>35699</c:v>
                </c:pt>
                <c:pt idx="6389">
                  <c:v>35700</c:v>
                </c:pt>
                <c:pt idx="6390">
                  <c:v>35701</c:v>
                </c:pt>
                <c:pt idx="6391">
                  <c:v>35702</c:v>
                </c:pt>
                <c:pt idx="6392">
                  <c:v>35703</c:v>
                </c:pt>
                <c:pt idx="6393">
                  <c:v>35704</c:v>
                </c:pt>
                <c:pt idx="6394">
                  <c:v>35705</c:v>
                </c:pt>
                <c:pt idx="6395">
                  <c:v>35706</c:v>
                </c:pt>
                <c:pt idx="6396">
                  <c:v>35707</c:v>
                </c:pt>
                <c:pt idx="6397">
                  <c:v>35708</c:v>
                </c:pt>
                <c:pt idx="6398">
                  <c:v>35709</c:v>
                </c:pt>
                <c:pt idx="6399">
                  <c:v>35710</c:v>
                </c:pt>
                <c:pt idx="6400">
                  <c:v>35711</c:v>
                </c:pt>
                <c:pt idx="6401">
                  <c:v>35712</c:v>
                </c:pt>
                <c:pt idx="6402">
                  <c:v>35713</c:v>
                </c:pt>
                <c:pt idx="6403">
                  <c:v>35714</c:v>
                </c:pt>
                <c:pt idx="6404">
                  <c:v>35715</c:v>
                </c:pt>
                <c:pt idx="6405">
                  <c:v>35716</c:v>
                </c:pt>
                <c:pt idx="6406">
                  <c:v>35717</c:v>
                </c:pt>
                <c:pt idx="6407">
                  <c:v>35718</c:v>
                </c:pt>
                <c:pt idx="6408">
                  <c:v>35719</c:v>
                </c:pt>
                <c:pt idx="6409">
                  <c:v>35720</c:v>
                </c:pt>
                <c:pt idx="6410">
                  <c:v>35721</c:v>
                </c:pt>
                <c:pt idx="6411">
                  <c:v>35722</c:v>
                </c:pt>
                <c:pt idx="6412">
                  <c:v>35723</c:v>
                </c:pt>
                <c:pt idx="6413">
                  <c:v>35724</c:v>
                </c:pt>
                <c:pt idx="6414">
                  <c:v>35725</c:v>
                </c:pt>
                <c:pt idx="6415">
                  <c:v>35726</c:v>
                </c:pt>
                <c:pt idx="6416">
                  <c:v>35727</c:v>
                </c:pt>
                <c:pt idx="6417">
                  <c:v>35728</c:v>
                </c:pt>
                <c:pt idx="6418">
                  <c:v>35729</c:v>
                </c:pt>
                <c:pt idx="6419">
                  <c:v>35730</c:v>
                </c:pt>
                <c:pt idx="6420">
                  <c:v>35731</c:v>
                </c:pt>
                <c:pt idx="6421">
                  <c:v>35732</c:v>
                </c:pt>
                <c:pt idx="6422">
                  <c:v>35733</c:v>
                </c:pt>
                <c:pt idx="6423">
                  <c:v>35734</c:v>
                </c:pt>
                <c:pt idx="6424">
                  <c:v>35735</c:v>
                </c:pt>
                <c:pt idx="6425">
                  <c:v>35736</c:v>
                </c:pt>
                <c:pt idx="6426">
                  <c:v>35737</c:v>
                </c:pt>
                <c:pt idx="6427">
                  <c:v>35738</c:v>
                </c:pt>
                <c:pt idx="6428">
                  <c:v>35739</c:v>
                </c:pt>
                <c:pt idx="6429">
                  <c:v>35740</c:v>
                </c:pt>
                <c:pt idx="6430">
                  <c:v>35741</c:v>
                </c:pt>
                <c:pt idx="6431">
                  <c:v>35742</c:v>
                </c:pt>
                <c:pt idx="6432">
                  <c:v>35743</c:v>
                </c:pt>
                <c:pt idx="6433">
                  <c:v>35744</c:v>
                </c:pt>
                <c:pt idx="6434">
                  <c:v>35745</c:v>
                </c:pt>
                <c:pt idx="6435">
                  <c:v>35746</c:v>
                </c:pt>
                <c:pt idx="6436">
                  <c:v>35747</c:v>
                </c:pt>
                <c:pt idx="6437">
                  <c:v>35748</c:v>
                </c:pt>
                <c:pt idx="6438">
                  <c:v>35749</c:v>
                </c:pt>
                <c:pt idx="6439">
                  <c:v>35750</c:v>
                </c:pt>
                <c:pt idx="6440">
                  <c:v>35751</c:v>
                </c:pt>
                <c:pt idx="6441">
                  <c:v>35752</c:v>
                </c:pt>
                <c:pt idx="6442">
                  <c:v>35753</c:v>
                </c:pt>
                <c:pt idx="6443">
                  <c:v>35754</c:v>
                </c:pt>
                <c:pt idx="6444">
                  <c:v>35755</c:v>
                </c:pt>
                <c:pt idx="6445">
                  <c:v>35756</c:v>
                </c:pt>
                <c:pt idx="6446">
                  <c:v>35757</c:v>
                </c:pt>
                <c:pt idx="6447">
                  <c:v>35758</c:v>
                </c:pt>
                <c:pt idx="6448">
                  <c:v>35759</c:v>
                </c:pt>
                <c:pt idx="6449">
                  <c:v>35760</c:v>
                </c:pt>
                <c:pt idx="6450">
                  <c:v>35761</c:v>
                </c:pt>
                <c:pt idx="6451">
                  <c:v>35762</c:v>
                </c:pt>
                <c:pt idx="6452">
                  <c:v>35763</c:v>
                </c:pt>
                <c:pt idx="6453">
                  <c:v>35764</c:v>
                </c:pt>
                <c:pt idx="6454">
                  <c:v>35765</c:v>
                </c:pt>
                <c:pt idx="6455">
                  <c:v>35766</c:v>
                </c:pt>
                <c:pt idx="6456">
                  <c:v>35767</c:v>
                </c:pt>
                <c:pt idx="6457">
                  <c:v>35768</c:v>
                </c:pt>
                <c:pt idx="6458">
                  <c:v>35769</c:v>
                </c:pt>
                <c:pt idx="6459">
                  <c:v>35770</c:v>
                </c:pt>
                <c:pt idx="6460">
                  <c:v>35771</c:v>
                </c:pt>
                <c:pt idx="6461">
                  <c:v>35772</c:v>
                </c:pt>
                <c:pt idx="6462">
                  <c:v>35773</c:v>
                </c:pt>
                <c:pt idx="6463">
                  <c:v>35774</c:v>
                </c:pt>
                <c:pt idx="6464">
                  <c:v>35775</c:v>
                </c:pt>
                <c:pt idx="6465">
                  <c:v>35776</c:v>
                </c:pt>
                <c:pt idx="6466">
                  <c:v>35777</c:v>
                </c:pt>
                <c:pt idx="6467">
                  <c:v>35778</c:v>
                </c:pt>
                <c:pt idx="6468">
                  <c:v>35779</c:v>
                </c:pt>
                <c:pt idx="6469">
                  <c:v>35780</c:v>
                </c:pt>
                <c:pt idx="6470">
                  <c:v>35781</c:v>
                </c:pt>
                <c:pt idx="6471">
                  <c:v>35782</c:v>
                </c:pt>
                <c:pt idx="6472">
                  <c:v>35783</c:v>
                </c:pt>
                <c:pt idx="6473">
                  <c:v>35784</c:v>
                </c:pt>
                <c:pt idx="6474">
                  <c:v>35785</c:v>
                </c:pt>
                <c:pt idx="6475">
                  <c:v>35786</c:v>
                </c:pt>
                <c:pt idx="6476">
                  <c:v>35787</c:v>
                </c:pt>
                <c:pt idx="6477">
                  <c:v>35788</c:v>
                </c:pt>
                <c:pt idx="6478">
                  <c:v>35789</c:v>
                </c:pt>
                <c:pt idx="6479">
                  <c:v>35790</c:v>
                </c:pt>
                <c:pt idx="6480">
                  <c:v>35791</c:v>
                </c:pt>
                <c:pt idx="6481">
                  <c:v>35792</c:v>
                </c:pt>
                <c:pt idx="6482">
                  <c:v>35793</c:v>
                </c:pt>
                <c:pt idx="6483">
                  <c:v>35794</c:v>
                </c:pt>
                <c:pt idx="6484">
                  <c:v>35795</c:v>
                </c:pt>
                <c:pt idx="6485">
                  <c:v>35796</c:v>
                </c:pt>
                <c:pt idx="6486">
                  <c:v>35797</c:v>
                </c:pt>
                <c:pt idx="6487">
                  <c:v>35798</c:v>
                </c:pt>
                <c:pt idx="6488">
                  <c:v>35799</c:v>
                </c:pt>
                <c:pt idx="6489">
                  <c:v>35800</c:v>
                </c:pt>
                <c:pt idx="6490">
                  <c:v>35801</c:v>
                </c:pt>
                <c:pt idx="6491">
                  <c:v>35802</c:v>
                </c:pt>
                <c:pt idx="6492">
                  <c:v>35803</c:v>
                </c:pt>
                <c:pt idx="6493">
                  <c:v>35804</c:v>
                </c:pt>
                <c:pt idx="6494">
                  <c:v>35805</c:v>
                </c:pt>
                <c:pt idx="6495">
                  <c:v>35806</c:v>
                </c:pt>
                <c:pt idx="6496">
                  <c:v>35807</c:v>
                </c:pt>
                <c:pt idx="6497">
                  <c:v>35808</c:v>
                </c:pt>
                <c:pt idx="6498">
                  <c:v>35809</c:v>
                </c:pt>
                <c:pt idx="6499">
                  <c:v>35810</c:v>
                </c:pt>
                <c:pt idx="6500">
                  <c:v>35811</c:v>
                </c:pt>
                <c:pt idx="6501">
                  <c:v>35812</c:v>
                </c:pt>
                <c:pt idx="6502">
                  <c:v>35813</c:v>
                </c:pt>
                <c:pt idx="6503">
                  <c:v>35814</c:v>
                </c:pt>
                <c:pt idx="6504">
                  <c:v>35815</c:v>
                </c:pt>
                <c:pt idx="6505">
                  <c:v>35816</c:v>
                </c:pt>
                <c:pt idx="6506">
                  <c:v>35817</c:v>
                </c:pt>
                <c:pt idx="6507">
                  <c:v>35818</c:v>
                </c:pt>
                <c:pt idx="6508">
                  <c:v>35819</c:v>
                </c:pt>
                <c:pt idx="6509">
                  <c:v>35820</c:v>
                </c:pt>
                <c:pt idx="6510">
                  <c:v>35821</c:v>
                </c:pt>
                <c:pt idx="6511">
                  <c:v>35822</c:v>
                </c:pt>
                <c:pt idx="6512">
                  <c:v>35823</c:v>
                </c:pt>
                <c:pt idx="6513">
                  <c:v>35824</c:v>
                </c:pt>
                <c:pt idx="6514">
                  <c:v>35825</c:v>
                </c:pt>
                <c:pt idx="6515">
                  <c:v>35826</c:v>
                </c:pt>
                <c:pt idx="6516">
                  <c:v>35827</c:v>
                </c:pt>
                <c:pt idx="6517">
                  <c:v>35828</c:v>
                </c:pt>
                <c:pt idx="6518">
                  <c:v>35829</c:v>
                </c:pt>
                <c:pt idx="6519">
                  <c:v>35830</c:v>
                </c:pt>
                <c:pt idx="6520">
                  <c:v>35831</c:v>
                </c:pt>
                <c:pt idx="6521">
                  <c:v>35832</c:v>
                </c:pt>
                <c:pt idx="6522">
                  <c:v>35833</c:v>
                </c:pt>
                <c:pt idx="6523">
                  <c:v>35834</c:v>
                </c:pt>
                <c:pt idx="6524">
                  <c:v>35835</c:v>
                </c:pt>
                <c:pt idx="6525">
                  <c:v>35836</c:v>
                </c:pt>
                <c:pt idx="6526">
                  <c:v>35837</c:v>
                </c:pt>
                <c:pt idx="6527">
                  <c:v>35838</c:v>
                </c:pt>
                <c:pt idx="6528">
                  <c:v>35839</c:v>
                </c:pt>
                <c:pt idx="6529">
                  <c:v>35840</c:v>
                </c:pt>
                <c:pt idx="6530">
                  <c:v>35841</c:v>
                </c:pt>
                <c:pt idx="6531">
                  <c:v>35842</c:v>
                </c:pt>
                <c:pt idx="6532">
                  <c:v>35843</c:v>
                </c:pt>
                <c:pt idx="6533">
                  <c:v>35844</c:v>
                </c:pt>
                <c:pt idx="6534">
                  <c:v>35845</c:v>
                </c:pt>
                <c:pt idx="6535">
                  <c:v>35846</c:v>
                </c:pt>
                <c:pt idx="6536">
                  <c:v>35847</c:v>
                </c:pt>
                <c:pt idx="6537">
                  <c:v>35848</c:v>
                </c:pt>
                <c:pt idx="6538">
                  <c:v>35849</c:v>
                </c:pt>
                <c:pt idx="6539">
                  <c:v>35850</c:v>
                </c:pt>
                <c:pt idx="6540">
                  <c:v>35851</c:v>
                </c:pt>
                <c:pt idx="6541">
                  <c:v>35852</c:v>
                </c:pt>
                <c:pt idx="6542">
                  <c:v>35853</c:v>
                </c:pt>
                <c:pt idx="6543">
                  <c:v>35854</c:v>
                </c:pt>
                <c:pt idx="6544">
                  <c:v>35855</c:v>
                </c:pt>
                <c:pt idx="6545">
                  <c:v>35856</c:v>
                </c:pt>
                <c:pt idx="6546">
                  <c:v>35857</c:v>
                </c:pt>
                <c:pt idx="6547">
                  <c:v>35858</c:v>
                </c:pt>
                <c:pt idx="6548">
                  <c:v>35859</c:v>
                </c:pt>
                <c:pt idx="6549">
                  <c:v>35860</c:v>
                </c:pt>
                <c:pt idx="6550">
                  <c:v>35861</c:v>
                </c:pt>
                <c:pt idx="6551">
                  <c:v>35862</c:v>
                </c:pt>
                <c:pt idx="6552">
                  <c:v>35863</c:v>
                </c:pt>
                <c:pt idx="6553">
                  <c:v>35864</c:v>
                </c:pt>
                <c:pt idx="6554">
                  <c:v>35865</c:v>
                </c:pt>
                <c:pt idx="6555">
                  <c:v>35866</c:v>
                </c:pt>
                <c:pt idx="6556">
                  <c:v>35867</c:v>
                </c:pt>
                <c:pt idx="6557">
                  <c:v>35868</c:v>
                </c:pt>
                <c:pt idx="6558">
                  <c:v>35869</c:v>
                </c:pt>
                <c:pt idx="6559">
                  <c:v>35870</c:v>
                </c:pt>
                <c:pt idx="6560">
                  <c:v>35871</c:v>
                </c:pt>
                <c:pt idx="6561">
                  <c:v>35872</c:v>
                </c:pt>
                <c:pt idx="6562">
                  <c:v>35873</c:v>
                </c:pt>
                <c:pt idx="6563">
                  <c:v>35874</c:v>
                </c:pt>
                <c:pt idx="6564">
                  <c:v>35875</c:v>
                </c:pt>
                <c:pt idx="6565">
                  <c:v>35876</c:v>
                </c:pt>
                <c:pt idx="6566">
                  <c:v>35877</c:v>
                </c:pt>
                <c:pt idx="6567">
                  <c:v>35878</c:v>
                </c:pt>
                <c:pt idx="6568">
                  <c:v>35879</c:v>
                </c:pt>
                <c:pt idx="6569">
                  <c:v>35880</c:v>
                </c:pt>
                <c:pt idx="6570">
                  <c:v>35881</c:v>
                </c:pt>
                <c:pt idx="6571">
                  <c:v>35882</c:v>
                </c:pt>
                <c:pt idx="6572">
                  <c:v>35883</c:v>
                </c:pt>
                <c:pt idx="6573">
                  <c:v>35884</c:v>
                </c:pt>
                <c:pt idx="6574">
                  <c:v>35885</c:v>
                </c:pt>
                <c:pt idx="6575">
                  <c:v>35886</c:v>
                </c:pt>
                <c:pt idx="6576">
                  <c:v>35887</c:v>
                </c:pt>
                <c:pt idx="6577">
                  <c:v>35888</c:v>
                </c:pt>
                <c:pt idx="6578">
                  <c:v>35889</c:v>
                </c:pt>
                <c:pt idx="6579">
                  <c:v>35890</c:v>
                </c:pt>
                <c:pt idx="6580">
                  <c:v>35891</c:v>
                </c:pt>
                <c:pt idx="6581">
                  <c:v>35892</c:v>
                </c:pt>
                <c:pt idx="6582">
                  <c:v>35893</c:v>
                </c:pt>
                <c:pt idx="6583">
                  <c:v>35894</c:v>
                </c:pt>
                <c:pt idx="6584">
                  <c:v>35895</c:v>
                </c:pt>
                <c:pt idx="6585">
                  <c:v>35896</c:v>
                </c:pt>
                <c:pt idx="6586">
                  <c:v>35897</c:v>
                </c:pt>
                <c:pt idx="6587">
                  <c:v>35898</c:v>
                </c:pt>
                <c:pt idx="6588">
                  <c:v>35899</c:v>
                </c:pt>
                <c:pt idx="6589">
                  <c:v>35900</c:v>
                </c:pt>
                <c:pt idx="6590">
                  <c:v>35901</c:v>
                </c:pt>
                <c:pt idx="6591">
                  <c:v>35902</c:v>
                </c:pt>
                <c:pt idx="6592">
                  <c:v>35903</c:v>
                </c:pt>
                <c:pt idx="6593">
                  <c:v>35904</c:v>
                </c:pt>
                <c:pt idx="6594">
                  <c:v>35905</c:v>
                </c:pt>
                <c:pt idx="6595">
                  <c:v>35906</c:v>
                </c:pt>
                <c:pt idx="6596">
                  <c:v>35907</c:v>
                </c:pt>
                <c:pt idx="6597">
                  <c:v>35908</c:v>
                </c:pt>
                <c:pt idx="6598">
                  <c:v>35909</c:v>
                </c:pt>
                <c:pt idx="6599">
                  <c:v>35910</c:v>
                </c:pt>
                <c:pt idx="6600">
                  <c:v>35911</c:v>
                </c:pt>
                <c:pt idx="6601">
                  <c:v>35912</c:v>
                </c:pt>
                <c:pt idx="6602">
                  <c:v>35913</c:v>
                </c:pt>
                <c:pt idx="6603">
                  <c:v>35914</c:v>
                </c:pt>
                <c:pt idx="6604">
                  <c:v>35915</c:v>
                </c:pt>
                <c:pt idx="6605">
                  <c:v>35916</c:v>
                </c:pt>
                <c:pt idx="6606">
                  <c:v>35917</c:v>
                </c:pt>
                <c:pt idx="6607">
                  <c:v>35918</c:v>
                </c:pt>
                <c:pt idx="6608">
                  <c:v>35919</c:v>
                </c:pt>
                <c:pt idx="6609">
                  <c:v>35920</c:v>
                </c:pt>
                <c:pt idx="6610">
                  <c:v>35921</c:v>
                </c:pt>
                <c:pt idx="6611">
                  <c:v>35922</c:v>
                </c:pt>
                <c:pt idx="6612">
                  <c:v>35923</c:v>
                </c:pt>
                <c:pt idx="6613">
                  <c:v>35924</c:v>
                </c:pt>
                <c:pt idx="6614">
                  <c:v>35925</c:v>
                </c:pt>
                <c:pt idx="6615">
                  <c:v>35926</c:v>
                </c:pt>
                <c:pt idx="6616">
                  <c:v>35927</c:v>
                </c:pt>
                <c:pt idx="6617">
                  <c:v>35928</c:v>
                </c:pt>
                <c:pt idx="6618">
                  <c:v>35929</c:v>
                </c:pt>
                <c:pt idx="6619">
                  <c:v>35930</c:v>
                </c:pt>
                <c:pt idx="6620">
                  <c:v>35931</c:v>
                </c:pt>
                <c:pt idx="6621">
                  <c:v>35932</c:v>
                </c:pt>
                <c:pt idx="6622">
                  <c:v>35933</c:v>
                </c:pt>
                <c:pt idx="6623">
                  <c:v>35934</c:v>
                </c:pt>
                <c:pt idx="6624">
                  <c:v>35935</c:v>
                </c:pt>
                <c:pt idx="6625">
                  <c:v>35936</c:v>
                </c:pt>
                <c:pt idx="6626">
                  <c:v>35937</c:v>
                </c:pt>
                <c:pt idx="6627">
                  <c:v>35938</c:v>
                </c:pt>
                <c:pt idx="6628">
                  <c:v>35939</c:v>
                </c:pt>
                <c:pt idx="6629">
                  <c:v>35940</c:v>
                </c:pt>
                <c:pt idx="6630">
                  <c:v>35941</c:v>
                </c:pt>
                <c:pt idx="6631">
                  <c:v>35942</c:v>
                </c:pt>
                <c:pt idx="6632">
                  <c:v>35943</c:v>
                </c:pt>
                <c:pt idx="6633">
                  <c:v>35944</c:v>
                </c:pt>
                <c:pt idx="6634">
                  <c:v>35945</c:v>
                </c:pt>
                <c:pt idx="6635">
                  <c:v>35946</c:v>
                </c:pt>
                <c:pt idx="6636">
                  <c:v>35947</c:v>
                </c:pt>
                <c:pt idx="6637">
                  <c:v>35948</c:v>
                </c:pt>
                <c:pt idx="6638">
                  <c:v>35949</c:v>
                </c:pt>
                <c:pt idx="6639">
                  <c:v>35950</c:v>
                </c:pt>
                <c:pt idx="6640">
                  <c:v>35951</c:v>
                </c:pt>
                <c:pt idx="6641">
                  <c:v>35952</c:v>
                </c:pt>
                <c:pt idx="6642">
                  <c:v>35953</c:v>
                </c:pt>
                <c:pt idx="6643">
                  <c:v>35954</c:v>
                </c:pt>
                <c:pt idx="6644">
                  <c:v>35955</c:v>
                </c:pt>
                <c:pt idx="6645">
                  <c:v>35956</c:v>
                </c:pt>
                <c:pt idx="6646">
                  <c:v>35957</c:v>
                </c:pt>
                <c:pt idx="6647">
                  <c:v>35958</c:v>
                </c:pt>
                <c:pt idx="6648">
                  <c:v>35959</c:v>
                </c:pt>
                <c:pt idx="6649">
                  <c:v>35960</c:v>
                </c:pt>
                <c:pt idx="6650">
                  <c:v>35961</c:v>
                </c:pt>
                <c:pt idx="6651">
                  <c:v>35962</c:v>
                </c:pt>
                <c:pt idx="6652">
                  <c:v>35963</c:v>
                </c:pt>
                <c:pt idx="6653">
                  <c:v>35964</c:v>
                </c:pt>
                <c:pt idx="6654">
                  <c:v>35965</c:v>
                </c:pt>
                <c:pt idx="6655">
                  <c:v>35966</c:v>
                </c:pt>
                <c:pt idx="6656">
                  <c:v>35967</c:v>
                </c:pt>
                <c:pt idx="6657">
                  <c:v>35968</c:v>
                </c:pt>
                <c:pt idx="6658">
                  <c:v>35969</c:v>
                </c:pt>
                <c:pt idx="6659">
                  <c:v>35970</c:v>
                </c:pt>
                <c:pt idx="6660">
                  <c:v>35971</c:v>
                </c:pt>
                <c:pt idx="6661">
                  <c:v>35972</c:v>
                </c:pt>
                <c:pt idx="6662">
                  <c:v>35973</c:v>
                </c:pt>
                <c:pt idx="6663">
                  <c:v>35974</c:v>
                </c:pt>
                <c:pt idx="6664">
                  <c:v>35975</c:v>
                </c:pt>
                <c:pt idx="6665">
                  <c:v>35976</c:v>
                </c:pt>
                <c:pt idx="6666">
                  <c:v>35977</c:v>
                </c:pt>
                <c:pt idx="6667">
                  <c:v>35978</c:v>
                </c:pt>
                <c:pt idx="6668">
                  <c:v>35979</c:v>
                </c:pt>
                <c:pt idx="6669">
                  <c:v>35980</c:v>
                </c:pt>
                <c:pt idx="6670">
                  <c:v>35981</c:v>
                </c:pt>
                <c:pt idx="6671">
                  <c:v>35982</c:v>
                </c:pt>
                <c:pt idx="6672">
                  <c:v>35983</c:v>
                </c:pt>
                <c:pt idx="6673">
                  <c:v>35984</c:v>
                </c:pt>
                <c:pt idx="6674">
                  <c:v>35985</c:v>
                </c:pt>
                <c:pt idx="6675">
                  <c:v>35986</c:v>
                </c:pt>
                <c:pt idx="6676">
                  <c:v>35987</c:v>
                </c:pt>
                <c:pt idx="6677">
                  <c:v>35988</c:v>
                </c:pt>
                <c:pt idx="6678">
                  <c:v>35989</c:v>
                </c:pt>
                <c:pt idx="6679">
                  <c:v>35990</c:v>
                </c:pt>
                <c:pt idx="6680">
                  <c:v>35991</c:v>
                </c:pt>
                <c:pt idx="6681">
                  <c:v>35992</c:v>
                </c:pt>
                <c:pt idx="6682">
                  <c:v>35993</c:v>
                </c:pt>
                <c:pt idx="6683">
                  <c:v>35994</c:v>
                </c:pt>
                <c:pt idx="6684">
                  <c:v>35995</c:v>
                </c:pt>
                <c:pt idx="6685">
                  <c:v>35996</c:v>
                </c:pt>
                <c:pt idx="6686">
                  <c:v>35997</c:v>
                </c:pt>
                <c:pt idx="6687">
                  <c:v>35998</c:v>
                </c:pt>
                <c:pt idx="6688">
                  <c:v>35999</c:v>
                </c:pt>
                <c:pt idx="6689">
                  <c:v>36000</c:v>
                </c:pt>
                <c:pt idx="6690">
                  <c:v>36001</c:v>
                </c:pt>
                <c:pt idx="6691">
                  <c:v>36002</c:v>
                </c:pt>
                <c:pt idx="6692">
                  <c:v>36003</c:v>
                </c:pt>
                <c:pt idx="6693">
                  <c:v>36004</c:v>
                </c:pt>
                <c:pt idx="6694">
                  <c:v>36005</c:v>
                </c:pt>
                <c:pt idx="6695">
                  <c:v>36006</c:v>
                </c:pt>
                <c:pt idx="6696">
                  <c:v>36007</c:v>
                </c:pt>
                <c:pt idx="6697">
                  <c:v>36008</c:v>
                </c:pt>
                <c:pt idx="6698">
                  <c:v>36009</c:v>
                </c:pt>
                <c:pt idx="6699">
                  <c:v>36010</c:v>
                </c:pt>
                <c:pt idx="6700">
                  <c:v>36011</c:v>
                </c:pt>
                <c:pt idx="6701">
                  <c:v>36012</c:v>
                </c:pt>
                <c:pt idx="6702">
                  <c:v>36013</c:v>
                </c:pt>
                <c:pt idx="6703">
                  <c:v>36014</c:v>
                </c:pt>
                <c:pt idx="6704">
                  <c:v>36015</c:v>
                </c:pt>
                <c:pt idx="6705">
                  <c:v>36016</c:v>
                </c:pt>
                <c:pt idx="6706">
                  <c:v>36017</c:v>
                </c:pt>
                <c:pt idx="6707">
                  <c:v>36018</c:v>
                </c:pt>
                <c:pt idx="6708">
                  <c:v>36019</c:v>
                </c:pt>
                <c:pt idx="6709">
                  <c:v>36020</c:v>
                </c:pt>
                <c:pt idx="6710">
                  <c:v>36021</c:v>
                </c:pt>
                <c:pt idx="6711">
                  <c:v>36022</c:v>
                </c:pt>
                <c:pt idx="6712">
                  <c:v>36023</c:v>
                </c:pt>
                <c:pt idx="6713">
                  <c:v>36024</c:v>
                </c:pt>
                <c:pt idx="6714">
                  <c:v>36025</c:v>
                </c:pt>
                <c:pt idx="6715">
                  <c:v>36026</c:v>
                </c:pt>
                <c:pt idx="6716">
                  <c:v>36027</c:v>
                </c:pt>
                <c:pt idx="6717">
                  <c:v>36028</c:v>
                </c:pt>
                <c:pt idx="6718">
                  <c:v>36029</c:v>
                </c:pt>
                <c:pt idx="6719">
                  <c:v>36030</c:v>
                </c:pt>
                <c:pt idx="6720">
                  <c:v>36031</c:v>
                </c:pt>
                <c:pt idx="6721">
                  <c:v>36032</c:v>
                </c:pt>
                <c:pt idx="6722">
                  <c:v>36033</c:v>
                </c:pt>
                <c:pt idx="6723">
                  <c:v>36034</c:v>
                </c:pt>
                <c:pt idx="6724">
                  <c:v>36035</c:v>
                </c:pt>
                <c:pt idx="6725">
                  <c:v>36036</c:v>
                </c:pt>
                <c:pt idx="6726">
                  <c:v>36037</c:v>
                </c:pt>
                <c:pt idx="6727">
                  <c:v>36038</c:v>
                </c:pt>
                <c:pt idx="6728">
                  <c:v>36039</c:v>
                </c:pt>
                <c:pt idx="6729">
                  <c:v>36040</c:v>
                </c:pt>
                <c:pt idx="6730">
                  <c:v>36041</c:v>
                </c:pt>
                <c:pt idx="6731">
                  <c:v>36042</c:v>
                </c:pt>
                <c:pt idx="6732">
                  <c:v>36043</c:v>
                </c:pt>
                <c:pt idx="6733">
                  <c:v>36044</c:v>
                </c:pt>
                <c:pt idx="6734">
                  <c:v>36045</c:v>
                </c:pt>
                <c:pt idx="6735">
                  <c:v>36046</c:v>
                </c:pt>
                <c:pt idx="6736">
                  <c:v>36047</c:v>
                </c:pt>
                <c:pt idx="6737">
                  <c:v>36048</c:v>
                </c:pt>
                <c:pt idx="6738">
                  <c:v>36049</c:v>
                </c:pt>
                <c:pt idx="6739">
                  <c:v>36050</c:v>
                </c:pt>
                <c:pt idx="6740">
                  <c:v>36051</c:v>
                </c:pt>
                <c:pt idx="6741">
                  <c:v>36052</c:v>
                </c:pt>
                <c:pt idx="6742">
                  <c:v>36053</c:v>
                </c:pt>
                <c:pt idx="6743">
                  <c:v>36054</c:v>
                </c:pt>
                <c:pt idx="6744">
                  <c:v>36055</c:v>
                </c:pt>
                <c:pt idx="6745">
                  <c:v>36056</c:v>
                </c:pt>
                <c:pt idx="6746">
                  <c:v>36057</c:v>
                </c:pt>
                <c:pt idx="6747">
                  <c:v>36058</c:v>
                </c:pt>
                <c:pt idx="6748">
                  <c:v>36059</c:v>
                </c:pt>
                <c:pt idx="6749">
                  <c:v>36060</c:v>
                </c:pt>
                <c:pt idx="6750">
                  <c:v>36061</c:v>
                </c:pt>
                <c:pt idx="6751">
                  <c:v>36062</c:v>
                </c:pt>
                <c:pt idx="6752">
                  <c:v>36063</c:v>
                </c:pt>
                <c:pt idx="6753">
                  <c:v>36064</c:v>
                </c:pt>
                <c:pt idx="6754">
                  <c:v>36065</c:v>
                </c:pt>
                <c:pt idx="6755">
                  <c:v>36066</c:v>
                </c:pt>
                <c:pt idx="6756">
                  <c:v>36067</c:v>
                </c:pt>
                <c:pt idx="6757">
                  <c:v>36068</c:v>
                </c:pt>
                <c:pt idx="6758">
                  <c:v>36069</c:v>
                </c:pt>
                <c:pt idx="6759">
                  <c:v>36070</c:v>
                </c:pt>
                <c:pt idx="6760">
                  <c:v>36071</c:v>
                </c:pt>
                <c:pt idx="6761">
                  <c:v>36072</c:v>
                </c:pt>
                <c:pt idx="6762">
                  <c:v>36073</c:v>
                </c:pt>
                <c:pt idx="6763">
                  <c:v>36074</c:v>
                </c:pt>
                <c:pt idx="6764">
                  <c:v>36075</c:v>
                </c:pt>
                <c:pt idx="6765">
                  <c:v>36076</c:v>
                </c:pt>
                <c:pt idx="6766">
                  <c:v>36077</c:v>
                </c:pt>
                <c:pt idx="6767">
                  <c:v>36078</c:v>
                </c:pt>
                <c:pt idx="6768">
                  <c:v>36079</c:v>
                </c:pt>
                <c:pt idx="6769">
                  <c:v>36080</c:v>
                </c:pt>
                <c:pt idx="6770">
                  <c:v>36081</c:v>
                </c:pt>
                <c:pt idx="6771">
                  <c:v>36082</c:v>
                </c:pt>
                <c:pt idx="6772">
                  <c:v>36083</c:v>
                </c:pt>
                <c:pt idx="6773">
                  <c:v>36084</c:v>
                </c:pt>
                <c:pt idx="6774">
                  <c:v>36085</c:v>
                </c:pt>
                <c:pt idx="6775">
                  <c:v>36086</c:v>
                </c:pt>
                <c:pt idx="6776">
                  <c:v>36087</c:v>
                </c:pt>
                <c:pt idx="6777">
                  <c:v>36088</c:v>
                </c:pt>
                <c:pt idx="6778">
                  <c:v>36089</c:v>
                </c:pt>
                <c:pt idx="6779">
                  <c:v>36090</c:v>
                </c:pt>
                <c:pt idx="6780">
                  <c:v>36091</c:v>
                </c:pt>
                <c:pt idx="6781">
                  <c:v>36092</c:v>
                </c:pt>
                <c:pt idx="6782">
                  <c:v>36093</c:v>
                </c:pt>
                <c:pt idx="6783">
                  <c:v>36094</c:v>
                </c:pt>
                <c:pt idx="6784">
                  <c:v>36095</c:v>
                </c:pt>
                <c:pt idx="6785">
                  <c:v>36096</c:v>
                </c:pt>
                <c:pt idx="6786">
                  <c:v>36097</c:v>
                </c:pt>
                <c:pt idx="6787">
                  <c:v>36098</c:v>
                </c:pt>
                <c:pt idx="6788">
                  <c:v>36099</c:v>
                </c:pt>
                <c:pt idx="6789">
                  <c:v>36100</c:v>
                </c:pt>
                <c:pt idx="6790">
                  <c:v>36101</c:v>
                </c:pt>
                <c:pt idx="6791">
                  <c:v>36102</c:v>
                </c:pt>
                <c:pt idx="6792">
                  <c:v>36103</c:v>
                </c:pt>
                <c:pt idx="6793">
                  <c:v>36104</c:v>
                </c:pt>
                <c:pt idx="6794">
                  <c:v>36105</c:v>
                </c:pt>
                <c:pt idx="6795">
                  <c:v>36106</c:v>
                </c:pt>
                <c:pt idx="6796">
                  <c:v>36107</c:v>
                </c:pt>
                <c:pt idx="6797">
                  <c:v>36108</c:v>
                </c:pt>
                <c:pt idx="6798">
                  <c:v>36109</c:v>
                </c:pt>
                <c:pt idx="6799">
                  <c:v>36110</c:v>
                </c:pt>
                <c:pt idx="6800">
                  <c:v>36111</c:v>
                </c:pt>
                <c:pt idx="6801">
                  <c:v>36112</c:v>
                </c:pt>
                <c:pt idx="6802">
                  <c:v>36113</c:v>
                </c:pt>
                <c:pt idx="6803">
                  <c:v>36114</c:v>
                </c:pt>
                <c:pt idx="6804">
                  <c:v>36115</c:v>
                </c:pt>
                <c:pt idx="6805">
                  <c:v>36116</c:v>
                </c:pt>
                <c:pt idx="6806">
                  <c:v>36117</c:v>
                </c:pt>
                <c:pt idx="6807">
                  <c:v>36118</c:v>
                </c:pt>
                <c:pt idx="6808">
                  <c:v>36119</c:v>
                </c:pt>
                <c:pt idx="6809">
                  <c:v>36120</c:v>
                </c:pt>
                <c:pt idx="6810">
                  <c:v>36121</c:v>
                </c:pt>
                <c:pt idx="6811">
                  <c:v>36122</c:v>
                </c:pt>
                <c:pt idx="6812">
                  <c:v>36123</c:v>
                </c:pt>
                <c:pt idx="6813">
                  <c:v>36124</c:v>
                </c:pt>
                <c:pt idx="6814">
                  <c:v>36125</c:v>
                </c:pt>
                <c:pt idx="6815">
                  <c:v>36126</c:v>
                </c:pt>
                <c:pt idx="6816">
                  <c:v>36127</c:v>
                </c:pt>
                <c:pt idx="6817">
                  <c:v>36128</c:v>
                </c:pt>
                <c:pt idx="6818">
                  <c:v>36129</c:v>
                </c:pt>
                <c:pt idx="6819">
                  <c:v>36130</c:v>
                </c:pt>
                <c:pt idx="6820">
                  <c:v>36131</c:v>
                </c:pt>
                <c:pt idx="6821">
                  <c:v>36132</c:v>
                </c:pt>
                <c:pt idx="6822">
                  <c:v>36133</c:v>
                </c:pt>
                <c:pt idx="6823">
                  <c:v>36134</c:v>
                </c:pt>
                <c:pt idx="6824">
                  <c:v>36135</c:v>
                </c:pt>
                <c:pt idx="6825">
                  <c:v>36136</c:v>
                </c:pt>
                <c:pt idx="6826">
                  <c:v>36137</c:v>
                </c:pt>
                <c:pt idx="6827">
                  <c:v>36138</c:v>
                </c:pt>
                <c:pt idx="6828">
                  <c:v>36139</c:v>
                </c:pt>
                <c:pt idx="6829">
                  <c:v>36140</c:v>
                </c:pt>
                <c:pt idx="6830">
                  <c:v>36141</c:v>
                </c:pt>
                <c:pt idx="6831">
                  <c:v>36142</c:v>
                </c:pt>
                <c:pt idx="6832">
                  <c:v>36143</c:v>
                </c:pt>
                <c:pt idx="6833">
                  <c:v>36144</c:v>
                </c:pt>
                <c:pt idx="6834">
                  <c:v>36145</c:v>
                </c:pt>
                <c:pt idx="6835">
                  <c:v>36146</c:v>
                </c:pt>
                <c:pt idx="6836">
                  <c:v>36147</c:v>
                </c:pt>
                <c:pt idx="6837">
                  <c:v>36148</c:v>
                </c:pt>
                <c:pt idx="6838">
                  <c:v>36149</c:v>
                </c:pt>
                <c:pt idx="6839">
                  <c:v>36150</c:v>
                </c:pt>
                <c:pt idx="6840">
                  <c:v>36151</c:v>
                </c:pt>
                <c:pt idx="6841">
                  <c:v>36152</c:v>
                </c:pt>
                <c:pt idx="6842">
                  <c:v>36153</c:v>
                </c:pt>
                <c:pt idx="6843">
                  <c:v>36154</c:v>
                </c:pt>
                <c:pt idx="6844">
                  <c:v>36155</c:v>
                </c:pt>
                <c:pt idx="6845">
                  <c:v>36156</c:v>
                </c:pt>
                <c:pt idx="6846">
                  <c:v>36157</c:v>
                </c:pt>
                <c:pt idx="6847">
                  <c:v>36158</c:v>
                </c:pt>
                <c:pt idx="6848">
                  <c:v>36159</c:v>
                </c:pt>
                <c:pt idx="6849">
                  <c:v>36160</c:v>
                </c:pt>
                <c:pt idx="6850">
                  <c:v>36161</c:v>
                </c:pt>
                <c:pt idx="6851">
                  <c:v>36162</c:v>
                </c:pt>
                <c:pt idx="6852">
                  <c:v>36163</c:v>
                </c:pt>
                <c:pt idx="6853">
                  <c:v>36164</c:v>
                </c:pt>
                <c:pt idx="6854">
                  <c:v>36165</c:v>
                </c:pt>
                <c:pt idx="6855">
                  <c:v>36166</c:v>
                </c:pt>
                <c:pt idx="6856">
                  <c:v>36167</c:v>
                </c:pt>
                <c:pt idx="6857">
                  <c:v>36168</c:v>
                </c:pt>
                <c:pt idx="6858">
                  <c:v>36169</c:v>
                </c:pt>
                <c:pt idx="6859">
                  <c:v>36170</c:v>
                </c:pt>
                <c:pt idx="6860">
                  <c:v>36171</c:v>
                </c:pt>
                <c:pt idx="6861">
                  <c:v>36172</c:v>
                </c:pt>
                <c:pt idx="6862">
                  <c:v>36173</c:v>
                </c:pt>
                <c:pt idx="6863">
                  <c:v>36174</c:v>
                </c:pt>
                <c:pt idx="6864">
                  <c:v>36175</c:v>
                </c:pt>
                <c:pt idx="6865">
                  <c:v>36176</c:v>
                </c:pt>
                <c:pt idx="6866">
                  <c:v>36177</c:v>
                </c:pt>
                <c:pt idx="6867">
                  <c:v>36178</c:v>
                </c:pt>
                <c:pt idx="6868">
                  <c:v>36179</c:v>
                </c:pt>
                <c:pt idx="6869">
                  <c:v>36180</c:v>
                </c:pt>
                <c:pt idx="6870">
                  <c:v>36181</c:v>
                </c:pt>
                <c:pt idx="6871">
                  <c:v>36182</c:v>
                </c:pt>
                <c:pt idx="6872">
                  <c:v>36183</c:v>
                </c:pt>
                <c:pt idx="6873">
                  <c:v>36184</c:v>
                </c:pt>
                <c:pt idx="6874">
                  <c:v>36185</c:v>
                </c:pt>
                <c:pt idx="6875">
                  <c:v>36186</c:v>
                </c:pt>
                <c:pt idx="6876">
                  <c:v>36187</c:v>
                </c:pt>
                <c:pt idx="6877">
                  <c:v>36188</c:v>
                </c:pt>
                <c:pt idx="6878">
                  <c:v>36189</c:v>
                </c:pt>
                <c:pt idx="6879">
                  <c:v>36190</c:v>
                </c:pt>
                <c:pt idx="6880">
                  <c:v>36191</c:v>
                </c:pt>
                <c:pt idx="6881">
                  <c:v>36192</c:v>
                </c:pt>
                <c:pt idx="6882">
                  <c:v>36193</c:v>
                </c:pt>
                <c:pt idx="6883">
                  <c:v>36194</c:v>
                </c:pt>
                <c:pt idx="6884">
                  <c:v>36195</c:v>
                </c:pt>
                <c:pt idx="6885">
                  <c:v>36196</c:v>
                </c:pt>
                <c:pt idx="6886">
                  <c:v>36197</c:v>
                </c:pt>
                <c:pt idx="6887">
                  <c:v>36198</c:v>
                </c:pt>
                <c:pt idx="6888">
                  <c:v>36199</c:v>
                </c:pt>
                <c:pt idx="6889">
                  <c:v>36200</c:v>
                </c:pt>
                <c:pt idx="6890">
                  <c:v>36201</c:v>
                </c:pt>
                <c:pt idx="6891">
                  <c:v>36202</c:v>
                </c:pt>
                <c:pt idx="6892">
                  <c:v>36203</c:v>
                </c:pt>
                <c:pt idx="6893">
                  <c:v>36204</c:v>
                </c:pt>
                <c:pt idx="6894">
                  <c:v>36205</c:v>
                </c:pt>
                <c:pt idx="6895">
                  <c:v>36206</c:v>
                </c:pt>
                <c:pt idx="6896">
                  <c:v>36207</c:v>
                </c:pt>
                <c:pt idx="6897">
                  <c:v>36208</c:v>
                </c:pt>
                <c:pt idx="6898">
                  <c:v>36209</c:v>
                </c:pt>
                <c:pt idx="6899">
                  <c:v>36210</c:v>
                </c:pt>
                <c:pt idx="6900">
                  <c:v>36211</c:v>
                </c:pt>
                <c:pt idx="6901">
                  <c:v>36212</c:v>
                </c:pt>
                <c:pt idx="6902">
                  <c:v>36213</c:v>
                </c:pt>
                <c:pt idx="6903">
                  <c:v>36214</c:v>
                </c:pt>
                <c:pt idx="6904">
                  <c:v>36215</c:v>
                </c:pt>
                <c:pt idx="6905">
                  <c:v>36216</c:v>
                </c:pt>
                <c:pt idx="6906">
                  <c:v>36217</c:v>
                </c:pt>
                <c:pt idx="6907">
                  <c:v>36218</c:v>
                </c:pt>
                <c:pt idx="6908">
                  <c:v>36219</c:v>
                </c:pt>
                <c:pt idx="6909">
                  <c:v>36220</c:v>
                </c:pt>
                <c:pt idx="6910">
                  <c:v>36221</c:v>
                </c:pt>
                <c:pt idx="6911">
                  <c:v>36222</c:v>
                </c:pt>
                <c:pt idx="6912">
                  <c:v>36223</c:v>
                </c:pt>
                <c:pt idx="6913">
                  <c:v>36224</c:v>
                </c:pt>
                <c:pt idx="6914">
                  <c:v>36225</c:v>
                </c:pt>
                <c:pt idx="6915">
                  <c:v>36226</c:v>
                </c:pt>
                <c:pt idx="6916">
                  <c:v>36227</c:v>
                </c:pt>
                <c:pt idx="6917">
                  <c:v>36228</c:v>
                </c:pt>
                <c:pt idx="6918">
                  <c:v>36229</c:v>
                </c:pt>
                <c:pt idx="6919">
                  <c:v>36230</c:v>
                </c:pt>
                <c:pt idx="6920">
                  <c:v>36231</c:v>
                </c:pt>
                <c:pt idx="6921">
                  <c:v>36232</c:v>
                </c:pt>
                <c:pt idx="6922">
                  <c:v>36233</c:v>
                </c:pt>
                <c:pt idx="6923">
                  <c:v>36234</c:v>
                </c:pt>
                <c:pt idx="6924">
                  <c:v>36235</c:v>
                </c:pt>
                <c:pt idx="6925">
                  <c:v>36236</c:v>
                </c:pt>
                <c:pt idx="6926">
                  <c:v>36237</c:v>
                </c:pt>
                <c:pt idx="6927">
                  <c:v>36238</c:v>
                </c:pt>
                <c:pt idx="6928">
                  <c:v>36239</c:v>
                </c:pt>
                <c:pt idx="6929">
                  <c:v>36240</c:v>
                </c:pt>
                <c:pt idx="6930">
                  <c:v>36241</c:v>
                </c:pt>
                <c:pt idx="6931">
                  <c:v>36242</c:v>
                </c:pt>
                <c:pt idx="6932">
                  <c:v>36243</c:v>
                </c:pt>
                <c:pt idx="6933">
                  <c:v>36244</c:v>
                </c:pt>
                <c:pt idx="6934">
                  <c:v>36245</c:v>
                </c:pt>
                <c:pt idx="6935">
                  <c:v>36246</c:v>
                </c:pt>
                <c:pt idx="6936">
                  <c:v>36247</c:v>
                </c:pt>
                <c:pt idx="6937">
                  <c:v>36248</c:v>
                </c:pt>
                <c:pt idx="6938">
                  <c:v>36249</c:v>
                </c:pt>
                <c:pt idx="6939">
                  <c:v>36250</c:v>
                </c:pt>
                <c:pt idx="6940">
                  <c:v>36251</c:v>
                </c:pt>
                <c:pt idx="6941">
                  <c:v>36252</c:v>
                </c:pt>
                <c:pt idx="6942">
                  <c:v>36253</c:v>
                </c:pt>
                <c:pt idx="6943">
                  <c:v>36254</c:v>
                </c:pt>
                <c:pt idx="6944">
                  <c:v>36255</c:v>
                </c:pt>
                <c:pt idx="6945">
                  <c:v>36256</c:v>
                </c:pt>
                <c:pt idx="6946">
                  <c:v>36257</c:v>
                </c:pt>
                <c:pt idx="6947">
                  <c:v>36258</c:v>
                </c:pt>
                <c:pt idx="6948">
                  <c:v>36259</c:v>
                </c:pt>
                <c:pt idx="6949">
                  <c:v>36260</c:v>
                </c:pt>
                <c:pt idx="6950">
                  <c:v>36261</c:v>
                </c:pt>
                <c:pt idx="6951">
                  <c:v>36262</c:v>
                </c:pt>
                <c:pt idx="6952">
                  <c:v>36263</c:v>
                </c:pt>
                <c:pt idx="6953">
                  <c:v>36264</c:v>
                </c:pt>
                <c:pt idx="6954">
                  <c:v>36265</c:v>
                </c:pt>
                <c:pt idx="6955">
                  <c:v>36266</c:v>
                </c:pt>
                <c:pt idx="6956">
                  <c:v>36267</c:v>
                </c:pt>
                <c:pt idx="6957">
                  <c:v>36268</c:v>
                </c:pt>
                <c:pt idx="6958">
                  <c:v>36269</c:v>
                </c:pt>
                <c:pt idx="6959">
                  <c:v>36270</c:v>
                </c:pt>
                <c:pt idx="6960">
                  <c:v>36271</c:v>
                </c:pt>
                <c:pt idx="6961">
                  <c:v>36272</c:v>
                </c:pt>
                <c:pt idx="6962">
                  <c:v>36273</c:v>
                </c:pt>
                <c:pt idx="6963">
                  <c:v>36274</c:v>
                </c:pt>
                <c:pt idx="6964">
                  <c:v>36275</c:v>
                </c:pt>
                <c:pt idx="6965">
                  <c:v>36276</c:v>
                </c:pt>
                <c:pt idx="6966">
                  <c:v>36277</c:v>
                </c:pt>
                <c:pt idx="6967">
                  <c:v>36278</c:v>
                </c:pt>
                <c:pt idx="6968">
                  <c:v>36279</c:v>
                </c:pt>
                <c:pt idx="6969">
                  <c:v>36280</c:v>
                </c:pt>
                <c:pt idx="6970">
                  <c:v>36281</c:v>
                </c:pt>
                <c:pt idx="6971">
                  <c:v>36282</c:v>
                </c:pt>
                <c:pt idx="6972">
                  <c:v>36283</c:v>
                </c:pt>
                <c:pt idx="6973">
                  <c:v>36284</c:v>
                </c:pt>
                <c:pt idx="6974">
                  <c:v>36285</c:v>
                </c:pt>
                <c:pt idx="6975">
                  <c:v>36286</c:v>
                </c:pt>
                <c:pt idx="6976">
                  <c:v>36287</c:v>
                </c:pt>
                <c:pt idx="6977">
                  <c:v>36288</c:v>
                </c:pt>
                <c:pt idx="6978">
                  <c:v>36289</c:v>
                </c:pt>
                <c:pt idx="6979">
                  <c:v>36290</c:v>
                </c:pt>
                <c:pt idx="6980">
                  <c:v>36291</c:v>
                </c:pt>
                <c:pt idx="6981">
                  <c:v>36292</c:v>
                </c:pt>
                <c:pt idx="6982">
                  <c:v>36293</c:v>
                </c:pt>
                <c:pt idx="6983">
                  <c:v>36294</c:v>
                </c:pt>
                <c:pt idx="6984">
                  <c:v>36295</c:v>
                </c:pt>
                <c:pt idx="6985">
                  <c:v>36296</c:v>
                </c:pt>
                <c:pt idx="6986">
                  <c:v>36297</c:v>
                </c:pt>
                <c:pt idx="6987">
                  <c:v>36298</c:v>
                </c:pt>
                <c:pt idx="6988">
                  <c:v>36299</c:v>
                </c:pt>
                <c:pt idx="6989">
                  <c:v>36300</c:v>
                </c:pt>
                <c:pt idx="6990">
                  <c:v>36301</c:v>
                </c:pt>
                <c:pt idx="6991">
                  <c:v>36302</c:v>
                </c:pt>
                <c:pt idx="6992">
                  <c:v>36303</c:v>
                </c:pt>
                <c:pt idx="6993">
                  <c:v>36304</c:v>
                </c:pt>
                <c:pt idx="6994">
                  <c:v>36305</c:v>
                </c:pt>
                <c:pt idx="6995">
                  <c:v>36306</c:v>
                </c:pt>
                <c:pt idx="6996">
                  <c:v>36307</c:v>
                </c:pt>
                <c:pt idx="6997">
                  <c:v>36308</c:v>
                </c:pt>
                <c:pt idx="6998">
                  <c:v>36309</c:v>
                </c:pt>
                <c:pt idx="6999">
                  <c:v>36310</c:v>
                </c:pt>
                <c:pt idx="7000">
                  <c:v>36311</c:v>
                </c:pt>
                <c:pt idx="7001">
                  <c:v>36312</c:v>
                </c:pt>
                <c:pt idx="7002">
                  <c:v>36313</c:v>
                </c:pt>
                <c:pt idx="7003">
                  <c:v>36314</c:v>
                </c:pt>
                <c:pt idx="7004">
                  <c:v>36315</c:v>
                </c:pt>
                <c:pt idx="7005">
                  <c:v>36316</c:v>
                </c:pt>
                <c:pt idx="7006">
                  <c:v>36317</c:v>
                </c:pt>
                <c:pt idx="7007">
                  <c:v>36318</c:v>
                </c:pt>
                <c:pt idx="7008">
                  <c:v>36319</c:v>
                </c:pt>
                <c:pt idx="7009">
                  <c:v>36320</c:v>
                </c:pt>
                <c:pt idx="7010">
                  <c:v>36321</c:v>
                </c:pt>
                <c:pt idx="7011">
                  <c:v>36322</c:v>
                </c:pt>
                <c:pt idx="7012">
                  <c:v>36323</c:v>
                </c:pt>
                <c:pt idx="7013">
                  <c:v>36324</c:v>
                </c:pt>
                <c:pt idx="7014">
                  <c:v>36325</c:v>
                </c:pt>
                <c:pt idx="7015">
                  <c:v>36326</c:v>
                </c:pt>
                <c:pt idx="7016">
                  <c:v>36327</c:v>
                </c:pt>
                <c:pt idx="7017">
                  <c:v>36328</c:v>
                </c:pt>
                <c:pt idx="7018">
                  <c:v>36329</c:v>
                </c:pt>
                <c:pt idx="7019">
                  <c:v>36330</c:v>
                </c:pt>
                <c:pt idx="7020">
                  <c:v>36331</c:v>
                </c:pt>
                <c:pt idx="7021">
                  <c:v>36332</c:v>
                </c:pt>
                <c:pt idx="7022">
                  <c:v>36333</c:v>
                </c:pt>
                <c:pt idx="7023">
                  <c:v>36334</c:v>
                </c:pt>
                <c:pt idx="7024">
                  <c:v>36335</c:v>
                </c:pt>
                <c:pt idx="7025">
                  <c:v>36336</c:v>
                </c:pt>
                <c:pt idx="7026">
                  <c:v>36337</c:v>
                </c:pt>
                <c:pt idx="7027">
                  <c:v>36338</c:v>
                </c:pt>
                <c:pt idx="7028">
                  <c:v>36339</c:v>
                </c:pt>
                <c:pt idx="7029">
                  <c:v>36340</c:v>
                </c:pt>
                <c:pt idx="7030">
                  <c:v>36341</c:v>
                </c:pt>
                <c:pt idx="7031">
                  <c:v>36342</c:v>
                </c:pt>
                <c:pt idx="7032">
                  <c:v>36343</c:v>
                </c:pt>
                <c:pt idx="7033">
                  <c:v>36344</c:v>
                </c:pt>
                <c:pt idx="7034">
                  <c:v>36345</c:v>
                </c:pt>
                <c:pt idx="7035">
                  <c:v>36346</c:v>
                </c:pt>
                <c:pt idx="7036">
                  <c:v>36347</c:v>
                </c:pt>
                <c:pt idx="7037">
                  <c:v>36348</c:v>
                </c:pt>
                <c:pt idx="7038">
                  <c:v>36349</c:v>
                </c:pt>
                <c:pt idx="7039">
                  <c:v>36350</c:v>
                </c:pt>
                <c:pt idx="7040">
                  <c:v>36351</c:v>
                </c:pt>
                <c:pt idx="7041">
                  <c:v>36352</c:v>
                </c:pt>
                <c:pt idx="7042">
                  <c:v>36353</c:v>
                </c:pt>
                <c:pt idx="7043">
                  <c:v>36354</c:v>
                </c:pt>
                <c:pt idx="7044">
                  <c:v>36355</c:v>
                </c:pt>
                <c:pt idx="7045">
                  <c:v>36356</c:v>
                </c:pt>
                <c:pt idx="7046">
                  <c:v>36357</c:v>
                </c:pt>
                <c:pt idx="7047">
                  <c:v>36358</c:v>
                </c:pt>
                <c:pt idx="7048">
                  <c:v>36359</c:v>
                </c:pt>
                <c:pt idx="7049">
                  <c:v>36360</c:v>
                </c:pt>
                <c:pt idx="7050">
                  <c:v>36361</c:v>
                </c:pt>
                <c:pt idx="7051">
                  <c:v>36362</c:v>
                </c:pt>
                <c:pt idx="7052">
                  <c:v>36363</c:v>
                </c:pt>
                <c:pt idx="7053">
                  <c:v>36364</c:v>
                </c:pt>
                <c:pt idx="7054">
                  <c:v>36365</c:v>
                </c:pt>
                <c:pt idx="7055">
                  <c:v>36366</c:v>
                </c:pt>
                <c:pt idx="7056">
                  <c:v>36367</c:v>
                </c:pt>
                <c:pt idx="7057">
                  <c:v>36368</c:v>
                </c:pt>
                <c:pt idx="7058">
                  <c:v>36369</c:v>
                </c:pt>
                <c:pt idx="7059">
                  <c:v>36370</c:v>
                </c:pt>
                <c:pt idx="7060">
                  <c:v>36371</c:v>
                </c:pt>
                <c:pt idx="7061">
                  <c:v>36372</c:v>
                </c:pt>
                <c:pt idx="7062">
                  <c:v>36373</c:v>
                </c:pt>
                <c:pt idx="7063">
                  <c:v>36374</c:v>
                </c:pt>
                <c:pt idx="7064">
                  <c:v>36375</c:v>
                </c:pt>
                <c:pt idx="7065">
                  <c:v>36376</c:v>
                </c:pt>
                <c:pt idx="7066">
                  <c:v>36377</c:v>
                </c:pt>
                <c:pt idx="7067">
                  <c:v>36378</c:v>
                </c:pt>
                <c:pt idx="7068">
                  <c:v>36379</c:v>
                </c:pt>
                <c:pt idx="7069">
                  <c:v>36380</c:v>
                </c:pt>
                <c:pt idx="7070">
                  <c:v>36381</c:v>
                </c:pt>
                <c:pt idx="7071">
                  <c:v>36382</c:v>
                </c:pt>
                <c:pt idx="7072">
                  <c:v>36383</c:v>
                </c:pt>
                <c:pt idx="7073">
                  <c:v>36384</c:v>
                </c:pt>
                <c:pt idx="7074">
                  <c:v>36385</c:v>
                </c:pt>
                <c:pt idx="7075">
                  <c:v>36386</c:v>
                </c:pt>
                <c:pt idx="7076">
                  <c:v>36387</c:v>
                </c:pt>
                <c:pt idx="7077">
                  <c:v>36388</c:v>
                </c:pt>
                <c:pt idx="7078">
                  <c:v>36389</c:v>
                </c:pt>
                <c:pt idx="7079">
                  <c:v>36390</c:v>
                </c:pt>
                <c:pt idx="7080">
                  <c:v>36391</c:v>
                </c:pt>
                <c:pt idx="7081">
                  <c:v>36392</c:v>
                </c:pt>
                <c:pt idx="7082">
                  <c:v>36393</c:v>
                </c:pt>
                <c:pt idx="7083">
                  <c:v>36394</c:v>
                </c:pt>
                <c:pt idx="7084">
                  <c:v>36395</c:v>
                </c:pt>
                <c:pt idx="7085">
                  <c:v>36396</c:v>
                </c:pt>
                <c:pt idx="7086">
                  <c:v>36397</c:v>
                </c:pt>
                <c:pt idx="7087">
                  <c:v>36398</c:v>
                </c:pt>
                <c:pt idx="7088">
                  <c:v>36399</c:v>
                </c:pt>
                <c:pt idx="7089">
                  <c:v>36400</c:v>
                </c:pt>
                <c:pt idx="7090">
                  <c:v>36401</c:v>
                </c:pt>
                <c:pt idx="7091">
                  <c:v>36402</c:v>
                </c:pt>
                <c:pt idx="7092">
                  <c:v>36403</c:v>
                </c:pt>
                <c:pt idx="7093">
                  <c:v>36404</c:v>
                </c:pt>
                <c:pt idx="7094">
                  <c:v>36405</c:v>
                </c:pt>
                <c:pt idx="7095">
                  <c:v>36406</c:v>
                </c:pt>
                <c:pt idx="7096">
                  <c:v>36407</c:v>
                </c:pt>
                <c:pt idx="7097">
                  <c:v>36408</c:v>
                </c:pt>
                <c:pt idx="7098">
                  <c:v>36409</c:v>
                </c:pt>
                <c:pt idx="7099">
                  <c:v>36410</c:v>
                </c:pt>
                <c:pt idx="7100">
                  <c:v>36411</c:v>
                </c:pt>
                <c:pt idx="7101">
                  <c:v>36412</c:v>
                </c:pt>
                <c:pt idx="7102">
                  <c:v>36413</c:v>
                </c:pt>
                <c:pt idx="7103">
                  <c:v>36414</c:v>
                </c:pt>
                <c:pt idx="7104">
                  <c:v>36415</c:v>
                </c:pt>
                <c:pt idx="7105">
                  <c:v>36416</c:v>
                </c:pt>
                <c:pt idx="7106">
                  <c:v>36417</c:v>
                </c:pt>
                <c:pt idx="7107">
                  <c:v>36418</c:v>
                </c:pt>
                <c:pt idx="7108">
                  <c:v>36419</c:v>
                </c:pt>
                <c:pt idx="7109">
                  <c:v>36420</c:v>
                </c:pt>
                <c:pt idx="7110">
                  <c:v>36421</c:v>
                </c:pt>
                <c:pt idx="7111">
                  <c:v>36422</c:v>
                </c:pt>
                <c:pt idx="7112">
                  <c:v>36423</c:v>
                </c:pt>
                <c:pt idx="7113">
                  <c:v>36424</c:v>
                </c:pt>
                <c:pt idx="7114">
                  <c:v>36425</c:v>
                </c:pt>
                <c:pt idx="7115">
                  <c:v>36426</c:v>
                </c:pt>
                <c:pt idx="7116">
                  <c:v>36427</c:v>
                </c:pt>
                <c:pt idx="7117">
                  <c:v>36428</c:v>
                </c:pt>
                <c:pt idx="7118">
                  <c:v>36429</c:v>
                </c:pt>
                <c:pt idx="7119">
                  <c:v>36430</c:v>
                </c:pt>
                <c:pt idx="7120">
                  <c:v>36431</c:v>
                </c:pt>
                <c:pt idx="7121">
                  <c:v>36432</c:v>
                </c:pt>
                <c:pt idx="7122">
                  <c:v>36433</c:v>
                </c:pt>
                <c:pt idx="7123">
                  <c:v>36434</c:v>
                </c:pt>
                <c:pt idx="7124">
                  <c:v>36435</c:v>
                </c:pt>
                <c:pt idx="7125">
                  <c:v>36436</c:v>
                </c:pt>
                <c:pt idx="7126">
                  <c:v>36437</c:v>
                </c:pt>
                <c:pt idx="7127">
                  <c:v>36438</c:v>
                </c:pt>
                <c:pt idx="7128">
                  <c:v>36439</c:v>
                </c:pt>
                <c:pt idx="7129">
                  <c:v>36440</c:v>
                </c:pt>
                <c:pt idx="7130">
                  <c:v>36441</c:v>
                </c:pt>
                <c:pt idx="7131">
                  <c:v>36442</c:v>
                </c:pt>
                <c:pt idx="7132">
                  <c:v>36443</c:v>
                </c:pt>
                <c:pt idx="7133">
                  <c:v>36444</c:v>
                </c:pt>
                <c:pt idx="7134">
                  <c:v>36445</c:v>
                </c:pt>
                <c:pt idx="7135">
                  <c:v>36446</c:v>
                </c:pt>
                <c:pt idx="7136">
                  <c:v>36447</c:v>
                </c:pt>
                <c:pt idx="7137">
                  <c:v>36448</c:v>
                </c:pt>
                <c:pt idx="7138">
                  <c:v>36449</c:v>
                </c:pt>
                <c:pt idx="7139">
                  <c:v>36450</c:v>
                </c:pt>
                <c:pt idx="7140">
                  <c:v>36451</c:v>
                </c:pt>
                <c:pt idx="7141">
                  <c:v>36452</c:v>
                </c:pt>
                <c:pt idx="7142">
                  <c:v>36453</c:v>
                </c:pt>
                <c:pt idx="7143">
                  <c:v>36454</c:v>
                </c:pt>
                <c:pt idx="7144">
                  <c:v>36455</c:v>
                </c:pt>
                <c:pt idx="7145">
                  <c:v>36456</c:v>
                </c:pt>
                <c:pt idx="7146">
                  <c:v>36457</c:v>
                </c:pt>
                <c:pt idx="7147">
                  <c:v>36458</c:v>
                </c:pt>
                <c:pt idx="7148">
                  <c:v>36459</c:v>
                </c:pt>
                <c:pt idx="7149">
                  <c:v>36460</c:v>
                </c:pt>
                <c:pt idx="7150">
                  <c:v>36461</c:v>
                </c:pt>
                <c:pt idx="7151">
                  <c:v>36462</c:v>
                </c:pt>
                <c:pt idx="7152">
                  <c:v>36463</c:v>
                </c:pt>
                <c:pt idx="7153">
                  <c:v>36464</c:v>
                </c:pt>
                <c:pt idx="7154">
                  <c:v>36465</c:v>
                </c:pt>
                <c:pt idx="7155">
                  <c:v>36466</c:v>
                </c:pt>
                <c:pt idx="7156">
                  <c:v>36467</c:v>
                </c:pt>
                <c:pt idx="7157">
                  <c:v>36468</c:v>
                </c:pt>
                <c:pt idx="7158">
                  <c:v>36469</c:v>
                </c:pt>
                <c:pt idx="7159">
                  <c:v>36470</c:v>
                </c:pt>
                <c:pt idx="7160">
                  <c:v>36471</c:v>
                </c:pt>
                <c:pt idx="7161">
                  <c:v>36472</c:v>
                </c:pt>
                <c:pt idx="7162">
                  <c:v>36473</c:v>
                </c:pt>
                <c:pt idx="7163">
                  <c:v>36474</c:v>
                </c:pt>
                <c:pt idx="7164">
                  <c:v>36475</c:v>
                </c:pt>
                <c:pt idx="7165">
                  <c:v>36476</c:v>
                </c:pt>
                <c:pt idx="7166">
                  <c:v>36477</c:v>
                </c:pt>
                <c:pt idx="7167">
                  <c:v>36478</c:v>
                </c:pt>
                <c:pt idx="7168">
                  <c:v>36479</c:v>
                </c:pt>
                <c:pt idx="7169">
                  <c:v>36480</c:v>
                </c:pt>
                <c:pt idx="7170">
                  <c:v>36481</c:v>
                </c:pt>
                <c:pt idx="7171">
                  <c:v>36482</c:v>
                </c:pt>
                <c:pt idx="7172">
                  <c:v>36483</c:v>
                </c:pt>
                <c:pt idx="7173">
                  <c:v>36484</c:v>
                </c:pt>
                <c:pt idx="7174">
                  <c:v>36485</c:v>
                </c:pt>
                <c:pt idx="7175">
                  <c:v>36486</c:v>
                </c:pt>
                <c:pt idx="7176">
                  <c:v>36487</c:v>
                </c:pt>
                <c:pt idx="7177">
                  <c:v>36488</c:v>
                </c:pt>
                <c:pt idx="7178">
                  <c:v>36489</c:v>
                </c:pt>
                <c:pt idx="7179">
                  <c:v>36490</c:v>
                </c:pt>
                <c:pt idx="7180">
                  <c:v>36491</c:v>
                </c:pt>
                <c:pt idx="7181">
                  <c:v>36492</c:v>
                </c:pt>
                <c:pt idx="7182">
                  <c:v>36493</c:v>
                </c:pt>
                <c:pt idx="7183">
                  <c:v>36494</c:v>
                </c:pt>
                <c:pt idx="7184">
                  <c:v>36495</c:v>
                </c:pt>
                <c:pt idx="7185">
                  <c:v>36496</c:v>
                </c:pt>
                <c:pt idx="7186">
                  <c:v>36497</c:v>
                </c:pt>
                <c:pt idx="7187">
                  <c:v>36498</c:v>
                </c:pt>
                <c:pt idx="7188">
                  <c:v>36499</c:v>
                </c:pt>
                <c:pt idx="7189">
                  <c:v>36500</c:v>
                </c:pt>
                <c:pt idx="7190">
                  <c:v>36501</c:v>
                </c:pt>
                <c:pt idx="7191">
                  <c:v>36502</c:v>
                </c:pt>
                <c:pt idx="7192">
                  <c:v>36503</c:v>
                </c:pt>
                <c:pt idx="7193">
                  <c:v>36504</c:v>
                </c:pt>
                <c:pt idx="7194">
                  <c:v>36505</c:v>
                </c:pt>
                <c:pt idx="7195">
                  <c:v>36506</c:v>
                </c:pt>
                <c:pt idx="7196">
                  <c:v>36507</c:v>
                </c:pt>
                <c:pt idx="7197">
                  <c:v>36508</c:v>
                </c:pt>
                <c:pt idx="7198">
                  <c:v>36509</c:v>
                </c:pt>
                <c:pt idx="7199">
                  <c:v>36510</c:v>
                </c:pt>
                <c:pt idx="7200">
                  <c:v>36511</c:v>
                </c:pt>
                <c:pt idx="7201">
                  <c:v>36512</c:v>
                </c:pt>
                <c:pt idx="7202">
                  <c:v>36513</c:v>
                </c:pt>
                <c:pt idx="7203">
                  <c:v>36514</c:v>
                </c:pt>
                <c:pt idx="7204">
                  <c:v>36515</c:v>
                </c:pt>
                <c:pt idx="7205">
                  <c:v>36516</c:v>
                </c:pt>
                <c:pt idx="7206">
                  <c:v>36517</c:v>
                </c:pt>
                <c:pt idx="7207">
                  <c:v>36518</c:v>
                </c:pt>
                <c:pt idx="7208">
                  <c:v>36519</c:v>
                </c:pt>
                <c:pt idx="7209">
                  <c:v>36520</c:v>
                </c:pt>
                <c:pt idx="7210">
                  <c:v>36521</c:v>
                </c:pt>
                <c:pt idx="7211">
                  <c:v>36522</c:v>
                </c:pt>
                <c:pt idx="7212">
                  <c:v>36523</c:v>
                </c:pt>
                <c:pt idx="7213">
                  <c:v>36524</c:v>
                </c:pt>
                <c:pt idx="7214">
                  <c:v>36525</c:v>
                </c:pt>
                <c:pt idx="7215">
                  <c:v>36526</c:v>
                </c:pt>
                <c:pt idx="7216">
                  <c:v>36527</c:v>
                </c:pt>
                <c:pt idx="7217">
                  <c:v>36528</c:v>
                </c:pt>
                <c:pt idx="7218">
                  <c:v>36529</c:v>
                </c:pt>
                <c:pt idx="7219">
                  <c:v>36530</c:v>
                </c:pt>
                <c:pt idx="7220">
                  <c:v>36531</c:v>
                </c:pt>
                <c:pt idx="7221">
                  <c:v>36532</c:v>
                </c:pt>
                <c:pt idx="7222">
                  <c:v>36533</c:v>
                </c:pt>
                <c:pt idx="7223">
                  <c:v>36534</c:v>
                </c:pt>
                <c:pt idx="7224">
                  <c:v>36535</c:v>
                </c:pt>
                <c:pt idx="7225">
                  <c:v>36536</c:v>
                </c:pt>
                <c:pt idx="7226">
                  <c:v>36537</c:v>
                </c:pt>
                <c:pt idx="7227">
                  <c:v>36538</c:v>
                </c:pt>
                <c:pt idx="7228">
                  <c:v>36539</c:v>
                </c:pt>
                <c:pt idx="7229">
                  <c:v>36540</c:v>
                </c:pt>
                <c:pt idx="7230">
                  <c:v>36541</c:v>
                </c:pt>
                <c:pt idx="7231">
                  <c:v>36542</c:v>
                </c:pt>
                <c:pt idx="7232">
                  <c:v>36543</c:v>
                </c:pt>
                <c:pt idx="7233">
                  <c:v>36544</c:v>
                </c:pt>
                <c:pt idx="7234">
                  <c:v>36545</c:v>
                </c:pt>
                <c:pt idx="7235">
                  <c:v>36546</c:v>
                </c:pt>
                <c:pt idx="7236">
                  <c:v>36547</c:v>
                </c:pt>
                <c:pt idx="7237">
                  <c:v>36548</c:v>
                </c:pt>
                <c:pt idx="7238">
                  <c:v>36549</c:v>
                </c:pt>
                <c:pt idx="7239">
                  <c:v>36550</c:v>
                </c:pt>
                <c:pt idx="7240">
                  <c:v>36551</c:v>
                </c:pt>
                <c:pt idx="7241">
                  <c:v>36552</c:v>
                </c:pt>
                <c:pt idx="7242">
                  <c:v>36553</c:v>
                </c:pt>
                <c:pt idx="7243">
                  <c:v>36554</c:v>
                </c:pt>
                <c:pt idx="7244">
                  <c:v>36555</c:v>
                </c:pt>
                <c:pt idx="7245">
                  <c:v>36556</c:v>
                </c:pt>
                <c:pt idx="7246">
                  <c:v>36557</c:v>
                </c:pt>
                <c:pt idx="7247">
                  <c:v>36558</c:v>
                </c:pt>
                <c:pt idx="7248">
                  <c:v>36559</c:v>
                </c:pt>
                <c:pt idx="7249">
                  <c:v>36560</c:v>
                </c:pt>
                <c:pt idx="7250">
                  <c:v>36561</c:v>
                </c:pt>
                <c:pt idx="7251">
                  <c:v>36562</c:v>
                </c:pt>
                <c:pt idx="7252">
                  <c:v>36563</c:v>
                </c:pt>
                <c:pt idx="7253">
                  <c:v>36564</c:v>
                </c:pt>
                <c:pt idx="7254">
                  <c:v>36565</c:v>
                </c:pt>
                <c:pt idx="7255">
                  <c:v>36566</c:v>
                </c:pt>
                <c:pt idx="7256">
                  <c:v>36567</c:v>
                </c:pt>
                <c:pt idx="7257">
                  <c:v>36568</c:v>
                </c:pt>
                <c:pt idx="7258">
                  <c:v>36569</c:v>
                </c:pt>
                <c:pt idx="7259">
                  <c:v>36570</c:v>
                </c:pt>
                <c:pt idx="7260">
                  <c:v>36571</c:v>
                </c:pt>
                <c:pt idx="7261">
                  <c:v>36572</c:v>
                </c:pt>
                <c:pt idx="7262">
                  <c:v>36573</c:v>
                </c:pt>
                <c:pt idx="7263">
                  <c:v>36574</c:v>
                </c:pt>
                <c:pt idx="7264">
                  <c:v>36575</c:v>
                </c:pt>
                <c:pt idx="7265">
                  <c:v>36576</c:v>
                </c:pt>
                <c:pt idx="7266">
                  <c:v>36577</c:v>
                </c:pt>
                <c:pt idx="7267">
                  <c:v>36578</c:v>
                </c:pt>
                <c:pt idx="7268">
                  <c:v>36579</c:v>
                </c:pt>
                <c:pt idx="7269">
                  <c:v>36580</c:v>
                </c:pt>
                <c:pt idx="7270">
                  <c:v>36581</c:v>
                </c:pt>
                <c:pt idx="7271">
                  <c:v>36582</c:v>
                </c:pt>
                <c:pt idx="7272">
                  <c:v>36583</c:v>
                </c:pt>
                <c:pt idx="7273">
                  <c:v>36584</c:v>
                </c:pt>
                <c:pt idx="7274">
                  <c:v>36585</c:v>
                </c:pt>
                <c:pt idx="7275">
                  <c:v>36586</c:v>
                </c:pt>
                <c:pt idx="7276">
                  <c:v>36587</c:v>
                </c:pt>
                <c:pt idx="7277">
                  <c:v>36588</c:v>
                </c:pt>
                <c:pt idx="7278">
                  <c:v>36589</c:v>
                </c:pt>
                <c:pt idx="7279">
                  <c:v>36590</c:v>
                </c:pt>
                <c:pt idx="7280">
                  <c:v>36591</c:v>
                </c:pt>
                <c:pt idx="7281">
                  <c:v>36592</c:v>
                </c:pt>
                <c:pt idx="7282">
                  <c:v>36593</c:v>
                </c:pt>
                <c:pt idx="7283">
                  <c:v>36594</c:v>
                </c:pt>
                <c:pt idx="7284">
                  <c:v>36595</c:v>
                </c:pt>
                <c:pt idx="7285">
                  <c:v>36596</c:v>
                </c:pt>
                <c:pt idx="7286">
                  <c:v>36597</c:v>
                </c:pt>
                <c:pt idx="7287">
                  <c:v>36598</c:v>
                </c:pt>
                <c:pt idx="7288">
                  <c:v>36599</c:v>
                </c:pt>
                <c:pt idx="7289">
                  <c:v>36600</c:v>
                </c:pt>
                <c:pt idx="7290">
                  <c:v>36601</c:v>
                </c:pt>
                <c:pt idx="7291">
                  <c:v>36602</c:v>
                </c:pt>
                <c:pt idx="7292">
                  <c:v>36603</c:v>
                </c:pt>
                <c:pt idx="7293">
                  <c:v>36604</c:v>
                </c:pt>
                <c:pt idx="7294">
                  <c:v>36605</c:v>
                </c:pt>
                <c:pt idx="7295">
                  <c:v>36606</c:v>
                </c:pt>
                <c:pt idx="7296">
                  <c:v>36607</c:v>
                </c:pt>
                <c:pt idx="7297">
                  <c:v>36608</c:v>
                </c:pt>
                <c:pt idx="7298">
                  <c:v>36609</c:v>
                </c:pt>
                <c:pt idx="7299">
                  <c:v>36610</c:v>
                </c:pt>
                <c:pt idx="7300">
                  <c:v>36611</c:v>
                </c:pt>
                <c:pt idx="7301">
                  <c:v>36612</c:v>
                </c:pt>
                <c:pt idx="7302">
                  <c:v>36613</c:v>
                </c:pt>
                <c:pt idx="7303">
                  <c:v>36614</c:v>
                </c:pt>
                <c:pt idx="7304">
                  <c:v>36615</c:v>
                </c:pt>
                <c:pt idx="7305">
                  <c:v>36616</c:v>
                </c:pt>
                <c:pt idx="7306">
                  <c:v>36617</c:v>
                </c:pt>
                <c:pt idx="7307">
                  <c:v>36618</c:v>
                </c:pt>
                <c:pt idx="7308">
                  <c:v>36619</c:v>
                </c:pt>
                <c:pt idx="7309">
                  <c:v>36620</c:v>
                </c:pt>
                <c:pt idx="7310">
                  <c:v>36621</c:v>
                </c:pt>
                <c:pt idx="7311">
                  <c:v>36622</c:v>
                </c:pt>
                <c:pt idx="7312">
                  <c:v>36623</c:v>
                </c:pt>
                <c:pt idx="7313">
                  <c:v>36624</c:v>
                </c:pt>
                <c:pt idx="7314">
                  <c:v>36625</c:v>
                </c:pt>
                <c:pt idx="7315">
                  <c:v>36626</c:v>
                </c:pt>
                <c:pt idx="7316">
                  <c:v>36627</c:v>
                </c:pt>
                <c:pt idx="7317">
                  <c:v>36628</c:v>
                </c:pt>
                <c:pt idx="7318">
                  <c:v>36629</c:v>
                </c:pt>
                <c:pt idx="7319">
                  <c:v>36630</c:v>
                </c:pt>
                <c:pt idx="7320">
                  <c:v>36631</c:v>
                </c:pt>
                <c:pt idx="7321">
                  <c:v>36632</c:v>
                </c:pt>
                <c:pt idx="7322">
                  <c:v>36633</c:v>
                </c:pt>
                <c:pt idx="7323">
                  <c:v>36634</c:v>
                </c:pt>
                <c:pt idx="7324">
                  <c:v>36635</c:v>
                </c:pt>
                <c:pt idx="7325">
                  <c:v>36636</c:v>
                </c:pt>
                <c:pt idx="7326">
                  <c:v>36637</c:v>
                </c:pt>
                <c:pt idx="7327">
                  <c:v>36638</c:v>
                </c:pt>
                <c:pt idx="7328">
                  <c:v>36639</c:v>
                </c:pt>
                <c:pt idx="7329">
                  <c:v>36640</c:v>
                </c:pt>
                <c:pt idx="7330">
                  <c:v>36641</c:v>
                </c:pt>
                <c:pt idx="7331">
                  <c:v>36642</c:v>
                </c:pt>
                <c:pt idx="7332">
                  <c:v>36643</c:v>
                </c:pt>
                <c:pt idx="7333">
                  <c:v>36644</c:v>
                </c:pt>
                <c:pt idx="7334">
                  <c:v>36645</c:v>
                </c:pt>
                <c:pt idx="7335">
                  <c:v>36646</c:v>
                </c:pt>
                <c:pt idx="7336">
                  <c:v>36647</c:v>
                </c:pt>
                <c:pt idx="7337">
                  <c:v>36648</c:v>
                </c:pt>
                <c:pt idx="7338">
                  <c:v>36649</c:v>
                </c:pt>
                <c:pt idx="7339">
                  <c:v>36650</c:v>
                </c:pt>
                <c:pt idx="7340">
                  <c:v>36651</c:v>
                </c:pt>
                <c:pt idx="7341">
                  <c:v>36652</c:v>
                </c:pt>
                <c:pt idx="7342">
                  <c:v>36653</c:v>
                </c:pt>
                <c:pt idx="7343">
                  <c:v>36654</c:v>
                </c:pt>
                <c:pt idx="7344">
                  <c:v>36655</c:v>
                </c:pt>
                <c:pt idx="7345">
                  <c:v>36656</c:v>
                </c:pt>
                <c:pt idx="7346">
                  <c:v>36657</c:v>
                </c:pt>
                <c:pt idx="7347">
                  <c:v>36658</c:v>
                </c:pt>
                <c:pt idx="7348">
                  <c:v>36659</c:v>
                </c:pt>
                <c:pt idx="7349">
                  <c:v>36660</c:v>
                </c:pt>
                <c:pt idx="7350">
                  <c:v>36661</c:v>
                </c:pt>
                <c:pt idx="7351">
                  <c:v>36662</c:v>
                </c:pt>
                <c:pt idx="7352">
                  <c:v>36663</c:v>
                </c:pt>
                <c:pt idx="7353">
                  <c:v>36664</c:v>
                </c:pt>
                <c:pt idx="7354">
                  <c:v>36665</c:v>
                </c:pt>
                <c:pt idx="7355">
                  <c:v>36666</c:v>
                </c:pt>
                <c:pt idx="7356">
                  <c:v>36667</c:v>
                </c:pt>
                <c:pt idx="7357">
                  <c:v>36668</c:v>
                </c:pt>
                <c:pt idx="7358">
                  <c:v>36669</c:v>
                </c:pt>
                <c:pt idx="7359">
                  <c:v>36670</c:v>
                </c:pt>
                <c:pt idx="7360">
                  <c:v>36671</c:v>
                </c:pt>
                <c:pt idx="7361">
                  <c:v>36672</c:v>
                </c:pt>
                <c:pt idx="7362">
                  <c:v>36673</c:v>
                </c:pt>
                <c:pt idx="7363">
                  <c:v>36674</c:v>
                </c:pt>
                <c:pt idx="7364">
                  <c:v>36675</c:v>
                </c:pt>
                <c:pt idx="7365">
                  <c:v>36676</c:v>
                </c:pt>
                <c:pt idx="7366">
                  <c:v>36677</c:v>
                </c:pt>
                <c:pt idx="7367">
                  <c:v>36678</c:v>
                </c:pt>
                <c:pt idx="7368">
                  <c:v>36679</c:v>
                </c:pt>
                <c:pt idx="7369">
                  <c:v>36680</c:v>
                </c:pt>
                <c:pt idx="7370">
                  <c:v>36681</c:v>
                </c:pt>
                <c:pt idx="7371">
                  <c:v>36682</c:v>
                </c:pt>
                <c:pt idx="7372">
                  <c:v>36683</c:v>
                </c:pt>
                <c:pt idx="7373">
                  <c:v>36684</c:v>
                </c:pt>
                <c:pt idx="7374">
                  <c:v>36685</c:v>
                </c:pt>
                <c:pt idx="7375">
                  <c:v>36686</c:v>
                </c:pt>
                <c:pt idx="7376">
                  <c:v>36687</c:v>
                </c:pt>
                <c:pt idx="7377">
                  <c:v>36688</c:v>
                </c:pt>
                <c:pt idx="7378">
                  <c:v>36689</c:v>
                </c:pt>
                <c:pt idx="7379">
                  <c:v>36690</c:v>
                </c:pt>
                <c:pt idx="7380">
                  <c:v>36691</c:v>
                </c:pt>
                <c:pt idx="7381">
                  <c:v>36692</c:v>
                </c:pt>
                <c:pt idx="7382">
                  <c:v>36693</c:v>
                </c:pt>
                <c:pt idx="7383">
                  <c:v>36694</c:v>
                </c:pt>
                <c:pt idx="7384">
                  <c:v>36695</c:v>
                </c:pt>
                <c:pt idx="7385">
                  <c:v>36696</c:v>
                </c:pt>
                <c:pt idx="7386">
                  <c:v>36697</c:v>
                </c:pt>
                <c:pt idx="7387">
                  <c:v>36698</c:v>
                </c:pt>
                <c:pt idx="7388">
                  <c:v>36699</c:v>
                </c:pt>
                <c:pt idx="7389">
                  <c:v>36700</c:v>
                </c:pt>
                <c:pt idx="7390">
                  <c:v>36701</c:v>
                </c:pt>
                <c:pt idx="7391">
                  <c:v>36702</c:v>
                </c:pt>
                <c:pt idx="7392">
                  <c:v>36703</c:v>
                </c:pt>
                <c:pt idx="7393">
                  <c:v>36704</c:v>
                </c:pt>
                <c:pt idx="7394">
                  <c:v>36705</c:v>
                </c:pt>
                <c:pt idx="7395">
                  <c:v>36706</c:v>
                </c:pt>
                <c:pt idx="7396">
                  <c:v>36707</c:v>
                </c:pt>
                <c:pt idx="7397">
                  <c:v>36708</c:v>
                </c:pt>
                <c:pt idx="7398">
                  <c:v>36709</c:v>
                </c:pt>
                <c:pt idx="7399">
                  <c:v>36710</c:v>
                </c:pt>
                <c:pt idx="7400">
                  <c:v>36711</c:v>
                </c:pt>
                <c:pt idx="7401">
                  <c:v>36712</c:v>
                </c:pt>
                <c:pt idx="7402">
                  <c:v>36713</c:v>
                </c:pt>
                <c:pt idx="7403">
                  <c:v>36714</c:v>
                </c:pt>
                <c:pt idx="7404">
                  <c:v>36715</c:v>
                </c:pt>
                <c:pt idx="7405">
                  <c:v>36716</c:v>
                </c:pt>
                <c:pt idx="7406">
                  <c:v>36717</c:v>
                </c:pt>
                <c:pt idx="7407">
                  <c:v>36718</c:v>
                </c:pt>
                <c:pt idx="7408">
                  <c:v>36719</c:v>
                </c:pt>
                <c:pt idx="7409">
                  <c:v>36720</c:v>
                </c:pt>
                <c:pt idx="7410">
                  <c:v>36721</c:v>
                </c:pt>
                <c:pt idx="7411">
                  <c:v>36722</c:v>
                </c:pt>
                <c:pt idx="7412">
                  <c:v>36723</c:v>
                </c:pt>
                <c:pt idx="7413">
                  <c:v>36724</c:v>
                </c:pt>
                <c:pt idx="7414">
                  <c:v>36725</c:v>
                </c:pt>
                <c:pt idx="7415">
                  <c:v>36726</c:v>
                </c:pt>
                <c:pt idx="7416">
                  <c:v>36727</c:v>
                </c:pt>
                <c:pt idx="7417">
                  <c:v>36728</c:v>
                </c:pt>
                <c:pt idx="7418">
                  <c:v>36729</c:v>
                </c:pt>
                <c:pt idx="7419">
                  <c:v>36730</c:v>
                </c:pt>
                <c:pt idx="7420">
                  <c:v>36731</c:v>
                </c:pt>
                <c:pt idx="7421">
                  <c:v>36732</c:v>
                </c:pt>
                <c:pt idx="7422">
                  <c:v>36733</c:v>
                </c:pt>
                <c:pt idx="7423">
                  <c:v>36734</c:v>
                </c:pt>
                <c:pt idx="7424">
                  <c:v>36735</c:v>
                </c:pt>
                <c:pt idx="7425">
                  <c:v>36736</c:v>
                </c:pt>
                <c:pt idx="7426">
                  <c:v>36737</c:v>
                </c:pt>
                <c:pt idx="7427">
                  <c:v>36738</c:v>
                </c:pt>
                <c:pt idx="7428">
                  <c:v>36739</c:v>
                </c:pt>
                <c:pt idx="7429">
                  <c:v>36740</c:v>
                </c:pt>
                <c:pt idx="7430">
                  <c:v>36741</c:v>
                </c:pt>
                <c:pt idx="7431">
                  <c:v>36742</c:v>
                </c:pt>
                <c:pt idx="7432">
                  <c:v>36743</c:v>
                </c:pt>
                <c:pt idx="7433">
                  <c:v>36744</c:v>
                </c:pt>
                <c:pt idx="7434">
                  <c:v>36745</c:v>
                </c:pt>
                <c:pt idx="7435">
                  <c:v>36746</c:v>
                </c:pt>
                <c:pt idx="7436">
                  <c:v>36747</c:v>
                </c:pt>
                <c:pt idx="7437">
                  <c:v>36748</c:v>
                </c:pt>
                <c:pt idx="7438">
                  <c:v>36749</c:v>
                </c:pt>
                <c:pt idx="7439">
                  <c:v>36750</c:v>
                </c:pt>
                <c:pt idx="7440">
                  <c:v>36751</c:v>
                </c:pt>
                <c:pt idx="7441">
                  <c:v>36752</c:v>
                </c:pt>
                <c:pt idx="7442">
                  <c:v>36753</c:v>
                </c:pt>
                <c:pt idx="7443">
                  <c:v>36754</c:v>
                </c:pt>
                <c:pt idx="7444">
                  <c:v>36755</c:v>
                </c:pt>
                <c:pt idx="7445">
                  <c:v>36756</c:v>
                </c:pt>
                <c:pt idx="7446">
                  <c:v>36757</c:v>
                </c:pt>
                <c:pt idx="7447">
                  <c:v>36758</c:v>
                </c:pt>
                <c:pt idx="7448">
                  <c:v>36759</c:v>
                </c:pt>
                <c:pt idx="7449">
                  <c:v>36760</c:v>
                </c:pt>
                <c:pt idx="7450">
                  <c:v>36761</c:v>
                </c:pt>
                <c:pt idx="7451">
                  <c:v>36762</c:v>
                </c:pt>
                <c:pt idx="7452">
                  <c:v>36763</c:v>
                </c:pt>
                <c:pt idx="7453">
                  <c:v>36764</c:v>
                </c:pt>
                <c:pt idx="7454">
                  <c:v>36765</c:v>
                </c:pt>
                <c:pt idx="7455">
                  <c:v>36766</c:v>
                </c:pt>
                <c:pt idx="7456">
                  <c:v>36767</c:v>
                </c:pt>
                <c:pt idx="7457">
                  <c:v>36768</c:v>
                </c:pt>
                <c:pt idx="7458">
                  <c:v>36769</c:v>
                </c:pt>
                <c:pt idx="7459">
                  <c:v>36770</c:v>
                </c:pt>
                <c:pt idx="7460">
                  <c:v>36771</c:v>
                </c:pt>
                <c:pt idx="7461">
                  <c:v>36772</c:v>
                </c:pt>
                <c:pt idx="7462">
                  <c:v>36773</c:v>
                </c:pt>
                <c:pt idx="7463">
                  <c:v>36774</c:v>
                </c:pt>
                <c:pt idx="7464">
                  <c:v>36775</c:v>
                </c:pt>
                <c:pt idx="7465">
                  <c:v>36776</c:v>
                </c:pt>
                <c:pt idx="7466">
                  <c:v>36777</c:v>
                </c:pt>
                <c:pt idx="7467">
                  <c:v>36778</c:v>
                </c:pt>
                <c:pt idx="7468">
                  <c:v>36779</c:v>
                </c:pt>
                <c:pt idx="7469">
                  <c:v>36780</c:v>
                </c:pt>
                <c:pt idx="7470">
                  <c:v>36781</c:v>
                </c:pt>
                <c:pt idx="7471">
                  <c:v>36782</c:v>
                </c:pt>
                <c:pt idx="7472">
                  <c:v>36783</c:v>
                </c:pt>
                <c:pt idx="7473">
                  <c:v>36784</c:v>
                </c:pt>
                <c:pt idx="7474">
                  <c:v>36785</c:v>
                </c:pt>
                <c:pt idx="7475">
                  <c:v>36786</c:v>
                </c:pt>
                <c:pt idx="7476">
                  <c:v>36787</c:v>
                </c:pt>
                <c:pt idx="7477">
                  <c:v>36788</c:v>
                </c:pt>
                <c:pt idx="7478">
                  <c:v>36789</c:v>
                </c:pt>
                <c:pt idx="7479">
                  <c:v>36790</c:v>
                </c:pt>
                <c:pt idx="7480">
                  <c:v>36791</c:v>
                </c:pt>
                <c:pt idx="7481">
                  <c:v>36792</c:v>
                </c:pt>
                <c:pt idx="7482">
                  <c:v>36793</c:v>
                </c:pt>
                <c:pt idx="7483">
                  <c:v>36794</c:v>
                </c:pt>
                <c:pt idx="7484">
                  <c:v>36795</c:v>
                </c:pt>
                <c:pt idx="7485">
                  <c:v>36796</c:v>
                </c:pt>
                <c:pt idx="7486">
                  <c:v>36797</c:v>
                </c:pt>
                <c:pt idx="7487">
                  <c:v>36798</c:v>
                </c:pt>
                <c:pt idx="7488">
                  <c:v>36799</c:v>
                </c:pt>
                <c:pt idx="7489">
                  <c:v>36800</c:v>
                </c:pt>
                <c:pt idx="7490">
                  <c:v>36801</c:v>
                </c:pt>
                <c:pt idx="7491">
                  <c:v>36802</c:v>
                </c:pt>
                <c:pt idx="7492">
                  <c:v>36803</c:v>
                </c:pt>
                <c:pt idx="7493">
                  <c:v>36804</c:v>
                </c:pt>
                <c:pt idx="7494">
                  <c:v>36805</c:v>
                </c:pt>
                <c:pt idx="7495">
                  <c:v>36806</c:v>
                </c:pt>
                <c:pt idx="7496">
                  <c:v>36807</c:v>
                </c:pt>
                <c:pt idx="7497">
                  <c:v>36808</c:v>
                </c:pt>
                <c:pt idx="7498">
                  <c:v>36809</c:v>
                </c:pt>
                <c:pt idx="7499">
                  <c:v>36810</c:v>
                </c:pt>
                <c:pt idx="7500">
                  <c:v>36811</c:v>
                </c:pt>
                <c:pt idx="7501">
                  <c:v>36812</c:v>
                </c:pt>
                <c:pt idx="7502">
                  <c:v>36813</c:v>
                </c:pt>
                <c:pt idx="7503">
                  <c:v>36814</c:v>
                </c:pt>
                <c:pt idx="7504">
                  <c:v>36815</c:v>
                </c:pt>
                <c:pt idx="7505">
                  <c:v>36816</c:v>
                </c:pt>
                <c:pt idx="7506">
                  <c:v>36817</c:v>
                </c:pt>
                <c:pt idx="7507">
                  <c:v>36818</c:v>
                </c:pt>
                <c:pt idx="7508">
                  <c:v>36819</c:v>
                </c:pt>
                <c:pt idx="7509">
                  <c:v>36820</c:v>
                </c:pt>
                <c:pt idx="7510">
                  <c:v>36821</c:v>
                </c:pt>
                <c:pt idx="7511">
                  <c:v>36822</c:v>
                </c:pt>
                <c:pt idx="7512">
                  <c:v>36823</c:v>
                </c:pt>
                <c:pt idx="7513">
                  <c:v>36824</c:v>
                </c:pt>
                <c:pt idx="7514">
                  <c:v>36825</c:v>
                </c:pt>
                <c:pt idx="7515">
                  <c:v>36826</c:v>
                </c:pt>
                <c:pt idx="7516">
                  <c:v>36827</c:v>
                </c:pt>
                <c:pt idx="7517">
                  <c:v>36828</c:v>
                </c:pt>
                <c:pt idx="7518">
                  <c:v>36829</c:v>
                </c:pt>
                <c:pt idx="7519">
                  <c:v>36830</c:v>
                </c:pt>
                <c:pt idx="7520">
                  <c:v>36831</c:v>
                </c:pt>
                <c:pt idx="7521">
                  <c:v>36832</c:v>
                </c:pt>
                <c:pt idx="7522">
                  <c:v>36833</c:v>
                </c:pt>
                <c:pt idx="7523">
                  <c:v>36834</c:v>
                </c:pt>
                <c:pt idx="7524">
                  <c:v>36835</c:v>
                </c:pt>
                <c:pt idx="7525">
                  <c:v>36836</c:v>
                </c:pt>
                <c:pt idx="7526">
                  <c:v>36837</c:v>
                </c:pt>
                <c:pt idx="7527">
                  <c:v>36838</c:v>
                </c:pt>
                <c:pt idx="7528">
                  <c:v>36839</c:v>
                </c:pt>
                <c:pt idx="7529">
                  <c:v>36840</c:v>
                </c:pt>
                <c:pt idx="7530">
                  <c:v>36841</c:v>
                </c:pt>
                <c:pt idx="7531">
                  <c:v>36842</c:v>
                </c:pt>
                <c:pt idx="7532">
                  <c:v>36843</c:v>
                </c:pt>
                <c:pt idx="7533">
                  <c:v>36844</c:v>
                </c:pt>
                <c:pt idx="7534">
                  <c:v>36845</c:v>
                </c:pt>
                <c:pt idx="7535">
                  <c:v>36846</c:v>
                </c:pt>
                <c:pt idx="7536">
                  <c:v>36847</c:v>
                </c:pt>
                <c:pt idx="7537">
                  <c:v>36848</c:v>
                </c:pt>
                <c:pt idx="7538">
                  <c:v>36849</c:v>
                </c:pt>
                <c:pt idx="7539">
                  <c:v>36850</c:v>
                </c:pt>
                <c:pt idx="7540">
                  <c:v>36851</c:v>
                </c:pt>
                <c:pt idx="7541">
                  <c:v>36852</c:v>
                </c:pt>
                <c:pt idx="7542">
                  <c:v>36853</c:v>
                </c:pt>
                <c:pt idx="7543">
                  <c:v>36854</c:v>
                </c:pt>
                <c:pt idx="7544">
                  <c:v>36855</c:v>
                </c:pt>
                <c:pt idx="7545">
                  <c:v>36856</c:v>
                </c:pt>
                <c:pt idx="7546">
                  <c:v>36857</c:v>
                </c:pt>
                <c:pt idx="7547">
                  <c:v>36858</c:v>
                </c:pt>
                <c:pt idx="7548">
                  <c:v>36859</c:v>
                </c:pt>
                <c:pt idx="7549">
                  <c:v>36860</c:v>
                </c:pt>
                <c:pt idx="7550">
                  <c:v>36861</c:v>
                </c:pt>
                <c:pt idx="7551">
                  <c:v>36862</c:v>
                </c:pt>
                <c:pt idx="7552">
                  <c:v>36863</c:v>
                </c:pt>
                <c:pt idx="7553">
                  <c:v>36864</c:v>
                </c:pt>
                <c:pt idx="7554">
                  <c:v>36865</c:v>
                </c:pt>
                <c:pt idx="7555">
                  <c:v>36866</c:v>
                </c:pt>
                <c:pt idx="7556">
                  <c:v>36867</c:v>
                </c:pt>
                <c:pt idx="7557">
                  <c:v>36868</c:v>
                </c:pt>
                <c:pt idx="7558">
                  <c:v>36869</c:v>
                </c:pt>
                <c:pt idx="7559">
                  <c:v>36870</c:v>
                </c:pt>
                <c:pt idx="7560">
                  <c:v>36871</c:v>
                </c:pt>
                <c:pt idx="7561">
                  <c:v>36872</c:v>
                </c:pt>
                <c:pt idx="7562">
                  <c:v>36873</c:v>
                </c:pt>
                <c:pt idx="7563">
                  <c:v>36874</c:v>
                </c:pt>
                <c:pt idx="7564">
                  <c:v>36875</c:v>
                </c:pt>
                <c:pt idx="7565">
                  <c:v>36876</c:v>
                </c:pt>
                <c:pt idx="7566">
                  <c:v>36877</c:v>
                </c:pt>
                <c:pt idx="7567">
                  <c:v>36878</c:v>
                </c:pt>
                <c:pt idx="7568">
                  <c:v>36879</c:v>
                </c:pt>
                <c:pt idx="7569">
                  <c:v>36880</c:v>
                </c:pt>
                <c:pt idx="7570">
                  <c:v>36881</c:v>
                </c:pt>
                <c:pt idx="7571">
                  <c:v>36882</c:v>
                </c:pt>
                <c:pt idx="7572">
                  <c:v>36883</c:v>
                </c:pt>
                <c:pt idx="7573">
                  <c:v>36884</c:v>
                </c:pt>
                <c:pt idx="7574">
                  <c:v>36885</c:v>
                </c:pt>
                <c:pt idx="7575">
                  <c:v>36886</c:v>
                </c:pt>
                <c:pt idx="7576">
                  <c:v>36887</c:v>
                </c:pt>
                <c:pt idx="7577">
                  <c:v>36888</c:v>
                </c:pt>
                <c:pt idx="7578">
                  <c:v>36889</c:v>
                </c:pt>
                <c:pt idx="7579">
                  <c:v>36890</c:v>
                </c:pt>
                <c:pt idx="7580">
                  <c:v>36891</c:v>
                </c:pt>
                <c:pt idx="7581">
                  <c:v>36892</c:v>
                </c:pt>
                <c:pt idx="7582">
                  <c:v>36893</c:v>
                </c:pt>
                <c:pt idx="7583">
                  <c:v>36894</c:v>
                </c:pt>
                <c:pt idx="7584">
                  <c:v>36895</c:v>
                </c:pt>
                <c:pt idx="7585">
                  <c:v>36896</c:v>
                </c:pt>
                <c:pt idx="7586">
                  <c:v>36897</c:v>
                </c:pt>
                <c:pt idx="7587">
                  <c:v>36898</c:v>
                </c:pt>
                <c:pt idx="7588">
                  <c:v>36899</c:v>
                </c:pt>
                <c:pt idx="7589">
                  <c:v>36900</c:v>
                </c:pt>
                <c:pt idx="7590">
                  <c:v>36901</c:v>
                </c:pt>
                <c:pt idx="7591">
                  <c:v>36902</c:v>
                </c:pt>
                <c:pt idx="7592">
                  <c:v>36903</c:v>
                </c:pt>
                <c:pt idx="7593">
                  <c:v>36904</c:v>
                </c:pt>
                <c:pt idx="7594">
                  <c:v>36905</c:v>
                </c:pt>
                <c:pt idx="7595">
                  <c:v>36906</c:v>
                </c:pt>
                <c:pt idx="7596">
                  <c:v>36907</c:v>
                </c:pt>
                <c:pt idx="7597">
                  <c:v>36908</c:v>
                </c:pt>
                <c:pt idx="7598">
                  <c:v>36909</c:v>
                </c:pt>
                <c:pt idx="7599">
                  <c:v>36910</c:v>
                </c:pt>
                <c:pt idx="7600">
                  <c:v>36911</c:v>
                </c:pt>
                <c:pt idx="7601">
                  <c:v>36912</c:v>
                </c:pt>
                <c:pt idx="7602">
                  <c:v>36913</c:v>
                </c:pt>
                <c:pt idx="7603">
                  <c:v>36914</c:v>
                </c:pt>
                <c:pt idx="7604">
                  <c:v>36915</c:v>
                </c:pt>
                <c:pt idx="7605">
                  <c:v>36916</c:v>
                </c:pt>
                <c:pt idx="7606">
                  <c:v>36917</c:v>
                </c:pt>
                <c:pt idx="7607">
                  <c:v>36918</c:v>
                </c:pt>
                <c:pt idx="7608">
                  <c:v>36919</c:v>
                </c:pt>
                <c:pt idx="7609">
                  <c:v>36920</c:v>
                </c:pt>
                <c:pt idx="7610">
                  <c:v>36921</c:v>
                </c:pt>
                <c:pt idx="7611">
                  <c:v>36922</c:v>
                </c:pt>
                <c:pt idx="7612">
                  <c:v>36923</c:v>
                </c:pt>
                <c:pt idx="7613">
                  <c:v>36924</c:v>
                </c:pt>
                <c:pt idx="7614">
                  <c:v>36925</c:v>
                </c:pt>
                <c:pt idx="7615">
                  <c:v>36926</c:v>
                </c:pt>
                <c:pt idx="7616">
                  <c:v>36927</c:v>
                </c:pt>
                <c:pt idx="7617">
                  <c:v>36928</c:v>
                </c:pt>
                <c:pt idx="7618">
                  <c:v>36929</c:v>
                </c:pt>
                <c:pt idx="7619">
                  <c:v>36930</c:v>
                </c:pt>
                <c:pt idx="7620">
                  <c:v>36931</c:v>
                </c:pt>
                <c:pt idx="7621">
                  <c:v>36932</c:v>
                </c:pt>
                <c:pt idx="7622">
                  <c:v>36933</c:v>
                </c:pt>
                <c:pt idx="7623">
                  <c:v>36934</c:v>
                </c:pt>
                <c:pt idx="7624">
                  <c:v>36935</c:v>
                </c:pt>
                <c:pt idx="7625">
                  <c:v>36936</c:v>
                </c:pt>
                <c:pt idx="7626">
                  <c:v>36937</c:v>
                </c:pt>
                <c:pt idx="7627">
                  <c:v>36938</c:v>
                </c:pt>
                <c:pt idx="7628">
                  <c:v>36939</c:v>
                </c:pt>
                <c:pt idx="7629">
                  <c:v>36940</c:v>
                </c:pt>
                <c:pt idx="7630">
                  <c:v>36941</c:v>
                </c:pt>
                <c:pt idx="7631">
                  <c:v>36942</c:v>
                </c:pt>
                <c:pt idx="7632">
                  <c:v>36943</c:v>
                </c:pt>
                <c:pt idx="7633">
                  <c:v>36944</c:v>
                </c:pt>
                <c:pt idx="7634">
                  <c:v>36945</c:v>
                </c:pt>
                <c:pt idx="7635">
                  <c:v>36946</c:v>
                </c:pt>
                <c:pt idx="7636">
                  <c:v>36947</c:v>
                </c:pt>
                <c:pt idx="7637">
                  <c:v>36948</c:v>
                </c:pt>
                <c:pt idx="7638">
                  <c:v>36949</c:v>
                </c:pt>
                <c:pt idx="7639">
                  <c:v>36950</c:v>
                </c:pt>
                <c:pt idx="7640">
                  <c:v>36951</c:v>
                </c:pt>
                <c:pt idx="7641">
                  <c:v>36952</c:v>
                </c:pt>
                <c:pt idx="7642">
                  <c:v>36953</c:v>
                </c:pt>
                <c:pt idx="7643">
                  <c:v>36954</c:v>
                </c:pt>
                <c:pt idx="7644">
                  <c:v>36955</c:v>
                </c:pt>
                <c:pt idx="7645">
                  <c:v>36956</c:v>
                </c:pt>
                <c:pt idx="7646">
                  <c:v>36957</c:v>
                </c:pt>
                <c:pt idx="7647">
                  <c:v>36958</c:v>
                </c:pt>
                <c:pt idx="7648">
                  <c:v>36959</c:v>
                </c:pt>
                <c:pt idx="7649">
                  <c:v>36960</c:v>
                </c:pt>
                <c:pt idx="7650">
                  <c:v>36961</c:v>
                </c:pt>
                <c:pt idx="7651">
                  <c:v>36962</c:v>
                </c:pt>
                <c:pt idx="7652">
                  <c:v>36963</c:v>
                </c:pt>
                <c:pt idx="7653">
                  <c:v>36964</c:v>
                </c:pt>
                <c:pt idx="7654">
                  <c:v>36965</c:v>
                </c:pt>
                <c:pt idx="7655">
                  <c:v>36966</c:v>
                </c:pt>
                <c:pt idx="7656">
                  <c:v>36967</c:v>
                </c:pt>
                <c:pt idx="7657">
                  <c:v>36968</c:v>
                </c:pt>
                <c:pt idx="7658">
                  <c:v>36969</c:v>
                </c:pt>
                <c:pt idx="7659">
                  <c:v>36970</c:v>
                </c:pt>
                <c:pt idx="7660">
                  <c:v>36971</c:v>
                </c:pt>
                <c:pt idx="7661">
                  <c:v>36972</c:v>
                </c:pt>
                <c:pt idx="7662">
                  <c:v>36973</c:v>
                </c:pt>
                <c:pt idx="7663">
                  <c:v>36974</c:v>
                </c:pt>
                <c:pt idx="7664">
                  <c:v>36975</c:v>
                </c:pt>
                <c:pt idx="7665">
                  <c:v>36976</c:v>
                </c:pt>
                <c:pt idx="7666">
                  <c:v>36977</c:v>
                </c:pt>
                <c:pt idx="7667">
                  <c:v>36978</c:v>
                </c:pt>
                <c:pt idx="7668">
                  <c:v>36979</c:v>
                </c:pt>
                <c:pt idx="7669">
                  <c:v>36980</c:v>
                </c:pt>
                <c:pt idx="7670">
                  <c:v>36981</c:v>
                </c:pt>
                <c:pt idx="7671">
                  <c:v>36982</c:v>
                </c:pt>
                <c:pt idx="7672">
                  <c:v>36983</c:v>
                </c:pt>
                <c:pt idx="7673">
                  <c:v>36984</c:v>
                </c:pt>
                <c:pt idx="7674">
                  <c:v>36985</c:v>
                </c:pt>
                <c:pt idx="7675">
                  <c:v>36986</c:v>
                </c:pt>
                <c:pt idx="7676">
                  <c:v>36987</c:v>
                </c:pt>
                <c:pt idx="7677">
                  <c:v>36988</c:v>
                </c:pt>
                <c:pt idx="7678">
                  <c:v>36989</c:v>
                </c:pt>
                <c:pt idx="7679">
                  <c:v>36990</c:v>
                </c:pt>
                <c:pt idx="7680">
                  <c:v>36991</c:v>
                </c:pt>
                <c:pt idx="7681">
                  <c:v>36992</c:v>
                </c:pt>
                <c:pt idx="7682">
                  <c:v>36993</c:v>
                </c:pt>
                <c:pt idx="7683">
                  <c:v>36994</c:v>
                </c:pt>
                <c:pt idx="7684">
                  <c:v>36995</c:v>
                </c:pt>
                <c:pt idx="7685">
                  <c:v>36996</c:v>
                </c:pt>
                <c:pt idx="7686">
                  <c:v>36997</c:v>
                </c:pt>
                <c:pt idx="7687">
                  <c:v>36998</c:v>
                </c:pt>
                <c:pt idx="7688">
                  <c:v>36999</c:v>
                </c:pt>
                <c:pt idx="7689">
                  <c:v>37000</c:v>
                </c:pt>
                <c:pt idx="7690">
                  <c:v>37001</c:v>
                </c:pt>
                <c:pt idx="7691">
                  <c:v>37002</c:v>
                </c:pt>
                <c:pt idx="7692">
                  <c:v>37003</c:v>
                </c:pt>
                <c:pt idx="7693">
                  <c:v>37004</c:v>
                </c:pt>
                <c:pt idx="7694">
                  <c:v>37005</c:v>
                </c:pt>
                <c:pt idx="7695">
                  <c:v>37006</c:v>
                </c:pt>
                <c:pt idx="7696">
                  <c:v>37007</c:v>
                </c:pt>
                <c:pt idx="7697">
                  <c:v>37008</c:v>
                </c:pt>
                <c:pt idx="7698">
                  <c:v>37009</c:v>
                </c:pt>
                <c:pt idx="7699">
                  <c:v>37010</c:v>
                </c:pt>
                <c:pt idx="7700">
                  <c:v>37011</c:v>
                </c:pt>
                <c:pt idx="7701">
                  <c:v>37012</c:v>
                </c:pt>
                <c:pt idx="7702">
                  <c:v>37013</c:v>
                </c:pt>
                <c:pt idx="7703">
                  <c:v>37014</c:v>
                </c:pt>
                <c:pt idx="7704">
                  <c:v>37015</c:v>
                </c:pt>
                <c:pt idx="7705">
                  <c:v>37016</c:v>
                </c:pt>
                <c:pt idx="7706">
                  <c:v>37017</c:v>
                </c:pt>
                <c:pt idx="7707">
                  <c:v>37018</c:v>
                </c:pt>
                <c:pt idx="7708">
                  <c:v>37019</c:v>
                </c:pt>
                <c:pt idx="7709">
                  <c:v>37020</c:v>
                </c:pt>
                <c:pt idx="7710">
                  <c:v>37021</c:v>
                </c:pt>
                <c:pt idx="7711">
                  <c:v>37022</c:v>
                </c:pt>
                <c:pt idx="7712">
                  <c:v>37023</c:v>
                </c:pt>
                <c:pt idx="7713">
                  <c:v>37024</c:v>
                </c:pt>
                <c:pt idx="7714">
                  <c:v>37025</c:v>
                </c:pt>
                <c:pt idx="7715">
                  <c:v>37026</c:v>
                </c:pt>
                <c:pt idx="7716">
                  <c:v>37027</c:v>
                </c:pt>
                <c:pt idx="7717">
                  <c:v>37028</c:v>
                </c:pt>
                <c:pt idx="7718">
                  <c:v>37029</c:v>
                </c:pt>
                <c:pt idx="7719">
                  <c:v>37030</c:v>
                </c:pt>
                <c:pt idx="7720">
                  <c:v>37031</c:v>
                </c:pt>
                <c:pt idx="7721">
                  <c:v>37032</c:v>
                </c:pt>
                <c:pt idx="7722">
                  <c:v>37033</c:v>
                </c:pt>
                <c:pt idx="7723">
                  <c:v>37034</c:v>
                </c:pt>
                <c:pt idx="7724">
                  <c:v>37035</c:v>
                </c:pt>
                <c:pt idx="7725">
                  <c:v>37036</c:v>
                </c:pt>
                <c:pt idx="7726">
                  <c:v>37037</c:v>
                </c:pt>
                <c:pt idx="7727">
                  <c:v>37038</c:v>
                </c:pt>
                <c:pt idx="7728">
                  <c:v>37039</c:v>
                </c:pt>
                <c:pt idx="7729">
                  <c:v>37040</c:v>
                </c:pt>
                <c:pt idx="7730">
                  <c:v>37041</c:v>
                </c:pt>
                <c:pt idx="7731">
                  <c:v>37042</c:v>
                </c:pt>
                <c:pt idx="7732">
                  <c:v>37043</c:v>
                </c:pt>
                <c:pt idx="7733">
                  <c:v>37044</c:v>
                </c:pt>
                <c:pt idx="7734">
                  <c:v>37045</c:v>
                </c:pt>
                <c:pt idx="7735">
                  <c:v>37046</c:v>
                </c:pt>
                <c:pt idx="7736">
                  <c:v>37047</c:v>
                </c:pt>
                <c:pt idx="7737">
                  <c:v>37048</c:v>
                </c:pt>
                <c:pt idx="7738">
                  <c:v>37049</c:v>
                </c:pt>
                <c:pt idx="7739">
                  <c:v>37050</c:v>
                </c:pt>
                <c:pt idx="7740">
                  <c:v>37051</c:v>
                </c:pt>
                <c:pt idx="7741">
                  <c:v>37052</c:v>
                </c:pt>
                <c:pt idx="7742">
                  <c:v>37053</c:v>
                </c:pt>
                <c:pt idx="7743">
                  <c:v>37054</c:v>
                </c:pt>
                <c:pt idx="7744">
                  <c:v>37055</c:v>
                </c:pt>
                <c:pt idx="7745">
                  <c:v>37056</c:v>
                </c:pt>
                <c:pt idx="7746">
                  <c:v>37057</c:v>
                </c:pt>
                <c:pt idx="7747">
                  <c:v>37058</c:v>
                </c:pt>
                <c:pt idx="7748">
                  <c:v>37059</c:v>
                </c:pt>
                <c:pt idx="7749">
                  <c:v>37060</c:v>
                </c:pt>
                <c:pt idx="7750">
                  <c:v>37061</c:v>
                </c:pt>
                <c:pt idx="7751">
                  <c:v>37062</c:v>
                </c:pt>
                <c:pt idx="7752">
                  <c:v>37063</c:v>
                </c:pt>
                <c:pt idx="7753">
                  <c:v>37064</c:v>
                </c:pt>
                <c:pt idx="7754">
                  <c:v>37065</c:v>
                </c:pt>
                <c:pt idx="7755">
                  <c:v>37066</c:v>
                </c:pt>
                <c:pt idx="7756">
                  <c:v>37067</c:v>
                </c:pt>
                <c:pt idx="7757">
                  <c:v>37068</c:v>
                </c:pt>
                <c:pt idx="7758">
                  <c:v>37069</c:v>
                </c:pt>
                <c:pt idx="7759">
                  <c:v>37070</c:v>
                </c:pt>
                <c:pt idx="7760">
                  <c:v>37071</c:v>
                </c:pt>
                <c:pt idx="7761">
                  <c:v>37072</c:v>
                </c:pt>
                <c:pt idx="7762">
                  <c:v>37073</c:v>
                </c:pt>
                <c:pt idx="7763">
                  <c:v>37074</c:v>
                </c:pt>
                <c:pt idx="7764">
                  <c:v>37075</c:v>
                </c:pt>
                <c:pt idx="7765">
                  <c:v>37076</c:v>
                </c:pt>
                <c:pt idx="7766">
                  <c:v>37077</c:v>
                </c:pt>
                <c:pt idx="7767">
                  <c:v>37078</c:v>
                </c:pt>
                <c:pt idx="7768">
                  <c:v>37079</c:v>
                </c:pt>
                <c:pt idx="7769">
                  <c:v>37080</c:v>
                </c:pt>
                <c:pt idx="7770">
                  <c:v>37081</c:v>
                </c:pt>
                <c:pt idx="7771">
                  <c:v>37082</c:v>
                </c:pt>
                <c:pt idx="7772">
                  <c:v>37083</c:v>
                </c:pt>
                <c:pt idx="7773">
                  <c:v>37084</c:v>
                </c:pt>
                <c:pt idx="7774">
                  <c:v>37085</c:v>
                </c:pt>
                <c:pt idx="7775">
                  <c:v>37086</c:v>
                </c:pt>
                <c:pt idx="7776">
                  <c:v>37087</c:v>
                </c:pt>
                <c:pt idx="7777">
                  <c:v>37088</c:v>
                </c:pt>
                <c:pt idx="7778">
                  <c:v>37089</c:v>
                </c:pt>
                <c:pt idx="7779">
                  <c:v>37090</c:v>
                </c:pt>
                <c:pt idx="7780">
                  <c:v>37091</c:v>
                </c:pt>
                <c:pt idx="7781">
                  <c:v>37092</c:v>
                </c:pt>
                <c:pt idx="7782">
                  <c:v>37093</c:v>
                </c:pt>
                <c:pt idx="7783">
                  <c:v>37094</c:v>
                </c:pt>
                <c:pt idx="7784">
                  <c:v>37095</c:v>
                </c:pt>
                <c:pt idx="7785">
                  <c:v>37096</c:v>
                </c:pt>
                <c:pt idx="7786">
                  <c:v>37097</c:v>
                </c:pt>
                <c:pt idx="7787">
                  <c:v>37098</c:v>
                </c:pt>
                <c:pt idx="7788">
                  <c:v>37099</c:v>
                </c:pt>
                <c:pt idx="7789">
                  <c:v>37100</c:v>
                </c:pt>
                <c:pt idx="7790">
                  <c:v>37101</c:v>
                </c:pt>
                <c:pt idx="7791">
                  <c:v>37102</c:v>
                </c:pt>
                <c:pt idx="7792">
                  <c:v>37103</c:v>
                </c:pt>
                <c:pt idx="7793">
                  <c:v>37104</c:v>
                </c:pt>
                <c:pt idx="7794">
                  <c:v>37105</c:v>
                </c:pt>
                <c:pt idx="7795">
                  <c:v>37106</c:v>
                </c:pt>
                <c:pt idx="7796">
                  <c:v>37107</c:v>
                </c:pt>
                <c:pt idx="7797">
                  <c:v>37108</c:v>
                </c:pt>
                <c:pt idx="7798">
                  <c:v>37109</c:v>
                </c:pt>
                <c:pt idx="7799">
                  <c:v>37110</c:v>
                </c:pt>
                <c:pt idx="7800">
                  <c:v>37111</c:v>
                </c:pt>
                <c:pt idx="7801">
                  <c:v>37112</c:v>
                </c:pt>
                <c:pt idx="7802">
                  <c:v>37113</c:v>
                </c:pt>
                <c:pt idx="7803">
                  <c:v>37114</c:v>
                </c:pt>
                <c:pt idx="7804">
                  <c:v>37115</c:v>
                </c:pt>
                <c:pt idx="7805">
                  <c:v>37116</c:v>
                </c:pt>
                <c:pt idx="7806">
                  <c:v>37117</c:v>
                </c:pt>
                <c:pt idx="7807">
                  <c:v>37118</c:v>
                </c:pt>
                <c:pt idx="7808">
                  <c:v>37119</c:v>
                </c:pt>
                <c:pt idx="7809">
                  <c:v>37120</c:v>
                </c:pt>
                <c:pt idx="7810">
                  <c:v>37121</c:v>
                </c:pt>
                <c:pt idx="7811">
                  <c:v>37122</c:v>
                </c:pt>
                <c:pt idx="7812">
                  <c:v>37123</c:v>
                </c:pt>
                <c:pt idx="7813">
                  <c:v>37124</c:v>
                </c:pt>
                <c:pt idx="7814">
                  <c:v>37125</c:v>
                </c:pt>
                <c:pt idx="7815">
                  <c:v>37126</c:v>
                </c:pt>
                <c:pt idx="7816">
                  <c:v>37127</c:v>
                </c:pt>
                <c:pt idx="7817">
                  <c:v>37128</c:v>
                </c:pt>
                <c:pt idx="7818">
                  <c:v>37129</c:v>
                </c:pt>
                <c:pt idx="7819">
                  <c:v>37130</c:v>
                </c:pt>
                <c:pt idx="7820">
                  <c:v>37131</c:v>
                </c:pt>
                <c:pt idx="7821">
                  <c:v>37132</c:v>
                </c:pt>
                <c:pt idx="7822">
                  <c:v>37133</c:v>
                </c:pt>
                <c:pt idx="7823">
                  <c:v>37134</c:v>
                </c:pt>
                <c:pt idx="7824">
                  <c:v>37135</c:v>
                </c:pt>
                <c:pt idx="7825">
                  <c:v>37136</c:v>
                </c:pt>
                <c:pt idx="7826">
                  <c:v>37137</c:v>
                </c:pt>
                <c:pt idx="7827">
                  <c:v>37138</c:v>
                </c:pt>
                <c:pt idx="7828">
                  <c:v>37139</c:v>
                </c:pt>
                <c:pt idx="7829">
                  <c:v>37140</c:v>
                </c:pt>
                <c:pt idx="7830">
                  <c:v>37141</c:v>
                </c:pt>
                <c:pt idx="7831">
                  <c:v>37142</c:v>
                </c:pt>
                <c:pt idx="7832">
                  <c:v>37143</c:v>
                </c:pt>
                <c:pt idx="7833">
                  <c:v>37144</c:v>
                </c:pt>
                <c:pt idx="7834">
                  <c:v>37145</c:v>
                </c:pt>
                <c:pt idx="7835">
                  <c:v>37146</c:v>
                </c:pt>
                <c:pt idx="7836">
                  <c:v>37147</c:v>
                </c:pt>
                <c:pt idx="7837">
                  <c:v>37148</c:v>
                </c:pt>
                <c:pt idx="7838">
                  <c:v>37149</c:v>
                </c:pt>
                <c:pt idx="7839">
                  <c:v>37150</c:v>
                </c:pt>
                <c:pt idx="7840">
                  <c:v>37151</c:v>
                </c:pt>
                <c:pt idx="7841">
                  <c:v>37152</c:v>
                </c:pt>
                <c:pt idx="7842">
                  <c:v>37153</c:v>
                </c:pt>
                <c:pt idx="7843">
                  <c:v>37154</c:v>
                </c:pt>
                <c:pt idx="7844">
                  <c:v>37155</c:v>
                </c:pt>
                <c:pt idx="7845">
                  <c:v>37156</c:v>
                </c:pt>
                <c:pt idx="7846">
                  <c:v>37157</c:v>
                </c:pt>
                <c:pt idx="7847">
                  <c:v>37158</c:v>
                </c:pt>
                <c:pt idx="7848">
                  <c:v>37159</c:v>
                </c:pt>
                <c:pt idx="7849">
                  <c:v>37160</c:v>
                </c:pt>
                <c:pt idx="7850">
                  <c:v>37161</c:v>
                </c:pt>
                <c:pt idx="7851">
                  <c:v>37162</c:v>
                </c:pt>
                <c:pt idx="7852">
                  <c:v>37163</c:v>
                </c:pt>
                <c:pt idx="7853">
                  <c:v>37164</c:v>
                </c:pt>
                <c:pt idx="7854">
                  <c:v>37165</c:v>
                </c:pt>
                <c:pt idx="7855">
                  <c:v>37166</c:v>
                </c:pt>
                <c:pt idx="7856">
                  <c:v>37167</c:v>
                </c:pt>
                <c:pt idx="7857">
                  <c:v>37168</c:v>
                </c:pt>
                <c:pt idx="7858">
                  <c:v>37169</c:v>
                </c:pt>
                <c:pt idx="7859">
                  <c:v>37170</c:v>
                </c:pt>
                <c:pt idx="7860">
                  <c:v>37171</c:v>
                </c:pt>
                <c:pt idx="7861">
                  <c:v>37172</c:v>
                </c:pt>
                <c:pt idx="7862">
                  <c:v>37173</c:v>
                </c:pt>
                <c:pt idx="7863">
                  <c:v>37174</c:v>
                </c:pt>
                <c:pt idx="7864">
                  <c:v>37175</c:v>
                </c:pt>
                <c:pt idx="7865">
                  <c:v>37176</c:v>
                </c:pt>
                <c:pt idx="7866">
                  <c:v>37177</c:v>
                </c:pt>
                <c:pt idx="7867">
                  <c:v>37178</c:v>
                </c:pt>
                <c:pt idx="7868">
                  <c:v>37179</c:v>
                </c:pt>
                <c:pt idx="7869">
                  <c:v>37180</c:v>
                </c:pt>
                <c:pt idx="7870">
                  <c:v>37181</c:v>
                </c:pt>
                <c:pt idx="7871">
                  <c:v>37182</c:v>
                </c:pt>
                <c:pt idx="7872">
                  <c:v>37183</c:v>
                </c:pt>
                <c:pt idx="7873">
                  <c:v>37184</c:v>
                </c:pt>
                <c:pt idx="7874">
                  <c:v>37185</c:v>
                </c:pt>
                <c:pt idx="7875">
                  <c:v>37186</c:v>
                </c:pt>
                <c:pt idx="7876">
                  <c:v>37187</c:v>
                </c:pt>
                <c:pt idx="7877">
                  <c:v>37188</c:v>
                </c:pt>
                <c:pt idx="7878">
                  <c:v>37189</c:v>
                </c:pt>
                <c:pt idx="7879">
                  <c:v>37190</c:v>
                </c:pt>
                <c:pt idx="7880">
                  <c:v>37191</c:v>
                </c:pt>
                <c:pt idx="7881">
                  <c:v>37192</c:v>
                </c:pt>
                <c:pt idx="7882">
                  <c:v>37193</c:v>
                </c:pt>
                <c:pt idx="7883">
                  <c:v>37194</c:v>
                </c:pt>
                <c:pt idx="7884">
                  <c:v>37195</c:v>
                </c:pt>
                <c:pt idx="7885">
                  <c:v>37196</c:v>
                </c:pt>
                <c:pt idx="7886">
                  <c:v>37197</c:v>
                </c:pt>
                <c:pt idx="7887">
                  <c:v>37198</c:v>
                </c:pt>
                <c:pt idx="7888">
                  <c:v>37199</c:v>
                </c:pt>
                <c:pt idx="7889">
                  <c:v>37200</c:v>
                </c:pt>
                <c:pt idx="7890">
                  <c:v>37201</c:v>
                </c:pt>
                <c:pt idx="7891">
                  <c:v>37202</c:v>
                </c:pt>
                <c:pt idx="7892">
                  <c:v>37203</c:v>
                </c:pt>
                <c:pt idx="7893">
                  <c:v>37204</c:v>
                </c:pt>
                <c:pt idx="7894">
                  <c:v>37205</c:v>
                </c:pt>
                <c:pt idx="7895">
                  <c:v>37206</c:v>
                </c:pt>
                <c:pt idx="7896">
                  <c:v>37207</c:v>
                </c:pt>
                <c:pt idx="7897">
                  <c:v>37208</c:v>
                </c:pt>
                <c:pt idx="7898">
                  <c:v>37209</c:v>
                </c:pt>
                <c:pt idx="7899">
                  <c:v>37210</c:v>
                </c:pt>
                <c:pt idx="7900">
                  <c:v>37211</c:v>
                </c:pt>
                <c:pt idx="7901">
                  <c:v>37212</c:v>
                </c:pt>
                <c:pt idx="7902">
                  <c:v>37213</c:v>
                </c:pt>
                <c:pt idx="7903">
                  <c:v>37214</c:v>
                </c:pt>
                <c:pt idx="7904">
                  <c:v>37215</c:v>
                </c:pt>
                <c:pt idx="7905">
                  <c:v>37216</c:v>
                </c:pt>
                <c:pt idx="7906">
                  <c:v>37217</c:v>
                </c:pt>
                <c:pt idx="7907">
                  <c:v>37218</c:v>
                </c:pt>
                <c:pt idx="7908">
                  <c:v>37219</c:v>
                </c:pt>
                <c:pt idx="7909">
                  <c:v>37220</c:v>
                </c:pt>
                <c:pt idx="7910">
                  <c:v>37221</c:v>
                </c:pt>
                <c:pt idx="7911">
                  <c:v>37222</c:v>
                </c:pt>
                <c:pt idx="7912">
                  <c:v>37223</c:v>
                </c:pt>
                <c:pt idx="7913">
                  <c:v>37224</c:v>
                </c:pt>
                <c:pt idx="7914">
                  <c:v>37225</c:v>
                </c:pt>
                <c:pt idx="7915">
                  <c:v>37226</c:v>
                </c:pt>
                <c:pt idx="7916">
                  <c:v>37227</c:v>
                </c:pt>
                <c:pt idx="7917">
                  <c:v>37228</c:v>
                </c:pt>
                <c:pt idx="7918">
                  <c:v>37229</c:v>
                </c:pt>
                <c:pt idx="7919">
                  <c:v>37230</c:v>
                </c:pt>
                <c:pt idx="7920">
                  <c:v>37231</c:v>
                </c:pt>
                <c:pt idx="7921">
                  <c:v>37232</c:v>
                </c:pt>
                <c:pt idx="7922">
                  <c:v>37233</c:v>
                </c:pt>
                <c:pt idx="7923">
                  <c:v>37234</c:v>
                </c:pt>
                <c:pt idx="7924">
                  <c:v>37235</c:v>
                </c:pt>
                <c:pt idx="7925">
                  <c:v>37236</c:v>
                </c:pt>
                <c:pt idx="7926">
                  <c:v>37237</c:v>
                </c:pt>
                <c:pt idx="7927">
                  <c:v>37238</c:v>
                </c:pt>
                <c:pt idx="7928">
                  <c:v>37239</c:v>
                </c:pt>
                <c:pt idx="7929">
                  <c:v>37240</c:v>
                </c:pt>
                <c:pt idx="7930">
                  <c:v>37241</c:v>
                </c:pt>
                <c:pt idx="7931">
                  <c:v>37242</c:v>
                </c:pt>
                <c:pt idx="7932">
                  <c:v>37243</c:v>
                </c:pt>
                <c:pt idx="7933">
                  <c:v>37244</c:v>
                </c:pt>
                <c:pt idx="7934">
                  <c:v>37245</c:v>
                </c:pt>
                <c:pt idx="7935">
                  <c:v>37246</c:v>
                </c:pt>
                <c:pt idx="7936">
                  <c:v>37247</c:v>
                </c:pt>
                <c:pt idx="7937">
                  <c:v>37248</c:v>
                </c:pt>
                <c:pt idx="7938">
                  <c:v>37249</c:v>
                </c:pt>
                <c:pt idx="7939">
                  <c:v>37250</c:v>
                </c:pt>
                <c:pt idx="7940">
                  <c:v>37251</c:v>
                </c:pt>
                <c:pt idx="7941">
                  <c:v>37252</c:v>
                </c:pt>
                <c:pt idx="7942">
                  <c:v>37253</c:v>
                </c:pt>
                <c:pt idx="7943">
                  <c:v>37254</c:v>
                </c:pt>
                <c:pt idx="7944">
                  <c:v>37255</c:v>
                </c:pt>
                <c:pt idx="7945">
                  <c:v>37256</c:v>
                </c:pt>
                <c:pt idx="7946">
                  <c:v>37257</c:v>
                </c:pt>
                <c:pt idx="7947">
                  <c:v>37258</c:v>
                </c:pt>
                <c:pt idx="7948">
                  <c:v>37259</c:v>
                </c:pt>
                <c:pt idx="7949">
                  <c:v>37260</c:v>
                </c:pt>
                <c:pt idx="7950">
                  <c:v>37261</c:v>
                </c:pt>
                <c:pt idx="7951">
                  <c:v>37262</c:v>
                </c:pt>
                <c:pt idx="7952">
                  <c:v>37263</c:v>
                </c:pt>
                <c:pt idx="7953">
                  <c:v>37264</c:v>
                </c:pt>
                <c:pt idx="7954">
                  <c:v>37265</c:v>
                </c:pt>
                <c:pt idx="7955">
                  <c:v>37266</c:v>
                </c:pt>
                <c:pt idx="7956">
                  <c:v>37267</c:v>
                </c:pt>
                <c:pt idx="7957">
                  <c:v>37268</c:v>
                </c:pt>
                <c:pt idx="7958">
                  <c:v>37269</c:v>
                </c:pt>
                <c:pt idx="7959">
                  <c:v>37270</c:v>
                </c:pt>
                <c:pt idx="7960">
                  <c:v>37271</c:v>
                </c:pt>
                <c:pt idx="7961">
                  <c:v>37272</c:v>
                </c:pt>
                <c:pt idx="7962">
                  <c:v>37273</c:v>
                </c:pt>
                <c:pt idx="7963">
                  <c:v>37274</c:v>
                </c:pt>
                <c:pt idx="7964">
                  <c:v>37275</c:v>
                </c:pt>
                <c:pt idx="7965">
                  <c:v>37276</c:v>
                </c:pt>
                <c:pt idx="7966">
                  <c:v>37277</c:v>
                </c:pt>
                <c:pt idx="7967">
                  <c:v>37278</c:v>
                </c:pt>
                <c:pt idx="7968">
                  <c:v>37279</c:v>
                </c:pt>
                <c:pt idx="7969">
                  <c:v>37280</c:v>
                </c:pt>
                <c:pt idx="7970">
                  <c:v>37281</c:v>
                </c:pt>
                <c:pt idx="7971">
                  <c:v>37282</c:v>
                </c:pt>
                <c:pt idx="7972">
                  <c:v>37283</c:v>
                </c:pt>
                <c:pt idx="7973">
                  <c:v>37284</c:v>
                </c:pt>
                <c:pt idx="7974">
                  <c:v>37285</c:v>
                </c:pt>
                <c:pt idx="7975">
                  <c:v>37286</c:v>
                </c:pt>
                <c:pt idx="7976">
                  <c:v>37287</c:v>
                </c:pt>
                <c:pt idx="7977">
                  <c:v>37288</c:v>
                </c:pt>
                <c:pt idx="7978">
                  <c:v>37289</c:v>
                </c:pt>
                <c:pt idx="7979">
                  <c:v>37290</c:v>
                </c:pt>
                <c:pt idx="7980">
                  <c:v>37291</c:v>
                </c:pt>
                <c:pt idx="7981">
                  <c:v>37292</c:v>
                </c:pt>
                <c:pt idx="7982">
                  <c:v>37293</c:v>
                </c:pt>
                <c:pt idx="7983">
                  <c:v>37294</c:v>
                </c:pt>
                <c:pt idx="7984">
                  <c:v>37295</c:v>
                </c:pt>
                <c:pt idx="7985">
                  <c:v>37296</c:v>
                </c:pt>
                <c:pt idx="7986">
                  <c:v>37297</c:v>
                </c:pt>
                <c:pt idx="7987">
                  <c:v>37298</c:v>
                </c:pt>
                <c:pt idx="7988">
                  <c:v>37299</c:v>
                </c:pt>
                <c:pt idx="7989">
                  <c:v>37300</c:v>
                </c:pt>
                <c:pt idx="7990">
                  <c:v>37301</c:v>
                </c:pt>
                <c:pt idx="7991">
                  <c:v>37302</c:v>
                </c:pt>
                <c:pt idx="7992">
                  <c:v>37303</c:v>
                </c:pt>
                <c:pt idx="7993">
                  <c:v>37304</c:v>
                </c:pt>
                <c:pt idx="7994">
                  <c:v>37305</c:v>
                </c:pt>
                <c:pt idx="7995">
                  <c:v>37306</c:v>
                </c:pt>
                <c:pt idx="7996">
                  <c:v>37307</c:v>
                </c:pt>
                <c:pt idx="7997">
                  <c:v>37308</c:v>
                </c:pt>
                <c:pt idx="7998">
                  <c:v>37309</c:v>
                </c:pt>
                <c:pt idx="7999">
                  <c:v>37310</c:v>
                </c:pt>
                <c:pt idx="8000">
                  <c:v>37311</c:v>
                </c:pt>
                <c:pt idx="8001">
                  <c:v>37312</c:v>
                </c:pt>
                <c:pt idx="8002">
                  <c:v>37313</c:v>
                </c:pt>
                <c:pt idx="8003">
                  <c:v>37314</c:v>
                </c:pt>
                <c:pt idx="8004">
                  <c:v>37315</c:v>
                </c:pt>
                <c:pt idx="8005">
                  <c:v>37316</c:v>
                </c:pt>
                <c:pt idx="8006">
                  <c:v>37317</c:v>
                </c:pt>
                <c:pt idx="8007">
                  <c:v>37318</c:v>
                </c:pt>
                <c:pt idx="8008">
                  <c:v>37319</c:v>
                </c:pt>
                <c:pt idx="8009">
                  <c:v>37320</c:v>
                </c:pt>
                <c:pt idx="8010">
                  <c:v>37321</c:v>
                </c:pt>
                <c:pt idx="8011">
                  <c:v>37322</c:v>
                </c:pt>
                <c:pt idx="8012">
                  <c:v>37323</c:v>
                </c:pt>
                <c:pt idx="8013">
                  <c:v>37324</c:v>
                </c:pt>
                <c:pt idx="8014">
                  <c:v>37325</c:v>
                </c:pt>
                <c:pt idx="8015">
                  <c:v>37326</c:v>
                </c:pt>
                <c:pt idx="8016">
                  <c:v>37327</c:v>
                </c:pt>
                <c:pt idx="8017">
                  <c:v>37328</c:v>
                </c:pt>
                <c:pt idx="8018">
                  <c:v>37329</c:v>
                </c:pt>
                <c:pt idx="8019">
                  <c:v>37330</c:v>
                </c:pt>
                <c:pt idx="8020">
                  <c:v>37331</c:v>
                </c:pt>
                <c:pt idx="8021">
                  <c:v>37332</c:v>
                </c:pt>
                <c:pt idx="8022">
                  <c:v>37333</c:v>
                </c:pt>
                <c:pt idx="8023">
                  <c:v>37334</c:v>
                </c:pt>
                <c:pt idx="8024">
                  <c:v>37335</c:v>
                </c:pt>
                <c:pt idx="8025">
                  <c:v>37336</c:v>
                </c:pt>
                <c:pt idx="8026">
                  <c:v>37337</c:v>
                </c:pt>
                <c:pt idx="8027">
                  <c:v>37338</c:v>
                </c:pt>
                <c:pt idx="8028">
                  <c:v>37339</c:v>
                </c:pt>
                <c:pt idx="8029">
                  <c:v>37340</c:v>
                </c:pt>
                <c:pt idx="8030">
                  <c:v>37341</c:v>
                </c:pt>
                <c:pt idx="8031">
                  <c:v>37342</c:v>
                </c:pt>
                <c:pt idx="8032">
                  <c:v>37343</c:v>
                </c:pt>
                <c:pt idx="8033">
                  <c:v>37344</c:v>
                </c:pt>
                <c:pt idx="8034">
                  <c:v>37345</c:v>
                </c:pt>
                <c:pt idx="8035">
                  <c:v>37346</c:v>
                </c:pt>
                <c:pt idx="8036">
                  <c:v>37347</c:v>
                </c:pt>
                <c:pt idx="8037">
                  <c:v>37348</c:v>
                </c:pt>
                <c:pt idx="8038">
                  <c:v>37349</c:v>
                </c:pt>
                <c:pt idx="8039">
                  <c:v>37350</c:v>
                </c:pt>
                <c:pt idx="8040">
                  <c:v>37351</c:v>
                </c:pt>
                <c:pt idx="8041">
                  <c:v>37352</c:v>
                </c:pt>
                <c:pt idx="8042">
                  <c:v>37353</c:v>
                </c:pt>
                <c:pt idx="8043">
                  <c:v>37354</c:v>
                </c:pt>
                <c:pt idx="8044">
                  <c:v>37355</c:v>
                </c:pt>
                <c:pt idx="8045">
                  <c:v>37356</c:v>
                </c:pt>
                <c:pt idx="8046">
                  <c:v>37357</c:v>
                </c:pt>
                <c:pt idx="8047">
                  <c:v>37358</c:v>
                </c:pt>
                <c:pt idx="8048">
                  <c:v>37359</c:v>
                </c:pt>
                <c:pt idx="8049">
                  <c:v>37360</c:v>
                </c:pt>
                <c:pt idx="8050">
                  <c:v>37361</c:v>
                </c:pt>
                <c:pt idx="8051">
                  <c:v>37362</c:v>
                </c:pt>
                <c:pt idx="8052">
                  <c:v>37363</c:v>
                </c:pt>
                <c:pt idx="8053">
                  <c:v>37364</c:v>
                </c:pt>
                <c:pt idx="8054">
                  <c:v>37365</c:v>
                </c:pt>
                <c:pt idx="8055">
                  <c:v>37366</c:v>
                </c:pt>
                <c:pt idx="8056">
                  <c:v>37367</c:v>
                </c:pt>
                <c:pt idx="8057">
                  <c:v>37368</c:v>
                </c:pt>
                <c:pt idx="8058">
                  <c:v>37369</c:v>
                </c:pt>
                <c:pt idx="8059">
                  <c:v>37370</c:v>
                </c:pt>
                <c:pt idx="8060">
                  <c:v>37371</c:v>
                </c:pt>
                <c:pt idx="8061">
                  <c:v>37372</c:v>
                </c:pt>
                <c:pt idx="8062">
                  <c:v>37373</c:v>
                </c:pt>
                <c:pt idx="8063">
                  <c:v>37374</c:v>
                </c:pt>
                <c:pt idx="8064">
                  <c:v>37375</c:v>
                </c:pt>
                <c:pt idx="8065">
                  <c:v>37376</c:v>
                </c:pt>
                <c:pt idx="8066">
                  <c:v>37377</c:v>
                </c:pt>
                <c:pt idx="8067">
                  <c:v>37378</c:v>
                </c:pt>
                <c:pt idx="8068">
                  <c:v>37379</c:v>
                </c:pt>
                <c:pt idx="8069">
                  <c:v>37380</c:v>
                </c:pt>
                <c:pt idx="8070">
                  <c:v>37381</c:v>
                </c:pt>
                <c:pt idx="8071">
                  <c:v>37382</c:v>
                </c:pt>
                <c:pt idx="8072">
                  <c:v>37383</c:v>
                </c:pt>
                <c:pt idx="8073">
                  <c:v>37384</c:v>
                </c:pt>
                <c:pt idx="8074">
                  <c:v>37385</c:v>
                </c:pt>
                <c:pt idx="8075">
                  <c:v>37386</c:v>
                </c:pt>
                <c:pt idx="8076">
                  <c:v>37387</c:v>
                </c:pt>
                <c:pt idx="8077">
                  <c:v>37388</c:v>
                </c:pt>
                <c:pt idx="8078">
                  <c:v>37389</c:v>
                </c:pt>
                <c:pt idx="8079">
                  <c:v>37390</c:v>
                </c:pt>
                <c:pt idx="8080">
                  <c:v>37391</c:v>
                </c:pt>
                <c:pt idx="8081">
                  <c:v>37392</c:v>
                </c:pt>
                <c:pt idx="8082">
                  <c:v>37393</c:v>
                </c:pt>
                <c:pt idx="8083">
                  <c:v>37394</c:v>
                </c:pt>
                <c:pt idx="8084">
                  <c:v>37395</c:v>
                </c:pt>
                <c:pt idx="8085">
                  <c:v>37396</c:v>
                </c:pt>
                <c:pt idx="8086">
                  <c:v>37397</c:v>
                </c:pt>
                <c:pt idx="8087">
                  <c:v>37398</c:v>
                </c:pt>
                <c:pt idx="8088">
                  <c:v>37399</c:v>
                </c:pt>
                <c:pt idx="8089">
                  <c:v>37400</c:v>
                </c:pt>
                <c:pt idx="8090">
                  <c:v>37401</c:v>
                </c:pt>
                <c:pt idx="8091">
                  <c:v>37402</c:v>
                </c:pt>
                <c:pt idx="8092">
                  <c:v>37403</c:v>
                </c:pt>
                <c:pt idx="8093">
                  <c:v>37404</c:v>
                </c:pt>
                <c:pt idx="8094">
                  <c:v>37405</c:v>
                </c:pt>
                <c:pt idx="8095">
                  <c:v>37406</c:v>
                </c:pt>
                <c:pt idx="8096">
                  <c:v>37407</c:v>
                </c:pt>
                <c:pt idx="8097">
                  <c:v>37408</c:v>
                </c:pt>
                <c:pt idx="8098">
                  <c:v>37409</c:v>
                </c:pt>
                <c:pt idx="8099">
                  <c:v>37410</c:v>
                </c:pt>
                <c:pt idx="8100">
                  <c:v>37411</c:v>
                </c:pt>
                <c:pt idx="8101">
                  <c:v>37412</c:v>
                </c:pt>
                <c:pt idx="8102">
                  <c:v>37413</c:v>
                </c:pt>
                <c:pt idx="8103">
                  <c:v>37414</c:v>
                </c:pt>
                <c:pt idx="8104">
                  <c:v>37415</c:v>
                </c:pt>
                <c:pt idx="8105">
                  <c:v>37416</c:v>
                </c:pt>
                <c:pt idx="8106">
                  <c:v>37417</c:v>
                </c:pt>
                <c:pt idx="8107">
                  <c:v>37418</c:v>
                </c:pt>
                <c:pt idx="8108">
                  <c:v>37419</c:v>
                </c:pt>
                <c:pt idx="8109">
                  <c:v>37420</c:v>
                </c:pt>
                <c:pt idx="8110">
                  <c:v>37421</c:v>
                </c:pt>
                <c:pt idx="8111">
                  <c:v>37422</c:v>
                </c:pt>
                <c:pt idx="8112">
                  <c:v>37423</c:v>
                </c:pt>
                <c:pt idx="8113">
                  <c:v>37424</c:v>
                </c:pt>
                <c:pt idx="8114">
                  <c:v>37425</c:v>
                </c:pt>
                <c:pt idx="8115">
                  <c:v>37426</c:v>
                </c:pt>
                <c:pt idx="8116">
                  <c:v>37427</c:v>
                </c:pt>
                <c:pt idx="8117">
                  <c:v>37428</c:v>
                </c:pt>
                <c:pt idx="8118">
                  <c:v>37429</c:v>
                </c:pt>
                <c:pt idx="8119">
                  <c:v>37430</c:v>
                </c:pt>
                <c:pt idx="8120">
                  <c:v>37431</c:v>
                </c:pt>
                <c:pt idx="8121">
                  <c:v>37432</c:v>
                </c:pt>
                <c:pt idx="8122">
                  <c:v>37433</c:v>
                </c:pt>
                <c:pt idx="8123">
                  <c:v>37434</c:v>
                </c:pt>
                <c:pt idx="8124">
                  <c:v>37435</c:v>
                </c:pt>
                <c:pt idx="8125">
                  <c:v>37436</c:v>
                </c:pt>
                <c:pt idx="8126">
                  <c:v>37437</c:v>
                </c:pt>
                <c:pt idx="8127">
                  <c:v>37438</c:v>
                </c:pt>
                <c:pt idx="8128">
                  <c:v>37439</c:v>
                </c:pt>
                <c:pt idx="8129">
                  <c:v>37440</c:v>
                </c:pt>
                <c:pt idx="8130">
                  <c:v>37441</c:v>
                </c:pt>
                <c:pt idx="8131">
                  <c:v>37442</c:v>
                </c:pt>
                <c:pt idx="8132">
                  <c:v>37443</c:v>
                </c:pt>
                <c:pt idx="8133">
                  <c:v>37444</c:v>
                </c:pt>
                <c:pt idx="8134">
                  <c:v>37445</c:v>
                </c:pt>
                <c:pt idx="8135">
                  <c:v>37446</c:v>
                </c:pt>
                <c:pt idx="8136">
                  <c:v>37447</c:v>
                </c:pt>
                <c:pt idx="8137">
                  <c:v>37448</c:v>
                </c:pt>
                <c:pt idx="8138">
                  <c:v>37449</c:v>
                </c:pt>
                <c:pt idx="8139">
                  <c:v>37450</c:v>
                </c:pt>
                <c:pt idx="8140">
                  <c:v>37451</c:v>
                </c:pt>
                <c:pt idx="8141">
                  <c:v>37452</c:v>
                </c:pt>
                <c:pt idx="8142">
                  <c:v>37453</c:v>
                </c:pt>
                <c:pt idx="8143">
                  <c:v>37454</c:v>
                </c:pt>
                <c:pt idx="8144">
                  <c:v>37455</c:v>
                </c:pt>
                <c:pt idx="8145">
                  <c:v>37456</c:v>
                </c:pt>
                <c:pt idx="8146">
                  <c:v>37457</c:v>
                </c:pt>
                <c:pt idx="8147">
                  <c:v>37458</c:v>
                </c:pt>
                <c:pt idx="8148">
                  <c:v>37459</c:v>
                </c:pt>
                <c:pt idx="8149">
                  <c:v>37460</c:v>
                </c:pt>
                <c:pt idx="8150">
                  <c:v>37461</c:v>
                </c:pt>
                <c:pt idx="8151">
                  <c:v>37462</c:v>
                </c:pt>
                <c:pt idx="8152">
                  <c:v>37463</c:v>
                </c:pt>
                <c:pt idx="8153">
                  <c:v>37464</c:v>
                </c:pt>
                <c:pt idx="8154">
                  <c:v>37465</c:v>
                </c:pt>
                <c:pt idx="8155">
                  <c:v>37466</c:v>
                </c:pt>
                <c:pt idx="8156">
                  <c:v>37467</c:v>
                </c:pt>
                <c:pt idx="8157">
                  <c:v>37468</c:v>
                </c:pt>
                <c:pt idx="8158">
                  <c:v>37469</c:v>
                </c:pt>
                <c:pt idx="8159">
                  <c:v>37470</c:v>
                </c:pt>
                <c:pt idx="8160">
                  <c:v>37471</c:v>
                </c:pt>
                <c:pt idx="8161">
                  <c:v>37472</c:v>
                </c:pt>
                <c:pt idx="8162">
                  <c:v>37473</c:v>
                </c:pt>
                <c:pt idx="8163">
                  <c:v>37474</c:v>
                </c:pt>
                <c:pt idx="8164">
                  <c:v>37475</c:v>
                </c:pt>
                <c:pt idx="8165">
                  <c:v>37476</c:v>
                </c:pt>
                <c:pt idx="8166">
                  <c:v>37477</c:v>
                </c:pt>
                <c:pt idx="8167">
                  <c:v>37478</c:v>
                </c:pt>
                <c:pt idx="8168">
                  <c:v>37479</c:v>
                </c:pt>
                <c:pt idx="8169">
                  <c:v>37480</c:v>
                </c:pt>
                <c:pt idx="8170">
                  <c:v>37481</c:v>
                </c:pt>
                <c:pt idx="8171">
                  <c:v>37482</c:v>
                </c:pt>
                <c:pt idx="8172">
                  <c:v>37483</c:v>
                </c:pt>
                <c:pt idx="8173">
                  <c:v>37484</c:v>
                </c:pt>
                <c:pt idx="8174">
                  <c:v>37485</c:v>
                </c:pt>
                <c:pt idx="8175">
                  <c:v>37486</c:v>
                </c:pt>
                <c:pt idx="8176">
                  <c:v>37487</c:v>
                </c:pt>
                <c:pt idx="8177">
                  <c:v>37488</c:v>
                </c:pt>
                <c:pt idx="8178">
                  <c:v>37489</c:v>
                </c:pt>
                <c:pt idx="8179">
                  <c:v>37490</c:v>
                </c:pt>
                <c:pt idx="8180">
                  <c:v>37491</c:v>
                </c:pt>
                <c:pt idx="8181">
                  <c:v>37492</c:v>
                </c:pt>
                <c:pt idx="8182">
                  <c:v>37493</c:v>
                </c:pt>
                <c:pt idx="8183">
                  <c:v>37494</c:v>
                </c:pt>
                <c:pt idx="8184">
                  <c:v>37495</c:v>
                </c:pt>
                <c:pt idx="8185">
                  <c:v>37496</c:v>
                </c:pt>
                <c:pt idx="8186">
                  <c:v>37497</c:v>
                </c:pt>
                <c:pt idx="8187">
                  <c:v>37498</c:v>
                </c:pt>
                <c:pt idx="8188">
                  <c:v>37499</c:v>
                </c:pt>
                <c:pt idx="8189">
                  <c:v>37500</c:v>
                </c:pt>
                <c:pt idx="8190">
                  <c:v>37501</c:v>
                </c:pt>
                <c:pt idx="8191">
                  <c:v>37502</c:v>
                </c:pt>
                <c:pt idx="8192">
                  <c:v>37503</c:v>
                </c:pt>
                <c:pt idx="8193">
                  <c:v>37504</c:v>
                </c:pt>
                <c:pt idx="8194">
                  <c:v>37505</c:v>
                </c:pt>
                <c:pt idx="8195">
                  <c:v>37506</c:v>
                </c:pt>
                <c:pt idx="8196">
                  <c:v>37507</c:v>
                </c:pt>
                <c:pt idx="8197">
                  <c:v>37508</c:v>
                </c:pt>
                <c:pt idx="8198">
                  <c:v>37509</c:v>
                </c:pt>
                <c:pt idx="8199">
                  <c:v>37510</c:v>
                </c:pt>
                <c:pt idx="8200">
                  <c:v>37511</c:v>
                </c:pt>
                <c:pt idx="8201">
                  <c:v>37512</c:v>
                </c:pt>
                <c:pt idx="8202">
                  <c:v>37513</c:v>
                </c:pt>
                <c:pt idx="8203">
                  <c:v>37514</c:v>
                </c:pt>
                <c:pt idx="8204">
                  <c:v>37515</c:v>
                </c:pt>
                <c:pt idx="8205">
                  <c:v>37516</c:v>
                </c:pt>
                <c:pt idx="8206">
                  <c:v>37517</c:v>
                </c:pt>
                <c:pt idx="8207">
                  <c:v>37518</c:v>
                </c:pt>
                <c:pt idx="8208">
                  <c:v>37519</c:v>
                </c:pt>
                <c:pt idx="8209">
                  <c:v>37520</c:v>
                </c:pt>
                <c:pt idx="8210">
                  <c:v>37521</c:v>
                </c:pt>
                <c:pt idx="8211">
                  <c:v>37522</c:v>
                </c:pt>
                <c:pt idx="8212">
                  <c:v>37523</c:v>
                </c:pt>
                <c:pt idx="8213">
                  <c:v>37524</c:v>
                </c:pt>
                <c:pt idx="8214">
                  <c:v>37525</c:v>
                </c:pt>
                <c:pt idx="8215">
                  <c:v>37526</c:v>
                </c:pt>
                <c:pt idx="8216">
                  <c:v>37527</c:v>
                </c:pt>
                <c:pt idx="8217">
                  <c:v>37528</c:v>
                </c:pt>
                <c:pt idx="8218">
                  <c:v>37529</c:v>
                </c:pt>
                <c:pt idx="8219">
                  <c:v>37530</c:v>
                </c:pt>
                <c:pt idx="8220">
                  <c:v>37531</c:v>
                </c:pt>
                <c:pt idx="8221">
                  <c:v>37532</c:v>
                </c:pt>
                <c:pt idx="8222">
                  <c:v>37533</c:v>
                </c:pt>
                <c:pt idx="8223">
                  <c:v>37534</c:v>
                </c:pt>
                <c:pt idx="8224">
                  <c:v>37535</c:v>
                </c:pt>
                <c:pt idx="8225">
                  <c:v>37536</c:v>
                </c:pt>
                <c:pt idx="8226">
                  <c:v>37537</c:v>
                </c:pt>
                <c:pt idx="8227">
                  <c:v>37538</c:v>
                </c:pt>
                <c:pt idx="8228">
                  <c:v>37539</c:v>
                </c:pt>
                <c:pt idx="8229">
                  <c:v>37540</c:v>
                </c:pt>
                <c:pt idx="8230">
                  <c:v>37541</c:v>
                </c:pt>
                <c:pt idx="8231">
                  <c:v>37542</c:v>
                </c:pt>
                <c:pt idx="8232">
                  <c:v>37543</c:v>
                </c:pt>
                <c:pt idx="8233">
                  <c:v>37544</c:v>
                </c:pt>
                <c:pt idx="8234">
                  <c:v>37545</c:v>
                </c:pt>
                <c:pt idx="8235">
                  <c:v>37546</c:v>
                </c:pt>
                <c:pt idx="8236">
                  <c:v>37547</c:v>
                </c:pt>
                <c:pt idx="8237">
                  <c:v>37548</c:v>
                </c:pt>
                <c:pt idx="8238">
                  <c:v>37549</c:v>
                </c:pt>
                <c:pt idx="8239">
                  <c:v>37550</c:v>
                </c:pt>
                <c:pt idx="8240">
                  <c:v>37551</c:v>
                </c:pt>
                <c:pt idx="8241">
                  <c:v>37552</c:v>
                </c:pt>
                <c:pt idx="8242">
                  <c:v>37553</c:v>
                </c:pt>
                <c:pt idx="8243">
                  <c:v>37554</c:v>
                </c:pt>
                <c:pt idx="8244">
                  <c:v>37555</c:v>
                </c:pt>
                <c:pt idx="8245">
                  <c:v>37556</c:v>
                </c:pt>
                <c:pt idx="8246">
                  <c:v>37557</c:v>
                </c:pt>
                <c:pt idx="8247">
                  <c:v>37558</c:v>
                </c:pt>
                <c:pt idx="8248">
                  <c:v>37559</c:v>
                </c:pt>
                <c:pt idx="8249">
                  <c:v>37560</c:v>
                </c:pt>
                <c:pt idx="8250">
                  <c:v>37561</c:v>
                </c:pt>
                <c:pt idx="8251">
                  <c:v>37562</c:v>
                </c:pt>
                <c:pt idx="8252">
                  <c:v>37563</c:v>
                </c:pt>
                <c:pt idx="8253">
                  <c:v>37564</c:v>
                </c:pt>
                <c:pt idx="8254">
                  <c:v>37565</c:v>
                </c:pt>
                <c:pt idx="8255">
                  <c:v>37566</c:v>
                </c:pt>
                <c:pt idx="8256">
                  <c:v>37567</c:v>
                </c:pt>
                <c:pt idx="8257">
                  <c:v>37568</c:v>
                </c:pt>
                <c:pt idx="8258">
                  <c:v>37569</c:v>
                </c:pt>
                <c:pt idx="8259">
                  <c:v>37570</c:v>
                </c:pt>
                <c:pt idx="8260">
                  <c:v>37571</c:v>
                </c:pt>
                <c:pt idx="8261">
                  <c:v>37572</c:v>
                </c:pt>
                <c:pt idx="8262">
                  <c:v>37573</c:v>
                </c:pt>
                <c:pt idx="8263">
                  <c:v>37574</c:v>
                </c:pt>
                <c:pt idx="8264">
                  <c:v>37575</c:v>
                </c:pt>
                <c:pt idx="8265">
                  <c:v>37576</c:v>
                </c:pt>
                <c:pt idx="8266">
                  <c:v>37577</c:v>
                </c:pt>
                <c:pt idx="8267">
                  <c:v>37578</c:v>
                </c:pt>
                <c:pt idx="8268">
                  <c:v>37579</c:v>
                </c:pt>
                <c:pt idx="8269">
                  <c:v>37580</c:v>
                </c:pt>
                <c:pt idx="8270">
                  <c:v>37581</c:v>
                </c:pt>
                <c:pt idx="8271">
                  <c:v>37582</c:v>
                </c:pt>
                <c:pt idx="8272">
                  <c:v>37583</c:v>
                </c:pt>
                <c:pt idx="8273">
                  <c:v>37584</c:v>
                </c:pt>
                <c:pt idx="8274">
                  <c:v>37585</c:v>
                </c:pt>
                <c:pt idx="8275">
                  <c:v>37586</c:v>
                </c:pt>
                <c:pt idx="8276">
                  <c:v>37587</c:v>
                </c:pt>
                <c:pt idx="8277">
                  <c:v>37588</c:v>
                </c:pt>
                <c:pt idx="8278">
                  <c:v>37589</c:v>
                </c:pt>
                <c:pt idx="8279">
                  <c:v>37590</c:v>
                </c:pt>
                <c:pt idx="8280">
                  <c:v>37591</c:v>
                </c:pt>
                <c:pt idx="8281">
                  <c:v>37592</c:v>
                </c:pt>
                <c:pt idx="8282">
                  <c:v>37593</c:v>
                </c:pt>
                <c:pt idx="8283">
                  <c:v>37594</c:v>
                </c:pt>
                <c:pt idx="8284">
                  <c:v>37595</c:v>
                </c:pt>
                <c:pt idx="8285">
                  <c:v>37596</c:v>
                </c:pt>
                <c:pt idx="8286">
                  <c:v>37597</c:v>
                </c:pt>
                <c:pt idx="8287">
                  <c:v>37598</c:v>
                </c:pt>
                <c:pt idx="8288">
                  <c:v>37599</c:v>
                </c:pt>
                <c:pt idx="8289">
                  <c:v>37600</c:v>
                </c:pt>
                <c:pt idx="8290">
                  <c:v>37601</c:v>
                </c:pt>
                <c:pt idx="8291">
                  <c:v>37602</c:v>
                </c:pt>
                <c:pt idx="8292">
                  <c:v>37603</c:v>
                </c:pt>
                <c:pt idx="8293">
                  <c:v>37604</c:v>
                </c:pt>
                <c:pt idx="8294">
                  <c:v>37605</c:v>
                </c:pt>
                <c:pt idx="8295">
                  <c:v>37606</c:v>
                </c:pt>
                <c:pt idx="8296">
                  <c:v>37607</c:v>
                </c:pt>
                <c:pt idx="8297">
                  <c:v>37608</c:v>
                </c:pt>
                <c:pt idx="8298">
                  <c:v>37609</c:v>
                </c:pt>
                <c:pt idx="8299">
                  <c:v>37610</c:v>
                </c:pt>
                <c:pt idx="8300">
                  <c:v>37611</c:v>
                </c:pt>
                <c:pt idx="8301">
                  <c:v>37612</c:v>
                </c:pt>
                <c:pt idx="8302">
                  <c:v>37613</c:v>
                </c:pt>
                <c:pt idx="8303">
                  <c:v>37614</c:v>
                </c:pt>
                <c:pt idx="8304">
                  <c:v>37615</c:v>
                </c:pt>
                <c:pt idx="8305">
                  <c:v>37616</c:v>
                </c:pt>
                <c:pt idx="8306">
                  <c:v>37617</c:v>
                </c:pt>
                <c:pt idx="8307">
                  <c:v>37618</c:v>
                </c:pt>
                <c:pt idx="8308">
                  <c:v>37619</c:v>
                </c:pt>
                <c:pt idx="8309">
                  <c:v>37620</c:v>
                </c:pt>
                <c:pt idx="8310">
                  <c:v>37621</c:v>
                </c:pt>
                <c:pt idx="8311">
                  <c:v>37622</c:v>
                </c:pt>
                <c:pt idx="8312">
                  <c:v>37623</c:v>
                </c:pt>
                <c:pt idx="8313">
                  <c:v>37624</c:v>
                </c:pt>
                <c:pt idx="8314">
                  <c:v>37625</c:v>
                </c:pt>
                <c:pt idx="8315">
                  <c:v>37626</c:v>
                </c:pt>
                <c:pt idx="8316">
                  <c:v>37627</c:v>
                </c:pt>
                <c:pt idx="8317">
                  <c:v>37628</c:v>
                </c:pt>
                <c:pt idx="8318">
                  <c:v>37629</c:v>
                </c:pt>
                <c:pt idx="8319">
                  <c:v>37630</c:v>
                </c:pt>
                <c:pt idx="8320">
                  <c:v>37631</c:v>
                </c:pt>
                <c:pt idx="8321">
                  <c:v>37632</c:v>
                </c:pt>
                <c:pt idx="8322">
                  <c:v>37633</c:v>
                </c:pt>
                <c:pt idx="8323">
                  <c:v>37634</c:v>
                </c:pt>
                <c:pt idx="8324">
                  <c:v>37635</c:v>
                </c:pt>
                <c:pt idx="8325">
                  <c:v>37636</c:v>
                </c:pt>
                <c:pt idx="8326">
                  <c:v>37637</c:v>
                </c:pt>
                <c:pt idx="8327">
                  <c:v>37638</c:v>
                </c:pt>
                <c:pt idx="8328">
                  <c:v>37639</c:v>
                </c:pt>
                <c:pt idx="8329">
                  <c:v>37640</c:v>
                </c:pt>
                <c:pt idx="8330">
                  <c:v>37641</c:v>
                </c:pt>
                <c:pt idx="8331">
                  <c:v>37642</c:v>
                </c:pt>
                <c:pt idx="8332">
                  <c:v>37643</c:v>
                </c:pt>
                <c:pt idx="8333">
                  <c:v>37644</c:v>
                </c:pt>
                <c:pt idx="8334">
                  <c:v>37645</c:v>
                </c:pt>
                <c:pt idx="8335">
                  <c:v>37646</c:v>
                </c:pt>
                <c:pt idx="8336">
                  <c:v>37647</c:v>
                </c:pt>
                <c:pt idx="8337">
                  <c:v>37648</c:v>
                </c:pt>
                <c:pt idx="8338">
                  <c:v>37649</c:v>
                </c:pt>
                <c:pt idx="8339">
                  <c:v>37650</c:v>
                </c:pt>
                <c:pt idx="8340">
                  <c:v>37651</c:v>
                </c:pt>
                <c:pt idx="8341">
                  <c:v>37652</c:v>
                </c:pt>
                <c:pt idx="8342">
                  <c:v>37653</c:v>
                </c:pt>
                <c:pt idx="8343">
                  <c:v>37654</c:v>
                </c:pt>
                <c:pt idx="8344">
                  <c:v>37655</c:v>
                </c:pt>
                <c:pt idx="8345">
                  <c:v>37656</c:v>
                </c:pt>
                <c:pt idx="8346">
                  <c:v>37657</c:v>
                </c:pt>
                <c:pt idx="8347">
                  <c:v>37658</c:v>
                </c:pt>
                <c:pt idx="8348">
                  <c:v>37659</c:v>
                </c:pt>
                <c:pt idx="8349">
                  <c:v>37660</c:v>
                </c:pt>
                <c:pt idx="8350">
                  <c:v>37661</c:v>
                </c:pt>
                <c:pt idx="8351">
                  <c:v>37662</c:v>
                </c:pt>
                <c:pt idx="8352">
                  <c:v>37663</c:v>
                </c:pt>
                <c:pt idx="8353">
                  <c:v>37664</c:v>
                </c:pt>
                <c:pt idx="8354">
                  <c:v>37665</c:v>
                </c:pt>
                <c:pt idx="8355">
                  <c:v>37666</c:v>
                </c:pt>
                <c:pt idx="8356">
                  <c:v>37667</c:v>
                </c:pt>
                <c:pt idx="8357">
                  <c:v>37668</c:v>
                </c:pt>
                <c:pt idx="8358">
                  <c:v>37669</c:v>
                </c:pt>
                <c:pt idx="8359">
                  <c:v>37670</c:v>
                </c:pt>
                <c:pt idx="8360">
                  <c:v>37671</c:v>
                </c:pt>
                <c:pt idx="8361">
                  <c:v>37672</c:v>
                </c:pt>
                <c:pt idx="8362">
                  <c:v>37673</c:v>
                </c:pt>
                <c:pt idx="8363">
                  <c:v>37674</c:v>
                </c:pt>
                <c:pt idx="8364">
                  <c:v>37675</c:v>
                </c:pt>
                <c:pt idx="8365">
                  <c:v>37676</c:v>
                </c:pt>
                <c:pt idx="8366">
                  <c:v>37677</c:v>
                </c:pt>
                <c:pt idx="8367">
                  <c:v>37678</c:v>
                </c:pt>
                <c:pt idx="8368">
                  <c:v>37679</c:v>
                </c:pt>
                <c:pt idx="8369">
                  <c:v>37680</c:v>
                </c:pt>
                <c:pt idx="8370">
                  <c:v>37681</c:v>
                </c:pt>
                <c:pt idx="8371">
                  <c:v>37682</c:v>
                </c:pt>
                <c:pt idx="8372">
                  <c:v>37683</c:v>
                </c:pt>
                <c:pt idx="8373">
                  <c:v>37684</c:v>
                </c:pt>
                <c:pt idx="8374">
                  <c:v>37685</c:v>
                </c:pt>
                <c:pt idx="8375">
                  <c:v>37686</c:v>
                </c:pt>
                <c:pt idx="8376">
                  <c:v>37687</c:v>
                </c:pt>
                <c:pt idx="8377">
                  <c:v>37688</c:v>
                </c:pt>
                <c:pt idx="8378">
                  <c:v>37689</c:v>
                </c:pt>
                <c:pt idx="8379">
                  <c:v>37690</c:v>
                </c:pt>
                <c:pt idx="8380">
                  <c:v>37691</c:v>
                </c:pt>
                <c:pt idx="8381">
                  <c:v>37692</c:v>
                </c:pt>
                <c:pt idx="8382">
                  <c:v>37693</c:v>
                </c:pt>
                <c:pt idx="8383">
                  <c:v>37694</c:v>
                </c:pt>
                <c:pt idx="8384">
                  <c:v>37695</c:v>
                </c:pt>
                <c:pt idx="8385">
                  <c:v>37696</c:v>
                </c:pt>
                <c:pt idx="8386">
                  <c:v>37697</c:v>
                </c:pt>
                <c:pt idx="8387">
                  <c:v>37698</c:v>
                </c:pt>
                <c:pt idx="8388">
                  <c:v>37699</c:v>
                </c:pt>
                <c:pt idx="8389">
                  <c:v>37700</c:v>
                </c:pt>
                <c:pt idx="8390">
                  <c:v>37701</c:v>
                </c:pt>
                <c:pt idx="8391">
                  <c:v>37702</c:v>
                </c:pt>
                <c:pt idx="8392">
                  <c:v>37703</c:v>
                </c:pt>
                <c:pt idx="8393">
                  <c:v>37704</c:v>
                </c:pt>
                <c:pt idx="8394">
                  <c:v>37705</c:v>
                </c:pt>
                <c:pt idx="8395">
                  <c:v>37706</c:v>
                </c:pt>
                <c:pt idx="8396">
                  <c:v>37707</c:v>
                </c:pt>
                <c:pt idx="8397">
                  <c:v>37708</c:v>
                </c:pt>
                <c:pt idx="8398">
                  <c:v>37709</c:v>
                </c:pt>
                <c:pt idx="8399">
                  <c:v>37710</c:v>
                </c:pt>
                <c:pt idx="8400">
                  <c:v>37711</c:v>
                </c:pt>
                <c:pt idx="8401">
                  <c:v>37712</c:v>
                </c:pt>
                <c:pt idx="8402">
                  <c:v>37713</c:v>
                </c:pt>
                <c:pt idx="8403">
                  <c:v>37714</c:v>
                </c:pt>
                <c:pt idx="8404">
                  <c:v>37715</c:v>
                </c:pt>
                <c:pt idx="8405">
                  <c:v>37716</c:v>
                </c:pt>
                <c:pt idx="8406">
                  <c:v>37717</c:v>
                </c:pt>
                <c:pt idx="8407">
                  <c:v>37718</c:v>
                </c:pt>
                <c:pt idx="8408">
                  <c:v>37719</c:v>
                </c:pt>
                <c:pt idx="8409">
                  <c:v>37720</c:v>
                </c:pt>
                <c:pt idx="8410">
                  <c:v>37721</c:v>
                </c:pt>
                <c:pt idx="8411">
                  <c:v>37722</c:v>
                </c:pt>
                <c:pt idx="8412">
                  <c:v>37723</c:v>
                </c:pt>
                <c:pt idx="8413">
                  <c:v>37724</c:v>
                </c:pt>
                <c:pt idx="8414">
                  <c:v>37725</c:v>
                </c:pt>
                <c:pt idx="8415">
                  <c:v>37726</c:v>
                </c:pt>
                <c:pt idx="8416">
                  <c:v>37727</c:v>
                </c:pt>
                <c:pt idx="8417">
                  <c:v>37728</c:v>
                </c:pt>
                <c:pt idx="8418">
                  <c:v>37729</c:v>
                </c:pt>
                <c:pt idx="8419">
                  <c:v>37730</c:v>
                </c:pt>
                <c:pt idx="8420">
                  <c:v>37731</c:v>
                </c:pt>
                <c:pt idx="8421">
                  <c:v>37732</c:v>
                </c:pt>
                <c:pt idx="8422">
                  <c:v>37733</c:v>
                </c:pt>
                <c:pt idx="8423">
                  <c:v>37734</c:v>
                </c:pt>
                <c:pt idx="8424">
                  <c:v>37735</c:v>
                </c:pt>
                <c:pt idx="8425">
                  <c:v>37736</c:v>
                </c:pt>
                <c:pt idx="8426">
                  <c:v>37737</c:v>
                </c:pt>
                <c:pt idx="8427">
                  <c:v>37738</c:v>
                </c:pt>
                <c:pt idx="8428">
                  <c:v>37739</c:v>
                </c:pt>
                <c:pt idx="8429">
                  <c:v>37740</c:v>
                </c:pt>
                <c:pt idx="8430">
                  <c:v>37741</c:v>
                </c:pt>
                <c:pt idx="8431">
                  <c:v>37742</c:v>
                </c:pt>
                <c:pt idx="8432">
                  <c:v>37743</c:v>
                </c:pt>
                <c:pt idx="8433">
                  <c:v>37744</c:v>
                </c:pt>
                <c:pt idx="8434">
                  <c:v>37745</c:v>
                </c:pt>
                <c:pt idx="8435">
                  <c:v>37746</c:v>
                </c:pt>
                <c:pt idx="8436">
                  <c:v>37747</c:v>
                </c:pt>
                <c:pt idx="8437">
                  <c:v>37748</c:v>
                </c:pt>
                <c:pt idx="8438">
                  <c:v>37749</c:v>
                </c:pt>
                <c:pt idx="8439">
                  <c:v>37750</c:v>
                </c:pt>
                <c:pt idx="8440">
                  <c:v>37751</c:v>
                </c:pt>
                <c:pt idx="8441">
                  <c:v>37752</c:v>
                </c:pt>
                <c:pt idx="8442">
                  <c:v>37753</c:v>
                </c:pt>
                <c:pt idx="8443">
                  <c:v>37754</c:v>
                </c:pt>
                <c:pt idx="8444">
                  <c:v>37755</c:v>
                </c:pt>
                <c:pt idx="8445">
                  <c:v>37756</c:v>
                </c:pt>
                <c:pt idx="8446">
                  <c:v>37757</c:v>
                </c:pt>
                <c:pt idx="8447">
                  <c:v>37758</c:v>
                </c:pt>
                <c:pt idx="8448">
                  <c:v>37759</c:v>
                </c:pt>
                <c:pt idx="8449">
                  <c:v>37760</c:v>
                </c:pt>
                <c:pt idx="8450">
                  <c:v>37761</c:v>
                </c:pt>
                <c:pt idx="8451">
                  <c:v>37762</c:v>
                </c:pt>
                <c:pt idx="8452">
                  <c:v>37763</c:v>
                </c:pt>
                <c:pt idx="8453">
                  <c:v>37764</c:v>
                </c:pt>
                <c:pt idx="8454">
                  <c:v>37765</c:v>
                </c:pt>
                <c:pt idx="8455">
                  <c:v>37766</c:v>
                </c:pt>
                <c:pt idx="8456">
                  <c:v>37767</c:v>
                </c:pt>
                <c:pt idx="8457">
                  <c:v>37768</c:v>
                </c:pt>
                <c:pt idx="8458">
                  <c:v>37769</c:v>
                </c:pt>
                <c:pt idx="8459">
                  <c:v>37770</c:v>
                </c:pt>
                <c:pt idx="8460">
                  <c:v>37771</c:v>
                </c:pt>
                <c:pt idx="8461">
                  <c:v>37772</c:v>
                </c:pt>
                <c:pt idx="8462">
                  <c:v>37773</c:v>
                </c:pt>
                <c:pt idx="8463">
                  <c:v>37774</c:v>
                </c:pt>
                <c:pt idx="8464">
                  <c:v>37775</c:v>
                </c:pt>
                <c:pt idx="8465">
                  <c:v>37776</c:v>
                </c:pt>
                <c:pt idx="8466">
                  <c:v>37777</c:v>
                </c:pt>
                <c:pt idx="8467">
                  <c:v>37778</c:v>
                </c:pt>
                <c:pt idx="8468">
                  <c:v>37779</c:v>
                </c:pt>
                <c:pt idx="8469">
                  <c:v>37780</c:v>
                </c:pt>
                <c:pt idx="8470">
                  <c:v>37781</c:v>
                </c:pt>
                <c:pt idx="8471">
                  <c:v>37782</c:v>
                </c:pt>
                <c:pt idx="8472">
                  <c:v>37783</c:v>
                </c:pt>
                <c:pt idx="8473">
                  <c:v>37784</c:v>
                </c:pt>
                <c:pt idx="8474">
                  <c:v>37785</c:v>
                </c:pt>
                <c:pt idx="8475">
                  <c:v>37786</c:v>
                </c:pt>
                <c:pt idx="8476">
                  <c:v>37787</c:v>
                </c:pt>
                <c:pt idx="8477">
                  <c:v>37788</c:v>
                </c:pt>
                <c:pt idx="8478">
                  <c:v>37789</c:v>
                </c:pt>
                <c:pt idx="8479">
                  <c:v>37790</c:v>
                </c:pt>
                <c:pt idx="8480">
                  <c:v>37791</c:v>
                </c:pt>
                <c:pt idx="8481">
                  <c:v>37792</c:v>
                </c:pt>
                <c:pt idx="8482">
                  <c:v>37793</c:v>
                </c:pt>
                <c:pt idx="8483">
                  <c:v>37794</c:v>
                </c:pt>
                <c:pt idx="8484">
                  <c:v>37795</c:v>
                </c:pt>
                <c:pt idx="8485">
                  <c:v>37796</c:v>
                </c:pt>
                <c:pt idx="8486">
                  <c:v>37797</c:v>
                </c:pt>
                <c:pt idx="8487">
                  <c:v>37798</c:v>
                </c:pt>
                <c:pt idx="8488">
                  <c:v>37799</c:v>
                </c:pt>
                <c:pt idx="8489">
                  <c:v>37800</c:v>
                </c:pt>
                <c:pt idx="8490">
                  <c:v>37801</c:v>
                </c:pt>
                <c:pt idx="8491">
                  <c:v>37802</c:v>
                </c:pt>
                <c:pt idx="8492">
                  <c:v>37803</c:v>
                </c:pt>
                <c:pt idx="8493">
                  <c:v>37804</c:v>
                </c:pt>
                <c:pt idx="8494">
                  <c:v>37805</c:v>
                </c:pt>
                <c:pt idx="8495">
                  <c:v>37806</c:v>
                </c:pt>
                <c:pt idx="8496">
                  <c:v>37807</c:v>
                </c:pt>
                <c:pt idx="8497">
                  <c:v>37808</c:v>
                </c:pt>
                <c:pt idx="8498">
                  <c:v>37809</c:v>
                </c:pt>
                <c:pt idx="8499">
                  <c:v>37810</c:v>
                </c:pt>
                <c:pt idx="8500">
                  <c:v>37811</c:v>
                </c:pt>
                <c:pt idx="8501">
                  <c:v>37812</c:v>
                </c:pt>
                <c:pt idx="8502">
                  <c:v>37813</c:v>
                </c:pt>
                <c:pt idx="8503">
                  <c:v>37814</c:v>
                </c:pt>
                <c:pt idx="8504">
                  <c:v>37815</c:v>
                </c:pt>
                <c:pt idx="8505">
                  <c:v>37816</c:v>
                </c:pt>
                <c:pt idx="8506">
                  <c:v>37817</c:v>
                </c:pt>
                <c:pt idx="8507">
                  <c:v>37818</c:v>
                </c:pt>
                <c:pt idx="8508">
                  <c:v>37819</c:v>
                </c:pt>
                <c:pt idx="8509">
                  <c:v>37820</c:v>
                </c:pt>
                <c:pt idx="8510">
                  <c:v>37821</c:v>
                </c:pt>
                <c:pt idx="8511">
                  <c:v>37822</c:v>
                </c:pt>
                <c:pt idx="8512">
                  <c:v>37823</c:v>
                </c:pt>
                <c:pt idx="8513">
                  <c:v>37824</c:v>
                </c:pt>
                <c:pt idx="8514">
                  <c:v>37825</c:v>
                </c:pt>
                <c:pt idx="8515">
                  <c:v>37826</c:v>
                </c:pt>
                <c:pt idx="8516">
                  <c:v>37827</c:v>
                </c:pt>
                <c:pt idx="8517">
                  <c:v>37828</c:v>
                </c:pt>
                <c:pt idx="8518">
                  <c:v>37829</c:v>
                </c:pt>
                <c:pt idx="8519">
                  <c:v>37830</c:v>
                </c:pt>
                <c:pt idx="8520">
                  <c:v>37831</c:v>
                </c:pt>
                <c:pt idx="8521">
                  <c:v>37832</c:v>
                </c:pt>
                <c:pt idx="8522">
                  <c:v>37833</c:v>
                </c:pt>
                <c:pt idx="8523">
                  <c:v>37834</c:v>
                </c:pt>
                <c:pt idx="8524">
                  <c:v>37835</c:v>
                </c:pt>
                <c:pt idx="8525">
                  <c:v>37836</c:v>
                </c:pt>
                <c:pt idx="8526">
                  <c:v>37837</c:v>
                </c:pt>
                <c:pt idx="8527">
                  <c:v>37838</c:v>
                </c:pt>
                <c:pt idx="8528">
                  <c:v>37839</c:v>
                </c:pt>
                <c:pt idx="8529">
                  <c:v>37840</c:v>
                </c:pt>
                <c:pt idx="8530">
                  <c:v>37841</c:v>
                </c:pt>
                <c:pt idx="8531">
                  <c:v>37842</c:v>
                </c:pt>
                <c:pt idx="8532">
                  <c:v>37843</c:v>
                </c:pt>
                <c:pt idx="8533">
                  <c:v>37844</c:v>
                </c:pt>
                <c:pt idx="8534">
                  <c:v>37845</c:v>
                </c:pt>
                <c:pt idx="8535">
                  <c:v>37846</c:v>
                </c:pt>
                <c:pt idx="8536">
                  <c:v>37847</c:v>
                </c:pt>
                <c:pt idx="8537">
                  <c:v>37848</c:v>
                </c:pt>
                <c:pt idx="8538">
                  <c:v>37849</c:v>
                </c:pt>
                <c:pt idx="8539">
                  <c:v>37850</c:v>
                </c:pt>
                <c:pt idx="8540">
                  <c:v>37851</c:v>
                </c:pt>
                <c:pt idx="8541">
                  <c:v>37852</c:v>
                </c:pt>
                <c:pt idx="8542">
                  <c:v>37853</c:v>
                </c:pt>
                <c:pt idx="8543">
                  <c:v>37854</c:v>
                </c:pt>
                <c:pt idx="8544">
                  <c:v>37855</c:v>
                </c:pt>
                <c:pt idx="8545">
                  <c:v>37856</c:v>
                </c:pt>
                <c:pt idx="8546">
                  <c:v>37857</c:v>
                </c:pt>
                <c:pt idx="8547">
                  <c:v>37858</c:v>
                </c:pt>
                <c:pt idx="8548">
                  <c:v>37859</c:v>
                </c:pt>
                <c:pt idx="8549">
                  <c:v>37860</c:v>
                </c:pt>
                <c:pt idx="8550">
                  <c:v>37861</c:v>
                </c:pt>
                <c:pt idx="8551">
                  <c:v>37862</c:v>
                </c:pt>
                <c:pt idx="8552">
                  <c:v>37863</c:v>
                </c:pt>
                <c:pt idx="8553">
                  <c:v>37864</c:v>
                </c:pt>
                <c:pt idx="8554">
                  <c:v>37865</c:v>
                </c:pt>
                <c:pt idx="8555">
                  <c:v>37866</c:v>
                </c:pt>
                <c:pt idx="8556">
                  <c:v>37867</c:v>
                </c:pt>
                <c:pt idx="8557">
                  <c:v>37868</c:v>
                </c:pt>
                <c:pt idx="8558">
                  <c:v>37869</c:v>
                </c:pt>
                <c:pt idx="8559">
                  <c:v>37870</c:v>
                </c:pt>
                <c:pt idx="8560">
                  <c:v>37871</c:v>
                </c:pt>
                <c:pt idx="8561">
                  <c:v>37872</c:v>
                </c:pt>
                <c:pt idx="8562">
                  <c:v>37873</c:v>
                </c:pt>
                <c:pt idx="8563">
                  <c:v>37874</c:v>
                </c:pt>
                <c:pt idx="8564">
                  <c:v>37875</c:v>
                </c:pt>
                <c:pt idx="8565">
                  <c:v>37876</c:v>
                </c:pt>
                <c:pt idx="8566">
                  <c:v>37877</c:v>
                </c:pt>
                <c:pt idx="8567">
                  <c:v>37878</c:v>
                </c:pt>
                <c:pt idx="8568">
                  <c:v>37879</c:v>
                </c:pt>
                <c:pt idx="8569">
                  <c:v>37880</c:v>
                </c:pt>
                <c:pt idx="8570">
                  <c:v>37881</c:v>
                </c:pt>
                <c:pt idx="8571">
                  <c:v>37882</c:v>
                </c:pt>
                <c:pt idx="8572">
                  <c:v>37883</c:v>
                </c:pt>
                <c:pt idx="8573">
                  <c:v>37884</c:v>
                </c:pt>
                <c:pt idx="8574">
                  <c:v>37885</c:v>
                </c:pt>
                <c:pt idx="8575">
                  <c:v>37886</c:v>
                </c:pt>
                <c:pt idx="8576">
                  <c:v>37887</c:v>
                </c:pt>
                <c:pt idx="8577">
                  <c:v>37888</c:v>
                </c:pt>
                <c:pt idx="8578">
                  <c:v>37889</c:v>
                </c:pt>
                <c:pt idx="8579">
                  <c:v>37890</c:v>
                </c:pt>
                <c:pt idx="8580">
                  <c:v>37891</c:v>
                </c:pt>
                <c:pt idx="8581">
                  <c:v>37892</c:v>
                </c:pt>
                <c:pt idx="8582">
                  <c:v>37893</c:v>
                </c:pt>
                <c:pt idx="8583">
                  <c:v>37894</c:v>
                </c:pt>
                <c:pt idx="8584">
                  <c:v>37895</c:v>
                </c:pt>
                <c:pt idx="8585">
                  <c:v>37896</c:v>
                </c:pt>
                <c:pt idx="8586">
                  <c:v>37897</c:v>
                </c:pt>
                <c:pt idx="8587">
                  <c:v>37898</c:v>
                </c:pt>
                <c:pt idx="8588">
                  <c:v>37899</c:v>
                </c:pt>
                <c:pt idx="8589">
                  <c:v>37900</c:v>
                </c:pt>
                <c:pt idx="8590">
                  <c:v>37901</c:v>
                </c:pt>
                <c:pt idx="8591">
                  <c:v>37902</c:v>
                </c:pt>
                <c:pt idx="8592">
                  <c:v>37903</c:v>
                </c:pt>
                <c:pt idx="8593">
                  <c:v>37904</c:v>
                </c:pt>
                <c:pt idx="8594">
                  <c:v>37905</c:v>
                </c:pt>
                <c:pt idx="8595">
                  <c:v>37906</c:v>
                </c:pt>
                <c:pt idx="8596">
                  <c:v>37907</c:v>
                </c:pt>
                <c:pt idx="8597">
                  <c:v>37908</c:v>
                </c:pt>
                <c:pt idx="8598">
                  <c:v>37909</c:v>
                </c:pt>
                <c:pt idx="8599">
                  <c:v>37910</c:v>
                </c:pt>
                <c:pt idx="8600">
                  <c:v>37911</c:v>
                </c:pt>
                <c:pt idx="8601">
                  <c:v>37912</c:v>
                </c:pt>
                <c:pt idx="8602">
                  <c:v>37913</c:v>
                </c:pt>
                <c:pt idx="8603">
                  <c:v>37914</c:v>
                </c:pt>
                <c:pt idx="8604">
                  <c:v>37915</c:v>
                </c:pt>
                <c:pt idx="8605">
                  <c:v>37916</c:v>
                </c:pt>
                <c:pt idx="8606">
                  <c:v>37917</c:v>
                </c:pt>
                <c:pt idx="8607">
                  <c:v>37918</c:v>
                </c:pt>
                <c:pt idx="8608">
                  <c:v>37919</c:v>
                </c:pt>
                <c:pt idx="8609">
                  <c:v>37920</c:v>
                </c:pt>
                <c:pt idx="8610">
                  <c:v>37921</c:v>
                </c:pt>
                <c:pt idx="8611">
                  <c:v>37922</c:v>
                </c:pt>
                <c:pt idx="8612">
                  <c:v>37923</c:v>
                </c:pt>
                <c:pt idx="8613">
                  <c:v>37924</c:v>
                </c:pt>
                <c:pt idx="8614">
                  <c:v>37925</c:v>
                </c:pt>
                <c:pt idx="8615">
                  <c:v>37926</c:v>
                </c:pt>
                <c:pt idx="8616">
                  <c:v>37927</c:v>
                </c:pt>
                <c:pt idx="8617">
                  <c:v>37928</c:v>
                </c:pt>
                <c:pt idx="8618">
                  <c:v>37929</c:v>
                </c:pt>
                <c:pt idx="8619">
                  <c:v>37930</c:v>
                </c:pt>
                <c:pt idx="8620">
                  <c:v>37931</c:v>
                </c:pt>
                <c:pt idx="8621">
                  <c:v>37932</c:v>
                </c:pt>
                <c:pt idx="8622">
                  <c:v>37933</c:v>
                </c:pt>
                <c:pt idx="8623">
                  <c:v>37934</c:v>
                </c:pt>
                <c:pt idx="8624">
                  <c:v>37935</c:v>
                </c:pt>
                <c:pt idx="8625">
                  <c:v>37936</c:v>
                </c:pt>
                <c:pt idx="8626">
                  <c:v>37937</c:v>
                </c:pt>
                <c:pt idx="8627">
                  <c:v>37938</c:v>
                </c:pt>
                <c:pt idx="8628">
                  <c:v>37939</c:v>
                </c:pt>
                <c:pt idx="8629">
                  <c:v>37940</c:v>
                </c:pt>
                <c:pt idx="8630">
                  <c:v>37941</c:v>
                </c:pt>
                <c:pt idx="8631">
                  <c:v>37942</c:v>
                </c:pt>
                <c:pt idx="8632">
                  <c:v>37943</c:v>
                </c:pt>
                <c:pt idx="8633">
                  <c:v>37944</c:v>
                </c:pt>
                <c:pt idx="8634">
                  <c:v>37945</c:v>
                </c:pt>
                <c:pt idx="8635">
                  <c:v>37946</c:v>
                </c:pt>
                <c:pt idx="8636">
                  <c:v>37947</c:v>
                </c:pt>
                <c:pt idx="8637">
                  <c:v>37948</c:v>
                </c:pt>
                <c:pt idx="8638">
                  <c:v>37949</c:v>
                </c:pt>
                <c:pt idx="8639">
                  <c:v>37950</c:v>
                </c:pt>
                <c:pt idx="8640">
                  <c:v>37951</c:v>
                </c:pt>
                <c:pt idx="8641">
                  <c:v>37952</c:v>
                </c:pt>
                <c:pt idx="8642">
                  <c:v>37953</c:v>
                </c:pt>
                <c:pt idx="8643">
                  <c:v>37954</c:v>
                </c:pt>
                <c:pt idx="8644">
                  <c:v>37955</c:v>
                </c:pt>
                <c:pt idx="8645">
                  <c:v>37956</c:v>
                </c:pt>
                <c:pt idx="8646">
                  <c:v>37957</c:v>
                </c:pt>
                <c:pt idx="8647">
                  <c:v>37958</c:v>
                </c:pt>
                <c:pt idx="8648">
                  <c:v>37959</c:v>
                </c:pt>
                <c:pt idx="8649">
                  <c:v>37960</c:v>
                </c:pt>
                <c:pt idx="8650">
                  <c:v>37961</c:v>
                </c:pt>
                <c:pt idx="8651">
                  <c:v>37962</c:v>
                </c:pt>
                <c:pt idx="8652">
                  <c:v>37963</c:v>
                </c:pt>
                <c:pt idx="8653">
                  <c:v>37964</c:v>
                </c:pt>
                <c:pt idx="8654">
                  <c:v>37965</c:v>
                </c:pt>
                <c:pt idx="8655">
                  <c:v>37966</c:v>
                </c:pt>
                <c:pt idx="8656">
                  <c:v>37967</c:v>
                </c:pt>
                <c:pt idx="8657">
                  <c:v>37968</c:v>
                </c:pt>
                <c:pt idx="8658">
                  <c:v>37969</c:v>
                </c:pt>
                <c:pt idx="8659">
                  <c:v>37970</c:v>
                </c:pt>
                <c:pt idx="8660">
                  <c:v>37971</c:v>
                </c:pt>
                <c:pt idx="8661">
                  <c:v>37972</c:v>
                </c:pt>
                <c:pt idx="8662">
                  <c:v>37973</c:v>
                </c:pt>
                <c:pt idx="8663">
                  <c:v>37974</c:v>
                </c:pt>
                <c:pt idx="8664">
                  <c:v>37975</c:v>
                </c:pt>
                <c:pt idx="8665">
                  <c:v>37976</c:v>
                </c:pt>
                <c:pt idx="8666">
                  <c:v>37977</c:v>
                </c:pt>
                <c:pt idx="8667">
                  <c:v>37978</c:v>
                </c:pt>
                <c:pt idx="8668">
                  <c:v>37979</c:v>
                </c:pt>
                <c:pt idx="8669">
                  <c:v>37980</c:v>
                </c:pt>
                <c:pt idx="8670">
                  <c:v>37981</c:v>
                </c:pt>
                <c:pt idx="8671">
                  <c:v>37982</c:v>
                </c:pt>
                <c:pt idx="8672">
                  <c:v>37983</c:v>
                </c:pt>
                <c:pt idx="8673">
                  <c:v>37984</c:v>
                </c:pt>
                <c:pt idx="8674">
                  <c:v>37985</c:v>
                </c:pt>
                <c:pt idx="8675">
                  <c:v>37986</c:v>
                </c:pt>
                <c:pt idx="8676">
                  <c:v>37987</c:v>
                </c:pt>
                <c:pt idx="8677">
                  <c:v>37988</c:v>
                </c:pt>
                <c:pt idx="8678">
                  <c:v>37989</c:v>
                </c:pt>
                <c:pt idx="8679">
                  <c:v>37990</c:v>
                </c:pt>
                <c:pt idx="8680">
                  <c:v>37991</c:v>
                </c:pt>
                <c:pt idx="8681">
                  <c:v>37992</c:v>
                </c:pt>
                <c:pt idx="8682">
                  <c:v>37993</c:v>
                </c:pt>
                <c:pt idx="8683">
                  <c:v>37994</c:v>
                </c:pt>
                <c:pt idx="8684">
                  <c:v>37995</c:v>
                </c:pt>
                <c:pt idx="8685">
                  <c:v>37996</c:v>
                </c:pt>
                <c:pt idx="8686">
                  <c:v>37997</c:v>
                </c:pt>
                <c:pt idx="8687">
                  <c:v>37998</c:v>
                </c:pt>
                <c:pt idx="8688">
                  <c:v>37999</c:v>
                </c:pt>
                <c:pt idx="8689">
                  <c:v>38000</c:v>
                </c:pt>
                <c:pt idx="8690">
                  <c:v>38001</c:v>
                </c:pt>
                <c:pt idx="8691">
                  <c:v>38002</c:v>
                </c:pt>
                <c:pt idx="8692">
                  <c:v>38003</c:v>
                </c:pt>
                <c:pt idx="8693">
                  <c:v>38004</c:v>
                </c:pt>
                <c:pt idx="8694">
                  <c:v>38005</c:v>
                </c:pt>
                <c:pt idx="8695">
                  <c:v>38006</c:v>
                </c:pt>
                <c:pt idx="8696">
                  <c:v>38007</c:v>
                </c:pt>
                <c:pt idx="8697">
                  <c:v>38008</c:v>
                </c:pt>
                <c:pt idx="8698">
                  <c:v>38009</c:v>
                </c:pt>
                <c:pt idx="8699">
                  <c:v>38010</c:v>
                </c:pt>
                <c:pt idx="8700">
                  <c:v>38011</c:v>
                </c:pt>
                <c:pt idx="8701">
                  <c:v>38012</c:v>
                </c:pt>
                <c:pt idx="8702">
                  <c:v>38013</c:v>
                </c:pt>
                <c:pt idx="8703">
                  <c:v>38014</c:v>
                </c:pt>
                <c:pt idx="8704">
                  <c:v>38015</c:v>
                </c:pt>
                <c:pt idx="8705">
                  <c:v>38016</c:v>
                </c:pt>
                <c:pt idx="8706">
                  <c:v>38017</c:v>
                </c:pt>
                <c:pt idx="8707">
                  <c:v>38018</c:v>
                </c:pt>
                <c:pt idx="8708">
                  <c:v>38019</c:v>
                </c:pt>
                <c:pt idx="8709">
                  <c:v>38020</c:v>
                </c:pt>
                <c:pt idx="8710">
                  <c:v>38021</c:v>
                </c:pt>
                <c:pt idx="8711">
                  <c:v>38022</c:v>
                </c:pt>
                <c:pt idx="8712">
                  <c:v>38023</c:v>
                </c:pt>
                <c:pt idx="8713">
                  <c:v>38024</c:v>
                </c:pt>
                <c:pt idx="8714">
                  <c:v>38025</c:v>
                </c:pt>
                <c:pt idx="8715">
                  <c:v>38026</c:v>
                </c:pt>
                <c:pt idx="8716">
                  <c:v>38027</c:v>
                </c:pt>
                <c:pt idx="8717">
                  <c:v>38028</c:v>
                </c:pt>
                <c:pt idx="8718">
                  <c:v>38029</c:v>
                </c:pt>
                <c:pt idx="8719">
                  <c:v>38030</c:v>
                </c:pt>
                <c:pt idx="8720">
                  <c:v>38031</c:v>
                </c:pt>
                <c:pt idx="8721">
                  <c:v>38032</c:v>
                </c:pt>
                <c:pt idx="8722">
                  <c:v>38033</c:v>
                </c:pt>
                <c:pt idx="8723">
                  <c:v>38034</c:v>
                </c:pt>
                <c:pt idx="8724">
                  <c:v>38035</c:v>
                </c:pt>
                <c:pt idx="8725">
                  <c:v>38036</c:v>
                </c:pt>
                <c:pt idx="8726">
                  <c:v>38037</c:v>
                </c:pt>
                <c:pt idx="8727">
                  <c:v>38038</c:v>
                </c:pt>
                <c:pt idx="8728">
                  <c:v>38039</c:v>
                </c:pt>
                <c:pt idx="8729">
                  <c:v>38040</c:v>
                </c:pt>
                <c:pt idx="8730">
                  <c:v>38041</c:v>
                </c:pt>
                <c:pt idx="8731">
                  <c:v>38042</c:v>
                </c:pt>
                <c:pt idx="8732">
                  <c:v>38043</c:v>
                </c:pt>
                <c:pt idx="8733">
                  <c:v>38044</c:v>
                </c:pt>
                <c:pt idx="8734">
                  <c:v>38045</c:v>
                </c:pt>
                <c:pt idx="8735">
                  <c:v>38046</c:v>
                </c:pt>
                <c:pt idx="8736">
                  <c:v>38047</c:v>
                </c:pt>
                <c:pt idx="8737">
                  <c:v>38048</c:v>
                </c:pt>
                <c:pt idx="8738">
                  <c:v>38049</c:v>
                </c:pt>
                <c:pt idx="8739">
                  <c:v>38050</c:v>
                </c:pt>
                <c:pt idx="8740">
                  <c:v>38051</c:v>
                </c:pt>
                <c:pt idx="8741">
                  <c:v>38052</c:v>
                </c:pt>
                <c:pt idx="8742">
                  <c:v>38053</c:v>
                </c:pt>
                <c:pt idx="8743">
                  <c:v>38054</c:v>
                </c:pt>
                <c:pt idx="8744">
                  <c:v>38055</c:v>
                </c:pt>
                <c:pt idx="8745">
                  <c:v>38056</c:v>
                </c:pt>
                <c:pt idx="8746">
                  <c:v>38057</c:v>
                </c:pt>
                <c:pt idx="8747">
                  <c:v>38058</c:v>
                </c:pt>
                <c:pt idx="8748">
                  <c:v>38059</c:v>
                </c:pt>
                <c:pt idx="8749">
                  <c:v>38060</c:v>
                </c:pt>
                <c:pt idx="8750">
                  <c:v>38061</c:v>
                </c:pt>
                <c:pt idx="8751">
                  <c:v>38062</c:v>
                </c:pt>
                <c:pt idx="8752">
                  <c:v>38063</c:v>
                </c:pt>
                <c:pt idx="8753">
                  <c:v>38064</c:v>
                </c:pt>
                <c:pt idx="8754">
                  <c:v>38065</c:v>
                </c:pt>
                <c:pt idx="8755">
                  <c:v>38066</c:v>
                </c:pt>
                <c:pt idx="8756">
                  <c:v>38067</c:v>
                </c:pt>
                <c:pt idx="8757">
                  <c:v>38068</c:v>
                </c:pt>
                <c:pt idx="8758">
                  <c:v>38069</c:v>
                </c:pt>
                <c:pt idx="8759">
                  <c:v>38070</c:v>
                </c:pt>
                <c:pt idx="8760">
                  <c:v>38071</c:v>
                </c:pt>
                <c:pt idx="8761">
                  <c:v>38072</c:v>
                </c:pt>
                <c:pt idx="8762">
                  <c:v>38073</c:v>
                </c:pt>
                <c:pt idx="8763">
                  <c:v>38074</c:v>
                </c:pt>
                <c:pt idx="8764">
                  <c:v>38075</c:v>
                </c:pt>
                <c:pt idx="8765">
                  <c:v>38076</c:v>
                </c:pt>
                <c:pt idx="8766">
                  <c:v>38077</c:v>
                </c:pt>
                <c:pt idx="8767">
                  <c:v>38078</c:v>
                </c:pt>
                <c:pt idx="8768">
                  <c:v>38079</c:v>
                </c:pt>
                <c:pt idx="8769">
                  <c:v>38080</c:v>
                </c:pt>
                <c:pt idx="8770">
                  <c:v>38081</c:v>
                </c:pt>
                <c:pt idx="8771">
                  <c:v>38082</c:v>
                </c:pt>
                <c:pt idx="8772">
                  <c:v>38083</c:v>
                </c:pt>
                <c:pt idx="8773">
                  <c:v>38084</c:v>
                </c:pt>
                <c:pt idx="8774">
                  <c:v>38085</c:v>
                </c:pt>
                <c:pt idx="8775">
                  <c:v>38086</c:v>
                </c:pt>
                <c:pt idx="8776">
                  <c:v>38087</c:v>
                </c:pt>
                <c:pt idx="8777">
                  <c:v>38088</c:v>
                </c:pt>
                <c:pt idx="8778">
                  <c:v>38089</c:v>
                </c:pt>
                <c:pt idx="8779">
                  <c:v>38090</c:v>
                </c:pt>
                <c:pt idx="8780">
                  <c:v>38091</c:v>
                </c:pt>
                <c:pt idx="8781">
                  <c:v>38092</c:v>
                </c:pt>
                <c:pt idx="8782">
                  <c:v>38093</c:v>
                </c:pt>
                <c:pt idx="8783">
                  <c:v>38094</c:v>
                </c:pt>
                <c:pt idx="8784">
                  <c:v>38095</c:v>
                </c:pt>
                <c:pt idx="8785">
                  <c:v>38096</c:v>
                </c:pt>
                <c:pt idx="8786">
                  <c:v>38097</c:v>
                </c:pt>
                <c:pt idx="8787">
                  <c:v>38098</c:v>
                </c:pt>
                <c:pt idx="8788">
                  <c:v>38099</c:v>
                </c:pt>
                <c:pt idx="8789">
                  <c:v>38100</c:v>
                </c:pt>
                <c:pt idx="8790">
                  <c:v>38101</c:v>
                </c:pt>
                <c:pt idx="8791">
                  <c:v>38102</c:v>
                </c:pt>
                <c:pt idx="8792">
                  <c:v>38103</c:v>
                </c:pt>
                <c:pt idx="8793">
                  <c:v>38104</c:v>
                </c:pt>
                <c:pt idx="8794">
                  <c:v>38105</c:v>
                </c:pt>
                <c:pt idx="8795">
                  <c:v>38106</c:v>
                </c:pt>
                <c:pt idx="8796">
                  <c:v>38107</c:v>
                </c:pt>
                <c:pt idx="8797">
                  <c:v>38108</c:v>
                </c:pt>
                <c:pt idx="8798">
                  <c:v>38109</c:v>
                </c:pt>
                <c:pt idx="8799">
                  <c:v>38110</c:v>
                </c:pt>
                <c:pt idx="8800">
                  <c:v>38111</c:v>
                </c:pt>
                <c:pt idx="8801">
                  <c:v>38112</c:v>
                </c:pt>
                <c:pt idx="8802">
                  <c:v>38113</c:v>
                </c:pt>
                <c:pt idx="8803">
                  <c:v>38114</c:v>
                </c:pt>
                <c:pt idx="8804">
                  <c:v>38115</c:v>
                </c:pt>
                <c:pt idx="8805">
                  <c:v>38116</c:v>
                </c:pt>
                <c:pt idx="8806">
                  <c:v>38117</c:v>
                </c:pt>
                <c:pt idx="8807">
                  <c:v>38118</c:v>
                </c:pt>
                <c:pt idx="8808">
                  <c:v>38119</c:v>
                </c:pt>
                <c:pt idx="8809">
                  <c:v>38120</c:v>
                </c:pt>
                <c:pt idx="8810">
                  <c:v>38121</c:v>
                </c:pt>
                <c:pt idx="8811">
                  <c:v>38122</c:v>
                </c:pt>
                <c:pt idx="8812">
                  <c:v>38123</c:v>
                </c:pt>
                <c:pt idx="8813">
                  <c:v>38124</c:v>
                </c:pt>
                <c:pt idx="8814">
                  <c:v>38125</c:v>
                </c:pt>
                <c:pt idx="8815">
                  <c:v>38126</c:v>
                </c:pt>
                <c:pt idx="8816">
                  <c:v>38127</c:v>
                </c:pt>
                <c:pt idx="8817">
                  <c:v>38128</c:v>
                </c:pt>
                <c:pt idx="8818">
                  <c:v>38129</c:v>
                </c:pt>
                <c:pt idx="8819">
                  <c:v>38130</c:v>
                </c:pt>
                <c:pt idx="8820">
                  <c:v>38131</c:v>
                </c:pt>
                <c:pt idx="8821">
                  <c:v>38132</c:v>
                </c:pt>
                <c:pt idx="8822">
                  <c:v>38133</c:v>
                </c:pt>
                <c:pt idx="8823">
                  <c:v>38134</c:v>
                </c:pt>
                <c:pt idx="8824">
                  <c:v>38135</c:v>
                </c:pt>
                <c:pt idx="8825">
                  <c:v>38136</c:v>
                </c:pt>
                <c:pt idx="8826">
                  <c:v>38137</c:v>
                </c:pt>
                <c:pt idx="8827">
                  <c:v>38138</c:v>
                </c:pt>
                <c:pt idx="8828">
                  <c:v>38139</c:v>
                </c:pt>
                <c:pt idx="8829">
                  <c:v>38140</c:v>
                </c:pt>
                <c:pt idx="8830">
                  <c:v>38141</c:v>
                </c:pt>
                <c:pt idx="8831">
                  <c:v>38142</c:v>
                </c:pt>
                <c:pt idx="8832">
                  <c:v>38143</c:v>
                </c:pt>
                <c:pt idx="8833">
                  <c:v>38144</c:v>
                </c:pt>
                <c:pt idx="8834">
                  <c:v>38145</c:v>
                </c:pt>
                <c:pt idx="8835">
                  <c:v>38146</c:v>
                </c:pt>
                <c:pt idx="8836">
                  <c:v>38147</c:v>
                </c:pt>
                <c:pt idx="8837">
                  <c:v>38148</c:v>
                </c:pt>
                <c:pt idx="8838">
                  <c:v>38149</c:v>
                </c:pt>
                <c:pt idx="8839">
                  <c:v>38150</c:v>
                </c:pt>
                <c:pt idx="8840">
                  <c:v>38151</c:v>
                </c:pt>
                <c:pt idx="8841">
                  <c:v>38152</c:v>
                </c:pt>
                <c:pt idx="8842">
                  <c:v>38153</c:v>
                </c:pt>
                <c:pt idx="8843">
                  <c:v>38154</c:v>
                </c:pt>
                <c:pt idx="8844">
                  <c:v>38155</c:v>
                </c:pt>
                <c:pt idx="8845">
                  <c:v>38156</c:v>
                </c:pt>
                <c:pt idx="8846">
                  <c:v>38157</c:v>
                </c:pt>
                <c:pt idx="8847">
                  <c:v>38158</c:v>
                </c:pt>
                <c:pt idx="8848">
                  <c:v>38159</c:v>
                </c:pt>
                <c:pt idx="8849">
                  <c:v>38160</c:v>
                </c:pt>
                <c:pt idx="8850">
                  <c:v>38161</c:v>
                </c:pt>
                <c:pt idx="8851">
                  <c:v>38162</c:v>
                </c:pt>
                <c:pt idx="8852">
                  <c:v>38163</c:v>
                </c:pt>
                <c:pt idx="8853">
                  <c:v>38164</c:v>
                </c:pt>
                <c:pt idx="8854">
                  <c:v>38165</c:v>
                </c:pt>
                <c:pt idx="8855">
                  <c:v>38166</c:v>
                </c:pt>
                <c:pt idx="8856">
                  <c:v>38167</c:v>
                </c:pt>
                <c:pt idx="8857">
                  <c:v>38168</c:v>
                </c:pt>
                <c:pt idx="8858">
                  <c:v>38169</c:v>
                </c:pt>
                <c:pt idx="8859">
                  <c:v>38170</c:v>
                </c:pt>
                <c:pt idx="8860">
                  <c:v>38171</c:v>
                </c:pt>
                <c:pt idx="8861">
                  <c:v>38172</c:v>
                </c:pt>
                <c:pt idx="8862">
                  <c:v>38173</c:v>
                </c:pt>
                <c:pt idx="8863">
                  <c:v>38174</c:v>
                </c:pt>
                <c:pt idx="8864">
                  <c:v>38175</c:v>
                </c:pt>
                <c:pt idx="8865">
                  <c:v>38176</c:v>
                </c:pt>
                <c:pt idx="8866">
                  <c:v>38177</c:v>
                </c:pt>
                <c:pt idx="8867">
                  <c:v>38178</c:v>
                </c:pt>
                <c:pt idx="8868">
                  <c:v>38179</c:v>
                </c:pt>
                <c:pt idx="8869">
                  <c:v>38180</c:v>
                </c:pt>
                <c:pt idx="8870">
                  <c:v>38181</c:v>
                </c:pt>
                <c:pt idx="8871">
                  <c:v>38182</c:v>
                </c:pt>
                <c:pt idx="8872">
                  <c:v>38183</c:v>
                </c:pt>
                <c:pt idx="8873">
                  <c:v>38184</c:v>
                </c:pt>
                <c:pt idx="8874">
                  <c:v>38185</c:v>
                </c:pt>
                <c:pt idx="8875">
                  <c:v>38186</c:v>
                </c:pt>
                <c:pt idx="8876">
                  <c:v>38187</c:v>
                </c:pt>
                <c:pt idx="8877">
                  <c:v>38188</c:v>
                </c:pt>
                <c:pt idx="8878">
                  <c:v>38189</c:v>
                </c:pt>
                <c:pt idx="8879">
                  <c:v>38190</c:v>
                </c:pt>
                <c:pt idx="8880">
                  <c:v>38191</c:v>
                </c:pt>
                <c:pt idx="8881">
                  <c:v>38192</c:v>
                </c:pt>
                <c:pt idx="8882">
                  <c:v>38193</c:v>
                </c:pt>
                <c:pt idx="8883">
                  <c:v>38194</c:v>
                </c:pt>
                <c:pt idx="8884">
                  <c:v>38195</c:v>
                </c:pt>
                <c:pt idx="8885">
                  <c:v>38196</c:v>
                </c:pt>
                <c:pt idx="8886">
                  <c:v>38197</c:v>
                </c:pt>
                <c:pt idx="8887">
                  <c:v>38198</c:v>
                </c:pt>
                <c:pt idx="8888">
                  <c:v>38199</c:v>
                </c:pt>
                <c:pt idx="8889">
                  <c:v>38200</c:v>
                </c:pt>
                <c:pt idx="8890">
                  <c:v>38201</c:v>
                </c:pt>
                <c:pt idx="8891">
                  <c:v>38202</c:v>
                </c:pt>
                <c:pt idx="8892">
                  <c:v>38203</c:v>
                </c:pt>
                <c:pt idx="8893">
                  <c:v>38204</c:v>
                </c:pt>
                <c:pt idx="8894">
                  <c:v>38205</c:v>
                </c:pt>
                <c:pt idx="8895">
                  <c:v>38206</c:v>
                </c:pt>
                <c:pt idx="8896">
                  <c:v>38207</c:v>
                </c:pt>
                <c:pt idx="8897">
                  <c:v>38208</c:v>
                </c:pt>
                <c:pt idx="8898">
                  <c:v>38209</c:v>
                </c:pt>
                <c:pt idx="8899">
                  <c:v>38210</c:v>
                </c:pt>
                <c:pt idx="8900">
                  <c:v>38211</c:v>
                </c:pt>
                <c:pt idx="8901">
                  <c:v>38212</c:v>
                </c:pt>
                <c:pt idx="8902">
                  <c:v>38213</c:v>
                </c:pt>
                <c:pt idx="8903">
                  <c:v>38214</c:v>
                </c:pt>
                <c:pt idx="8904">
                  <c:v>38215</c:v>
                </c:pt>
                <c:pt idx="8905">
                  <c:v>38216</c:v>
                </c:pt>
                <c:pt idx="8906">
                  <c:v>38217</c:v>
                </c:pt>
                <c:pt idx="8907">
                  <c:v>38218</c:v>
                </c:pt>
                <c:pt idx="8908">
                  <c:v>38219</c:v>
                </c:pt>
                <c:pt idx="8909">
                  <c:v>38220</c:v>
                </c:pt>
                <c:pt idx="8910">
                  <c:v>38221</c:v>
                </c:pt>
                <c:pt idx="8911">
                  <c:v>38222</c:v>
                </c:pt>
                <c:pt idx="8912">
                  <c:v>38223</c:v>
                </c:pt>
                <c:pt idx="8913">
                  <c:v>38224</c:v>
                </c:pt>
                <c:pt idx="8914">
                  <c:v>38225</c:v>
                </c:pt>
                <c:pt idx="8915">
                  <c:v>38226</c:v>
                </c:pt>
                <c:pt idx="8916">
                  <c:v>38227</c:v>
                </c:pt>
                <c:pt idx="8917">
                  <c:v>38228</c:v>
                </c:pt>
                <c:pt idx="8918">
                  <c:v>38229</c:v>
                </c:pt>
                <c:pt idx="8919">
                  <c:v>38230</c:v>
                </c:pt>
                <c:pt idx="8920">
                  <c:v>38231</c:v>
                </c:pt>
                <c:pt idx="8921">
                  <c:v>38232</c:v>
                </c:pt>
                <c:pt idx="8922">
                  <c:v>38233</c:v>
                </c:pt>
                <c:pt idx="8923">
                  <c:v>38234</c:v>
                </c:pt>
                <c:pt idx="8924">
                  <c:v>38235</c:v>
                </c:pt>
                <c:pt idx="8925">
                  <c:v>38236</c:v>
                </c:pt>
                <c:pt idx="8926">
                  <c:v>38237</c:v>
                </c:pt>
                <c:pt idx="8927">
                  <c:v>38238</c:v>
                </c:pt>
                <c:pt idx="8928">
                  <c:v>38239</c:v>
                </c:pt>
                <c:pt idx="8929">
                  <c:v>38240</c:v>
                </c:pt>
                <c:pt idx="8930">
                  <c:v>38241</c:v>
                </c:pt>
                <c:pt idx="8931">
                  <c:v>38242</c:v>
                </c:pt>
                <c:pt idx="8932">
                  <c:v>38243</c:v>
                </c:pt>
                <c:pt idx="8933">
                  <c:v>38244</c:v>
                </c:pt>
                <c:pt idx="8934">
                  <c:v>38245</c:v>
                </c:pt>
                <c:pt idx="8935">
                  <c:v>38246</c:v>
                </c:pt>
                <c:pt idx="8936">
                  <c:v>38247</c:v>
                </c:pt>
                <c:pt idx="8937">
                  <c:v>38248</c:v>
                </c:pt>
                <c:pt idx="8938">
                  <c:v>38249</c:v>
                </c:pt>
                <c:pt idx="8939">
                  <c:v>38250</c:v>
                </c:pt>
                <c:pt idx="8940">
                  <c:v>38251</c:v>
                </c:pt>
                <c:pt idx="8941">
                  <c:v>38252</c:v>
                </c:pt>
                <c:pt idx="8942">
                  <c:v>38253</c:v>
                </c:pt>
                <c:pt idx="8943">
                  <c:v>38254</c:v>
                </c:pt>
                <c:pt idx="8944">
                  <c:v>38255</c:v>
                </c:pt>
                <c:pt idx="8945">
                  <c:v>38256</c:v>
                </c:pt>
                <c:pt idx="8946">
                  <c:v>38257</c:v>
                </c:pt>
                <c:pt idx="8947">
                  <c:v>38258</c:v>
                </c:pt>
                <c:pt idx="8948">
                  <c:v>38259</c:v>
                </c:pt>
                <c:pt idx="8949">
                  <c:v>38260</c:v>
                </c:pt>
                <c:pt idx="8950">
                  <c:v>38261</c:v>
                </c:pt>
                <c:pt idx="8951">
                  <c:v>38262</c:v>
                </c:pt>
                <c:pt idx="8952">
                  <c:v>38263</c:v>
                </c:pt>
                <c:pt idx="8953">
                  <c:v>38264</c:v>
                </c:pt>
                <c:pt idx="8954">
                  <c:v>38265</c:v>
                </c:pt>
                <c:pt idx="8955">
                  <c:v>38266</c:v>
                </c:pt>
                <c:pt idx="8956">
                  <c:v>38267</c:v>
                </c:pt>
                <c:pt idx="8957">
                  <c:v>38268</c:v>
                </c:pt>
                <c:pt idx="8958">
                  <c:v>38269</c:v>
                </c:pt>
                <c:pt idx="8959">
                  <c:v>38270</c:v>
                </c:pt>
                <c:pt idx="8960">
                  <c:v>38271</c:v>
                </c:pt>
                <c:pt idx="8961">
                  <c:v>38272</c:v>
                </c:pt>
                <c:pt idx="8962">
                  <c:v>38273</c:v>
                </c:pt>
                <c:pt idx="8963">
                  <c:v>38274</c:v>
                </c:pt>
                <c:pt idx="8964">
                  <c:v>38275</c:v>
                </c:pt>
                <c:pt idx="8965">
                  <c:v>38276</c:v>
                </c:pt>
                <c:pt idx="8966">
                  <c:v>38277</c:v>
                </c:pt>
                <c:pt idx="8967">
                  <c:v>38278</c:v>
                </c:pt>
                <c:pt idx="8968">
                  <c:v>38279</c:v>
                </c:pt>
                <c:pt idx="8969">
                  <c:v>38280</c:v>
                </c:pt>
                <c:pt idx="8970">
                  <c:v>38281</c:v>
                </c:pt>
                <c:pt idx="8971">
                  <c:v>38282</c:v>
                </c:pt>
                <c:pt idx="8972">
                  <c:v>38283</c:v>
                </c:pt>
                <c:pt idx="8973">
                  <c:v>38284</c:v>
                </c:pt>
                <c:pt idx="8974">
                  <c:v>38285</c:v>
                </c:pt>
                <c:pt idx="8975">
                  <c:v>38286</c:v>
                </c:pt>
                <c:pt idx="8976">
                  <c:v>38287</c:v>
                </c:pt>
                <c:pt idx="8977">
                  <c:v>38288</c:v>
                </c:pt>
                <c:pt idx="8978">
                  <c:v>38289</c:v>
                </c:pt>
                <c:pt idx="8979">
                  <c:v>38290</c:v>
                </c:pt>
                <c:pt idx="8980">
                  <c:v>38291</c:v>
                </c:pt>
                <c:pt idx="8981">
                  <c:v>38292</c:v>
                </c:pt>
                <c:pt idx="8982">
                  <c:v>38293</c:v>
                </c:pt>
                <c:pt idx="8983">
                  <c:v>38294</c:v>
                </c:pt>
                <c:pt idx="8984">
                  <c:v>38295</c:v>
                </c:pt>
                <c:pt idx="8985">
                  <c:v>38296</c:v>
                </c:pt>
                <c:pt idx="8986">
                  <c:v>38297</c:v>
                </c:pt>
                <c:pt idx="8987">
                  <c:v>38298</c:v>
                </c:pt>
                <c:pt idx="8988">
                  <c:v>38299</c:v>
                </c:pt>
                <c:pt idx="8989">
                  <c:v>38300</c:v>
                </c:pt>
                <c:pt idx="8990">
                  <c:v>38301</c:v>
                </c:pt>
                <c:pt idx="8991">
                  <c:v>38302</c:v>
                </c:pt>
                <c:pt idx="8992">
                  <c:v>38303</c:v>
                </c:pt>
                <c:pt idx="8993">
                  <c:v>38304</c:v>
                </c:pt>
                <c:pt idx="8994">
                  <c:v>38305</c:v>
                </c:pt>
                <c:pt idx="8995">
                  <c:v>38306</c:v>
                </c:pt>
                <c:pt idx="8996">
                  <c:v>38307</c:v>
                </c:pt>
                <c:pt idx="8997">
                  <c:v>38308</c:v>
                </c:pt>
                <c:pt idx="8998">
                  <c:v>38309</c:v>
                </c:pt>
                <c:pt idx="8999">
                  <c:v>38310</c:v>
                </c:pt>
                <c:pt idx="9000">
                  <c:v>38311</c:v>
                </c:pt>
                <c:pt idx="9001">
                  <c:v>38312</c:v>
                </c:pt>
                <c:pt idx="9002">
                  <c:v>38313</c:v>
                </c:pt>
                <c:pt idx="9003">
                  <c:v>38314</c:v>
                </c:pt>
                <c:pt idx="9004">
                  <c:v>38315</c:v>
                </c:pt>
                <c:pt idx="9005">
                  <c:v>38316</c:v>
                </c:pt>
                <c:pt idx="9006">
                  <c:v>38317</c:v>
                </c:pt>
                <c:pt idx="9007">
                  <c:v>38318</c:v>
                </c:pt>
                <c:pt idx="9008">
                  <c:v>38319</c:v>
                </c:pt>
                <c:pt idx="9009">
                  <c:v>38320</c:v>
                </c:pt>
                <c:pt idx="9010">
                  <c:v>38321</c:v>
                </c:pt>
                <c:pt idx="9011">
                  <c:v>38322</c:v>
                </c:pt>
                <c:pt idx="9012">
                  <c:v>38323</c:v>
                </c:pt>
                <c:pt idx="9013">
                  <c:v>38324</c:v>
                </c:pt>
                <c:pt idx="9014">
                  <c:v>38325</c:v>
                </c:pt>
                <c:pt idx="9015">
                  <c:v>38326</c:v>
                </c:pt>
                <c:pt idx="9016">
                  <c:v>38327</c:v>
                </c:pt>
                <c:pt idx="9017">
                  <c:v>38328</c:v>
                </c:pt>
                <c:pt idx="9018">
                  <c:v>38329</c:v>
                </c:pt>
                <c:pt idx="9019">
                  <c:v>38330</c:v>
                </c:pt>
                <c:pt idx="9020">
                  <c:v>38331</c:v>
                </c:pt>
                <c:pt idx="9021">
                  <c:v>38332</c:v>
                </c:pt>
                <c:pt idx="9022">
                  <c:v>38333</c:v>
                </c:pt>
                <c:pt idx="9023">
                  <c:v>38334</c:v>
                </c:pt>
                <c:pt idx="9024">
                  <c:v>38335</c:v>
                </c:pt>
                <c:pt idx="9025">
                  <c:v>38336</c:v>
                </c:pt>
                <c:pt idx="9026">
                  <c:v>38337</c:v>
                </c:pt>
                <c:pt idx="9027">
                  <c:v>38338</c:v>
                </c:pt>
                <c:pt idx="9028">
                  <c:v>38339</c:v>
                </c:pt>
                <c:pt idx="9029">
                  <c:v>38340</c:v>
                </c:pt>
                <c:pt idx="9030">
                  <c:v>38341</c:v>
                </c:pt>
                <c:pt idx="9031">
                  <c:v>38342</c:v>
                </c:pt>
                <c:pt idx="9032">
                  <c:v>38343</c:v>
                </c:pt>
                <c:pt idx="9033">
                  <c:v>38344</c:v>
                </c:pt>
                <c:pt idx="9034">
                  <c:v>38345</c:v>
                </c:pt>
                <c:pt idx="9035">
                  <c:v>38346</c:v>
                </c:pt>
                <c:pt idx="9036">
                  <c:v>38347</c:v>
                </c:pt>
                <c:pt idx="9037">
                  <c:v>38348</c:v>
                </c:pt>
                <c:pt idx="9038">
                  <c:v>38349</c:v>
                </c:pt>
                <c:pt idx="9039">
                  <c:v>38350</c:v>
                </c:pt>
                <c:pt idx="9040">
                  <c:v>38351</c:v>
                </c:pt>
                <c:pt idx="9041">
                  <c:v>38352</c:v>
                </c:pt>
                <c:pt idx="9042">
                  <c:v>38353</c:v>
                </c:pt>
                <c:pt idx="9043">
                  <c:v>38354</c:v>
                </c:pt>
                <c:pt idx="9044">
                  <c:v>38355</c:v>
                </c:pt>
                <c:pt idx="9045">
                  <c:v>38356</c:v>
                </c:pt>
                <c:pt idx="9046">
                  <c:v>38357</c:v>
                </c:pt>
                <c:pt idx="9047">
                  <c:v>38358</c:v>
                </c:pt>
                <c:pt idx="9048">
                  <c:v>38359</c:v>
                </c:pt>
                <c:pt idx="9049">
                  <c:v>38360</c:v>
                </c:pt>
                <c:pt idx="9050">
                  <c:v>38361</c:v>
                </c:pt>
                <c:pt idx="9051">
                  <c:v>38362</c:v>
                </c:pt>
                <c:pt idx="9052">
                  <c:v>38363</c:v>
                </c:pt>
                <c:pt idx="9053">
                  <c:v>38364</c:v>
                </c:pt>
                <c:pt idx="9054">
                  <c:v>38365</c:v>
                </c:pt>
                <c:pt idx="9055">
                  <c:v>38366</c:v>
                </c:pt>
                <c:pt idx="9056">
                  <c:v>38367</c:v>
                </c:pt>
                <c:pt idx="9057">
                  <c:v>38368</c:v>
                </c:pt>
                <c:pt idx="9058">
                  <c:v>38369</c:v>
                </c:pt>
                <c:pt idx="9059">
                  <c:v>38370</c:v>
                </c:pt>
                <c:pt idx="9060">
                  <c:v>38371</c:v>
                </c:pt>
                <c:pt idx="9061">
                  <c:v>38372</c:v>
                </c:pt>
                <c:pt idx="9062">
                  <c:v>38373</c:v>
                </c:pt>
                <c:pt idx="9063">
                  <c:v>38374</c:v>
                </c:pt>
                <c:pt idx="9064">
                  <c:v>38375</c:v>
                </c:pt>
                <c:pt idx="9065">
                  <c:v>38376</c:v>
                </c:pt>
                <c:pt idx="9066">
                  <c:v>38377</c:v>
                </c:pt>
                <c:pt idx="9067">
                  <c:v>38378</c:v>
                </c:pt>
                <c:pt idx="9068">
                  <c:v>38379</c:v>
                </c:pt>
                <c:pt idx="9069">
                  <c:v>38380</c:v>
                </c:pt>
                <c:pt idx="9070">
                  <c:v>38381</c:v>
                </c:pt>
                <c:pt idx="9071">
                  <c:v>38382</c:v>
                </c:pt>
                <c:pt idx="9072">
                  <c:v>38383</c:v>
                </c:pt>
                <c:pt idx="9073">
                  <c:v>38384</c:v>
                </c:pt>
                <c:pt idx="9074">
                  <c:v>38385</c:v>
                </c:pt>
                <c:pt idx="9075">
                  <c:v>38386</c:v>
                </c:pt>
                <c:pt idx="9076">
                  <c:v>38387</c:v>
                </c:pt>
                <c:pt idx="9077">
                  <c:v>38388</c:v>
                </c:pt>
                <c:pt idx="9078">
                  <c:v>38389</c:v>
                </c:pt>
                <c:pt idx="9079">
                  <c:v>38390</c:v>
                </c:pt>
                <c:pt idx="9080">
                  <c:v>38391</c:v>
                </c:pt>
                <c:pt idx="9081">
                  <c:v>38392</c:v>
                </c:pt>
                <c:pt idx="9082">
                  <c:v>38393</c:v>
                </c:pt>
                <c:pt idx="9083">
                  <c:v>38394</c:v>
                </c:pt>
                <c:pt idx="9084">
                  <c:v>38395</c:v>
                </c:pt>
                <c:pt idx="9085">
                  <c:v>38396</c:v>
                </c:pt>
                <c:pt idx="9086">
                  <c:v>38397</c:v>
                </c:pt>
                <c:pt idx="9087">
                  <c:v>38398</c:v>
                </c:pt>
                <c:pt idx="9088">
                  <c:v>38399</c:v>
                </c:pt>
                <c:pt idx="9089">
                  <c:v>38400</c:v>
                </c:pt>
                <c:pt idx="9090">
                  <c:v>38401</c:v>
                </c:pt>
                <c:pt idx="9091">
                  <c:v>38402</c:v>
                </c:pt>
                <c:pt idx="9092">
                  <c:v>38403</c:v>
                </c:pt>
                <c:pt idx="9093">
                  <c:v>38404</c:v>
                </c:pt>
                <c:pt idx="9094">
                  <c:v>38405</c:v>
                </c:pt>
                <c:pt idx="9095">
                  <c:v>38406</c:v>
                </c:pt>
                <c:pt idx="9096">
                  <c:v>38407</c:v>
                </c:pt>
                <c:pt idx="9097">
                  <c:v>38408</c:v>
                </c:pt>
                <c:pt idx="9098">
                  <c:v>38409</c:v>
                </c:pt>
                <c:pt idx="9099">
                  <c:v>38410</c:v>
                </c:pt>
                <c:pt idx="9100">
                  <c:v>38411</c:v>
                </c:pt>
                <c:pt idx="9101">
                  <c:v>38412</c:v>
                </c:pt>
                <c:pt idx="9102">
                  <c:v>38413</c:v>
                </c:pt>
                <c:pt idx="9103">
                  <c:v>38414</c:v>
                </c:pt>
                <c:pt idx="9104">
                  <c:v>38415</c:v>
                </c:pt>
                <c:pt idx="9105">
                  <c:v>38416</c:v>
                </c:pt>
                <c:pt idx="9106">
                  <c:v>38417</c:v>
                </c:pt>
                <c:pt idx="9107">
                  <c:v>38418</c:v>
                </c:pt>
                <c:pt idx="9108">
                  <c:v>38419</c:v>
                </c:pt>
                <c:pt idx="9109">
                  <c:v>38420</c:v>
                </c:pt>
                <c:pt idx="9110">
                  <c:v>38421</c:v>
                </c:pt>
                <c:pt idx="9111">
                  <c:v>38422</c:v>
                </c:pt>
                <c:pt idx="9112">
                  <c:v>38423</c:v>
                </c:pt>
                <c:pt idx="9113">
                  <c:v>38424</c:v>
                </c:pt>
                <c:pt idx="9114">
                  <c:v>38425</c:v>
                </c:pt>
                <c:pt idx="9115">
                  <c:v>38426</c:v>
                </c:pt>
                <c:pt idx="9116">
                  <c:v>38427</c:v>
                </c:pt>
                <c:pt idx="9117">
                  <c:v>38428</c:v>
                </c:pt>
                <c:pt idx="9118">
                  <c:v>38429</c:v>
                </c:pt>
                <c:pt idx="9119">
                  <c:v>38430</c:v>
                </c:pt>
                <c:pt idx="9120">
                  <c:v>38431</c:v>
                </c:pt>
                <c:pt idx="9121">
                  <c:v>38432</c:v>
                </c:pt>
                <c:pt idx="9122">
                  <c:v>38433</c:v>
                </c:pt>
                <c:pt idx="9123">
                  <c:v>38434</c:v>
                </c:pt>
                <c:pt idx="9124">
                  <c:v>38435</c:v>
                </c:pt>
                <c:pt idx="9125">
                  <c:v>38436</c:v>
                </c:pt>
                <c:pt idx="9126">
                  <c:v>38437</c:v>
                </c:pt>
                <c:pt idx="9127">
                  <c:v>38438</c:v>
                </c:pt>
                <c:pt idx="9128">
                  <c:v>38439</c:v>
                </c:pt>
                <c:pt idx="9129">
                  <c:v>38440</c:v>
                </c:pt>
                <c:pt idx="9130">
                  <c:v>38441</c:v>
                </c:pt>
                <c:pt idx="9131">
                  <c:v>38442</c:v>
                </c:pt>
                <c:pt idx="9132">
                  <c:v>38443</c:v>
                </c:pt>
                <c:pt idx="9133">
                  <c:v>38444</c:v>
                </c:pt>
                <c:pt idx="9134">
                  <c:v>38445</c:v>
                </c:pt>
                <c:pt idx="9135">
                  <c:v>38446</c:v>
                </c:pt>
                <c:pt idx="9136">
                  <c:v>38447</c:v>
                </c:pt>
                <c:pt idx="9137">
                  <c:v>38448</c:v>
                </c:pt>
                <c:pt idx="9138">
                  <c:v>38449</c:v>
                </c:pt>
                <c:pt idx="9139">
                  <c:v>38450</c:v>
                </c:pt>
                <c:pt idx="9140">
                  <c:v>38451</c:v>
                </c:pt>
                <c:pt idx="9141">
                  <c:v>38452</c:v>
                </c:pt>
                <c:pt idx="9142">
                  <c:v>38453</c:v>
                </c:pt>
                <c:pt idx="9143">
                  <c:v>38454</c:v>
                </c:pt>
                <c:pt idx="9144">
                  <c:v>38455</c:v>
                </c:pt>
                <c:pt idx="9145">
                  <c:v>38456</c:v>
                </c:pt>
                <c:pt idx="9146">
                  <c:v>38457</c:v>
                </c:pt>
                <c:pt idx="9147">
                  <c:v>38458</c:v>
                </c:pt>
                <c:pt idx="9148">
                  <c:v>38459</c:v>
                </c:pt>
                <c:pt idx="9149">
                  <c:v>38460</c:v>
                </c:pt>
                <c:pt idx="9150">
                  <c:v>38461</c:v>
                </c:pt>
                <c:pt idx="9151">
                  <c:v>38462</c:v>
                </c:pt>
                <c:pt idx="9152">
                  <c:v>38463</c:v>
                </c:pt>
                <c:pt idx="9153">
                  <c:v>38464</c:v>
                </c:pt>
                <c:pt idx="9154">
                  <c:v>38465</c:v>
                </c:pt>
                <c:pt idx="9155">
                  <c:v>38466</c:v>
                </c:pt>
                <c:pt idx="9156">
                  <c:v>38467</c:v>
                </c:pt>
                <c:pt idx="9157">
                  <c:v>38468</c:v>
                </c:pt>
                <c:pt idx="9158">
                  <c:v>38469</c:v>
                </c:pt>
                <c:pt idx="9159">
                  <c:v>38470</c:v>
                </c:pt>
                <c:pt idx="9160">
                  <c:v>38471</c:v>
                </c:pt>
                <c:pt idx="9161">
                  <c:v>38472</c:v>
                </c:pt>
                <c:pt idx="9162">
                  <c:v>38473</c:v>
                </c:pt>
                <c:pt idx="9163">
                  <c:v>38474</c:v>
                </c:pt>
                <c:pt idx="9164">
                  <c:v>38475</c:v>
                </c:pt>
                <c:pt idx="9165">
                  <c:v>38476</c:v>
                </c:pt>
                <c:pt idx="9166">
                  <c:v>38477</c:v>
                </c:pt>
                <c:pt idx="9167">
                  <c:v>38478</c:v>
                </c:pt>
                <c:pt idx="9168">
                  <c:v>38479</c:v>
                </c:pt>
                <c:pt idx="9169">
                  <c:v>38480</c:v>
                </c:pt>
                <c:pt idx="9170">
                  <c:v>38481</c:v>
                </c:pt>
                <c:pt idx="9171">
                  <c:v>38482</c:v>
                </c:pt>
                <c:pt idx="9172">
                  <c:v>38483</c:v>
                </c:pt>
                <c:pt idx="9173">
                  <c:v>38484</c:v>
                </c:pt>
                <c:pt idx="9174">
                  <c:v>38485</c:v>
                </c:pt>
                <c:pt idx="9175">
                  <c:v>38486</c:v>
                </c:pt>
                <c:pt idx="9176">
                  <c:v>38487</c:v>
                </c:pt>
                <c:pt idx="9177">
                  <c:v>38488</c:v>
                </c:pt>
                <c:pt idx="9178">
                  <c:v>38489</c:v>
                </c:pt>
                <c:pt idx="9179">
                  <c:v>38490</c:v>
                </c:pt>
                <c:pt idx="9180">
                  <c:v>38491</c:v>
                </c:pt>
                <c:pt idx="9181">
                  <c:v>38492</c:v>
                </c:pt>
                <c:pt idx="9182">
                  <c:v>38493</c:v>
                </c:pt>
                <c:pt idx="9183">
                  <c:v>38494</c:v>
                </c:pt>
                <c:pt idx="9184">
                  <c:v>38495</c:v>
                </c:pt>
                <c:pt idx="9185">
                  <c:v>38496</c:v>
                </c:pt>
                <c:pt idx="9186">
                  <c:v>38497</c:v>
                </c:pt>
                <c:pt idx="9187">
                  <c:v>38498</c:v>
                </c:pt>
                <c:pt idx="9188">
                  <c:v>38499</c:v>
                </c:pt>
                <c:pt idx="9189">
                  <c:v>38500</c:v>
                </c:pt>
                <c:pt idx="9190">
                  <c:v>38501</c:v>
                </c:pt>
                <c:pt idx="9191">
                  <c:v>38502</c:v>
                </c:pt>
                <c:pt idx="9192">
                  <c:v>38503</c:v>
                </c:pt>
                <c:pt idx="9193">
                  <c:v>38504</c:v>
                </c:pt>
                <c:pt idx="9194">
                  <c:v>38505</c:v>
                </c:pt>
                <c:pt idx="9195">
                  <c:v>38506</c:v>
                </c:pt>
                <c:pt idx="9196">
                  <c:v>38507</c:v>
                </c:pt>
                <c:pt idx="9197">
                  <c:v>38508</c:v>
                </c:pt>
                <c:pt idx="9198">
                  <c:v>38509</c:v>
                </c:pt>
                <c:pt idx="9199">
                  <c:v>38510</c:v>
                </c:pt>
                <c:pt idx="9200">
                  <c:v>38511</c:v>
                </c:pt>
                <c:pt idx="9201">
                  <c:v>38512</c:v>
                </c:pt>
                <c:pt idx="9202">
                  <c:v>38513</c:v>
                </c:pt>
                <c:pt idx="9203">
                  <c:v>38514</c:v>
                </c:pt>
                <c:pt idx="9204">
                  <c:v>38515</c:v>
                </c:pt>
                <c:pt idx="9205">
                  <c:v>38516</c:v>
                </c:pt>
                <c:pt idx="9206">
                  <c:v>38517</c:v>
                </c:pt>
                <c:pt idx="9207">
                  <c:v>38518</c:v>
                </c:pt>
                <c:pt idx="9208">
                  <c:v>38519</c:v>
                </c:pt>
                <c:pt idx="9209">
                  <c:v>38520</c:v>
                </c:pt>
                <c:pt idx="9210">
                  <c:v>38521</c:v>
                </c:pt>
                <c:pt idx="9211">
                  <c:v>38522</c:v>
                </c:pt>
                <c:pt idx="9212">
                  <c:v>38523</c:v>
                </c:pt>
                <c:pt idx="9213">
                  <c:v>38524</c:v>
                </c:pt>
                <c:pt idx="9214">
                  <c:v>38525</c:v>
                </c:pt>
                <c:pt idx="9215">
                  <c:v>38526</c:v>
                </c:pt>
                <c:pt idx="9216">
                  <c:v>38527</c:v>
                </c:pt>
                <c:pt idx="9217">
                  <c:v>38528</c:v>
                </c:pt>
                <c:pt idx="9218">
                  <c:v>38529</c:v>
                </c:pt>
                <c:pt idx="9219">
                  <c:v>38530</c:v>
                </c:pt>
                <c:pt idx="9220">
                  <c:v>38531</c:v>
                </c:pt>
                <c:pt idx="9221">
                  <c:v>38532</c:v>
                </c:pt>
                <c:pt idx="9222">
                  <c:v>38533</c:v>
                </c:pt>
                <c:pt idx="9223">
                  <c:v>38534</c:v>
                </c:pt>
                <c:pt idx="9224">
                  <c:v>38535</c:v>
                </c:pt>
                <c:pt idx="9225">
                  <c:v>38536</c:v>
                </c:pt>
                <c:pt idx="9226">
                  <c:v>38537</c:v>
                </c:pt>
                <c:pt idx="9227">
                  <c:v>38538</c:v>
                </c:pt>
                <c:pt idx="9228">
                  <c:v>38539</c:v>
                </c:pt>
                <c:pt idx="9229">
                  <c:v>38540</c:v>
                </c:pt>
                <c:pt idx="9230">
                  <c:v>38541</c:v>
                </c:pt>
                <c:pt idx="9231">
                  <c:v>38542</c:v>
                </c:pt>
                <c:pt idx="9232">
                  <c:v>38543</c:v>
                </c:pt>
                <c:pt idx="9233">
                  <c:v>38544</c:v>
                </c:pt>
                <c:pt idx="9234">
                  <c:v>38545</c:v>
                </c:pt>
                <c:pt idx="9235">
                  <c:v>38546</c:v>
                </c:pt>
                <c:pt idx="9236">
                  <c:v>38547</c:v>
                </c:pt>
                <c:pt idx="9237">
                  <c:v>38548</c:v>
                </c:pt>
                <c:pt idx="9238">
                  <c:v>38549</c:v>
                </c:pt>
                <c:pt idx="9239">
                  <c:v>38550</c:v>
                </c:pt>
                <c:pt idx="9240">
                  <c:v>38551</c:v>
                </c:pt>
                <c:pt idx="9241">
                  <c:v>38552</c:v>
                </c:pt>
                <c:pt idx="9242">
                  <c:v>38553</c:v>
                </c:pt>
                <c:pt idx="9243">
                  <c:v>38554</c:v>
                </c:pt>
                <c:pt idx="9244">
                  <c:v>38555</c:v>
                </c:pt>
                <c:pt idx="9245">
                  <c:v>38556</c:v>
                </c:pt>
                <c:pt idx="9246">
                  <c:v>38557</c:v>
                </c:pt>
                <c:pt idx="9247">
                  <c:v>38558</c:v>
                </c:pt>
                <c:pt idx="9248">
                  <c:v>38559</c:v>
                </c:pt>
                <c:pt idx="9249">
                  <c:v>38560</c:v>
                </c:pt>
                <c:pt idx="9250">
                  <c:v>38561</c:v>
                </c:pt>
                <c:pt idx="9251">
                  <c:v>38562</c:v>
                </c:pt>
                <c:pt idx="9252">
                  <c:v>38563</c:v>
                </c:pt>
                <c:pt idx="9253">
                  <c:v>38564</c:v>
                </c:pt>
                <c:pt idx="9254">
                  <c:v>38565</c:v>
                </c:pt>
                <c:pt idx="9255">
                  <c:v>38566</c:v>
                </c:pt>
                <c:pt idx="9256">
                  <c:v>38567</c:v>
                </c:pt>
                <c:pt idx="9257">
                  <c:v>38568</c:v>
                </c:pt>
                <c:pt idx="9258">
                  <c:v>38569</c:v>
                </c:pt>
                <c:pt idx="9259">
                  <c:v>38570</c:v>
                </c:pt>
                <c:pt idx="9260">
                  <c:v>38571</c:v>
                </c:pt>
                <c:pt idx="9261">
                  <c:v>38572</c:v>
                </c:pt>
                <c:pt idx="9262">
                  <c:v>38573</c:v>
                </c:pt>
                <c:pt idx="9263">
                  <c:v>38574</c:v>
                </c:pt>
                <c:pt idx="9264">
                  <c:v>38575</c:v>
                </c:pt>
                <c:pt idx="9265">
                  <c:v>38576</c:v>
                </c:pt>
                <c:pt idx="9266">
                  <c:v>38577</c:v>
                </c:pt>
                <c:pt idx="9267">
                  <c:v>38578</c:v>
                </c:pt>
                <c:pt idx="9268">
                  <c:v>38579</c:v>
                </c:pt>
                <c:pt idx="9269">
                  <c:v>38580</c:v>
                </c:pt>
                <c:pt idx="9270">
                  <c:v>38581</c:v>
                </c:pt>
                <c:pt idx="9271">
                  <c:v>38582</c:v>
                </c:pt>
                <c:pt idx="9272">
                  <c:v>38583</c:v>
                </c:pt>
                <c:pt idx="9273">
                  <c:v>38584</c:v>
                </c:pt>
                <c:pt idx="9274">
                  <c:v>38585</c:v>
                </c:pt>
                <c:pt idx="9275">
                  <c:v>38586</c:v>
                </c:pt>
                <c:pt idx="9276">
                  <c:v>38587</c:v>
                </c:pt>
                <c:pt idx="9277">
                  <c:v>38588</c:v>
                </c:pt>
                <c:pt idx="9278">
                  <c:v>38589</c:v>
                </c:pt>
                <c:pt idx="9279">
                  <c:v>38590</c:v>
                </c:pt>
                <c:pt idx="9280">
                  <c:v>38591</c:v>
                </c:pt>
                <c:pt idx="9281">
                  <c:v>38592</c:v>
                </c:pt>
                <c:pt idx="9282">
                  <c:v>38593</c:v>
                </c:pt>
                <c:pt idx="9283">
                  <c:v>38594</c:v>
                </c:pt>
                <c:pt idx="9284">
                  <c:v>38595</c:v>
                </c:pt>
                <c:pt idx="9285">
                  <c:v>38596</c:v>
                </c:pt>
                <c:pt idx="9286">
                  <c:v>38597</c:v>
                </c:pt>
                <c:pt idx="9287">
                  <c:v>38598</c:v>
                </c:pt>
                <c:pt idx="9288">
                  <c:v>38599</c:v>
                </c:pt>
                <c:pt idx="9289">
                  <c:v>38600</c:v>
                </c:pt>
                <c:pt idx="9290">
                  <c:v>38601</c:v>
                </c:pt>
                <c:pt idx="9291">
                  <c:v>38602</c:v>
                </c:pt>
                <c:pt idx="9292">
                  <c:v>38603</c:v>
                </c:pt>
                <c:pt idx="9293">
                  <c:v>38604</c:v>
                </c:pt>
                <c:pt idx="9294">
                  <c:v>38605</c:v>
                </c:pt>
                <c:pt idx="9295">
                  <c:v>38606</c:v>
                </c:pt>
                <c:pt idx="9296">
                  <c:v>38607</c:v>
                </c:pt>
                <c:pt idx="9297">
                  <c:v>38608</c:v>
                </c:pt>
                <c:pt idx="9298">
                  <c:v>38609</c:v>
                </c:pt>
                <c:pt idx="9299">
                  <c:v>38610</c:v>
                </c:pt>
                <c:pt idx="9300">
                  <c:v>38611</c:v>
                </c:pt>
                <c:pt idx="9301">
                  <c:v>38612</c:v>
                </c:pt>
                <c:pt idx="9302">
                  <c:v>38613</c:v>
                </c:pt>
                <c:pt idx="9303">
                  <c:v>38614</c:v>
                </c:pt>
                <c:pt idx="9304">
                  <c:v>38615</c:v>
                </c:pt>
                <c:pt idx="9305">
                  <c:v>38616</c:v>
                </c:pt>
                <c:pt idx="9306">
                  <c:v>38617</c:v>
                </c:pt>
                <c:pt idx="9307">
                  <c:v>38618</c:v>
                </c:pt>
                <c:pt idx="9308">
                  <c:v>38619</c:v>
                </c:pt>
                <c:pt idx="9309">
                  <c:v>38620</c:v>
                </c:pt>
                <c:pt idx="9310">
                  <c:v>38621</c:v>
                </c:pt>
                <c:pt idx="9311">
                  <c:v>38622</c:v>
                </c:pt>
                <c:pt idx="9312">
                  <c:v>38623</c:v>
                </c:pt>
                <c:pt idx="9313">
                  <c:v>38624</c:v>
                </c:pt>
                <c:pt idx="9314">
                  <c:v>38625</c:v>
                </c:pt>
                <c:pt idx="9315">
                  <c:v>38626</c:v>
                </c:pt>
                <c:pt idx="9316">
                  <c:v>38627</c:v>
                </c:pt>
                <c:pt idx="9317">
                  <c:v>38628</c:v>
                </c:pt>
                <c:pt idx="9318">
                  <c:v>38629</c:v>
                </c:pt>
                <c:pt idx="9319">
                  <c:v>38630</c:v>
                </c:pt>
                <c:pt idx="9320">
                  <c:v>38631</c:v>
                </c:pt>
                <c:pt idx="9321">
                  <c:v>38632</c:v>
                </c:pt>
                <c:pt idx="9322">
                  <c:v>38633</c:v>
                </c:pt>
                <c:pt idx="9323">
                  <c:v>38634</c:v>
                </c:pt>
                <c:pt idx="9324">
                  <c:v>38635</c:v>
                </c:pt>
                <c:pt idx="9325">
                  <c:v>38636</c:v>
                </c:pt>
                <c:pt idx="9326">
                  <c:v>38637</c:v>
                </c:pt>
                <c:pt idx="9327">
                  <c:v>38638</c:v>
                </c:pt>
                <c:pt idx="9328">
                  <c:v>38639</c:v>
                </c:pt>
                <c:pt idx="9329">
                  <c:v>38640</c:v>
                </c:pt>
                <c:pt idx="9330">
                  <c:v>38641</c:v>
                </c:pt>
                <c:pt idx="9331">
                  <c:v>38642</c:v>
                </c:pt>
                <c:pt idx="9332">
                  <c:v>38643</c:v>
                </c:pt>
                <c:pt idx="9333">
                  <c:v>38644</c:v>
                </c:pt>
                <c:pt idx="9334">
                  <c:v>38645</c:v>
                </c:pt>
                <c:pt idx="9335">
                  <c:v>38646</c:v>
                </c:pt>
                <c:pt idx="9336">
                  <c:v>38647</c:v>
                </c:pt>
                <c:pt idx="9337">
                  <c:v>38648</c:v>
                </c:pt>
                <c:pt idx="9338">
                  <c:v>38649</c:v>
                </c:pt>
                <c:pt idx="9339">
                  <c:v>38650</c:v>
                </c:pt>
                <c:pt idx="9340">
                  <c:v>38651</c:v>
                </c:pt>
                <c:pt idx="9341">
                  <c:v>38652</c:v>
                </c:pt>
                <c:pt idx="9342">
                  <c:v>38653</c:v>
                </c:pt>
                <c:pt idx="9343">
                  <c:v>38654</c:v>
                </c:pt>
                <c:pt idx="9344">
                  <c:v>38655</c:v>
                </c:pt>
                <c:pt idx="9345">
                  <c:v>38656</c:v>
                </c:pt>
                <c:pt idx="9346">
                  <c:v>38657</c:v>
                </c:pt>
                <c:pt idx="9347">
                  <c:v>38658</c:v>
                </c:pt>
                <c:pt idx="9348">
                  <c:v>38659</c:v>
                </c:pt>
                <c:pt idx="9349">
                  <c:v>38660</c:v>
                </c:pt>
                <c:pt idx="9350">
                  <c:v>38661</c:v>
                </c:pt>
                <c:pt idx="9351">
                  <c:v>38662</c:v>
                </c:pt>
                <c:pt idx="9352">
                  <c:v>38663</c:v>
                </c:pt>
                <c:pt idx="9353">
                  <c:v>38664</c:v>
                </c:pt>
                <c:pt idx="9354">
                  <c:v>38665</c:v>
                </c:pt>
                <c:pt idx="9355">
                  <c:v>38666</c:v>
                </c:pt>
                <c:pt idx="9356">
                  <c:v>38667</c:v>
                </c:pt>
                <c:pt idx="9357">
                  <c:v>38668</c:v>
                </c:pt>
                <c:pt idx="9358">
                  <c:v>38669</c:v>
                </c:pt>
                <c:pt idx="9359">
                  <c:v>38670</c:v>
                </c:pt>
                <c:pt idx="9360">
                  <c:v>38671</c:v>
                </c:pt>
                <c:pt idx="9361">
                  <c:v>38672</c:v>
                </c:pt>
                <c:pt idx="9362">
                  <c:v>38673</c:v>
                </c:pt>
                <c:pt idx="9363">
                  <c:v>38674</c:v>
                </c:pt>
                <c:pt idx="9364">
                  <c:v>38675</c:v>
                </c:pt>
                <c:pt idx="9365">
                  <c:v>38676</c:v>
                </c:pt>
                <c:pt idx="9366">
                  <c:v>38677</c:v>
                </c:pt>
                <c:pt idx="9367">
                  <c:v>38678</c:v>
                </c:pt>
                <c:pt idx="9368">
                  <c:v>38679</c:v>
                </c:pt>
                <c:pt idx="9369">
                  <c:v>38680</c:v>
                </c:pt>
                <c:pt idx="9370">
                  <c:v>38681</c:v>
                </c:pt>
                <c:pt idx="9371">
                  <c:v>38682</c:v>
                </c:pt>
                <c:pt idx="9372">
                  <c:v>38683</c:v>
                </c:pt>
                <c:pt idx="9373">
                  <c:v>38684</c:v>
                </c:pt>
                <c:pt idx="9374">
                  <c:v>38685</c:v>
                </c:pt>
                <c:pt idx="9375">
                  <c:v>38686</c:v>
                </c:pt>
                <c:pt idx="9376">
                  <c:v>38687</c:v>
                </c:pt>
                <c:pt idx="9377">
                  <c:v>38688</c:v>
                </c:pt>
                <c:pt idx="9378">
                  <c:v>38689</c:v>
                </c:pt>
                <c:pt idx="9379">
                  <c:v>38690</c:v>
                </c:pt>
                <c:pt idx="9380">
                  <c:v>38691</c:v>
                </c:pt>
                <c:pt idx="9381">
                  <c:v>38692</c:v>
                </c:pt>
                <c:pt idx="9382">
                  <c:v>38693</c:v>
                </c:pt>
                <c:pt idx="9383">
                  <c:v>38694</c:v>
                </c:pt>
                <c:pt idx="9384">
                  <c:v>38695</c:v>
                </c:pt>
                <c:pt idx="9385">
                  <c:v>38696</c:v>
                </c:pt>
                <c:pt idx="9386">
                  <c:v>38697</c:v>
                </c:pt>
                <c:pt idx="9387">
                  <c:v>38698</c:v>
                </c:pt>
                <c:pt idx="9388">
                  <c:v>38699</c:v>
                </c:pt>
                <c:pt idx="9389">
                  <c:v>38700</c:v>
                </c:pt>
                <c:pt idx="9390">
                  <c:v>38701</c:v>
                </c:pt>
                <c:pt idx="9391">
                  <c:v>38702</c:v>
                </c:pt>
                <c:pt idx="9392">
                  <c:v>38703</c:v>
                </c:pt>
                <c:pt idx="9393">
                  <c:v>38704</c:v>
                </c:pt>
                <c:pt idx="9394">
                  <c:v>38705</c:v>
                </c:pt>
                <c:pt idx="9395">
                  <c:v>38706</c:v>
                </c:pt>
                <c:pt idx="9396">
                  <c:v>38707</c:v>
                </c:pt>
                <c:pt idx="9397">
                  <c:v>38708</c:v>
                </c:pt>
                <c:pt idx="9398">
                  <c:v>38709</c:v>
                </c:pt>
                <c:pt idx="9399">
                  <c:v>38710</c:v>
                </c:pt>
                <c:pt idx="9400">
                  <c:v>38711</c:v>
                </c:pt>
                <c:pt idx="9401">
                  <c:v>38712</c:v>
                </c:pt>
                <c:pt idx="9402">
                  <c:v>38713</c:v>
                </c:pt>
                <c:pt idx="9403">
                  <c:v>38714</c:v>
                </c:pt>
                <c:pt idx="9404">
                  <c:v>38715</c:v>
                </c:pt>
                <c:pt idx="9405">
                  <c:v>38716</c:v>
                </c:pt>
                <c:pt idx="9406">
                  <c:v>38717</c:v>
                </c:pt>
                <c:pt idx="9407">
                  <c:v>38718</c:v>
                </c:pt>
                <c:pt idx="9408">
                  <c:v>38719</c:v>
                </c:pt>
                <c:pt idx="9409">
                  <c:v>38720</c:v>
                </c:pt>
                <c:pt idx="9410">
                  <c:v>38721</c:v>
                </c:pt>
                <c:pt idx="9411">
                  <c:v>38722</c:v>
                </c:pt>
                <c:pt idx="9412">
                  <c:v>38723</c:v>
                </c:pt>
                <c:pt idx="9413">
                  <c:v>38724</c:v>
                </c:pt>
                <c:pt idx="9414">
                  <c:v>38725</c:v>
                </c:pt>
                <c:pt idx="9415">
                  <c:v>38726</c:v>
                </c:pt>
                <c:pt idx="9416">
                  <c:v>38727</c:v>
                </c:pt>
                <c:pt idx="9417">
                  <c:v>38728</c:v>
                </c:pt>
                <c:pt idx="9418">
                  <c:v>38729</c:v>
                </c:pt>
                <c:pt idx="9419">
                  <c:v>38730</c:v>
                </c:pt>
                <c:pt idx="9420">
                  <c:v>38731</c:v>
                </c:pt>
                <c:pt idx="9421">
                  <c:v>38732</c:v>
                </c:pt>
                <c:pt idx="9422">
                  <c:v>38733</c:v>
                </c:pt>
                <c:pt idx="9423">
                  <c:v>38734</c:v>
                </c:pt>
                <c:pt idx="9424">
                  <c:v>38735</c:v>
                </c:pt>
                <c:pt idx="9425">
                  <c:v>38736</c:v>
                </c:pt>
                <c:pt idx="9426">
                  <c:v>38737</c:v>
                </c:pt>
                <c:pt idx="9427">
                  <c:v>38738</c:v>
                </c:pt>
                <c:pt idx="9428">
                  <c:v>38739</c:v>
                </c:pt>
                <c:pt idx="9429">
                  <c:v>38740</c:v>
                </c:pt>
                <c:pt idx="9430">
                  <c:v>38741</c:v>
                </c:pt>
                <c:pt idx="9431">
                  <c:v>38742</c:v>
                </c:pt>
                <c:pt idx="9432">
                  <c:v>38743</c:v>
                </c:pt>
                <c:pt idx="9433">
                  <c:v>38744</c:v>
                </c:pt>
                <c:pt idx="9434">
                  <c:v>38745</c:v>
                </c:pt>
                <c:pt idx="9435">
                  <c:v>38746</c:v>
                </c:pt>
                <c:pt idx="9436">
                  <c:v>38747</c:v>
                </c:pt>
                <c:pt idx="9437">
                  <c:v>38748</c:v>
                </c:pt>
                <c:pt idx="9438">
                  <c:v>38749</c:v>
                </c:pt>
                <c:pt idx="9439">
                  <c:v>38750</c:v>
                </c:pt>
                <c:pt idx="9440">
                  <c:v>38751</c:v>
                </c:pt>
                <c:pt idx="9441">
                  <c:v>38752</c:v>
                </c:pt>
                <c:pt idx="9442">
                  <c:v>38753</c:v>
                </c:pt>
                <c:pt idx="9443">
                  <c:v>38754</c:v>
                </c:pt>
                <c:pt idx="9444">
                  <c:v>38755</c:v>
                </c:pt>
                <c:pt idx="9445">
                  <c:v>38756</c:v>
                </c:pt>
                <c:pt idx="9446">
                  <c:v>38757</c:v>
                </c:pt>
                <c:pt idx="9447">
                  <c:v>38758</c:v>
                </c:pt>
                <c:pt idx="9448">
                  <c:v>38759</c:v>
                </c:pt>
                <c:pt idx="9449">
                  <c:v>38760</c:v>
                </c:pt>
                <c:pt idx="9450">
                  <c:v>38761</c:v>
                </c:pt>
                <c:pt idx="9451">
                  <c:v>38762</c:v>
                </c:pt>
                <c:pt idx="9452">
                  <c:v>38763</c:v>
                </c:pt>
                <c:pt idx="9453">
                  <c:v>38764</c:v>
                </c:pt>
                <c:pt idx="9454">
                  <c:v>38765</c:v>
                </c:pt>
                <c:pt idx="9455">
                  <c:v>38766</c:v>
                </c:pt>
                <c:pt idx="9456">
                  <c:v>38767</c:v>
                </c:pt>
                <c:pt idx="9457">
                  <c:v>38768</c:v>
                </c:pt>
                <c:pt idx="9458">
                  <c:v>38769</c:v>
                </c:pt>
                <c:pt idx="9459">
                  <c:v>38770</c:v>
                </c:pt>
                <c:pt idx="9460">
                  <c:v>38771</c:v>
                </c:pt>
                <c:pt idx="9461">
                  <c:v>38772</c:v>
                </c:pt>
                <c:pt idx="9462">
                  <c:v>38773</c:v>
                </c:pt>
                <c:pt idx="9463">
                  <c:v>38774</c:v>
                </c:pt>
                <c:pt idx="9464">
                  <c:v>38775</c:v>
                </c:pt>
                <c:pt idx="9465">
                  <c:v>38776</c:v>
                </c:pt>
                <c:pt idx="9466">
                  <c:v>38777</c:v>
                </c:pt>
                <c:pt idx="9467">
                  <c:v>38778</c:v>
                </c:pt>
                <c:pt idx="9468">
                  <c:v>38779</c:v>
                </c:pt>
                <c:pt idx="9469">
                  <c:v>38780</c:v>
                </c:pt>
                <c:pt idx="9470">
                  <c:v>38781</c:v>
                </c:pt>
                <c:pt idx="9471">
                  <c:v>38782</c:v>
                </c:pt>
                <c:pt idx="9472">
                  <c:v>38783</c:v>
                </c:pt>
                <c:pt idx="9473">
                  <c:v>38784</c:v>
                </c:pt>
                <c:pt idx="9474">
                  <c:v>38785</c:v>
                </c:pt>
                <c:pt idx="9475">
                  <c:v>38786</c:v>
                </c:pt>
                <c:pt idx="9476">
                  <c:v>38787</c:v>
                </c:pt>
                <c:pt idx="9477">
                  <c:v>38788</c:v>
                </c:pt>
                <c:pt idx="9478">
                  <c:v>38789</c:v>
                </c:pt>
                <c:pt idx="9479">
                  <c:v>38790</c:v>
                </c:pt>
                <c:pt idx="9480">
                  <c:v>38791</c:v>
                </c:pt>
                <c:pt idx="9481">
                  <c:v>38792</c:v>
                </c:pt>
                <c:pt idx="9482">
                  <c:v>38793</c:v>
                </c:pt>
                <c:pt idx="9483">
                  <c:v>38794</c:v>
                </c:pt>
                <c:pt idx="9484">
                  <c:v>38795</c:v>
                </c:pt>
                <c:pt idx="9485">
                  <c:v>38796</c:v>
                </c:pt>
                <c:pt idx="9486">
                  <c:v>38797</c:v>
                </c:pt>
                <c:pt idx="9487">
                  <c:v>38798</c:v>
                </c:pt>
                <c:pt idx="9488">
                  <c:v>38799</c:v>
                </c:pt>
                <c:pt idx="9489">
                  <c:v>38800</c:v>
                </c:pt>
                <c:pt idx="9490">
                  <c:v>38801</c:v>
                </c:pt>
                <c:pt idx="9491">
                  <c:v>38802</c:v>
                </c:pt>
                <c:pt idx="9492">
                  <c:v>38803</c:v>
                </c:pt>
                <c:pt idx="9493">
                  <c:v>38804</c:v>
                </c:pt>
                <c:pt idx="9494">
                  <c:v>38805</c:v>
                </c:pt>
                <c:pt idx="9495">
                  <c:v>38806</c:v>
                </c:pt>
                <c:pt idx="9496">
                  <c:v>38807</c:v>
                </c:pt>
                <c:pt idx="9497">
                  <c:v>38808</c:v>
                </c:pt>
                <c:pt idx="9498">
                  <c:v>38809</c:v>
                </c:pt>
                <c:pt idx="9499">
                  <c:v>38810</c:v>
                </c:pt>
                <c:pt idx="9500">
                  <c:v>38811</c:v>
                </c:pt>
                <c:pt idx="9501">
                  <c:v>38812</c:v>
                </c:pt>
                <c:pt idx="9502">
                  <c:v>38813</c:v>
                </c:pt>
                <c:pt idx="9503">
                  <c:v>38814</c:v>
                </c:pt>
                <c:pt idx="9504">
                  <c:v>38815</c:v>
                </c:pt>
                <c:pt idx="9505">
                  <c:v>38816</c:v>
                </c:pt>
                <c:pt idx="9506">
                  <c:v>38817</c:v>
                </c:pt>
                <c:pt idx="9507">
                  <c:v>38818</c:v>
                </c:pt>
                <c:pt idx="9508">
                  <c:v>38819</c:v>
                </c:pt>
                <c:pt idx="9509">
                  <c:v>38820</c:v>
                </c:pt>
                <c:pt idx="9510">
                  <c:v>38821</c:v>
                </c:pt>
                <c:pt idx="9511">
                  <c:v>38822</c:v>
                </c:pt>
                <c:pt idx="9512">
                  <c:v>38823</c:v>
                </c:pt>
                <c:pt idx="9513">
                  <c:v>38824</c:v>
                </c:pt>
                <c:pt idx="9514">
                  <c:v>38825</c:v>
                </c:pt>
                <c:pt idx="9515">
                  <c:v>38826</c:v>
                </c:pt>
                <c:pt idx="9516">
                  <c:v>38827</c:v>
                </c:pt>
                <c:pt idx="9517">
                  <c:v>38828</c:v>
                </c:pt>
                <c:pt idx="9518">
                  <c:v>38829</c:v>
                </c:pt>
                <c:pt idx="9519">
                  <c:v>38830</c:v>
                </c:pt>
                <c:pt idx="9520">
                  <c:v>38831</c:v>
                </c:pt>
                <c:pt idx="9521">
                  <c:v>38832</c:v>
                </c:pt>
                <c:pt idx="9522">
                  <c:v>38833</c:v>
                </c:pt>
                <c:pt idx="9523">
                  <c:v>38834</c:v>
                </c:pt>
                <c:pt idx="9524">
                  <c:v>38835</c:v>
                </c:pt>
                <c:pt idx="9525">
                  <c:v>38836</c:v>
                </c:pt>
                <c:pt idx="9526">
                  <c:v>38837</c:v>
                </c:pt>
                <c:pt idx="9527">
                  <c:v>38838</c:v>
                </c:pt>
                <c:pt idx="9528">
                  <c:v>38839</c:v>
                </c:pt>
                <c:pt idx="9529">
                  <c:v>38840</c:v>
                </c:pt>
                <c:pt idx="9530">
                  <c:v>38841</c:v>
                </c:pt>
                <c:pt idx="9531">
                  <c:v>38842</c:v>
                </c:pt>
                <c:pt idx="9532">
                  <c:v>38843</c:v>
                </c:pt>
                <c:pt idx="9533">
                  <c:v>38844</c:v>
                </c:pt>
                <c:pt idx="9534">
                  <c:v>38845</c:v>
                </c:pt>
                <c:pt idx="9535">
                  <c:v>38846</c:v>
                </c:pt>
                <c:pt idx="9536">
                  <c:v>38847</c:v>
                </c:pt>
                <c:pt idx="9537">
                  <c:v>38848</c:v>
                </c:pt>
                <c:pt idx="9538">
                  <c:v>38849</c:v>
                </c:pt>
                <c:pt idx="9539">
                  <c:v>38850</c:v>
                </c:pt>
                <c:pt idx="9540">
                  <c:v>38851</c:v>
                </c:pt>
                <c:pt idx="9541">
                  <c:v>38852</c:v>
                </c:pt>
                <c:pt idx="9542">
                  <c:v>38853</c:v>
                </c:pt>
                <c:pt idx="9543">
                  <c:v>38854</c:v>
                </c:pt>
                <c:pt idx="9544">
                  <c:v>38855</c:v>
                </c:pt>
                <c:pt idx="9545">
                  <c:v>38856</c:v>
                </c:pt>
                <c:pt idx="9546">
                  <c:v>38857</c:v>
                </c:pt>
                <c:pt idx="9547">
                  <c:v>38858</c:v>
                </c:pt>
                <c:pt idx="9548">
                  <c:v>38859</c:v>
                </c:pt>
                <c:pt idx="9549">
                  <c:v>38860</c:v>
                </c:pt>
                <c:pt idx="9550">
                  <c:v>38861</c:v>
                </c:pt>
                <c:pt idx="9551">
                  <c:v>38862</c:v>
                </c:pt>
                <c:pt idx="9552">
                  <c:v>38863</c:v>
                </c:pt>
                <c:pt idx="9553">
                  <c:v>38864</c:v>
                </c:pt>
                <c:pt idx="9554">
                  <c:v>38865</c:v>
                </c:pt>
                <c:pt idx="9555">
                  <c:v>38866</c:v>
                </c:pt>
                <c:pt idx="9556">
                  <c:v>38867</c:v>
                </c:pt>
                <c:pt idx="9557">
                  <c:v>38868</c:v>
                </c:pt>
                <c:pt idx="9558">
                  <c:v>38869</c:v>
                </c:pt>
                <c:pt idx="9559">
                  <c:v>38870</c:v>
                </c:pt>
                <c:pt idx="9560">
                  <c:v>38871</c:v>
                </c:pt>
                <c:pt idx="9561">
                  <c:v>38872</c:v>
                </c:pt>
                <c:pt idx="9562">
                  <c:v>38873</c:v>
                </c:pt>
                <c:pt idx="9563">
                  <c:v>38874</c:v>
                </c:pt>
                <c:pt idx="9564">
                  <c:v>38875</c:v>
                </c:pt>
                <c:pt idx="9565">
                  <c:v>38876</c:v>
                </c:pt>
                <c:pt idx="9566">
                  <c:v>38877</c:v>
                </c:pt>
                <c:pt idx="9567">
                  <c:v>38878</c:v>
                </c:pt>
                <c:pt idx="9568">
                  <c:v>38879</c:v>
                </c:pt>
                <c:pt idx="9569">
                  <c:v>38880</c:v>
                </c:pt>
                <c:pt idx="9570">
                  <c:v>38881</c:v>
                </c:pt>
                <c:pt idx="9571">
                  <c:v>38882</c:v>
                </c:pt>
                <c:pt idx="9572">
                  <c:v>38883</c:v>
                </c:pt>
                <c:pt idx="9573">
                  <c:v>38884</c:v>
                </c:pt>
                <c:pt idx="9574">
                  <c:v>38885</c:v>
                </c:pt>
                <c:pt idx="9575">
                  <c:v>38886</c:v>
                </c:pt>
                <c:pt idx="9576">
                  <c:v>38887</c:v>
                </c:pt>
                <c:pt idx="9577">
                  <c:v>38888</c:v>
                </c:pt>
                <c:pt idx="9578">
                  <c:v>38889</c:v>
                </c:pt>
                <c:pt idx="9579">
                  <c:v>38890</c:v>
                </c:pt>
                <c:pt idx="9580">
                  <c:v>38891</c:v>
                </c:pt>
                <c:pt idx="9581">
                  <c:v>38892</c:v>
                </c:pt>
                <c:pt idx="9582">
                  <c:v>38893</c:v>
                </c:pt>
                <c:pt idx="9583">
                  <c:v>38894</c:v>
                </c:pt>
                <c:pt idx="9584">
                  <c:v>38895</c:v>
                </c:pt>
                <c:pt idx="9585">
                  <c:v>38896</c:v>
                </c:pt>
                <c:pt idx="9586">
                  <c:v>38897</c:v>
                </c:pt>
                <c:pt idx="9587">
                  <c:v>38898</c:v>
                </c:pt>
                <c:pt idx="9588">
                  <c:v>38899</c:v>
                </c:pt>
                <c:pt idx="9589">
                  <c:v>38900</c:v>
                </c:pt>
                <c:pt idx="9590">
                  <c:v>38901</c:v>
                </c:pt>
                <c:pt idx="9591">
                  <c:v>38902</c:v>
                </c:pt>
                <c:pt idx="9592">
                  <c:v>38903</c:v>
                </c:pt>
                <c:pt idx="9593">
                  <c:v>38904</c:v>
                </c:pt>
                <c:pt idx="9594">
                  <c:v>38905</c:v>
                </c:pt>
                <c:pt idx="9595">
                  <c:v>38906</c:v>
                </c:pt>
                <c:pt idx="9596">
                  <c:v>38907</c:v>
                </c:pt>
                <c:pt idx="9597">
                  <c:v>38908</c:v>
                </c:pt>
                <c:pt idx="9598">
                  <c:v>38909</c:v>
                </c:pt>
                <c:pt idx="9599">
                  <c:v>38910</c:v>
                </c:pt>
                <c:pt idx="9600">
                  <c:v>38911</c:v>
                </c:pt>
                <c:pt idx="9601">
                  <c:v>38912</c:v>
                </c:pt>
                <c:pt idx="9602">
                  <c:v>38913</c:v>
                </c:pt>
                <c:pt idx="9603">
                  <c:v>38914</c:v>
                </c:pt>
                <c:pt idx="9604">
                  <c:v>38915</c:v>
                </c:pt>
                <c:pt idx="9605">
                  <c:v>38916</c:v>
                </c:pt>
                <c:pt idx="9606">
                  <c:v>38917</c:v>
                </c:pt>
                <c:pt idx="9607">
                  <c:v>38918</c:v>
                </c:pt>
                <c:pt idx="9608">
                  <c:v>38919</c:v>
                </c:pt>
                <c:pt idx="9609">
                  <c:v>38920</c:v>
                </c:pt>
                <c:pt idx="9610">
                  <c:v>38921</c:v>
                </c:pt>
                <c:pt idx="9611">
                  <c:v>38922</c:v>
                </c:pt>
                <c:pt idx="9612">
                  <c:v>38923</c:v>
                </c:pt>
                <c:pt idx="9613">
                  <c:v>38924</c:v>
                </c:pt>
                <c:pt idx="9614">
                  <c:v>38925</c:v>
                </c:pt>
                <c:pt idx="9615">
                  <c:v>38926</c:v>
                </c:pt>
                <c:pt idx="9616">
                  <c:v>38927</c:v>
                </c:pt>
                <c:pt idx="9617">
                  <c:v>38928</c:v>
                </c:pt>
                <c:pt idx="9618">
                  <c:v>38929</c:v>
                </c:pt>
                <c:pt idx="9619">
                  <c:v>38930</c:v>
                </c:pt>
                <c:pt idx="9620">
                  <c:v>38931</c:v>
                </c:pt>
                <c:pt idx="9621">
                  <c:v>38932</c:v>
                </c:pt>
                <c:pt idx="9622">
                  <c:v>38933</c:v>
                </c:pt>
                <c:pt idx="9623">
                  <c:v>38934</c:v>
                </c:pt>
                <c:pt idx="9624">
                  <c:v>38935</c:v>
                </c:pt>
                <c:pt idx="9625">
                  <c:v>38936</c:v>
                </c:pt>
                <c:pt idx="9626">
                  <c:v>38937</c:v>
                </c:pt>
                <c:pt idx="9627">
                  <c:v>38938</c:v>
                </c:pt>
                <c:pt idx="9628">
                  <c:v>38939</c:v>
                </c:pt>
                <c:pt idx="9629">
                  <c:v>38940</c:v>
                </c:pt>
                <c:pt idx="9630">
                  <c:v>38941</c:v>
                </c:pt>
                <c:pt idx="9631">
                  <c:v>38942</c:v>
                </c:pt>
                <c:pt idx="9632">
                  <c:v>38943</c:v>
                </c:pt>
                <c:pt idx="9633">
                  <c:v>38944</c:v>
                </c:pt>
                <c:pt idx="9634">
                  <c:v>38945</c:v>
                </c:pt>
                <c:pt idx="9635">
                  <c:v>38946</c:v>
                </c:pt>
                <c:pt idx="9636">
                  <c:v>38947</c:v>
                </c:pt>
                <c:pt idx="9637">
                  <c:v>38948</c:v>
                </c:pt>
                <c:pt idx="9638">
                  <c:v>38949</c:v>
                </c:pt>
                <c:pt idx="9639">
                  <c:v>38950</c:v>
                </c:pt>
                <c:pt idx="9640">
                  <c:v>38951</c:v>
                </c:pt>
                <c:pt idx="9641">
                  <c:v>38952</c:v>
                </c:pt>
                <c:pt idx="9642">
                  <c:v>38953</c:v>
                </c:pt>
                <c:pt idx="9643">
                  <c:v>38954</c:v>
                </c:pt>
                <c:pt idx="9644">
                  <c:v>38955</c:v>
                </c:pt>
                <c:pt idx="9645">
                  <c:v>38956</c:v>
                </c:pt>
                <c:pt idx="9646">
                  <c:v>38957</c:v>
                </c:pt>
                <c:pt idx="9647">
                  <c:v>38958</c:v>
                </c:pt>
                <c:pt idx="9648">
                  <c:v>38959</c:v>
                </c:pt>
                <c:pt idx="9649">
                  <c:v>38960</c:v>
                </c:pt>
                <c:pt idx="9650">
                  <c:v>38961</c:v>
                </c:pt>
                <c:pt idx="9651">
                  <c:v>38962</c:v>
                </c:pt>
                <c:pt idx="9652">
                  <c:v>38963</c:v>
                </c:pt>
                <c:pt idx="9653">
                  <c:v>38964</c:v>
                </c:pt>
                <c:pt idx="9654">
                  <c:v>38965</c:v>
                </c:pt>
                <c:pt idx="9655">
                  <c:v>38966</c:v>
                </c:pt>
                <c:pt idx="9656">
                  <c:v>38967</c:v>
                </c:pt>
                <c:pt idx="9657">
                  <c:v>38968</c:v>
                </c:pt>
                <c:pt idx="9658">
                  <c:v>38969</c:v>
                </c:pt>
                <c:pt idx="9659">
                  <c:v>38970</c:v>
                </c:pt>
                <c:pt idx="9660">
                  <c:v>38971</c:v>
                </c:pt>
                <c:pt idx="9661">
                  <c:v>38972</c:v>
                </c:pt>
                <c:pt idx="9662">
                  <c:v>38973</c:v>
                </c:pt>
                <c:pt idx="9663">
                  <c:v>38974</c:v>
                </c:pt>
                <c:pt idx="9664">
                  <c:v>38975</c:v>
                </c:pt>
                <c:pt idx="9665">
                  <c:v>38976</c:v>
                </c:pt>
                <c:pt idx="9666">
                  <c:v>38977</c:v>
                </c:pt>
                <c:pt idx="9667">
                  <c:v>38978</c:v>
                </c:pt>
                <c:pt idx="9668">
                  <c:v>38979</c:v>
                </c:pt>
                <c:pt idx="9669">
                  <c:v>38980</c:v>
                </c:pt>
                <c:pt idx="9670">
                  <c:v>38981</c:v>
                </c:pt>
                <c:pt idx="9671">
                  <c:v>38982</c:v>
                </c:pt>
                <c:pt idx="9672">
                  <c:v>38983</c:v>
                </c:pt>
                <c:pt idx="9673">
                  <c:v>38984</c:v>
                </c:pt>
                <c:pt idx="9674">
                  <c:v>38985</c:v>
                </c:pt>
                <c:pt idx="9675">
                  <c:v>38986</c:v>
                </c:pt>
                <c:pt idx="9676">
                  <c:v>38987</c:v>
                </c:pt>
                <c:pt idx="9677">
                  <c:v>38988</c:v>
                </c:pt>
                <c:pt idx="9678">
                  <c:v>38989</c:v>
                </c:pt>
                <c:pt idx="9679">
                  <c:v>38990</c:v>
                </c:pt>
                <c:pt idx="9680">
                  <c:v>38991</c:v>
                </c:pt>
                <c:pt idx="9681">
                  <c:v>38992</c:v>
                </c:pt>
                <c:pt idx="9682">
                  <c:v>38993</c:v>
                </c:pt>
                <c:pt idx="9683">
                  <c:v>38994</c:v>
                </c:pt>
                <c:pt idx="9684">
                  <c:v>38995</c:v>
                </c:pt>
                <c:pt idx="9685">
                  <c:v>38996</c:v>
                </c:pt>
                <c:pt idx="9686">
                  <c:v>38997</c:v>
                </c:pt>
                <c:pt idx="9687">
                  <c:v>38998</c:v>
                </c:pt>
                <c:pt idx="9688">
                  <c:v>38999</c:v>
                </c:pt>
                <c:pt idx="9689">
                  <c:v>39000</c:v>
                </c:pt>
                <c:pt idx="9690">
                  <c:v>39001</c:v>
                </c:pt>
                <c:pt idx="9691">
                  <c:v>39002</c:v>
                </c:pt>
                <c:pt idx="9692">
                  <c:v>39003</c:v>
                </c:pt>
                <c:pt idx="9693">
                  <c:v>39004</c:v>
                </c:pt>
                <c:pt idx="9694">
                  <c:v>39005</c:v>
                </c:pt>
                <c:pt idx="9695">
                  <c:v>39006</c:v>
                </c:pt>
                <c:pt idx="9696">
                  <c:v>39007</c:v>
                </c:pt>
                <c:pt idx="9697">
                  <c:v>39008</c:v>
                </c:pt>
                <c:pt idx="9698">
                  <c:v>39009</c:v>
                </c:pt>
                <c:pt idx="9699">
                  <c:v>39010</c:v>
                </c:pt>
                <c:pt idx="9700">
                  <c:v>39011</c:v>
                </c:pt>
                <c:pt idx="9701">
                  <c:v>39012</c:v>
                </c:pt>
                <c:pt idx="9702">
                  <c:v>39013</c:v>
                </c:pt>
                <c:pt idx="9703">
                  <c:v>39014</c:v>
                </c:pt>
                <c:pt idx="9704">
                  <c:v>39015</c:v>
                </c:pt>
                <c:pt idx="9705">
                  <c:v>39016</c:v>
                </c:pt>
                <c:pt idx="9706">
                  <c:v>39017</c:v>
                </c:pt>
                <c:pt idx="9707">
                  <c:v>39018</c:v>
                </c:pt>
                <c:pt idx="9708">
                  <c:v>39019</c:v>
                </c:pt>
                <c:pt idx="9709">
                  <c:v>39020</c:v>
                </c:pt>
                <c:pt idx="9710">
                  <c:v>39021</c:v>
                </c:pt>
                <c:pt idx="9711">
                  <c:v>39022</c:v>
                </c:pt>
                <c:pt idx="9712">
                  <c:v>39023</c:v>
                </c:pt>
                <c:pt idx="9713">
                  <c:v>39024</c:v>
                </c:pt>
                <c:pt idx="9714">
                  <c:v>39025</c:v>
                </c:pt>
                <c:pt idx="9715">
                  <c:v>39026</c:v>
                </c:pt>
                <c:pt idx="9716">
                  <c:v>39027</c:v>
                </c:pt>
                <c:pt idx="9717">
                  <c:v>39028</c:v>
                </c:pt>
                <c:pt idx="9718">
                  <c:v>39029</c:v>
                </c:pt>
                <c:pt idx="9719">
                  <c:v>39030</c:v>
                </c:pt>
                <c:pt idx="9720">
                  <c:v>39031</c:v>
                </c:pt>
                <c:pt idx="9721">
                  <c:v>39032</c:v>
                </c:pt>
                <c:pt idx="9722">
                  <c:v>39033</c:v>
                </c:pt>
                <c:pt idx="9723">
                  <c:v>39034</c:v>
                </c:pt>
                <c:pt idx="9724">
                  <c:v>39035</c:v>
                </c:pt>
                <c:pt idx="9725">
                  <c:v>39036</c:v>
                </c:pt>
                <c:pt idx="9726">
                  <c:v>39037</c:v>
                </c:pt>
                <c:pt idx="9727">
                  <c:v>39038</c:v>
                </c:pt>
                <c:pt idx="9728">
                  <c:v>39039</c:v>
                </c:pt>
                <c:pt idx="9729">
                  <c:v>39040</c:v>
                </c:pt>
                <c:pt idx="9730">
                  <c:v>39041</c:v>
                </c:pt>
                <c:pt idx="9731">
                  <c:v>39042</c:v>
                </c:pt>
                <c:pt idx="9732">
                  <c:v>39043</c:v>
                </c:pt>
                <c:pt idx="9733">
                  <c:v>39044</c:v>
                </c:pt>
                <c:pt idx="9734">
                  <c:v>39045</c:v>
                </c:pt>
                <c:pt idx="9735">
                  <c:v>39046</c:v>
                </c:pt>
                <c:pt idx="9736">
                  <c:v>39047</c:v>
                </c:pt>
                <c:pt idx="9737">
                  <c:v>39048</c:v>
                </c:pt>
                <c:pt idx="9738">
                  <c:v>39049</c:v>
                </c:pt>
                <c:pt idx="9739">
                  <c:v>39050</c:v>
                </c:pt>
                <c:pt idx="9740">
                  <c:v>39051</c:v>
                </c:pt>
                <c:pt idx="9741">
                  <c:v>39052</c:v>
                </c:pt>
                <c:pt idx="9742">
                  <c:v>39053</c:v>
                </c:pt>
                <c:pt idx="9743">
                  <c:v>39054</c:v>
                </c:pt>
                <c:pt idx="9744">
                  <c:v>39055</c:v>
                </c:pt>
                <c:pt idx="9745">
                  <c:v>39056</c:v>
                </c:pt>
                <c:pt idx="9746">
                  <c:v>39057</c:v>
                </c:pt>
                <c:pt idx="9747">
                  <c:v>39058</c:v>
                </c:pt>
                <c:pt idx="9748">
                  <c:v>39059</c:v>
                </c:pt>
                <c:pt idx="9749">
                  <c:v>39060</c:v>
                </c:pt>
                <c:pt idx="9750">
                  <c:v>39061</c:v>
                </c:pt>
                <c:pt idx="9751">
                  <c:v>39062</c:v>
                </c:pt>
                <c:pt idx="9752">
                  <c:v>39063</c:v>
                </c:pt>
                <c:pt idx="9753">
                  <c:v>39064</c:v>
                </c:pt>
                <c:pt idx="9754">
                  <c:v>39065</c:v>
                </c:pt>
                <c:pt idx="9755">
                  <c:v>39066</c:v>
                </c:pt>
                <c:pt idx="9756">
                  <c:v>39067</c:v>
                </c:pt>
                <c:pt idx="9757">
                  <c:v>39068</c:v>
                </c:pt>
                <c:pt idx="9758">
                  <c:v>39069</c:v>
                </c:pt>
                <c:pt idx="9759">
                  <c:v>39070</c:v>
                </c:pt>
                <c:pt idx="9760">
                  <c:v>39071</c:v>
                </c:pt>
                <c:pt idx="9761">
                  <c:v>39072</c:v>
                </c:pt>
                <c:pt idx="9762">
                  <c:v>39073</c:v>
                </c:pt>
                <c:pt idx="9763">
                  <c:v>39074</c:v>
                </c:pt>
                <c:pt idx="9764">
                  <c:v>39075</c:v>
                </c:pt>
                <c:pt idx="9765">
                  <c:v>39076</c:v>
                </c:pt>
                <c:pt idx="9766">
                  <c:v>39077</c:v>
                </c:pt>
                <c:pt idx="9767">
                  <c:v>39078</c:v>
                </c:pt>
                <c:pt idx="9768">
                  <c:v>39079</c:v>
                </c:pt>
                <c:pt idx="9769">
                  <c:v>39080</c:v>
                </c:pt>
                <c:pt idx="9770">
                  <c:v>39081</c:v>
                </c:pt>
                <c:pt idx="9771">
                  <c:v>39082</c:v>
                </c:pt>
                <c:pt idx="9772">
                  <c:v>39083</c:v>
                </c:pt>
                <c:pt idx="9773">
                  <c:v>39084</c:v>
                </c:pt>
                <c:pt idx="9774">
                  <c:v>39085</c:v>
                </c:pt>
                <c:pt idx="9775">
                  <c:v>39086</c:v>
                </c:pt>
                <c:pt idx="9776">
                  <c:v>39087</c:v>
                </c:pt>
                <c:pt idx="9777">
                  <c:v>39088</c:v>
                </c:pt>
                <c:pt idx="9778">
                  <c:v>39089</c:v>
                </c:pt>
                <c:pt idx="9779">
                  <c:v>39090</c:v>
                </c:pt>
                <c:pt idx="9780">
                  <c:v>39091</c:v>
                </c:pt>
                <c:pt idx="9781">
                  <c:v>39092</c:v>
                </c:pt>
                <c:pt idx="9782">
                  <c:v>39093</c:v>
                </c:pt>
                <c:pt idx="9783">
                  <c:v>39094</c:v>
                </c:pt>
                <c:pt idx="9784">
                  <c:v>39095</c:v>
                </c:pt>
                <c:pt idx="9785">
                  <c:v>39096</c:v>
                </c:pt>
                <c:pt idx="9786">
                  <c:v>39097</c:v>
                </c:pt>
                <c:pt idx="9787">
                  <c:v>39098</c:v>
                </c:pt>
                <c:pt idx="9788">
                  <c:v>39099</c:v>
                </c:pt>
                <c:pt idx="9789">
                  <c:v>39100</c:v>
                </c:pt>
                <c:pt idx="9790">
                  <c:v>39101</c:v>
                </c:pt>
                <c:pt idx="9791">
                  <c:v>39102</c:v>
                </c:pt>
                <c:pt idx="9792">
                  <c:v>39103</c:v>
                </c:pt>
                <c:pt idx="9793">
                  <c:v>39104</c:v>
                </c:pt>
                <c:pt idx="9794">
                  <c:v>39105</c:v>
                </c:pt>
                <c:pt idx="9795">
                  <c:v>39106</c:v>
                </c:pt>
                <c:pt idx="9796">
                  <c:v>39107</c:v>
                </c:pt>
                <c:pt idx="9797">
                  <c:v>39108</c:v>
                </c:pt>
                <c:pt idx="9798">
                  <c:v>39109</c:v>
                </c:pt>
                <c:pt idx="9799">
                  <c:v>39110</c:v>
                </c:pt>
                <c:pt idx="9800">
                  <c:v>39111</c:v>
                </c:pt>
                <c:pt idx="9801">
                  <c:v>39112</c:v>
                </c:pt>
                <c:pt idx="9802">
                  <c:v>39113</c:v>
                </c:pt>
                <c:pt idx="9803">
                  <c:v>39114</c:v>
                </c:pt>
                <c:pt idx="9804">
                  <c:v>39115</c:v>
                </c:pt>
                <c:pt idx="9805">
                  <c:v>39116</c:v>
                </c:pt>
                <c:pt idx="9806">
                  <c:v>39117</c:v>
                </c:pt>
                <c:pt idx="9807">
                  <c:v>39118</c:v>
                </c:pt>
                <c:pt idx="9808">
                  <c:v>39119</c:v>
                </c:pt>
                <c:pt idx="9809">
                  <c:v>39120</c:v>
                </c:pt>
                <c:pt idx="9810">
                  <c:v>39121</c:v>
                </c:pt>
                <c:pt idx="9811">
                  <c:v>39122</c:v>
                </c:pt>
                <c:pt idx="9812">
                  <c:v>39123</c:v>
                </c:pt>
                <c:pt idx="9813">
                  <c:v>39124</c:v>
                </c:pt>
                <c:pt idx="9814">
                  <c:v>39125</c:v>
                </c:pt>
                <c:pt idx="9815">
                  <c:v>39126</c:v>
                </c:pt>
                <c:pt idx="9816">
                  <c:v>39127</c:v>
                </c:pt>
                <c:pt idx="9817">
                  <c:v>39128</c:v>
                </c:pt>
                <c:pt idx="9818">
                  <c:v>39129</c:v>
                </c:pt>
                <c:pt idx="9819">
                  <c:v>39130</c:v>
                </c:pt>
                <c:pt idx="9820">
                  <c:v>39131</c:v>
                </c:pt>
                <c:pt idx="9821">
                  <c:v>39132</c:v>
                </c:pt>
                <c:pt idx="9822">
                  <c:v>39133</c:v>
                </c:pt>
                <c:pt idx="9823">
                  <c:v>39134</c:v>
                </c:pt>
                <c:pt idx="9824">
                  <c:v>39135</c:v>
                </c:pt>
                <c:pt idx="9825">
                  <c:v>39136</c:v>
                </c:pt>
                <c:pt idx="9826">
                  <c:v>39137</c:v>
                </c:pt>
                <c:pt idx="9827">
                  <c:v>39138</c:v>
                </c:pt>
                <c:pt idx="9828">
                  <c:v>39139</c:v>
                </c:pt>
                <c:pt idx="9829">
                  <c:v>39140</c:v>
                </c:pt>
                <c:pt idx="9830">
                  <c:v>39141</c:v>
                </c:pt>
                <c:pt idx="9831">
                  <c:v>39142</c:v>
                </c:pt>
                <c:pt idx="9832">
                  <c:v>39143</c:v>
                </c:pt>
                <c:pt idx="9833">
                  <c:v>39144</c:v>
                </c:pt>
                <c:pt idx="9834">
                  <c:v>39145</c:v>
                </c:pt>
                <c:pt idx="9835">
                  <c:v>39146</c:v>
                </c:pt>
                <c:pt idx="9836">
                  <c:v>39147</c:v>
                </c:pt>
                <c:pt idx="9837">
                  <c:v>39148</c:v>
                </c:pt>
                <c:pt idx="9838">
                  <c:v>39149</c:v>
                </c:pt>
                <c:pt idx="9839">
                  <c:v>39150</c:v>
                </c:pt>
                <c:pt idx="9840">
                  <c:v>39151</c:v>
                </c:pt>
                <c:pt idx="9841">
                  <c:v>39152</c:v>
                </c:pt>
                <c:pt idx="9842">
                  <c:v>39153</c:v>
                </c:pt>
                <c:pt idx="9843">
                  <c:v>39154</c:v>
                </c:pt>
                <c:pt idx="9844">
                  <c:v>39155</c:v>
                </c:pt>
                <c:pt idx="9845">
                  <c:v>39156</c:v>
                </c:pt>
                <c:pt idx="9846">
                  <c:v>39157</c:v>
                </c:pt>
                <c:pt idx="9847">
                  <c:v>39158</c:v>
                </c:pt>
                <c:pt idx="9848">
                  <c:v>39159</c:v>
                </c:pt>
                <c:pt idx="9849">
                  <c:v>39160</c:v>
                </c:pt>
                <c:pt idx="9850">
                  <c:v>39161</c:v>
                </c:pt>
                <c:pt idx="9851">
                  <c:v>39162</c:v>
                </c:pt>
                <c:pt idx="9852">
                  <c:v>39163</c:v>
                </c:pt>
                <c:pt idx="9853">
                  <c:v>39164</c:v>
                </c:pt>
                <c:pt idx="9854">
                  <c:v>39165</c:v>
                </c:pt>
                <c:pt idx="9855">
                  <c:v>39166</c:v>
                </c:pt>
                <c:pt idx="9856">
                  <c:v>39167</c:v>
                </c:pt>
                <c:pt idx="9857">
                  <c:v>39168</c:v>
                </c:pt>
                <c:pt idx="9858">
                  <c:v>39169</c:v>
                </c:pt>
                <c:pt idx="9859">
                  <c:v>39170</c:v>
                </c:pt>
                <c:pt idx="9860">
                  <c:v>39171</c:v>
                </c:pt>
                <c:pt idx="9861">
                  <c:v>39172</c:v>
                </c:pt>
                <c:pt idx="9862">
                  <c:v>39173</c:v>
                </c:pt>
                <c:pt idx="9863">
                  <c:v>39174</c:v>
                </c:pt>
                <c:pt idx="9864">
                  <c:v>39175</c:v>
                </c:pt>
                <c:pt idx="9865">
                  <c:v>39176</c:v>
                </c:pt>
                <c:pt idx="9866">
                  <c:v>39177</c:v>
                </c:pt>
                <c:pt idx="9867">
                  <c:v>39178</c:v>
                </c:pt>
                <c:pt idx="9868">
                  <c:v>39179</c:v>
                </c:pt>
                <c:pt idx="9869">
                  <c:v>39180</c:v>
                </c:pt>
                <c:pt idx="9870">
                  <c:v>39181</c:v>
                </c:pt>
                <c:pt idx="9871">
                  <c:v>39182</c:v>
                </c:pt>
                <c:pt idx="9872">
                  <c:v>39183</c:v>
                </c:pt>
                <c:pt idx="9873">
                  <c:v>39184</c:v>
                </c:pt>
                <c:pt idx="9874">
                  <c:v>39185</c:v>
                </c:pt>
                <c:pt idx="9875">
                  <c:v>39186</c:v>
                </c:pt>
                <c:pt idx="9876">
                  <c:v>39187</c:v>
                </c:pt>
                <c:pt idx="9877">
                  <c:v>39188</c:v>
                </c:pt>
                <c:pt idx="9878">
                  <c:v>39189</c:v>
                </c:pt>
                <c:pt idx="9879">
                  <c:v>39190</c:v>
                </c:pt>
                <c:pt idx="9880">
                  <c:v>39191</c:v>
                </c:pt>
                <c:pt idx="9881">
                  <c:v>39192</c:v>
                </c:pt>
                <c:pt idx="9882">
                  <c:v>39193</c:v>
                </c:pt>
                <c:pt idx="9883">
                  <c:v>39194</c:v>
                </c:pt>
                <c:pt idx="9884">
                  <c:v>39195</c:v>
                </c:pt>
                <c:pt idx="9885">
                  <c:v>39196</c:v>
                </c:pt>
                <c:pt idx="9886">
                  <c:v>39197</c:v>
                </c:pt>
                <c:pt idx="9887">
                  <c:v>39198</c:v>
                </c:pt>
                <c:pt idx="9888">
                  <c:v>39199</c:v>
                </c:pt>
                <c:pt idx="9889">
                  <c:v>39200</c:v>
                </c:pt>
                <c:pt idx="9890">
                  <c:v>39201</c:v>
                </c:pt>
                <c:pt idx="9891">
                  <c:v>39202</c:v>
                </c:pt>
                <c:pt idx="9892">
                  <c:v>39203</c:v>
                </c:pt>
                <c:pt idx="9893">
                  <c:v>39204</c:v>
                </c:pt>
                <c:pt idx="9894">
                  <c:v>39205</c:v>
                </c:pt>
                <c:pt idx="9895">
                  <c:v>39206</c:v>
                </c:pt>
                <c:pt idx="9896">
                  <c:v>39207</c:v>
                </c:pt>
                <c:pt idx="9897">
                  <c:v>39208</c:v>
                </c:pt>
                <c:pt idx="9898">
                  <c:v>39209</c:v>
                </c:pt>
                <c:pt idx="9899">
                  <c:v>39210</c:v>
                </c:pt>
                <c:pt idx="9900">
                  <c:v>39211</c:v>
                </c:pt>
                <c:pt idx="9901">
                  <c:v>39212</c:v>
                </c:pt>
                <c:pt idx="9902">
                  <c:v>39213</c:v>
                </c:pt>
                <c:pt idx="9903">
                  <c:v>39214</c:v>
                </c:pt>
                <c:pt idx="9904">
                  <c:v>39215</c:v>
                </c:pt>
                <c:pt idx="9905">
                  <c:v>39216</c:v>
                </c:pt>
                <c:pt idx="9906">
                  <c:v>39217</c:v>
                </c:pt>
                <c:pt idx="9907">
                  <c:v>39218</c:v>
                </c:pt>
                <c:pt idx="9908">
                  <c:v>39219</c:v>
                </c:pt>
                <c:pt idx="9909">
                  <c:v>39220</c:v>
                </c:pt>
                <c:pt idx="9910">
                  <c:v>39221</c:v>
                </c:pt>
                <c:pt idx="9911">
                  <c:v>39222</c:v>
                </c:pt>
                <c:pt idx="9912">
                  <c:v>39223</c:v>
                </c:pt>
                <c:pt idx="9913">
                  <c:v>39224</c:v>
                </c:pt>
                <c:pt idx="9914">
                  <c:v>39225</c:v>
                </c:pt>
                <c:pt idx="9915">
                  <c:v>39226</c:v>
                </c:pt>
                <c:pt idx="9916">
                  <c:v>39227</c:v>
                </c:pt>
                <c:pt idx="9917">
                  <c:v>39228</c:v>
                </c:pt>
                <c:pt idx="9918">
                  <c:v>39229</c:v>
                </c:pt>
                <c:pt idx="9919">
                  <c:v>39230</c:v>
                </c:pt>
                <c:pt idx="9920">
                  <c:v>39231</c:v>
                </c:pt>
                <c:pt idx="9921">
                  <c:v>39232</c:v>
                </c:pt>
                <c:pt idx="9922">
                  <c:v>39233</c:v>
                </c:pt>
                <c:pt idx="9923">
                  <c:v>39234</c:v>
                </c:pt>
                <c:pt idx="9924">
                  <c:v>39235</c:v>
                </c:pt>
                <c:pt idx="9925">
                  <c:v>39236</c:v>
                </c:pt>
                <c:pt idx="9926">
                  <c:v>39237</c:v>
                </c:pt>
                <c:pt idx="9927">
                  <c:v>39238</c:v>
                </c:pt>
                <c:pt idx="9928">
                  <c:v>39239</c:v>
                </c:pt>
                <c:pt idx="9929">
                  <c:v>39240</c:v>
                </c:pt>
                <c:pt idx="9930">
                  <c:v>39241</c:v>
                </c:pt>
                <c:pt idx="9931">
                  <c:v>39242</c:v>
                </c:pt>
                <c:pt idx="9932">
                  <c:v>39243</c:v>
                </c:pt>
                <c:pt idx="9933">
                  <c:v>39244</c:v>
                </c:pt>
                <c:pt idx="9934">
                  <c:v>39245</c:v>
                </c:pt>
                <c:pt idx="9935">
                  <c:v>39246</c:v>
                </c:pt>
                <c:pt idx="9936">
                  <c:v>39247</c:v>
                </c:pt>
                <c:pt idx="9937">
                  <c:v>39248</c:v>
                </c:pt>
                <c:pt idx="9938">
                  <c:v>39249</c:v>
                </c:pt>
                <c:pt idx="9939">
                  <c:v>39250</c:v>
                </c:pt>
                <c:pt idx="9940">
                  <c:v>39251</c:v>
                </c:pt>
                <c:pt idx="9941">
                  <c:v>39252</c:v>
                </c:pt>
                <c:pt idx="9942">
                  <c:v>39253</c:v>
                </c:pt>
                <c:pt idx="9943">
                  <c:v>39254</c:v>
                </c:pt>
                <c:pt idx="9944">
                  <c:v>39255</c:v>
                </c:pt>
                <c:pt idx="9945">
                  <c:v>39256</c:v>
                </c:pt>
                <c:pt idx="9946">
                  <c:v>39257</c:v>
                </c:pt>
                <c:pt idx="9947">
                  <c:v>39258</c:v>
                </c:pt>
                <c:pt idx="9948">
                  <c:v>39259</c:v>
                </c:pt>
                <c:pt idx="9949">
                  <c:v>39260</c:v>
                </c:pt>
                <c:pt idx="9950">
                  <c:v>39261</c:v>
                </c:pt>
                <c:pt idx="9951">
                  <c:v>39262</c:v>
                </c:pt>
                <c:pt idx="9952">
                  <c:v>39263</c:v>
                </c:pt>
                <c:pt idx="9953">
                  <c:v>39264</c:v>
                </c:pt>
                <c:pt idx="9954">
                  <c:v>39265</c:v>
                </c:pt>
                <c:pt idx="9955">
                  <c:v>39266</c:v>
                </c:pt>
                <c:pt idx="9956">
                  <c:v>39267</c:v>
                </c:pt>
                <c:pt idx="9957">
                  <c:v>39268</c:v>
                </c:pt>
                <c:pt idx="9958">
                  <c:v>39269</c:v>
                </c:pt>
                <c:pt idx="9959">
                  <c:v>39270</c:v>
                </c:pt>
                <c:pt idx="9960">
                  <c:v>39271</c:v>
                </c:pt>
                <c:pt idx="9961">
                  <c:v>39272</c:v>
                </c:pt>
                <c:pt idx="9962">
                  <c:v>39273</c:v>
                </c:pt>
                <c:pt idx="9963">
                  <c:v>39274</c:v>
                </c:pt>
                <c:pt idx="9964">
                  <c:v>39275</c:v>
                </c:pt>
                <c:pt idx="9965">
                  <c:v>39276</c:v>
                </c:pt>
                <c:pt idx="9966">
                  <c:v>39277</c:v>
                </c:pt>
                <c:pt idx="9967">
                  <c:v>39278</c:v>
                </c:pt>
                <c:pt idx="9968">
                  <c:v>39279</c:v>
                </c:pt>
                <c:pt idx="9969">
                  <c:v>39280</c:v>
                </c:pt>
                <c:pt idx="9970">
                  <c:v>39281</c:v>
                </c:pt>
                <c:pt idx="9971">
                  <c:v>39282</c:v>
                </c:pt>
                <c:pt idx="9972">
                  <c:v>39283</c:v>
                </c:pt>
                <c:pt idx="9973">
                  <c:v>39284</c:v>
                </c:pt>
                <c:pt idx="9974">
                  <c:v>39285</c:v>
                </c:pt>
                <c:pt idx="9975">
                  <c:v>39286</c:v>
                </c:pt>
                <c:pt idx="9976">
                  <c:v>39287</c:v>
                </c:pt>
                <c:pt idx="9977">
                  <c:v>39288</c:v>
                </c:pt>
                <c:pt idx="9978">
                  <c:v>39289</c:v>
                </c:pt>
                <c:pt idx="9979">
                  <c:v>39290</c:v>
                </c:pt>
                <c:pt idx="9980">
                  <c:v>39291</c:v>
                </c:pt>
                <c:pt idx="9981">
                  <c:v>39292</c:v>
                </c:pt>
                <c:pt idx="9982">
                  <c:v>39293</c:v>
                </c:pt>
                <c:pt idx="9983">
                  <c:v>39294</c:v>
                </c:pt>
                <c:pt idx="9984">
                  <c:v>39295</c:v>
                </c:pt>
                <c:pt idx="9985">
                  <c:v>39296</c:v>
                </c:pt>
                <c:pt idx="9986">
                  <c:v>39297</c:v>
                </c:pt>
                <c:pt idx="9987">
                  <c:v>39298</c:v>
                </c:pt>
                <c:pt idx="9988">
                  <c:v>39299</c:v>
                </c:pt>
                <c:pt idx="9989">
                  <c:v>39300</c:v>
                </c:pt>
                <c:pt idx="9990">
                  <c:v>39301</c:v>
                </c:pt>
                <c:pt idx="9991">
                  <c:v>39302</c:v>
                </c:pt>
                <c:pt idx="9992">
                  <c:v>39303</c:v>
                </c:pt>
                <c:pt idx="9993">
                  <c:v>39304</c:v>
                </c:pt>
                <c:pt idx="9994">
                  <c:v>39305</c:v>
                </c:pt>
                <c:pt idx="9995">
                  <c:v>39306</c:v>
                </c:pt>
                <c:pt idx="9996">
                  <c:v>39307</c:v>
                </c:pt>
                <c:pt idx="9997">
                  <c:v>39308</c:v>
                </c:pt>
                <c:pt idx="9998">
                  <c:v>39309</c:v>
                </c:pt>
                <c:pt idx="9999">
                  <c:v>39310</c:v>
                </c:pt>
                <c:pt idx="10000">
                  <c:v>39311</c:v>
                </c:pt>
                <c:pt idx="10001">
                  <c:v>39312</c:v>
                </c:pt>
                <c:pt idx="10002">
                  <c:v>39313</c:v>
                </c:pt>
                <c:pt idx="10003">
                  <c:v>39314</c:v>
                </c:pt>
                <c:pt idx="10004">
                  <c:v>39315</c:v>
                </c:pt>
                <c:pt idx="10005">
                  <c:v>39316</c:v>
                </c:pt>
                <c:pt idx="10006">
                  <c:v>39317</c:v>
                </c:pt>
                <c:pt idx="10007">
                  <c:v>39318</c:v>
                </c:pt>
                <c:pt idx="10008">
                  <c:v>39319</c:v>
                </c:pt>
                <c:pt idx="10009">
                  <c:v>39320</c:v>
                </c:pt>
                <c:pt idx="10010">
                  <c:v>39321</c:v>
                </c:pt>
                <c:pt idx="10011">
                  <c:v>39322</c:v>
                </c:pt>
                <c:pt idx="10012">
                  <c:v>39323</c:v>
                </c:pt>
                <c:pt idx="10013">
                  <c:v>39324</c:v>
                </c:pt>
                <c:pt idx="10014">
                  <c:v>39325</c:v>
                </c:pt>
                <c:pt idx="10015">
                  <c:v>39326</c:v>
                </c:pt>
                <c:pt idx="10016">
                  <c:v>39327</c:v>
                </c:pt>
                <c:pt idx="10017">
                  <c:v>39328</c:v>
                </c:pt>
                <c:pt idx="10018">
                  <c:v>39329</c:v>
                </c:pt>
                <c:pt idx="10019">
                  <c:v>39330</c:v>
                </c:pt>
                <c:pt idx="10020">
                  <c:v>39331</c:v>
                </c:pt>
                <c:pt idx="10021">
                  <c:v>39332</c:v>
                </c:pt>
                <c:pt idx="10022">
                  <c:v>39333</c:v>
                </c:pt>
                <c:pt idx="10023">
                  <c:v>39334</c:v>
                </c:pt>
                <c:pt idx="10024">
                  <c:v>39335</c:v>
                </c:pt>
                <c:pt idx="10025">
                  <c:v>39336</c:v>
                </c:pt>
                <c:pt idx="10026">
                  <c:v>39337</c:v>
                </c:pt>
                <c:pt idx="10027">
                  <c:v>39338</c:v>
                </c:pt>
                <c:pt idx="10028">
                  <c:v>39339</c:v>
                </c:pt>
                <c:pt idx="10029">
                  <c:v>39340</c:v>
                </c:pt>
                <c:pt idx="10030">
                  <c:v>39341</c:v>
                </c:pt>
                <c:pt idx="10031">
                  <c:v>39342</c:v>
                </c:pt>
                <c:pt idx="10032">
                  <c:v>39343</c:v>
                </c:pt>
                <c:pt idx="10033">
                  <c:v>39344</c:v>
                </c:pt>
                <c:pt idx="10034">
                  <c:v>39345</c:v>
                </c:pt>
                <c:pt idx="10035">
                  <c:v>39346</c:v>
                </c:pt>
                <c:pt idx="10036">
                  <c:v>39347</c:v>
                </c:pt>
                <c:pt idx="10037">
                  <c:v>39348</c:v>
                </c:pt>
                <c:pt idx="10038">
                  <c:v>39349</c:v>
                </c:pt>
                <c:pt idx="10039">
                  <c:v>39350</c:v>
                </c:pt>
                <c:pt idx="10040">
                  <c:v>39351</c:v>
                </c:pt>
                <c:pt idx="10041">
                  <c:v>39352</c:v>
                </c:pt>
                <c:pt idx="10042">
                  <c:v>39353</c:v>
                </c:pt>
                <c:pt idx="10043">
                  <c:v>39354</c:v>
                </c:pt>
                <c:pt idx="10044">
                  <c:v>39355</c:v>
                </c:pt>
                <c:pt idx="10045">
                  <c:v>39356</c:v>
                </c:pt>
                <c:pt idx="10046">
                  <c:v>39357</c:v>
                </c:pt>
                <c:pt idx="10047">
                  <c:v>39358</c:v>
                </c:pt>
                <c:pt idx="10048">
                  <c:v>39359</c:v>
                </c:pt>
                <c:pt idx="10049">
                  <c:v>39360</c:v>
                </c:pt>
                <c:pt idx="10050">
                  <c:v>39361</c:v>
                </c:pt>
                <c:pt idx="10051">
                  <c:v>39362</c:v>
                </c:pt>
                <c:pt idx="10052">
                  <c:v>39363</c:v>
                </c:pt>
                <c:pt idx="10053">
                  <c:v>39364</c:v>
                </c:pt>
                <c:pt idx="10054">
                  <c:v>39365</c:v>
                </c:pt>
                <c:pt idx="10055">
                  <c:v>39366</c:v>
                </c:pt>
                <c:pt idx="10056">
                  <c:v>39367</c:v>
                </c:pt>
                <c:pt idx="10057">
                  <c:v>39368</c:v>
                </c:pt>
                <c:pt idx="10058">
                  <c:v>39369</c:v>
                </c:pt>
                <c:pt idx="10059">
                  <c:v>39370</c:v>
                </c:pt>
                <c:pt idx="10060">
                  <c:v>39371</c:v>
                </c:pt>
                <c:pt idx="10061">
                  <c:v>39372</c:v>
                </c:pt>
                <c:pt idx="10062">
                  <c:v>39373</c:v>
                </c:pt>
                <c:pt idx="10063">
                  <c:v>39374</c:v>
                </c:pt>
                <c:pt idx="10064">
                  <c:v>39375</c:v>
                </c:pt>
                <c:pt idx="10065">
                  <c:v>39376</c:v>
                </c:pt>
                <c:pt idx="10066">
                  <c:v>39377</c:v>
                </c:pt>
                <c:pt idx="10067">
                  <c:v>39378</c:v>
                </c:pt>
                <c:pt idx="10068">
                  <c:v>39379</c:v>
                </c:pt>
                <c:pt idx="10069">
                  <c:v>39380</c:v>
                </c:pt>
                <c:pt idx="10070">
                  <c:v>39381</c:v>
                </c:pt>
                <c:pt idx="10071">
                  <c:v>39382</c:v>
                </c:pt>
                <c:pt idx="10072">
                  <c:v>39383</c:v>
                </c:pt>
                <c:pt idx="10073">
                  <c:v>39384</c:v>
                </c:pt>
                <c:pt idx="10074">
                  <c:v>39385</c:v>
                </c:pt>
                <c:pt idx="10075">
                  <c:v>39386</c:v>
                </c:pt>
                <c:pt idx="10076">
                  <c:v>39387</c:v>
                </c:pt>
                <c:pt idx="10077">
                  <c:v>39388</c:v>
                </c:pt>
                <c:pt idx="10078">
                  <c:v>39389</c:v>
                </c:pt>
                <c:pt idx="10079">
                  <c:v>39390</c:v>
                </c:pt>
                <c:pt idx="10080">
                  <c:v>39391</c:v>
                </c:pt>
                <c:pt idx="10081">
                  <c:v>39392</c:v>
                </c:pt>
                <c:pt idx="10082">
                  <c:v>39393</c:v>
                </c:pt>
                <c:pt idx="10083">
                  <c:v>39394</c:v>
                </c:pt>
                <c:pt idx="10084">
                  <c:v>39395</c:v>
                </c:pt>
                <c:pt idx="10085">
                  <c:v>39396</c:v>
                </c:pt>
                <c:pt idx="10086">
                  <c:v>39397</c:v>
                </c:pt>
                <c:pt idx="10087">
                  <c:v>39398</c:v>
                </c:pt>
                <c:pt idx="10088">
                  <c:v>39399</c:v>
                </c:pt>
                <c:pt idx="10089">
                  <c:v>39400</c:v>
                </c:pt>
                <c:pt idx="10090">
                  <c:v>39401</c:v>
                </c:pt>
                <c:pt idx="10091">
                  <c:v>39402</c:v>
                </c:pt>
                <c:pt idx="10092">
                  <c:v>39403</c:v>
                </c:pt>
                <c:pt idx="10093">
                  <c:v>39404</c:v>
                </c:pt>
                <c:pt idx="10094">
                  <c:v>39405</c:v>
                </c:pt>
                <c:pt idx="10095">
                  <c:v>39406</c:v>
                </c:pt>
                <c:pt idx="10096">
                  <c:v>39407</c:v>
                </c:pt>
                <c:pt idx="10097">
                  <c:v>39408</c:v>
                </c:pt>
                <c:pt idx="10098">
                  <c:v>39409</c:v>
                </c:pt>
                <c:pt idx="10099">
                  <c:v>39410</c:v>
                </c:pt>
                <c:pt idx="10100">
                  <c:v>39411</c:v>
                </c:pt>
                <c:pt idx="10101">
                  <c:v>39412</c:v>
                </c:pt>
                <c:pt idx="10102">
                  <c:v>39413</c:v>
                </c:pt>
                <c:pt idx="10103">
                  <c:v>39414</c:v>
                </c:pt>
                <c:pt idx="10104">
                  <c:v>39415</c:v>
                </c:pt>
                <c:pt idx="10105">
                  <c:v>39416</c:v>
                </c:pt>
                <c:pt idx="10106">
                  <c:v>39417</c:v>
                </c:pt>
                <c:pt idx="10107">
                  <c:v>39418</c:v>
                </c:pt>
                <c:pt idx="10108">
                  <c:v>39419</c:v>
                </c:pt>
                <c:pt idx="10109">
                  <c:v>39420</c:v>
                </c:pt>
                <c:pt idx="10110">
                  <c:v>39421</c:v>
                </c:pt>
                <c:pt idx="10111">
                  <c:v>39422</c:v>
                </c:pt>
                <c:pt idx="10112">
                  <c:v>39423</c:v>
                </c:pt>
                <c:pt idx="10113">
                  <c:v>39424</c:v>
                </c:pt>
                <c:pt idx="10114">
                  <c:v>39425</c:v>
                </c:pt>
                <c:pt idx="10115">
                  <c:v>39426</c:v>
                </c:pt>
                <c:pt idx="10116">
                  <c:v>39427</c:v>
                </c:pt>
                <c:pt idx="10117">
                  <c:v>39428</c:v>
                </c:pt>
                <c:pt idx="10118">
                  <c:v>39429</c:v>
                </c:pt>
                <c:pt idx="10119">
                  <c:v>39430</c:v>
                </c:pt>
                <c:pt idx="10120">
                  <c:v>39431</c:v>
                </c:pt>
                <c:pt idx="10121">
                  <c:v>39432</c:v>
                </c:pt>
                <c:pt idx="10122">
                  <c:v>39433</c:v>
                </c:pt>
                <c:pt idx="10123">
                  <c:v>39434</c:v>
                </c:pt>
                <c:pt idx="10124">
                  <c:v>39435</c:v>
                </c:pt>
                <c:pt idx="10125">
                  <c:v>39436</c:v>
                </c:pt>
                <c:pt idx="10126">
                  <c:v>39437</c:v>
                </c:pt>
                <c:pt idx="10127">
                  <c:v>39438</c:v>
                </c:pt>
                <c:pt idx="10128">
                  <c:v>39439</c:v>
                </c:pt>
                <c:pt idx="10129">
                  <c:v>39440</c:v>
                </c:pt>
                <c:pt idx="10130">
                  <c:v>39441</c:v>
                </c:pt>
                <c:pt idx="10131">
                  <c:v>39442</c:v>
                </c:pt>
                <c:pt idx="10132">
                  <c:v>39443</c:v>
                </c:pt>
                <c:pt idx="10133">
                  <c:v>39444</c:v>
                </c:pt>
                <c:pt idx="10134">
                  <c:v>39445</c:v>
                </c:pt>
                <c:pt idx="10135">
                  <c:v>39446</c:v>
                </c:pt>
                <c:pt idx="10136">
                  <c:v>39447</c:v>
                </c:pt>
                <c:pt idx="10137">
                  <c:v>39448</c:v>
                </c:pt>
                <c:pt idx="10138">
                  <c:v>39449</c:v>
                </c:pt>
                <c:pt idx="10139">
                  <c:v>39450</c:v>
                </c:pt>
                <c:pt idx="10140">
                  <c:v>39451</c:v>
                </c:pt>
                <c:pt idx="10141">
                  <c:v>39452</c:v>
                </c:pt>
                <c:pt idx="10142">
                  <c:v>39453</c:v>
                </c:pt>
                <c:pt idx="10143">
                  <c:v>39454</c:v>
                </c:pt>
                <c:pt idx="10144">
                  <c:v>39455</c:v>
                </c:pt>
                <c:pt idx="10145">
                  <c:v>39456</c:v>
                </c:pt>
                <c:pt idx="10146">
                  <c:v>39457</c:v>
                </c:pt>
                <c:pt idx="10147">
                  <c:v>39458</c:v>
                </c:pt>
                <c:pt idx="10148">
                  <c:v>39459</c:v>
                </c:pt>
                <c:pt idx="10149">
                  <c:v>39460</c:v>
                </c:pt>
                <c:pt idx="10150">
                  <c:v>39461</c:v>
                </c:pt>
                <c:pt idx="10151">
                  <c:v>39462</c:v>
                </c:pt>
                <c:pt idx="10152">
                  <c:v>39463</c:v>
                </c:pt>
                <c:pt idx="10153">
                  <c:v>39464</c:v>
                </c:pt>
                <c:pt idx="10154">
                  <c:v>39465</c:v>
                </c:pt>
                <c:pt idx="10155">
                  <c:v>39466</c:v>
                </c:pt>
                <c:pt idx="10156">
                  <c:v>39467</c:v>
                </c:pt>
                <c:pt idx="10157">
                  <c:v>39468</c:v>
                </c:pt>
                <c:pt idx="10158">
                  <c:v>39469</c:v>
                </c:pt>
                <c:pt idx="10159">
                  <c:v>39470</c:v>
                </c:pt>
                <c:pt idx="10160">
                  <c:v>39471</c:v>
                </c:pt>
                <c:pt idx="10161">
                  <c:v>39472</c:v>
                </c:pt>
                <c:pt idx="10162">
                  <c:v>39473</c:v>
                </c:pt>
                <c:pt idx="10163">
                  <c:v>39474</c:v>
                </c:pt>
                <c:pt idx="10164">
                  <c:v>39475</c:v>
                </c:pt>
                <c:pt idx="10165">
                  <c:v>39476</c:v>
                </c:pt>
                <c:pt idx="10166">
                  <c:v>39477</c:v>
                </c:pt>
                <c:pt idx="10167">
                  <c:v>39478</c:v>
                </c:pt>
                <c:pt idx="10168">
                  <c:v>39479</c:v>
                </c:pt>
                <c:pt idx="10169">
                  <c:v>39480</c:v>
                </c:pt>
                <c:pt idx="10170">
                  <c:v>39481</c:v>
                </c:pt>
                <c:pt idx="10171">
                  <c:v>39482</c:v>
                </c:pt>
                <c:pt idx="10172">
                  <c:v>39483</c:v>
                </c:pt>
                <c:pt idx="10173">
                  <c:v>39484</c:v>
                </c:pt>
                <c:pt idx="10174">
                  <c:v>39485</c:v>
                </c:pt>
                <c:pt idx="10175">
                  <c:v>39486</c:v>
                </c:pt>
                <c:pt idx="10176">
                  <c:v>39487</c:v>
                </c:pt>
                <c:pt idx="10177">
                  <c:v>39488</c:v>
                </c:pt>
                <c:pt idx="10178">
                  <c:v>39489</c:v>
                </c:pt>
                <c:pt idx="10179">
                  <c:v>39490</c:v>
                </c:pt>
                <c:pt idx="10180">
                  <c:v>39491</c:v>
                </c:pt>
                <c:pt idx="10181">
                  <c:v>39492</c:v>
                </c:pt>
                <c:pt idx="10182">
                  <c:v>39493</c:v>
                </c:pt>
                <c:pt idx="10183">
                  <c:v>39494</c:v>
                </c:pt>
                <c:pt idx="10184">
                  <c:v>39495</c:v>
                </c:pt>
                <c:pt idx="10185">
                  <c:v>39496</c:v>
                </c:pt>
                <c:pt idx="10186">
                  <c:v>39497</c:v>
                </c:pt>
                <c:pt idx="10187">
                  <c:v>39498</c:v>
                </c:pt>
                <c:pt idx="10188">
                  <c:v>39499</c:v>
                </c:pt>
                <c:pt idx="10189">
                  <c:v>39500</c:v>
                </c:pt>
                <c:pt idx="10190">
                  <c:v>39501</c:v>
                </c:pt>
                <c:pt idx="10191">
                  <c:v>39502</c:v>
                </c:pt>
                <c:pt idx="10192">
                  <c:v>39503</c:v>
                </c:pt>
                <c:pt idx="10193">
                  <c:v>39504</c:v>
                </c:pt>
                <c:pt idx="10194">
                  <c:v>39505</c:v>
                </c:pt>
                <c:pt idx="10195">
                  <c:v>39506</c:v>
                </c:pt>
                <c:pt idx="10196">
                  <c:v>39507</c:v>
                </c:pt>
                <c:pt idx="10197">
                  <c:v>39508</c:v>
                </c:pt>
                <c:pt idx="10198">
                  <c:v>39509</c:v>
                </c:pt>
                <c:pt idx="10199">
                  <c:v>39510</c:v>
                </c:pt>
                <c:pt idx="10200">
                  <c:v>39511</c:v>
                </c:pt>
                <c:pt idx="10201">
                  <c:v>39512</c:v>
                </c:pt>
                <c:pt idx="10202">
                  <c:v>39513</c:v>
                </c:pt>
                <c:pt idx="10203">
                  <c:v>39514</c:v>
                </c:pt>
                <c:pt idx="10204">
                  <c:v>39515</c:v>
                </c:pt>
                <c:pt idx="10205">
                  <c:v>39516</c:v>
                </c:pt>
                <c:pt idx="10206">
                  <c:v>39517</c:v>
                </c:pt>
                <c:pt idx="10207">
                  <c:v>39518</c:v>
                </c:pt>
                <c:pt idx="10208">
                  <c:v>39519</c:v>
                </c:pt>
                <c:pt idx="10209">
                  <c:v>39520</c:v>
                </c:pt>
                <c:pt idx="10210">
                  <c:v>39521</c:v>
                </c:pt>
                <c:pt idx="10211">
                  <c:v>39522</c:v>
                </c:pt>
                <c:pt idx="10212">
                  <c:v>39523</c:v>
                </c:pt>
                <c:pt idx="10213">
                  <c:v>39524</c:v>
                </c:pt>
                <c:pt idx="10214">
                  <c:v>39525</c:v>
                </c:pt>
                <c:pt idx="10215">
                  <c:v>39526</c:v>
                </c:pt>
                <c:pt idx="10216">
                  <c:v>39527</c:v>
                </c:pt>
                <c:pt idx="10217">
                  <c:v>39528</c:v>
                </c:pt>
                <c:pt idx="10218">
                  <c:v>39529</c:v>
                </c:pt>
                <c:pt idx="10219">
                  <c:v>39530</c:v>
                </c:pt>
                <c:pt idx="10220">
                  <c:v>39531</c:v>
                </c:pt>
                <c:pt idx="10221">
                  <c:v>39532</c:v>
                </c:pt>
                <c:pt idx="10222">
                  <c:v>39533</c:v>
                </c:pt>
                <c:pt idx="10223">
                  <c:v>39534</c:v>
                </c:pt>
                <c:pt idx="10224">
                  <c:v>39535</c:v>
                </c:pt>
                <c:pt idx="10225">
                  <c:v>39536</c:v>
                </c:pt>
                <c:pt idx="10226">
                  <c:v>39537</c:v>
                </c:pt>
                <c:pt idx="10227">
                  <c:v>39538</c:v>
                </c:pt>
                <c:pt idx="10228">
                  <c:v>39539</c:v>
                </c:pt>
                <c:pt idx="10229">
                  <c:v>39540</c:v>
                </c:pt>
                <c:pt idx="10230">
                  <c:v>39541</c:v>
                </c:pt>
                <c:pt idx="10231">
                  <c:v>39542</c:v>
                </c:pt>
                <c:pt idx="10232">
                  <c:v>39543</c:v>
                </c:pt>
                <c:pt idx="10233">
                  <c:v>39544</c:v>
                </c:pt>
                <c:pt idx="10234">
                  <c:v>39545</c:v>
                </c:pt>
                <c:pt idx="10235">
                  <c:v>39546</c:v>
                </c:pt>
                <c:pt idx="10236">
                  <c:v>39547</c:v>
                </c:pt>
                <c:pt idx="10237">
                  <c:v>39548</c:v>
                </c:pt>
                <c:pt idx="10238">
                  <c:v>39549</c:v>
                </c:pt>
                <c:pt idx="10239">
                  <c:v>39550</c:v>
                </c:pt>
                <c:pt idx="10240">
                  <c:v>39551</c:v>
                </c:pt>
                <c:pt idx="10241">
                  <c:v>39552</c:v>
                </c:pt>
                <c:pt idx="10242">
                  <c:v>39553</c:v>
                </c:pt>
                <c:pt idx="10243">
                  <c:v>39554</c:v>
                </c:pt>
                <c:pt idx="10244">
                  <c:v>39555</c:v>
                </c:pt>
                <c:pt idx="10245">
                  <c:v>39556</c:v>
                </c:pt>
                <c:pt idx="10246">
                  <c:v>39557</c:v>
                </c:pt>
                <c:pt idx="10247">
                  <c:v>39558</c:v>
                </c:pt>
                <c:pt idx="10248">
                  <c:v>39559</c:v>
                </c:pt>
                <c:pt idx="10249">
                  <c:v>39560</c:v>
                </c:pt>
                <c:pt idx="10250">
                  <c:v>39561</c:v>
                </c:pt>
                <c:pt idx="10251">
                  <c:v>39562</c:v>
                </c:pt>
                <c:pt idx="10252">
                  <c:v>39563</c:v>
                </c:pt>
                <c:pt idx="10253">
                  <c:v>39564</c:v>
                </c:pt>
                <c:pt idx="10254">
                  <c:v>39565</c:v>
                </c:pt>
                <c:pt idx="10255">
                  <c:v>39566</c:v>
                </c:pt>
                <c:pt idx="10256">
                  <c:v>39567</c:v>
                </c:pt>
                <c:pt idx="10257">
                  <c:v>39568</c:v>
                </c:pt>
                <c:pt idx="10258">
                  <c:v>39569</c:v>
                </c:pt>
                <c:pt idx="10259">
                  <c:v>39570</c:v>
                </c:pt>
                <c:pt idx="10260">
                  <c:v>39571</c:v>
                </c:pt>
                <c:pt idx="10261">
                  <c:v>39572</c:v>
                </c:pt>
                <c:pt idx="10262">
                  <c:v>39573</c:v>
                </c:pt>
                <c:pt idx="10263">
                  <c:v>39574</c:v>
                </c:pt>
                <c:pt idx="10264">
                  <c:v>39575</c:v>
                </c:pt>
                <c:pt idx="10265">
                  <c:v>39576</c:v>
                </c:pt>
                <c:pt idx="10266">
                  <c:v>39577</c:v>
                </c:pt>
                <c:pt idx="10267">
                  <c:v>39578</c:v>
                </c:pt>
                <c:pt idx="10268">
                  <c:v>39579</c:v>
                </c:pt>
                <c:pt idx="10269">
                  <c:v>39580</c:v>
                </c:pt>
                <c:pt idx="10270">
                  <c:v>39581</c:v>
                </c:pt>
                <c:pt idx="10271">
                  <c:v>39582</c:v>
                </c:pt>
                <c:pt idx="10272">
                  <c:v>39583</c:v>
                </c:pt>
                <c:pt idx="10273">
                  <c:v>39584</c:v>
                </c:pt>
                <c:pt idx="10274">
                  <c:v>39585</c:v>
                </c:pt>
                <c:pt idx="10275">
                  <c:v>39586</c:v>
                </c:pt>
                <c:pt idx="10276">
                  <c:v>39587</c:v>
                </c:pt>
                <c:pt idx="10277">
                  <c:v>39588</c:v>
                </c:pt>
                <c:pt idx="10278">
                  <c:v>39589</c:v>
                </c:pt>
                <c:pt idx="10279">
                  <c:v>39590</c:v>
                </c:pt>
                <c:pt idx="10280">
                  <c:v>39591</c:v>
                </c:pt>
                <c:pt idx="10281">
                  <c:v>39592</c:v>
                </c:pt>
                <c:pt idx="10282">
                  <c:v>39593</c:v>
                </c:pt>
                <c:pt idx="10283">
                  <c:v>39594</c:v>
                </c:pt>
                <c:pt idx="10284">
                  <c:v>39595</c:v>
                </c:pt>
                <c:pt idx="10285">
                  <c:v>39596</c:v>
                </c:pt>
                <c:pt idx="10286">
                  <c:v>39597</c:v>
                </c:pt>
                <c:pt idx="10287">
                  <c:v>39598</c:v>
                </c:pt>
                <c:pt idx="10288">
                  <c:v>39599</c:v>
                </c:pt>
                <c:pt idx="10289">
                  <c:v>39600</c:v>
                </c:pt>
                <c:pt idx="10290">
                  <c:v>39601</c:v>
                </c:pt>
                <c:pt idx="10291">
                  <c:v>39602</c:v>
                </c:pt>
                <c:pt idx="10292">
                  <c:v>39603</c:v>
                </c:pt>
                <c:pt idx="10293">
                  <c:v>39604</c:v>
                </c:pt>
                <c:pt idx="10294">
                  <c:v>39605</c:v>
                </c:pt>
                <c:pt idx="10295">
                  <c:v>39606</c:v>
                </c:pt>
                <c:pt idx="10296">
                  <c:v>39607</c:v>
                </c:pt>
                <c:pt idx="10297">
                  <c:v>39608</c:v>
                </c:pt>
                <c:pt idx="10298">
                  <c:v>39609</c:v>
                </c:pt>
                <c:pt idx="10299">
                  <c:v>39610</c:v>
                </c:pt>
                <c:pt idx="10300">
                  <c:v>39611</c:v>
                </c:pt>
                <c:pt idx="10301">
                  <c:v>39612</c:v>
                </c:pt>
                <c:pt idx="10302">
                  <c:v>39613</c:v>
                </c:pt>
                <c:pt idx="10303">
                  <c:v>39614</c:v>
                </c:pt>
                <c:pt idx="10304">
                  <c:v>39615</c:v>
                </c:pt>
                <c:pt idx="10305">
                  <c:v>39616</c:v>
                </c:pt>
                <c:pt idx="10306">
                  <c:v>39617</c:v>
                </c:pt>
                <c:pt idx="10307">
                  <c:v>39618</c:v>
                </c:pt>
                <c:pt idx="10308">
                  <c:v>39619</c:v>
                </c:pt>
                <c:pt idx="10309">
                  <c:v>39620</c:v>
                </c:pt>
                <c:pt idx="10310">
                  <c:v>39621</c:v>
                </c:pt>
                <c:pt idx="10311">
                  <c:v>39622</c:v>
                </c:pt>
                <c:pt idx="10312">
                  <c:v>39623</c:v>
                </c:pt>
                <c:pt idx="10313">
                  <c:v>39624</c:v>
                </c:pt>
                <c:pt idx="10314">
                  <c:v>39625</c:v>
                </c:pt>
                <c:pt idx="10315">
                  <c:v>39626</c:v>
                </c:pt>
                <c:pt idx="10316">
                  <c:v>39627</c:v>
                </c:pt>
                <c:pt idx="10317">
                  <c:v>39628</c:v>
                </c:pt>
                <c:pt idx="10318">
                  <c:v>39629</c:v>
                </c:pt>
                <c:pt idx="10319">
                  <c:v>39630</c:v>
                </c:pt>
                <c:pt idx="10320">
                  <c:v>39631</c:v>
                </c:pt>
                <c:pt idx="10321">
                  <c:v>39632</c:v>
                </c:pt>
                <c:pt idx="10322">
                  <c:v>39633</c:v>
                </c:pt>
                <c:pt idx="10323">
                  <c:v>39634</c:v>
                </c:pt>
                <c:pt idx="10324">
                  <c:v>39635</c:v>
                </c:pt>
                <c:pt idx="10325">
                  <c:v>39636</c:v>
                </c:pt>
                <c:pt idx="10326">
                  <c:v>39637</c:v>
                </c:pt>
                <c:pt idx="10327">
                  <c:v>39638</c:v>
                </c:pt>
                <c:pt idx="10328">
                  <c:v>39639</c:v>
                </c:pt>
                <c:pt idx="10329">
                  <c:v>39640</c:v>
                </c:pt>
                <c:pt idx="10330">
                  <c:v>39641</c:v>
                </c:pt>
                <c:pt idx="10331">
                  <c:v>39642</c:v>
                </c:pt>
                <c:pt idx="10332">
                  <c:v>39643</c:v>
                </c:pt>
                <c:pt idx="10333">
                  <c:v>39644</c:v>
                </c:pt>
                <c:pt idx="10334">
                  <c:v>39645</c:v>
                </c:pt>
                <c:pt idx="10335">
                  <c:v>39646</c:v>
                </c:pt>
                <c:pt idx="10336">
                  <c:v>39647</c:v>
                </c:pt>
                <c:pt idx="10337">
                  <c:v>39648</c:v>
                </c:pt>
                <c:pt idx="10338">
                  <c:v>39649</c:v>
                </c:pt>
                <c:pt idx="10339">
                  <c:v>39650</c:v>
                </c:pt>
                <c:pt idx="10340">
                  <c:v>39651</c:v>
                </c:pt>
                <c:pt idx="10341">
                  <c:v>39652</c:v>
                </c:pt>
                <c:pt idx="10342">
                  <c:v>39653</c:v>
                </c:pt>
                <c:pt idx="10343">
                  <c:v>39654</c:v>
                </c:pt>
                <c:pt idx="10344">
                  <c:v>39655</c:v>
                </c:pt>
                <c:pt idx="10345">
                  <c:v>39656</c:v>
                </c:pt>
                <c:pt idx="10346">
                  <c:v>39657</c:v>
                </c:pt>
                <c:pt idx="10347">
                  <c:v>39658</c:v>
                </c:pt>
                <c:pt idx="10348">
                  <c:v>39659</c:v>
                </c:pt>
                <c:pt idx="10349">
                  <c:v>39660</c:v>
                </c:pt>
                <c:pt idx="10350">
                  <c:v>39661</c:v>
                </c:pt>
                <c:pt idx="10351">
                  <c:v>39662</c:v>
                </c:pt>
                <c:pt idx="10352">
                  <c:v>39663</c:v>
                </c:pt>
                <c:pt idx="10353">
                  <c:v>39664</c:v>
                </c:pt>
                <c:pt idx="10354">
                  <c:v>39665</c:v>
                </c:pt>
                <c:pt idx="10355">
                  <c:v>39666</c:v>
                </c:pt>
                <c:pt idx="10356">
                  <c:v>39667</c:v>
                </c:pt>
                <c:pt idx="10357">
                  <c:v>39668</c:v>
                </c:pt>
                <c:pt idx="10358">
                  <c:v>39669</c:v>
                </c:pt>
                <c:pt idx="10359">
                  <c:v>39670</c:v>
                </c:pt>
                <c:pt idx="10360">
                  <c:v>39671</c:v>
                </c:pt>
                <c:pt idx="10361">
                  <c:v>39672</c:v>
                </c:pt>
                <c:pt idx="10362">
                  <c:v>39673</c:v>
                </c:pt>
                <c:pt idx="10363">
                  <c:v>39674</c:v>
                </c:pt>
                <c:pt idx="10364">
                  <c:v>39675</c:v>
                </c:pt>
                <c:pt idx="10365">
                  <c:v>39676</c:v>
                </c:pt>
                <c:pt idx="10366">
                  <c:v>39677</c:v>
                </c:pt>
                <c:pt idx="10367">
                  <c:v>39678</c:v>
                </c:pt>
                <c:pt idx="10368">
                  <c:v>39679</c:v>
                </c:pt>
                <c:pt idx="10369">
                  <c:v>39680</c:v>
                </c:pt>
                <c:pt idx="10370">
                  <c:v>39681</c:v>
                </c:pt>
                <c:pt idx="10371">
                  <c:v>39682</c:v>
                </c:pt>
                <c:pt idx="10372">
                  <c:v>39683</c:v>
                </c:pt>
                <c:pt idx="10373">
                  <c:v>39684</c:v>
                </c:pt>
                <c:pt idx="10374">
                  <c:v>39685</c:v>
                </c:pt>
                <c:pt idx="10375">
                  <c:v>39686</c:v>
                </c:pt>
                <c:pt idx="10376">
                  <c:v>39687</c:v>
                </c:pt>
                <c:pt idx="10377">
                  <c:v>39688</c:v>
                </c:pt>
                <c:pt idx="10378">
                  <c:v>39689</c:v>
                </c:pt>
                <c:pt idx="10379">
                  <c:v>39690</c:v>
                </c:pt>
                <c:pt idx="10380">
                  <c:v>39691</c:v>
                </c:pt>
                <c:pt idx="10381">
                  <c:v>39692</c:v>
                </c:pt>
                <c:pt idx="10382">
                  <c:v>39693</c:v>
                </c:pt>
                <c:pt idx="10383">
                  <c:v>39694</c:v>
                </c:pt>
                <c:pt idx="10384">
                  <c:v>39695</c:v>
                </c:pt>
                <c:pt idx="10385">
                  <c:v>39696</c:v>
                </c:pt>
                <c:pt idx="10386">
                  <c:v>39697</c:v>
                </c:pt>
                <c:pt idx="10387">
                  <c:v>39698</c:v>
                </c:pt>
                <c:pt idx="10388">
                  <c:v>39699</c:v>
                </c:pt>
                <c:pt idx="10389">
                  <c:v>39700</c:v>
                </c:pt>
                <c:pt idx="10390">
                  <c:v>39701</c:v>
                </c:pt>
                <c:pt idx="10391">
                  <c:v>39702</c:v>
                </c:pt>
                <c:pt idx="10392">
                  <c:v>39703</c:v>
                </c:pt>
                <c:pt idx="10393">
                  <c:v>39704</c:v>
                </c:pt>
                <c:pt idx="10394">
                  <c:v>39705</c:v>
                </c:pt>
                <c:pt idx="10395">
                  <c:v>39706</c:v>
                </c:pt>
                <c:pt idx="10396">
                  <c:v>39707</c:v>
                </c:pt>
                <c:pt idx="10397">
                  <c:v>39708</c:v>
                </c:pt>
                <c:pt idx="10398">
                  <c:v>39709</c:v>
                </c:pt>
                <c:pt idx="10399">
                  <c:v>39710</c:v>
                </c:pt>
                <c:pt idx="10400">
                  <c:v>39711</c:v>
                </c:pt>
                <c:pt idx="10401">
                  <c:v>39712</c:v>
                </c:pt>
                <c:pt idx="10402">
                  <c:v>39713</c:v>
                </c:pt>
                <c:pt idx="10403">
                  <c:v>39714</c:v>
                </c:pt>
                <c:pt idx="10404">
                  <c:v>39715</c:v>
                </c:pt>
                <c:pt idx="10405">
                  <c:v>39716</c:v>
                </c:pt>
                <c:pt idx="10406">
                  <c:v>39717</c:v>
                </c:pt>
                <c:pt idx="10407">
                  <c:v>39718</c:v>
                </c:pt>
                <c:pt idx="10408">
                  <c:v>39719</c:v>
                </c:pt>
                <c:pt idx="10409">
                  <c:v>39720</c:v>
                </c:pt>
                <c:pt idx="10410">
                  <c:v>39721</c:v>
                </c:pt>
                <c:pt idx="10411">
                  <c:v>39722</c:v>
                </c:pt>
                <c:pt idx="10412">
                  <c:v>39723</c:v>
                </c:pt>
                <c:pt idx="10413">
                  <c:v>39724</c:v>
                </c:pt>
                <c:pt idx="10414">
                  <c:v>39725</c:v>
                </c:pt>
                <c:pt idx="10415">
                  <c:v>39726</c:v>
                </c:pt>
                <c:pt idx="10416">
                  <c:v>39727</c:v>
                </c:pt>
                <c:pt idx="10417">
                  <c:v>39728</c:v>
                </c:pt>
                <c:pt idx="10418">
                  <c:v>39729</c:v>
                </c:pt>
                <c:pt idx="10419">
                  <c:v>39730</c:v>
                </c:pt>
                <c:pt idx="10420">
                  <c:v>39731</c:v>
                </c:pt>
                <c:pt idx="10421">
                  <c:v>39732</c:v>
                </c:pt>
                <c:pt idx="10422">
                  <c:v>39733</c:v>
                </c:pt>
                <c:pt idx="10423">
                  <c:v>39734</c:v>
                </c:pt>
                <c:pt idx="10424">
                  <c:v>39735</c:v>
                </c:pt>
                <c:pt idx="10425">
                  <c:v>39736</c:v>
                </c:pt>
                <c:pt idx="10426">
                  <c:v>39737</c:v>
                </c:pt>
                <c:pt idx="10427">
                  <c:v>39738</c:v>
                </c:pt>
                <c:pt idx="10428">
                  <c:v>39739</c:v>
                </c:pt>
                <c:pt idx="10429">
                  <c:v>39740</c:v>
                </c:pt>
                <c:pt idx="10430">
                  <c:v>39741</c:v>
                </c:pt>
                <c:pt idx="10431">
                  <c:v>39742</c:v>
                </c:pt>
                <c:pt idx="10432">
                  <c:v>39743</c:v>
                </c:pt>
                <c:pt idx="10433">
                  <c:v>39744</c:v>
                </c:pt>
                <c:pt idx="10434">
                  <c:v>39745</c:v>
                </c:pt>
                <c:pt idx="10435">
                  <c:v>39746</c:v>
                </c:pt>
                <c:pt idx="10436">
                  <c:v>39747</c:v>
                </c:pt>
                <c:pt idx="10437">
                  <c:v>39748</c:v>
                </c:pt>
                <c:pt idx="10438">
                  <c:v>39749</c:v>
                </c:pt>
                <c:pt idx="10439">
                  <c:v>39750</c:v>
                </c:pt>
                <c:pt idx="10440">
                  <c:v>39751</c:v>
                </c:pt>
                <c:pt idx="10441">
                  <c:v>39752</c:v>
                </c:pt>
                <c:pt idx="10442">
                  <c:v>39753</c:v>
                </c:pt>
                <c:pt idx="10443">
                  <c:v>39754</c:v>
                </c:pt>
                <c:pt idx="10444">
                  <c:v>39755</c:v>
                </c:pt>
                <c:pt idx="10445">
                  <c:v>39756</c:v>
                </c:pt>
                <c:pt idx="10446">
                  <c:v>39757</c:v>
                </c:pt>
                <c:pt idx="10447">
                  <c:v>39758</c:v>
                </c:pt>
                <c:pt idx="10448">
                  <c:v>39759</c:v>
                </c:pt>
                <c:pt idx="10449">
                  <c:v>39760</c:v>
                </c:pt>
                <c:pt idx="10450">
                  <c:v>39761</c:v>
                </c:pt>
                <c:pt idx="10451">
                  <c:v>39762</c:v>
                </c:pt>
                <c:pt idx="10452">
                  <c:v>39763</c:v>
                </c:pt>
                <c:pt idx="10453">
                  <c:v>39764</c:v>
                </c:pt>
                <c:pt idx="10454">
                  <c:v>39765</c:v>
                </c:pt>
                <c:pt idx="10455">
                  <c:v>39766</c:v>
                </c:pt>
                <c:pt idx="10456">
                  <c:v>39767</c:v>
                </c:pt>
                <c:pt idx="10457">
                  <c:v>39768</c:v>
                </c:pt>
                <c:pt idx="10458">
                  <c:v>39769</c:v>
                </c:pt>
                <c:pt idx="10459">
                  <c:v>39770</c:v>
                </c:pt>
                <c:pt idx="10460">
                  <c:v>39771</c:v>
                </c:pt>
                <c:pt idx="10461">
                  <c:v>39772</c:v>
                </c:pt>
                <c:pt idx="10462">
                  <c:v>39773</c:v>
                </c:pt>
                <c:pt idx="10463">
                  <c:v>39774</c:v>
                </c:pt>
                <c:pt idx="10464">
                  <c:v>39775</c:v>
                </c:pt>
                <c:pt idx="10465">
                  <c:v>39776</c:v>
                </c:pt>
                <c:pt idx="10466">
                  <c:v>39777</c:v>
                </c:pt>
                <c:pt idx="10467">
                  <c:v>39778</c:v>
                </c:pt>
                <c:pt idx="10468">
                  <c:v>39779</c:v>
                </c:pt>
                <c:pt idx="10469">
                  <c:v>39780</c:v>
                </c:pt>
                <c:pt idx="10470">
                  <c:v>39781</c:v>
                </c:pt>
                <c:pt idx="10471">
                  <c:v>39782</c:v>
                </c:pt>
                <c:pt idx="10472">
                  <c:v>39783</c:v>
                </c:pt>
                <c:pt idx="10473">
                  <c:v>39784</c:v>
                </c:pt>
                <c:pt idx="10474">
                  <c:v>39785</c:v>
                </c:pt>
                <c:pt idx="10475">
                  <c:v>39786</c:v>
                </c:pt>
                <c:pt idx="10476">
                  <c:v>39787</c:v>
                </c:pt>
                <c:pt idx="10477">
                  <c:v>39788</c:v>
                </c:pt>
                <c:pt idx="10478">
                  <c:v>39789</c:v>
                </c:pt>
                <c:pt idx="10479">
                  <c:v>39790</c:v>
                </c:pt>
                <c:pt idx="10480">
                  <c:v>39791</c:v>
                </c:pt>
                <c:pt idx="10481">
                  <c:v>39792</c:v>
                </c:pt>
                <c:pt idx="10482">
                  <c:v>39793</c:v>
                </c:pt>
                <c:pt idx="10483">
                  <c:v>39794</c:v>
                </c:pt>
                <c:pt idx="10484">
                  <c:v>39795</c:v>
                </c:pt>
                <c:pt idx="10485">
                  <c:v>39796</c:v>
                </c:pt>
                <c:pt idx="10486">
                  <c:v>39797</c:v>
                </c:pt>
                <c:pt idx="10487">
                  <c:v>39798</c:v>
                </c:pt>
                <c:pt idx="10488">
                  <c:v>39799</c:v>
                </c:pt>
                <c:pt idx="10489">
                  <c:v>39800</c:v>
                </c:pt>
                <c:pt idx="10490">
                  <c:v>39801</c:v>
                </c:pt>
                <c:pt idx="10491">
                  <c:v>39802</c:v>
                </c:pt>
                <c:pt idx="10492">
                  <c:v>39803</c:v>
                </c:pt>
                <c:pt idx="10493">
                  <c:v>39804</c:v>
                </c:pt>
                <c:pt idx="10494">
                  <c:v>39805</c:v>
                </c:pt>
                <c:pt idx="10495">
                  <c:v>39806</c:v>
                </c:pt>
                <c:pt idx="10496">
                  <c:v>39807</c:v>
                </c:pt>
                <c:pt idx="10497">
                  <c:v>39808</c:v>
                </c:pt>
                <c:pt idx="10498">
                  <c:v>39809</c:v>
                </c:pt>
                <c:pt idx="10499">
                  <c:v>39810</c:v>
                </c:pt>
                <c:pt idx="10500">
                  <c:v>39811</c:v>
                </c:pt>
                <c:pt idx="10501">
                  <c:v>39812</c:v>
                </c:pt>
                <c:pt idx="10502">
                  <c:v>39813</c:v>
                </c:pt>
                <c:pt idx="10503">
                  <c:v>39814</c:v>
                </c:pt>
                <c:pt idx="10504">
                  <c:v>39815</c:v>
                </c:pt>
                <c:pt idx="10505">
                  <c:v>39816</c:v>
                </c:pt>
                <c:pt idx="10506">
                  <c:v>39817</c:v>
                </c:pt>
                <c:pt idx="10507">
                  <c:v>39818</c:v>
                </c:pt>
                <c:pt idx="10508">
                  <c:v>39819</c:v>
                </c:pt>
                <c:pt idx="10509">
                  <c:v>39820</c:v>
                </c:pt>
                <c:pt idx="10510">
                  <c:v>39821</c:v>
                </c:pt>
                <c:pt idx="10511">
                  <c:v>39822</c:v>
                </c:pt>
                <c:pt idx="10512">
                  <c:v>39823</c:v>
                </c:pt>
                <c:pt idx="10513">
                  <c:v>39824</c:v>
                </c:pt>
                <c:pt idx="10514">
                  <c:v>39825</c:v>
                </c:pt>
                <c:pt idx="10515">
                  <c:v>39826</c:v>
                </c:pt>
                <c:pt idx="10516">
                  <c:v>39827</c:v>
                </c:pt>
                <c:pt idx="10517">
                  <c:v>39828</c:v>
                </c:pt>
                <c:pt idx="10518">
                  <c:v>39829</c:v>
                </c:pt>
                <c:pt idx="10519">
                  <c:v>39830</c:v>
                </c:pt>
                <c:pt idx="10520">
                  <c:v>39831</c:v>
                </c:pt>
                <c:pt idx="10521">
                  <c:v>39832</c:v>
                </c:pt>
                <c:pt idx="10522">
                  <c:v>39833</c:v>
                </c:pt>
                <c:pt idx="10523">
                  <c:v>39834</c:v>
                </c:pt>
                <c:pt idx="10524">
                  <c:v>39835</c:v>
                </c:pt>
                <c:pt idx="10525">
                  <c:v>39836</c:v>
                </c:pt>
                <c:pt idx="10526">
                  <c:v>39837</c:v>
                </c:pt>
                <c:pt idx="10527">
                  <c:v>39838</c:v>
                </c:pt>
                <c:pt idx="10528">
                  <c:v>39839</c:v>
                </c:pt>
                <c:pt idx="10529">
                  <c:v>39840</c:v>
                </c:pt>
                <c:pt idx="10530">
                  <c:v>39841</c:v>
                </c:pt>
                <c:pt idx="10531">
                  <c:v>39842</c:v>
                </c:pt>
                <c:pt idx="10532">
                  <c:v>39843</c:v>
                </c:pt>
                <c:pt idx="10533">
                  <c:v>39844</c:v>
                </c:pt>
                <c:pt idx="10534">
                  <c:v>39845</c:v>
                </c:pt>
                <c:pt idx="10535">
                  <c:v>39846</c:v>
                </c:pt>
                <c:pt idx="10536">
                  <c:v>39847</c:v>
                </c:pt>
                <c:pt idx="10537">
                  <c:v>39848</c:v>
                </c:pt>
                <c:pt idx="10538">
                  <c:v>39849</c:v>
                </c:pt>
                <c:pt idx="10539">
                  <c:v>39850</c:v>
                </c:pt>
                <c:pt idx="10540">
                  <c:v>39851</c:v>
                </c:pt>
                <c:pt idx="10541">
                  <c:v>39852</c:v>
                </c:pt>
                <c:pt idx="10542">
                  <c:v>39853</c:v>
                </c:pt>
                <c:pt idx="10543">
                  <c:v>39854</c:v>
                </c:pt>
                <c:pt idx="10544">
                  <c:v>39855</c:v>
                </c:pt>
                <c:pt idx="10545">
                  <c:v>39856</c:v>
                </c:pt>
                <c:pt idx="10546">
                  <c:v>39857</c:v>
                </c:pt>
                <c:pt idx="10547">
                  <c:v>39858</c:v>
                </c:pt>
                <c:pt idx="10548">
                  <c:v>39859</c:v>
                </c:pt>
                <c:pt idx="10549">
                  <c:v>39860</c:v>
                </c:pt>
                <c:pt idx="10550">
                  <c:v>39861</c:v>
                </c:pt>
                <c:pt idx="10551">
                  <c:v>39862</c:v>
                </c:pt>
                <c:pt idx="10552">
                  <c:v>39863</c:v>
                </c:pt>
                <c:pt idx="10553">
                  <c:v>39864</c:v>
                </c:pt>
                <c:pt idx="10554">
                  <c:v>39865</c:v>
                </c:pt>
                <c:pt idx="10555">
                  <c:v>39866</c:v>
                </c:pt>
                <c:pt idx="10556">
                  <c:v>39867</c:v>
                </c:pt>
                <c:pt idx="10557">
                  <c:v>39868</c:v>
                </c:pt>
                <c:pt idx="10558">
                  <c:v>39869</c:v>
                </c:pt>
                <c:pt idx="10559">
                  <c:v>39870</c:v>
                </c:pt>
                <c:pt idx="10560">
                  <c:v>39871</c:v>
                </c:pt>
                <c:pt idx="10561">
                  <c:v>39872</c:v>
                </c:pt>
                <c:pt idx="10562">
                  <c:v>39873</c:v>
                </c:pt>
                <c:pt idx="10563">
                  <c:v>39874</c:v>
                </c:pt>
                <c:pt idx="10564">
                  <c:v>39875</c:v>
                </c:pt>
                <c:pt idx="10565">
                  <c:v>39876</c:v>
                </c:pt>
                <c:pt idx="10566">
                  <c:v>39877</c:v>
                </c:pt>
                <c:pt idx="10567">
                  <c:v>39878</c:v>
                </c:pt>
                <c:pt idx="10568">
                  <c:v>39879</c:v>
                </c:pt>
                <c:pt idx="10569">
                  <c:v>39880</c:v>
                </c:pt>
                <c:pt idx="10570">
                  <c:v>39881</c:v>
                </c:pt>
                <c:pt idx="10571">
                  <c:v>39882</c:v>
                </c:pt>
                <c:pt idx="10572">
                  <c:v>39883</c:v>
                </c:pt>
                <c:pt idx="10573">
                  <c:v>39884</c:v>
                </c:pt>
                <c:pt idx="10574">
                  <c:v>39885</c:v>
                </c:pt>
                <c:pt idx="10575">
                  <c:v>39886</c:v>
                </c:pt>
                <c:pt idx="10576">
                  <c:v>39887</c:v>
                </c:pt>
                <c:pt idx="10577">
                  <c:v>39888</c:v>
                </c:pt>
                <c:pt idx="10578">
                  <c:v>39889</c:v>
                </c:pt>
                <c:pt idx="10579">
                  <c:v>39890</c:v>
                </c:pt>
                <c:pt idx="10580">
                  <c:v>39891</c:v>
                </c:pt>
                <c:pt idx="10581">
                  <c:v>39892</c:v>
                </c:pt>
                <c:pt idx="10582">
                  <c:v>39893</c:v>
                </c:pt>
                <c:pt idx="10583">
                  <c:v>39894</c:v>
                </c:pt>
                <c:pt idx="10584">
                  <c:v>39895</c:v>
                </c:pt>
                <c:pt idx="10585">
                  <c:v>39896</c:v>
                </c:pt>
                <c:pt idx="10586">
                  <c:v>39897</c:v>
                </c:pt>
                <c:pt idx="10587">
                  <c:v>39898</c:v>
                </c:pt>
                <c:pt idx="10588">
                  <c:v>39899</c:v>
                </c:pt>
                <c:pt idx="10589">
                  <c:v>39900</c:v>
                </c:pt>
                <c:pt idx="10590">
                  <c:v>39901</c:v>
                </c:pt>
                <c:pt idx="10591">
                  <c:v>39902</c:v>
                </c:pt>
                <c:pt idx="10592">
                  <c:v>39903</c:v>
                </c:pt>
                <c:pt idx="10593">
                  <c:v>39904</c:v>
                </c:pt>
                <c:pt idx="10594">
                  <c:v>39905</c:v>
                </c:pt>
                <c:pt idx="10595">
                  <c:v>39906</c:v>
                </c:pt>
                <c:pt idx="10596">
                  <c:v>39907</c:v>
                </c:pt>
                <c:pt idx="10597">
                  <c:v>39908</c:v>
                </c:pt>
                <c:pt idx="10598">
                  <c:v>39909</c:v>
                </c:pt>
                <c:pt idx="10599">
                  <c:v>39910</c:v>
                </c:pt>
                <c:pt idx="10600">
                  <c:v>39911</c:v>
                </c:pt>
                <c:pt idx="10601">
                  <c:v>39912</c:v>
                </c:pt>
                <c:pt idx="10602">
                  <c:v>39913</c:v>
                </c:pt>
                <c:pt idx="10603">
                  <c:v>39914</c:v>
                </c:pt>
                <c:pt idx="10604">
                  <c:v>39915</c:v>
                </c:pt>
                <c:pt idx="10605">
                  <c:v>39916</c:v>
                </c:pt>
                <c:pt idx="10606">
                  <c:v>39917</c:v>
                </c:pt>
                <c:pt idx="10607">
                  <c:v>39918</c:v>
                </c:pt>
                <c:pt idx="10608">
                  <c:v>39919</c:v>
                </c:pt>
                <c:pt idx="10609">
                  <c:v>39920</c:v>
                </c:pt>
                <c:pt idx="10610">
                  <c:v>39921</c:v>
                </c:pt>
                <c:pt idx="10611">
                  <c:v>39922</c:v>
                </c:pt>
                <c:pt idx="10612">
                  <c:v>39923</c:v>
                </c:pt>
                <c:pt idx="10613">
                  <c:v>39924</c:v>
                </c:pt>
                <c:pt idx="10614">
                  <c:v>39925</c:v>
                </c:pt>
                <c:pt idx="10615">
                  <c:v>39926</c:v>
                </c:pt>
                <c:pt idx="10616">
                  <c:v>39927</c:v>
                </c:pt>
                <c:pt idx="10617">
                  <c:v>39928</c:v>
                </c:pt>
                <c:pt idx="10618">
                  <c:v>39929</c:v>
                </c:pt>
                <c:pt idx="10619">
                  <c:v>39930</c:v>
                </c:pt>
                <c:pt idx="10620">
                  <c:v>39931</c:v>
                </c:pt>
                <c:pt idx="10621">
                  <c:v>39932</c:v>
                </c:pt>
                <c:pt idx="10622">
                  <c:v>39933</c:v>
                </c:pt>
                <c:pt idx="10623">
                  <c:v>39934</c:v>
                </c:pt>
                <c:pt idx="10624">
                  <c:v>39935</c:v>
                </c:pt>
                <c:pt idx="10625">
                  <c:v>39936</c:v>
                </c:pt>
                <c:pt idx="10626">
                  <c:v>39937</c:v>
                </c:pt>
                <c:pt idx="10627">
                  <c:v>39938</c:v>
                </c:pt>
                <c:pt idx="10628">
                  <c:v>39939</c:v>
                </c:pt>
                <c:pt idx="10629">
                  <c:v>39940</c:v>
                </c:pt>
                <c:pt idx="10630">
                  <c:v>39941</c:v>
                </c:pt>
                <c:pt idx="10631">
                  <c:v>39942</c:v>
                </c:pt>
                <c:pt idx="10632">
                  <c:v>39943</c:v>
                </c:pt>
                <c:pt idx="10633">
                  <c:v>39944</c:v>
                </c:pt>
                <c:pt idx="10634">
                  <c:v>39945</c:v>
                </c:pt>
                <c:pt idx="10635">
                  <c:v>39946</c:v>
                </c:pt>
                <c:pt idx="10636">
                  <c:v>39947</c:v>
                </c:pt>
                <c:pt idx="10637">
                  <c:v>39948</c:v>
                </c:pt>
                <c:pt idx="10638">
                  <c:v>39949</c:v>
                </c:pt>
                <c:pt idx="10639">
                  <c:v>39950</c:v>
                </c:pt>
                <c:pt idx="10640">
                  <c:v>39951</c:v>
                </c:pt>
                <c:pt idx="10641">
                  <c:v>39952</c:v>
                </c:pt>
                <c:pt idx="10642">
                  <c:v>39953</c:v>
                </c:pt>
                <c:pt idx="10643">
                  <c:v>39954</c:v>
                </c:pt>
                <c:pt idx="10644">
                  <c:v>39955</c:v>
                </c:pt>
                <c:pt idx="10645">
                  <c:v>39956</c:v>
                </c:pt>
                <c:pt idx="10646">
                  <c:v>39957</c:v>
                </c:pt>
                <c:pt idx="10647">
                  <c:v>39958</c:v>
                </c:pt>
                <c:pt idx="10648">
                  <c:v>39959</c:v>
                </c:pt>
                <c:pt idx="10649">
                  <c:v>39960</c:v>
                </c:pt>
                <c:pt idx="10650">
                  <c:v>39961</c:v>
                </c:pt>
                <c:pt idx="10651">
                  <c:v>39962</c:v>
                </c:pt>
                <c:pt idx="10652">
                  <c:v>39963</c:v>
                </c:pt>
                <c:pt idx="10653">
                  <c:v>39964</c:v>
                </c:pt>
                <c:pt idx="10654">
                  <c:v>39965</c:v>
                </c:pt>
                <c:pt idx="10655">
                  <c:v>39966</c:v>
                </c:pt>
                <c:pt idx="10656">
                  <c:v>39967</c:v>
                </c:pt>
                <c:pt idx="10657">
                  <c:v>39968</c:v>
                </c:pt>
                <c:pt idx="10658">
                  <c:v>39969</c:v>
                </c:pt>
                <c:pt idx="10659">
                  <c:v>39970</c:v>
                </c:pt>
                <c:pt idx="10660">
                  <c:v>39971</c:v>
                </c:pt>
                <c:pt idx="10661">
                  <c:v>39972</c:v>
                </c:pt>
                <c:pt idx="10662">
                  <c:v>39973</c:v>
                </c:pt>
                <c:pt idx="10663">
                  <c:v>39974</c:v>
                </c:pt>
                <c:pt idx="10664">
                  <c:v>39975</c:v>
                </c:pt>
                <c:pt idx="10665">
                  <c:v>39976</c:v>
                </c:pt>
                <c:pt idx="10666">
                  <c:v>39977</c:v>
                </c:pt>
                <c:pt idx="10667">
                  <c:v>39978</c:v>
                </c:pt>
                <c:pt idx="10668">
                  <c:v>39979</c:v>
                </c:pt>
                <c:pt idx="10669">
                  <c:v>39980</c:v>
                </c:pt>
                <c:pt idx="10670">
                  <c:v>39981</c:v>
                </c:pt>
                <c:pt idx="10671">
                  <c:v>39982</c:v>
                </c:pt>
                <c:pt idx="10672">
                  <c:v>39983</c:v>
                </c:pt>
                <c:pt idx="10673">
                  <c:v>39984</c:v>
                </c:pt>
                <c:pt idx="10674">
                  <c:v>39985</c:v>
                </c:pt>
                <c:pt idx="10675">
                  <c:v>39986</c:v>
                </c:pt>
                <c:pt idx="10676">
                  <c:v>39987</c:v>
                </c:pt>
                <c:pt idx="10677">
                  <c:v>39988</c:v>
                </c:pt>
                <c:pt idx="10678">
                  <c:v>39989</c:v>
                </c:pt>
                <c:pt idx="10679">
                  <c:v>39990</c:v>
                </c:pt>
                <c:pt idx="10680">
                  <c:v>39991</c:v>
                </c:pt>
                <c:pt idx="10681">
                  <c:v>39992</c:v>
                </c:pt>
                <c:pt idx="10682">
                  <c:v>39993</c:v>
                </c:pt>
                <c:pt idx="10683">
                  <c:v>39994</c:v>
                </c:pt>
                <c:pt idx="10684">
                  <c:v>39995</c:v>
                </c:pt>
                <c:pt idx="10685">
                  <c:v>39996</c:v>
                </c:pt>
                <c:pt idx="10686">
                  <c:v>39997</c:v>
                </c:pt>
                <c:pt idx="10687">
                  <c:v>39998</c:v>
                </c:pt>
                <c:pt idx="10688">
                  <c:v>39999</c:v>
                </c:pt>
                <c:pt idx="10689">
                  <c:v>40000</c:v>
                </c:pt>
                <c:pt idx="10690">
                  <c:v>40001</c:v>
                </c:pt>
                <c:pt idx="10691">
                  <c:v>40002</c:v>
                </c:pt>
                <c:pt idx="10692">
                  <c:v>40003</c:v>
                </c:pt>
                <c:pt idx="10693">
                  <c:v>40004</c:v>
                </c:pt>
                <c:pt idx="10694">
                  <c:v>40005</c:v>
                </c:pt>
                <c:pt idx="10695">
                  <c:v>40006</c:v>
                </c:pt>
                <c:pt idx="10696">
                  <c:v>40007</c:v>
                </c:pt>
                <c:pt idx="10697">
                  <c:v>40008</c:v>
                </c:pt>
                <c:pt idx="10698">
                  <c:v>40009</c:v>
                </c:pt>
                <c:pt idx="10699">
                  <c:v>40010</c:v>
                </c:pt>
                <c:pt idx="10700">
                  <c:v>40011</c:v>
                </c:pt>
                <c:pt idx="10701">
                  <c:v>40012</c:v>
                </c:pt>
                <c:pt idx="10702">
                  <c:v>40013</c:v>
                </c:pt>
                <c:pt idx="10703">
                  <c:v>40014</c:v>
                </c:pt>
                <c:pt idx="10704">
                  <c:v>40015</c:v>
                </c:pt>
                <c:pt idx="10705">
                  <c:v>40016</c:v>
                </c:pt>
                <c:pt idx="10706">
                  <c:v>40017</c:v>
                </c:pt>
                <c:pt idx="10707">
                  <c:v>40018</c:v>
                </c:pt>
                <c:pt idx="10708">
                  <c:v>40019</c:v>
                </c:pt>
                <c:pt idx="10709">
                  <c:v>40020</c:v>
                </c:pt>
                <c:pt idx="10710">
                  <c:v>40021</c:v>
                </c:pt>
                <c:pt idx="10711">
                  <c:v>40022</c:v>
                </c:pt>
                <c:pt idx="10712">
                  <c:v>40023</c:v>
                </c:pt>
                <c:pt idx="10713">
                  <c:v>40024</c:v>
                </c:pt>
                <c:pt idx="10714">
                  <c:v>40025</c:v>
                </c:pt>
                <c:pt idx="10715">
                  <c:v>40026</c:v>
                </c:pt>
                <c:pt idx="10716">
                  <c:v>40027</c:v>
                </c:pt>
                <c:pt idx="10717">
                  <c:v>40028</c:v>
                </c:pt>
                <c:pt idx="10718">
                  <c:v>40029</c:v>
                </c:pt>
                <c:pt idx="10719">
                  <c:v>40030</c:v>
                </c:pt>
                <c:pt idx="10720">
                  <c:v>40031</c:v>
                </c:pt>
                <c:pt idx="10721">
                  <c:v>40032</c:v>
                </c:pt>
                <c:pt idx="10722">
                  <c:v>40033</c:v>
                </c:pt>
                <c:pt idx="10723">
                  <c:v>40034</c:v>
                </c:pt>
                <c:pt idx="10724">
                  <c:v>40035</c:v>
                </c:pt>
                <c:pt idx="10725">
                  <c:v>40036</c:v>
                </c:pt>
                <c:pt idx="10726">
                  <c:v>40037</c:v>
                </c:pt>
                <c:pt idx="10727">
                  <c:v>40038</c:v>
                </c:pt>
                <c:pt idx="10728">
                  <c:v>40039</c:v>
                </c:pt>
                <c:pt idx="10729">
                  <c:v>40040</c:v>
                </c:pt>
                <c:pt idx="10730">
                  <c:v>40041</c:v>
                </c:pt>
                <c:pt idx="10731">
                  <c:v>40042</c:v>
                </c:pt>
                <c:pt idx="10732">
                  <c:v>40043</c:v>
                </c:pt>
                <c:pt idx="10733">
                  <c:v>40044</c:v>
                </c:pt>
                <c:pt idx="10734">
                  <c:v>40045</c:v>
                </c:pt>
                <c:pt idx="10735">
                  <c:v>40046</c:v>
                </c:pt>
                <c:pt idx="10736">
                  <c:v>40047</c:v>
                </c:pt>
                <c:pt idx="10737">
                  <c:v>40048</c:v>
                </c:pt>
                <c:pt idx="10738">
                  <c:v>40049</c:v>
                </c:pt>
                <c:pt idx="10739">
                  <c:v>40050</c:v>
                </c:pt>
                <c:pt idx="10740">
                  <c:v>40051</c:v>
                </c:pt>
                <c:pt idx="10741">
                  <c:v>40052</c:v>
                </c:pt>
                <c:pt idx="10742">
                  <c:v>40053</c:v>
                </c:pt>
                <c:pt idx="10743">
                  <c:v>40054</c:v>
                </c:pt>
                <c:pt idx="10744">
                  <c:v>40055</c:v>
                </c:pt>
                <c:pt idx="10745">
                  <c:v>40056</c:v>
                </c:pt>
                <c:pt idx="10746">
                  <c:v>40057</c:v>
                </c:pt>
                <c:pt idx="10747">
                  <c:v>40058</c:v>
                </c:pt>
                <c:pt idx="10748">
                  <c:v>40059</c:v>
                </c:pt>
                <c:pt idx="10749">
                  <c:v>40060</c:v>
                </c:pt>
                <c:pt idx="10750">
                  <c:v>40061</c:v>
                </c:pt>
                <c:pt idx="10751">
                  <c:v>40062</c:v>
                </c:pt>
                <c:pt idx="10752">
                  <c:v>40063</c:v>
                </c:pt>
                <c:pt idx="10753">
                  <c:v>40064</c:v>
                </c:pt>
                <c:pt idx="10754">
                  <c:v>40065</c:v>
                </c:pt>
                <c:pt idx="10755">
                  <c:v>40066</c:v>
                </c:pt>
                <c:pt idx="10756">
                  <c:v>40067</c:v>
                </c:pt>
                <c:pt idx="10757">
                  <c:v>40068</c:v>
                </c:pt>
                <c:pt idx="10758">
                  <c:v>40069</c:v>
                </c:pt>
                <c:pt idx="10759">
                  <c:v>40070</c:v>
                </c:pt>
                <c:pt idx="10760">
                  <c:v>40071</c:v>
                </c:pt>
                <c:pt idx="10761">
                  <c:v>40072</c:v>
                </c:pt>
                <c:pt idx="10762">
                  <c:v>40073</c:v>
                </c:pt>
                <c:pt idx="10763">
                  <c:v>40074</c:v>
                </c:pt>
                <c:pt idx="10764">
                  <c:v>40075</c:v>
                </c:pt>
                <c:pt idx="10765">
                  <c:v>40076</c:v>
                </c:pt>
                <c:pt idx="10766">
                  <c:v>40077</c:v>
                </c:pt>
                <c:pt idx="10767">
                  <c:v>40078</c:v>
                </c:pt>
                <c:pt idx="10768">
                  <c:v>40079</c:v>
                </c:pt>
                <c:pt idx="10769">
                  <c:v>40080</c:v>
                </c:pt>
                <c:pt idx="10770">
                  <c:v>40081</c:v>
                </c:pt>
                <c:pt idx="10771">
                  <c:v>40082</c:v>
                </c:pt>
                <c:pt idx="10772">
                  <c:v>40083</c:v>
                </c:pt>
                <c:pt idx="10773">
                  <c:v>40084</c:v>
                </c:pt>
                <c:pt idx="10774">
                  <c:v>40085</c:v>
                </c:pt>
                <c:pt idx="10775">
                  <c:v>40086</c:v>
                </c:pt>
                <c:pt idx="10776">
                  <c:v>40087</c:v>
                </c:pt>
                <c:pt idx="10777">
                  <c:v>40088</c:v>
                </c:pt>
                <c:pt idx="10778">
                  <c:v>40089</c:v>
                </c:pt>
                <c:pt idx="10779">
                  <c:v>40090</c:v>
                </c:pt>
                <c:pt idx="10780">
                  <c:v>40091</c:v>
                </c:pt>
                <c:pt idx="10781">
                  <c:v>40092</c:v>
                </c:pt>
                <c:pt idx="10782">
                  <c:v>40093</c:v>
                </c:pt>
                <c:pt idx="10783">
                  <c:v>40094</c:v>
                </c:pt>
                <c:pt idx="10784">
                  <c:v>40095</c:v>
                </c:pt>
                <c:pt idx="10785">
                  <c:v>40096</c:v>
                </c:pt>
                <c:pt idx="10786">
                  <c:v>40097</c:v>
                </c:pt>
                <c:pt idx="10787">
                  <c:v>40098</c:v>
                </c:pt>
                <c:pt idx="10788">
                  <c:v>40099</c:v>
                </c:pt>
                <c:pt idx="10789">
                  <c:v>40100</c:v>
                </c:pt>
                <c:pt idx="10790">
                  <c:v>40101</c:v>
                </c:pt>
                <c:pt idx="10791">
                  <c:v>40102</c:v>
                </c:pt>
                <c:pt idx="10792">
                  <c:v>40103</c:v>
                </c:pt>
                <c:pt idx="10793">
                  <c:v>40104</c:v>
                </c:pt>
                <c:pt idx="10794">
                  <c:v>40105</c:v>
                </c:pt>
                <c:pt idx="10795">
                  <c:v>40106</c:v>
                </c:pt>
                <c:pt idx="10796">
                  <c:v>40107</c:v>
                </c:pt>
                <c:pt idx="10797">
                  <c:v>40108</c:v>
                </c:pt>
                <c:pt idx="10798">
                  <c:v>40109</c:v>
                </c:pt>
                <c:pt idx="10799">
                  <c:v>40110</c:v>
                </c:pt>
                <c:pt idx="10800">
                  <c:v>40111</c:v>
                </c:pt>
                <c:pt idx="10801">
                  <c:v>40112</c:v>
                </c:pt>
                <c:pt idx="10802">
                  <c:v>40113</c:v>
                </c:pt>
                <c:pt idx="10803">
                  <c:v>40114</c:v>
                </c:pt>
                <c:pt idx="10804">
                  <c:v>40115</c:v>
                </c:pt>
                <c:pt idx="10805">
                  <c:v>40116</c:v>
                </c:pt>
                <c:pt idx="10806">
                  <c:v>40117</c:v>
                </c:pt>
                <c:pt idx="10807">
                  <c:v>40118</c:v>
                </c:pt>
                <c:pt idx="10808">
                  <c:v>40119</c:v>
                </c:pt>
                <c:pt idx="10809">
                  <c:v>40120</c:v>
                </c:pt>
                <c:pt idx="10810">
                  <c:v>40121</c:v>
                </c:pt>
                <c:pt idx="10811">
                  <c:v>40122</c:v>
                </c:pt>
                <c:pt idx="10812">
                  <c:v>40123</c:v>
                </c:pt>
                <c:pt idx="10813">
                  <c:v>40124</c:v>
                </c:pt>
                <c:pt idx="10814">
                  <c:v>40125</c:v>
                </c:pt>
                <c:pt idx="10815">
                  <c:v>40126</c:v>
                </c:pt>
                <c:pt idx="10816">
                  <c:v>40127</c:v>
                </c:pt>
                <c:pt idx="10817">
                  <c:v>40128</c:v>
                </c:pt>
                <c:pt idx="10818">
                  <c:v>40129</c:v>
                </c:pt>
                <c:pt idx="10819">
                  <c:v>40130</c:v>
                </c:pt>
                <c:pt idx="10820">
                  <c:v>40131</c:v>
                </c:pt>
                <c:pt idx="10821">
                  <c:v>40132</c:v>
                </c:pt>
                <c:pt idx="10822">
                  <c:v>40133</c:v>
                </c:pt>
                <c:pt idx="10823">
                  <c:v>40134</c:v>
                </c:pt>
                <c:pt idx="10824">
                  <c:v>40135</c:v>
                </c:pt>
                <c:pt idx="10825">
                  <c:v>40136</c:v>
                </c:pt>
                <c:pt idx="10826">
                  <c:v>40137</c:v>
                </c:pt>
                <c:pt idx="10827">
                  <c:v>40138</c:v>
                </c:pt>
                <c:pt idx="10828">
                  <c:v>40139</c:v>
                </c:pt>
                <c:pt idx="10829">
                  <c:v>40140</c:v>
                </c:pt>
                <c:pt idx="10830">
                  <c:v>40141</c:v>
                </c:pt>
                <c:pt idx="10831">
                  <c:v>40142</c:v>
                </c:pt>
                <c:pt idx="10832">
                  <c:v>40143</c:v>
                </c:pt>
                <c:pt idx="10833">
                  <c:v>40144</c:v>
                </c:pt>
                <c:pt idx="10834">
                  <c:v>40145</c:v>
                </c:pt>
                <c:pt idx="10835">
                  <c:v>40146</c:v>
                </c:pt>
                <c:pt idx="10836">
                  <c:v>40147</c:v>
                </c:pt>
                <c:pt idx="10837">
                  <c:v>40148</c:v>
                </c:pt>
                <c:pt idx="10838">
                  <c:v>40149</c:v>
                </c:pt>
                <c:pt idx="10839">
                  <c:v>40150</c:v>
                </c:pt>
                <c:pt idx="10840">
                  <c:v>40151</c:v>
                </c:pt>
                <c:pt idx="10841">
                  <c:v>40152</c:v>
                </c:pt>
                <c:pt idx="10842">
                  <c:v>40153</c:v>
                </c:pt>
                <c:pt idx="10843">
                  <c:v>40154</c:v>
                </c:pt>
                <c:pt idx="10844">
                  <c:v>40155</c:v>
                </c:pt>
                <c:pt idx="10845">
                  <c:v>40156</c:v>
                </c:pt>
                <c:pt idx="10846">
                  <c:v>40157</c:v>
                </c:pt>
                <c:pt idx="10847">
                  <c:v>40158</c:v>
                </c:pt>
                <c:pt idx="10848">
                  <c:v>40159</c:v>
                </c:pt>
                <c:pt idx="10849">
                  <c:v>40160</c:v>
                </c:pt>
                <c:pt idx="10850">
                  <c:v>40161</c:v>
                </c:pt>
                <c:pt idx="10851">
                  <c:v>40162</c:v>
                </c:pt>
                <c:pt idx="10852">
                  <c:v>40163</c:v>
                </c:pt>
                <c:pt idx="10853">
                  <c:v>40164</c:v>
                </c:pt>
                <c:pt idx="10854">
                  <c:v>40165</c:v>
                </c:pt>
                <c:pt idx="10855">
                  <c:v>40166</c:v>
                </c:pt>
                <c:pt idx="10856">
                  <c:v>40167</c:v>
                </c:pt>
                <c:pt idx="10857">
                  <c:v>40168</c:v>
                </c:pt>
                <c:pt idx="10858">
                  <c:v>40169</c:v>
                </c:pt>
                <c:pt idx="10859">
                  <c:v>40170</c:v>
                </c:pt>
                <c:pt idx="10860">
                  <c:v>40171</c:v>
                </c:pt>
                <c:pt idx="10861">
                  <c:v>40172</c:v>
                </c:pt>
                <c:pt idx="10862">
                  <c:v>40173</c:v>
                </c:pt>
                <c:pt idx="10863">
                  <c:v>40174</c:v>
                </c:pt>
                <c:pt idx="10864">
                  <c:v>40175</c:v>
                </c:pt>
                <c:pt idx="10865">
                  <c:v>40176</c:v>
                </c:pt>
                <c:pt idx="10866">
                  <c:v>40177</c:v>
                </c:pt>
                <c:pt idx="10867">
                  <c:v>40178</c:v>
                </c:pt>
                <c:pt idx="10868">
                  <c:v>40179</c:v>
                </c:pt>
                <c:pt idx="10869">
                  <c:v>40180</c:v>
                </c:pt>
                <c:pt idx="10870">
                  <c:v>40181</c:v>
                </c:pt>
                <c:pt idx="10871">
                  <c:v>40182</c:v>
                </c:pt>
                <c:pt idx="10872">
                  <c:v>40183</c:v>
                </c:pt>
                <c:pt idx="10873">
                  <c:v>40184</c:v>
                </c:pt>
                <c:pt idx="10874">
                  <c:v>40185</c:v>
                </c:pt>
                <c:pt idx="10875">
                  <c:v>40186</c:v>
                </c:pt>
                <c:pt idx="10876">
                  <c:v>40187</c:v>
                </c:pt>
                <c:pt idx="10877">
                  <c:v>40188</c:v>
                </c:pt>
                <c:pt idx="10878">
                  <c:v>40189</c:v>
                </c:pt>
                <c:pt idx="10879">
                  <c:v>40190</c:v>
                </c:pt>
                <c:pt idx="10880">
                  <c:v>40191</c:v>
                </c:pt>
                <c:pt idx="10881">
                  <c:v>40192</c:v>
                </c:pt>
                <c:pt idx="10882">
                  <c:v>40193</c:v>
                </c:pt>
                <c:pt idx="10883">
                  <c:v>40194</c:v>
                </c:pt>
                <c:pt idx="10884">
                  <c:v>40195</c:v>
                </c:pt>
                <c:pt idx="10885">
                  <c:v>40196</c:v>
                </c:pt>
                <c:pt idx="10886">
                  <c:v>40197</c:v>
                </c:pt>
                <c:pt idx="10887">
                  <c:v>40198</c:v>
                </c:pt>
                <c:pt idx="10888">
                  <c:v>40199</c:v>
                </c:pt>
                <c:pt idx="10889">
                  <c:v>40200</c:v>
                </c:pt>
                <c:pt idx="10890">
                  <c:v>40201</c:v>
                </c:pt>
                <c:pt idx="10891">
                  <c:v>40202</c:v>
                </c:pt>
                <c:pt idx="10892">
                  <c:v>40203</c:v>
                </c:pt>
                <c:pt idx="10893">
                  <c:v>40204</c:v>
                </c:pt>
                <c:pt idx="10894">
                  <c:v>40205</c:v>
                </c:pt>
                <c:pt idx="10895">
                  <c:v>40206</c:v>
                </c:pt>
                <c:pt idx="10896">
                  <c:v>40207</c:v>
                </c:pt>
                <c:pt idx="10897">
                  <c:v>40208</c:v>
                </c:pt>
                <c:pt idx="10898">
                  <c:v>40209</c:v>
                </c:pt>
                <c:pt idx="10899">
                  <c:v>40210</c:v>
                </c:pt>
                <c:pt idx="10900">
                  <c:v>40211</c:v>
                </c:pt>
                <c:pt idx="10901">
                  <c:v>40212</c:v>
                </c:pt>
                <c:pt idx="10902">
                  <c:v>40213</c:v>
                </c:pt>
                <c:pt idx="10903">
                  <c:v>40214</c:v>
                </c:pt>
                <c:pt idx="10904">
                  <c:v>40215</c:v>
                </c:pt>
                <c:pt idx="10905">
                  <c:v>40216</c:v>
                </c:pt>
                <c:pt idx="10906">
                  <c:v>40217</c:v>
                </c:pt>
                <c:pt idx="10907">
                  <c:v>40218</c:v>
                </c:pt>
                <c:pt idx="10908">
                  <c:v>40219</c:v>
                </c:pt>
                <c:pt idx="10909">
                  <c:v>40220</c:v>
                </c:pt>
                <c:pt idx="10910">
                  <c:v>40221</c:v>
                </c:pt>
                <c:pt idx="10911">
                  <c:v>40222</c:v>
                </c:pt>
                <c:pt idx="10912">
                  <c:v>40223</c:v>
                </c:pt>
                <c:pt idx="10913">
                  <c:v>40224</c:v>
                </c:pt>
                <c:pt idx="10914">
                  <c:v>40225</c:v>
                </c:pt>
                <c:pt idx="10915">
                  <c:v>40226</c:v>
                </c:pt>
                <c:pt idx="10916">
                  <c:v>40227</c:v>
                </c:pt>
                <c:pt idx="10917">
                  <c:v>40228</c:v>
                </c:pt>
                <c:pt idx="10918">
                  <c:v>40229</c:v>
                </c:pt>
                <c:pt idx="10919">
                  <c:v>40230</c:v>
                </c:pt>
                <c:pt idx="10920">
                  <c:v>40231</c:v>
                </c:pt>
                <c:pt idx="10921">
                  <c:v>40232</c:v>
                </c:pt>
                <c:pt idx="10922">
                  <c:v>40233</c:v>
                </c:pt>
                <c:pt idx="10923">
                  <c:v>40234</c:v>
                </c:pt>
                <c:pt idx="10924">
                  <c:v>40235</c:v>
                </c:pt>
                <c:pt idx="10925">
                  <c:v>40236</c:v>
                </c:pt>
                <c:pt idx="10926">
                  <c:v>40237</c:v>
                </c:pt>
                <c:pt idx="10927">
                  <c:v>40238</c:v>
                </c:pt>
                <c:pt idx="10928">
                  <c:v>40239</c:v>
                </c:pt>
                <c:pt idx="10929">
                  <c:v>40240</c:v>
                </c:pt>
                <c:pt idx="10930">
                  <c:v>40241</c:v>
                </c:pt>
                <c:pt idx="10931">
                  <c:v>40242</c:v>
                </c:pt>
                <c:pt idx="10932">
                  <c:v>40243</c:v>
                </c:pt>
                <c:pt idx="10933">
                  <c:v>40244</c:v>
                </c:pt>
                <c:pt idx="10934">
                  <c:v>40245</c:v>
                </c:pt>
                <c:pt idx="10935">
                  <c:v>40246</c:v>
                </c:pt>
                <c:pt idx="10936">
                  <c:v>40247</c:v>
                </c:pt>
                <c:pt idx="10937">
                  <c:v>40248</c:v>
                </c:pt>
                <c:pt idx="10938">
                  <c:v>40249</c:v>
                </c:pt>
                <c:pt idx="10939">
                  <c:v>40250</c:v>
                </c:pt>
                <c:pt idx="10940">
                  <c:v>40251</c:v>
                </c:pt>
                <c:pt idx="10941">
                  <c:v>40252</c:v>
                </c:pt>
                <c:pt idx="10942">
                  <c:v>40253</c:v>
                </c:pt>
                <c:pt idx="10943">
                  <c:v>40254</c:v>
                </c:pt>
                <c:pt idx="10944">
                  <c:v>40255</c:v>
                </c:pt>
                <c:pt idx="10945">
                  <c:v>40256</c:v>
                </c:pt>
                <c:pt idx="10946">
                  <c:v>40257</c:v>
                </c:pt>
                <c:pt idx="10947">
                  <c:v>40258</c:v>
                </c:pt>
                <c:pt idx="10948">
                  <c:v>40259</c:v>
                </c:pt>
                <c:pt idx="10949">
                  <c:v>40260</c:v>
                </c:pt>
                <c:pt idx="10950">
                  <c:v>40261</c:v>
                </c:pt>
                <c:pt idx="10951">
                  <c:v>40262</c:v>
                </c:pt>
                <c:pt idx="10952">
                  <c:v>40263</c:v>
                </c:pt>
                <c:pt idx="10953">
                  <c:v>40264</c:v>
                </c:pt>
                <c:pt idx="10954">
                  <c:v>40265</c:v>
                </c:pt>
                <c:pt idx="10955">
                  <c:v>40266</c:v>
                </c:pt>
                <c:pt idx="10956">
                  <c:v>40267</c:v>
                </c:pt>
                <c:pt idx="10957">
                  <c:v>40268</c:v>
                </c:pt>
                <c:pt idx="10958">
                  <c:v>40269</c:v>
                </c:pt>
                <c:pt idx="10959">
                  <c:v>40270</c:v>
                </c:pt>
                <c:pt idx="10960">
                  <c:v>40271</c:v>
                </c:pt>
                <c:pt idx="10961">
                  <c:v>40272</c:v>
                </c:pt>
                <c:pt idx="10962">
                  <c:v>40273</c:v>
                </c:pt>
                <c:pt idx="10963">
                  <c:v>40274</c:v>
                </c:pt>
                <c:pt idx="10964">
                  <c:v>40275</c:v>
                </c:pt>
                <c:pt idx="10965">
                  <c:v>40276</c:v>
                </c:pt>
                <c:pt idx="10966">
                  <c:v>40277</c:v>
                </c:pt>
                <c:pt idx="10967">
                  <c:v>40278</c:v>
                </c:pt>
                <c:pt idx="10968">
                  <c:v>40279</c:v>
                </c:pt>
                <c:pt idx="10969">
                  <c:v>40280</c:v>
                </c:pt>
                <c:pt idx="10970">
                  <c:v>40281</c:v>
                </c:pt>
                <c:pt idx="10971">
                  <c:v>40282</c:v>
                </c:pt>
                <c:pt idx="10972">
                  <c:v>40283</c:v>
                </c:pt>
                <c:pt idx="10973">
                  <c:v>40284</c:v>
                </c:pt>
                <c:pt idx="10974">
                  <c:v>40285</c:v>
                </c:pt>
                <c:pt idx="10975">
                  <c:v>40286</c:v>
                </c:pt>
                <c:pt idx="10976">
                  <c:v>40287</c:v>
                </c:pt>
                <c:pt idx="10977">
                  <c:v>40288</c:v>
                </c:pt>
                <c:pt idx="10978">
                  <c:v>40289</c:v>
                </c:pt>
                <c:pt idx="10979">
                  <c:v>40290</c:v>
                </c:pt>
                <c:pt idx="10980">
                  <c:v>40291</c:v>
                </c:pt>
                <c:pt idx="10981">
                  <c:v>40292</c:v>
                </c:pt>
                <c:pt idx="10982">
                  <c:v>40293</c:v>
                </c:pt>
                <c:pt idx="10983">
                  <c:v>40294</c:v>
                </c:pt>
                <c:pt idx="10984">
                  <c:v>40295</c:v>
                </c:pt>
                <c:pt idx="10985">
                  <c:v>40296</c:v>
                </c:pt>
                <c:pt idx="10986">
                  <c:v>40297</c:v>
                </c:pt>
                <c:pt idx="10987">
                  <c:v>40298</c:v>
                </c:pt>
                <c:pt idx="10988">
                  <c:v>40299</c:v>
                </c:pt>
                <c:pt idx="10989">
                  <c:v>40300</c:v>
                </c:pt>
                <c:pt idx="10990">
                  <c:v>40301</c:v>
                </c:pt>
                <c:pt idx="10991">
                  <c:v>40302</c:v>
                </c:pt>
                <c:pt idx="10992">
                  <c:v>40303</c:v>
                </c:pt>
                <c:pt idx="10993">
                  <c:v>40304</c:v>
                </c:pt>
                <c:pt idx="10994">
                  <c:v>40305</c:v>
                </c:pt>
                <c:pt idx="10995">
                  <c:v>40306</c:v>
                </c:pt>
                <c:pt idx="10996">
                  <c:v>40307</c:v>
                </c:pt>
                <c:pt idx="10997">
                  <c:v>40308</c:v>
                </c:pt>
                <c:pt idx="10998">
                  <c:v>40309</c:v>
                </c:pt>
                <c:pt idx="10999">
                  <c:v>40310</c:v>
                </c:pt>
                <c:pt idx="11000">
                  <c:v>40311</c:v>
                </c:pt>
                <c:pt idx="11001">
                  <c:v>40312</c:v>
                </c:pt>
                <c:pt idx="11002">
                  <c:v>40313</c:v>
                </c:pt>
                <c:pt idx="11003">
                  <c:v>40314</c:v>
                </c:pt>
                <c:pt idx="11004">
                  <c:v>40315</c:v>
                </c:pt>
                <c:pt idx="11005">
                  <c:v>40316</c:v>
                </c:pt>
                <c:pt idx="11006">
                  <c:v>40317</c:v>
                </c:pt>
                <c:pt idx="11007">
                  <c:v>40318</c:v>
                </c:pt>
                <c:pt idx="11008">
                  <c:v>40319</c:v>
                </c:pt>
                <c:pt idx="11009">
                  <c:v>40320</c:v>
                </c:pt>
                <c:pt idx="11010">
                  <c:v>40321</c:v>
                </c:pt>
                <c:pt idx="11011">
                  <c:v>40322</c:v>
                </c:pt>
                <c:pt idx="11012">
                  <c:v>40323</c:v>
                </c:pt>
                <c:pt idx="11013">
                  <c:v>40324</c:v>
                </c:pt>
                <c:pt idx="11014">
                  <c:v>40325</c:v>
                </c:pt>
                <c:pt idx="11015">
                  <c:v>40326</c:v>
                </c:pt>
                <c:pt idx="11016">
                  <c:v>40327</c:v>
                </c:pt>
                <c:pt idx="11017">
                  <c:v>40328</c:v>
                </c:pt>
                <c:pt idx="11018">
                  <c:v>40329</c:v>
                </c:pt>
                <c:pt idx="11019">
                  <c:v>40330</c:v>
                </c:pt>
                <c:pt idx="11020">
                  <c:v>40331</c:v>
                </c:pt>
                <c:pt idx="11021">
                  <c:v>40332</c:v>
                </c:pt>
                <c:pt idx="11022">
                  <c:v>40333</c:v>
                </c:pt>
                <c:pt idx="11023">
                  <c:v>40334</c:v>
                </c:pt>
                <c:pt idx="11024">
                  <c:v>40335</c:v>
                </c:pt>
                <c:pt idx="11025">
                  <c:v>40336</c:v>
                </c:pt>
                <c:pt idx="11026">
                  <c:v>40337</c:v>
                </c:pt>
                <c:pt idx="11027">
                  <c:v>40338</c:v>
                </c:pt>
                <c:pt idx="11028">
                  <c:v>40339</c:v>
                </c:pt>
                <c:pt idx="11029">
                  <c:v>40340</c:v>
                </c:pt>
                <c:pt idx="11030">
                  <c:v>40341</c:v>
                </c:pt>
                <c:pt idx="11031">
                  <c:v>40342</c:v>
                </c:pt>
                <c:pt idx="11032">
                  <c:v>40343</c:v>
                </c:pt>
                <c:pt idx="11033">
                  <c:v>40344</c:v>
                </c:pt>
                <c:pt idx="11034">
                  <c:v>40345</c:v>
                </c:pt>
                <c:pt idx="11035">
                  <c:v>40346</c:v>
                </c:pt>
                <c:pt idx="11036">
                  <c:v>40347</c:v>
                </c:pt>
                <c:pt idx="11037">
                  <c:v>40348</c:v>
                </c:pt>
                <c:pt idx="11038">
                  <c:v>40349</c:v>
                </c:pt>
                <c:pt idx="11039">
                  <c:v>40350</c:v>
                </c:pt>
                <c:pt idx="11040">
                  <c:v>40351</c:v>
                </c:pt>
                <c:pt idx="11041">
                  <c:v>40352</c:v>
                </c:pt>
                <c:pt idx="11042">
                  <c:v>40353</c:v>
                </c:pt>
                <c:pt idx="11043">
                  <c:v>40354</c:v>
                </c:pt>
                <c:pt idx="11044">
                  <c:v>40355</c:v>
                </c:pt>
                <c:pt idx="11045">
                  <c:v>40356</c:v>
                </c:pt>
                <c:pt idx="11046">
                  <c:v>40357</c:v>
                </c:pt>
                <c:pt idx="11047">
                  <c:v>40358</c:v>
                </c:pt>
                <c:pt idx="11048">
                  <c:v>40359</c:v>
                </c:pt>
                <c:pt idx="11049">
                  <c:v>40360</c:v>
                </c:pt>
                <c:pt idx="11050">
                  <c:v>40361</c:v>
                </c:pt>
                <c:pt idx="11051">
                  <c:v>40362</c:v>
                </c:pt>
                <c:pt idx="11052">
                  <c:v>40363</c:v>
                </c:pt>
                <c:pt idx="11053">
                  <c:v>40364</c:v>
                </c:pt>
                <c:pt idx="11054">
                  <c:v>40365</c:v>
                </c:pt>
                <c:pt idx="11055">
                  <c:v>40366</c:v>
                </c:pt>
                <c:pt idx="11056">
                  <c:v>40367</c:v>
                </c:pt>
                <c:pt idx="11057">
                  <c:v>40368</c:v>
                </c:pt>
                <c:pt idx="11058">
                  <c:v>40369</c:v>
                </c:pt>
                <c:pt idx="11059">
                  <c:v>40370</c:v>
                </c:pt>
                <c:pt idx="11060">
                  <c:v>40371</c:v>
                </c:pt>
                <c:pt idx="11061">
                  <c:v>40372</c:v>
                </c:pt>
                <c:pt idx="11062">
                  <c:v>40373</c:v>
                </c:pt>
                <c:pt idx="11063">
                  <c:v>40374</c:v>
                </c:pt>
                <c:pt idx="11064">
                  <c:v>40375</c:v>
                </c:pt>
                <c:pt idx="11065">
                  <c:v>40376</c:v>
                </c:pt>
                <c:pt idx="11066">
                  <c:v>40377</c:v>
                </c:pt>
                <c:pt idx="11067">
                  <c:v>40378</c:v>
                </c:pt>
                <c:pt idx="11068">
                  <c:v>40379</c:v>
                </c:pt>
                <c:pt idx="11069">
                  <c:v>40380</c:v>
                </c:pt>
                <c:pt idx="11070">
                  <c:v>40381</c:v>
                </c:pt>
                <c:pt idx="11071">
                  <c:v>40382</c:v>
                </c:pt>
                <c:pt idx="11072">
                  <c:v>40383</c:v>
                </c:pt>
                <c:pt idx="11073">
                  <c:v>40384</c:v>
                </c:pt>
                <c:pt idx="11074">
                  <c:v>40385</c:v>
                </c:pt>
                <c:pt idx="11075">
                  <c:v>40386</c:v>
                </c:pt>
                <c:pt idx="11076">
                  <c:v>40387</c:v>
                </c:pt>
                <c:pt idx="11077">
                  <c:v>40388</c:v>
                </c:pt>
                <c:pt idx="11078">
                  <c:v>40389</c:v>
                </c:pt>
                <c:pt idx="11079">
                  <c:v>40390</c:v>
                </c:pt>
                <c:pt idx="11080">
                  <c:v>40391</c:v>
                </c:pt>
                <c:pt idx="11081">
                  <c:v>40392</c:v>
                </c:pt>
                <c:pt idx="11082">
                  <c:v>40393</c:v>
                </c:pt>
                <c:pt idx="11083">
                  <c:v>40394</c:v>
                </c:pt>
                <c:pt idx="11084">
                  <c:v>40395</c:v>
                </c:pt>
                <c:pt idx="11085">
                  <c:v>40396</c:v>
                </c:pt>
                <c:pt idx="11086">
                  <c:v>40397</c:v>
                </c:pt>
                <c:pt idx="11087">
                  <c:v>40398</c:v>
                </c:pt>
                <c:pt idx="11088">
                  <c:v>40399</c:v>
                </c:pt>
                <c:pt idx="11089">
                  <c:v>40400</c:v>
                </c:pt>
                <c:pt idx="11090">
                  <c:v>40401</c:v>
                </c:pt>
                <c:pt idx="11091">
                  <c:v>40402</c:v>
                </c:pt>
                <c:pt idx="11092">
                  <c:v>40403</c:v>
                </c:pt>
                <c:pt idx="11093">
                  <c:v>40404</c:v>
                </c:pt>
                <c:pt idx="11094">
                  <c:v>40405</c:v>
                </c:pt>
                <c:pt idx="11095">
                  <c:v>40406</c:v>
                </c:pt>
                <c:pt idx="11096">
                  <c:v>40407</c:v>
                </c:pt>
                <c:pt idx="11097">
                  <c:v>40408</c:v>
                </c:pt>
                <c:pt idx="11098">
                  <c:v>40409</c:v>
                </c:pt>
                <c:pt idx="11099">
                  <c:v>40410</c:v>
                </c:pt>
                <c:pt idx="11100">
                  <c:v>40411</c:v>
                </c:pt>
                <c:pt idx="11101">
                  <c:v>40412</c:v>
                </c:pt>
                <c:pt idx="11102">
                  <c:v>40413</c:v>
                </c:pt>
                <c:pt idx="11103">
                  <c:v>40414</c:v>
                </c:pt>
                <c:pt idx="11104">
                  <c:v>40415</c:v>
                </c:pt>
                <c:pt idx="11105">
                  <c:v>40416</c:v>
                </c:pt>
                <c:pt idx="11106">
                  <c:v>40417</c:v>
                </c:pt>
                <c:pt idx="11107">
                  <c:v>40418</c:v>
                </c:pt>
                <c:pt idx="11108">
                  <c:v>40419</c:v>
                </c:pt>
                <c:pt idx="11109">
                  <c:v>40420</c:v>
                </c:pt>
                <c:pt idx="11110">
                  <c:v>40421</c:v>
                </c:pt>
                <c:pt idx="11111">
                  <c:v>40422</c:v>
                </c:pt>
                <c:pt idx="11112">
                  <c:v>40423</c:v>
                </c:pt>
                <c:pt idx="11113">
                  <c:v>40424</c:v>
                </c:pt>
                <c:pt idx="11114">
                  <c:v>40425</c:v>
                </c:pt>
                <c:pt idx="11115">
                  <c:v>40426</c:v>
                </c:pt>
                <c:pt idx="11116">
                  <c:v>40427</c:v>
                </c:pt>
                <c:pt idx="11117">
                  <c:v>40428</c:v>
                </c:pt>
                <c:pt idx="11118">
                  <c:v>40429</c:v>
                </c:pt>
                <c:pt idx="11119">
                  <c:v>40430</c:v>
                </c:pt>
                <c:pt idx="11120">
                  <c:v>40431</c:v>
                </c:pt>
                <c:pt idx="11121">
                  <c:v>40432</c:v>
                </c:pt>
                <c:pt idx="11122">
                  <c:v>40433</c:v>
                </c:pt>
                <c:pt idx="11123">
                  <c:v>40434</c:v>
                </c:pt>
                <c:pt idx="11124">
                  <c:v>40435</c:v>
                </c:pt>
                <c:pt idx="11125">
                  <c:v>40436</c:v>
                </c:pt>
                <c:pt idx="11126">
                  <c:v>40437</c:v>
                </c:pt>
                <c:pt idx="11127">
                  <c:v>40438</c:v>
                </c:pt>
                <c:pt idx="11128">
                  <c:v>40439</c:v>
                </c:pt>
                <c:pt idx="11129">
                  <c:v>40440</c:v>
                </c:pt>
                <c:pt idx="11130">
                  <c:v>40441</c:v>
                </c:pt>
                <c:pt idx="11131">
                  <c:v>40442</c:v>
                </c:pt>
                <c:pt idx="11132">
                  <c:v>40443</c:v>
                </c:pt>
                <c:pt idx="11133">
                  <c:v>40444</c:v>
                </c:pt>
                <c:pt idx="11134">
                  <c:v>40445</c:v>
                </c:pt>
                <c:pt idx="11135">
                  <c:v>40446</c:v>
                </c:pt>
                <c:pt idx="11136">
                  <c:v>40447</c:v>
                </c:pt>
                <c:pt idx="11137">
                  <c:v>40448</c:v>
                </c:pt>
                <c:pt idx="11138">
                  <c:v>40449</c:v>
                </c:pt>
                <c:pt idx="11139">
                  <c:v>40450</c:v>
                </c:pt>
                <c:pt idx="11140">
                  <c:v>40451</c:v>
                </c:pt>
                <c:pt idx="11141">
                  <c:v>40452</c:v>
                </c:pt>
                <c:pt idx="11142">
                  <c:v>40453</c:v>
                </c:pt>
                <c:pt idx="11143">
                  <c:v>40454</c:v>
                </c:pt>
                <c:pt idx="11144">
                  <c:v>40455</c:v>
                </c:pt>
                <c:pt idx="11145">
                  <c:v>40456</c:v>
                </c:pt>
                <c:pt idx="11146">
                  <c:v>40457</c:v>
                </c:pt>
                <c:pt idx="11147">
                  <c:v>40458</c:v>
                </c:pt>
                <c:pt idx="11148">
                  <c:v>40459</c:v>
                </c:pt>
                <c:pt idx="11149">
                  <c:v>40460</c:v>
                </c:pt>
                <c:pt idx="11150">
                  <c:v>40461</c:v>
                </c:pt>
                <c:pt idx="11151">
                  <c:v>40462</c:v>
                </c:pt>
                <c:pt idx="11152">
                  <c:v>40463</c:v>
                </c:pt>
                <c:pt idx="11153">
                  <c:v>40464</c:v>
                </c:pt>
                <c:pt idx="11154">
                  <c:v>40465</c:v>
                </c:pt>
                <c:pt idx="11155">
                  <c:v>40466</c:v>
                </c:pt>
                <c:pt idx="11156">
                  <c:v>40467</c:v>
                </c:pt>
                <c:pt idx="11157">
                  <c:v>40468</c:v>
                </c:pt>
                <c:pt idx="11158">
                  <c:v>40469</c:v>
                </c:pt>
                <c:pt idx="11159">
                  <c:v>40470</c:v>
                </c:pt>
                <c:pt idx="11160">
                  <c:v>40471</c:v>
                </c:pt>
                <c:pt idx="11161">
                  <c:v>40472</c:v>
                </c:pt>
                <c:pt idx="11162">
                  <c:v>40473</c:v>
                </c:pt>
                <c:pt idx="11163">
                  <c:v>40474</c:v>
                </c:pt>
                <c:pt idx="11164">
                  <c:v>40475</c:v>
                </c:pt>
                <c:pt idx="11165">
                  <c:v>40476</c:v>
                </c:pt>
                <c:pt idx="11166">
                  <c:v>40477</c:v>
                </c:pt>
                <c:pt idx="11167">
                  <c:v>40478</c:v>
                </c:pt>
                <c:pt idx="11168">
                  <c:v>40479</c:v>
                </c:pt>
                <c:pt idx="11169">
                  <c:v>40480</c:v>
                </c:pt>
                <c:pt idx="11170">
                  <c:v>40481</c:v>
                </c:pt>
                <c:pt idx="11171">
                  <c:v>40482</c:v>
                </c:pt>
                <c:pt idx="11172">
                  <c:v>40483</c:v>
                </c:pt>
                <c:pt idx="11173">
                  <c:v>40484</c:v>
                </c:pt>
                <c:pt idx="11174">
                  <c:v>40485</c:v>
                </c:pt>
                <c:pt idx="11175">
                  <c:v>40486</c:v>
                </c:pt>
                <c:pt idx="11176">
                  <c:v>40487</c:v>
                </c:pt>
                <c:pt idx="11177">
                  <c:v>40488</c:v>
                </c:pt>
                <c:pt idx="11178">
                  <c:v>40489</c:v>
                </c:pt>
                <c:pt idx="11179">
                  <c:v>40490</c:v>
                </c:pt>
                <c:pt idx="11180">
                  <c:v>40491</c:v>
                </c:pt>
                <c:pt idx="11181">
                  <c:v>40492</c:v>
                </c:pt>
                <c:pt idx="11182">
                  <c:v>40493</c:v>
                </c:pt>
                <c:pt idx="11183">
                  <c:v>40494</c:v>
                </c:pt>
                <c:pt idx="11184">
                  <c:v>40495</c:v>
                </c:pt>
                <c:pt idx="11185">
                  <c:v>40496</c:v>
                </c:pt>
                <c:pt idx="11186">
                  <c:v>40497</c:v>
                </c:pt>
                <c:pt idx="11187">
                  <c:v>40498</c:v>
                </c:pt>
                <c:pt idx="11188">
                  <c:v>40499</c:v>
                </c:pt>
                <c:pt idx="11189">
                  <c:v>40500</c:v>
                </c:pt>
                <c:pt idx="11190">
                  <c:v>40501</c:v>
                </c:pt>
                <c:pt idx="11191">
                  <c:v>40502</c:v>
                </c:pt>
                <c:pt idx="11192">
                  <c:v>40503</c:v>
                </c:pt>
                <c:pt idx="11193">
                  <c:v>40504</c:v>
                </c:pt>
                <c:pt idx="11194">
                  <c:v>40505</c:v>
                </c:pt>
                <c:pt idx="11195">
                  <c:v>40506</c:v>
                </c:pt>
                <c:pt idx="11196">
                  <c:v>40507</c:v>
                </c:pt>
                <c:pt idx="11197">
                  <c:v>40508</c:v>
                </c:pt>
                <c:pt idx="11198">
                  <c:v>40509</c:v>
                </c:pt>
                <c:pt idx="11199">
                  <c:v>40510</c:v>
                </c:pt>
                <c:pt idx="11200">
                  <c:v>40511</c:v>
                </c:pt>
                <c:pt idx="11201">
                  <c:v>40512</c:v>
                </c:pt>
                <c:pt idx="11202">
                  <c:v>40513</c:v>
                </c:pt>
                <c:pt idx="11203">
                  <c:v>40514</c:v>
                </c:pt>
                <c:pt idx="11204">
                  <c:v>40515</c:v>
                </c:pt>
                <c:pt idx="11205">
                  <c:v>40516</c:v>
                </c:pt>
                <c:pt idx="11206">
                  <c:v>40517</c:v>
                </c:pt>
                <c:pt idx="11207">
                  <c:v>40518</c:v>
                </c:pt>
                <c:pt idx="11208">
                  <c:v>40519</c:v>
                </c:pt>
                <c:pt idx="11209">
                  <c:v>40520</c:v>
                </c:pt>
                <c:pt idx="11210">
                  <c:v>40521</c:v>
                </c:pt>
                <c:pt idx="11211">
                  <c:v>40522</c:v>
                </c:pt>
                <c:pt idx="11212">
                  <c:v>40523</c:v>
                </c:pt>
                <c:pt idx="11213">
                  <c:v>40524</c:v>
                </c:pt>
                <c:pt idx="11214">
                  <c:v>40525</c:v>
                </c:pt>
                <c:pt idx="11215">
                  <c:v>40526</c:v>
                </c:pt>
                <c:pt idx="11216">
                  <c:v>40527</c:v>
                </c:pt>
                <c:pt idx="11217">
                  <c:v>40528</c:v>
                </c:pt>
                <c:pt idx="11218">
                  <c:v>40529</c:v>
                </c:pt>
                <c:pt idx="11219">
                  <c:v>40530</c:v>
                </c:pt>
                <c:pt idx="11220">
                  <c:v>40531</c:v>
                </c:pt>
                <c:pt idx="11221">
                  <c:v>40532</c:v>
                </c:pt>
                <c:pt idx="11222">
                  <c:v>40533</c:v>
                </c:pt>
                <c:pt idx="11223">
                  <c:v>40534</c:v>
                </c:pt>
                <c:pt idx="11224">
                  <c:v>40535</c:v>
                </c:pt>
                <c:pt idx="11225">
                  <c:v>40536</c:v>
                </c:pt>
                <c:pt idx="11226">
                  <c:v>40537</c:v>
                </c:pt>
                <c:pt idx="11227">
                  <c:v>40538</c:v>
                </c:pt>
                <c:pt idx="11228">
                  <c:v>40539</c:v>
                </c:pt>
                <c:pt idx="11229">
                  <c:v>40540</c:v>
                </c:pt>
                <c:pt idx="11230">
                  <c:v>40541</c:v>
                </c:pt>
                <c:pt idx="11231">
                  <c:v>40542</c:v>
                </c:pt>
                <c:pt idx="11232">
                  <c:v>40543</c:v>
                </c:pt>
                <c:pt idx="11233">
                  <c:v>40544</c:v>
                </c:pt>
                <c:pt idx="11234">
                  <c:v>40545</c:v>
                </c:pt>
                <c:pt idx="11235">
                  <c:v>40546</c:v>
                </c:pt>
                <c:pt idx="11236">
                  <c:v>40547</c:v>
                </c:pt>
                <c:pt idx="11237">
                  <c:v>40548</c:v>
                </c:pt>
                <c:pt idx="11238">
                  <c:v>40549</c:v>
                </c:pt>
                <c:pt idx="11239">
                  <c:v>40550</c:v>
                </c:pt>
                <c:pt idx="11240">
                  <c:v>40551</c:v>
                </c:pt>
                <c:pt idx="11241">
                  <c:v>40552</c:v>
                </c:pt>
                <c:pt idx="11242">
                  <c:v>40553</c:v>
                </c:pt>
                <c:pt idx="11243">
                  <c:v>40554</c:v>
                </c:pt>
                <c:pt idx="11244">
                  <c:v>40555</c:v>
                </c:pt>
                <c:pt idx="11245">
                  <c:v>40556</c:v>
                </c:pt>
                <c:pt idx="11246">
                  <c:v>40557</c:v>
                </c:pt>
                <c:pt idx="11247">
                  <c:v>40558</c:v>
                </c:pt>
                <c:pt idx="11248">
                  <c:v>40559</c:v>
                </c:pt>
                <c:pt idx="11249">
                  <c:v>40560</c:v>
                </c:pt>
                <c:pt idx="11250">
                  <c:v>40561</c:v>
                </c:pt>
                <c:pt idx="11251">
                  <c:v>40562</c:v>
                </c:pt>
                <c:pt idx="11252">
                  <c:v>40563</c:v>
                </c:pt>
                <c:pt idx="11253">
                  <c:v>40564</c:v>
                </c:pt>
                <c:pt idx="11254">
                  <c:v>40565</c:v>
                </c:pt>
                <c:pt idx="11255">
                  <c:v>40566</c:v>
                </c:pt>
                <c:pt idx="11256">
                  <c:v>40567</c:v>
                </c:pt>
                <c:pt idx="11257">
                  <c:v>40568</c:v>
                </c:pt>
                <c:pt idx="11258">
                  <c:v>40569</c:v>
                </c:pt>
                <c:pt idx="11259">
                  <c:v>40570</c:v>
                </c:pt>
                <c:pt idx="11260">
                  <c:v>40571</c:v>
                </c:pt>
                <c:pt idx="11261">
                  <c:v>40572</c:v>
                </c:pt>
                <c:pt idx="11262">
                  <c:v>40573</c:v>
                </c:pt>
                <c:pt idx="11263">
                  <c:v>40574</c:v>
                </c:pt>
                <c:pt idx="11264">
                  <c:v>40575</c:v>
                </c:pt>
                <c:pt idx="11265">
                  <c:v>40576</c:v>
                </c:pt>
                <c:pt idx="11266">
                  <c:v>40577</c:v>
                </c:pt>
                <c:pt idx="11267">
                  <c:v>40578</c:v>
                </c:pt>
                <c:pt idx="11268">
                  <c:v>40579</c:v>
                </c:pt>
                <c:pt idx="11269">
                  <c:v>40580</c:v>
                </c:pt>
                <c:pt idx="11270">
                  <c:v>40581</c:v>
                </c:pt>
                <c:pt idx="11271">
                  <c:v>40582</c:v>
                </c:pt>
                <c:pt idx="11272">
                  <c:v>40583</c:v>
                </c:pt>
                <c:pt idx="11273">
                  <c:v>40584</c:v>
                </c:pt>
                <c:pt idx="11274">
                  <c:v>40585</c:v>
                </c:pt>
                <c:pt idx="11275">
                  <c:v>40586</c:v>
                </c:pt>
                <c:pt idx="11276">
                  <c:v>40587</c:v>
                </c:pt>
                <c:pt idx="11277">
                  <c:v>40588</c:v>
                </c:pt>
                <c:pt idx="11278">
                  <c:v>40589</c:v>
                </c:pt>
                <c:pt idx="11279">
                  <c:v>40590</c:v>
                </c:pt>
                <c:pt idx="11280">
                  <c:v>40591</c:v>
                </c:pt>
                <c:pt idx="11281">
                  <c:v>40592</c:v>
                </c:pt>
                <c:pt idx="11282">
                  <c:v>40593</c:v>
                </c:pt>
                <c:pt idx="11283">
                  <c:v>40594</c:v>
                </c:pt>
                <c:pt idx="11284">
                  <c:v>40595</c:v>
                </c:pt>
                <c:pt idx="11285">
                  <c:v>40596</c:v>
                </c:pt>
                <c:pt idx="11286">
                  <c:v>40597</c:v>
                </c:pt>
                <c:pt idx="11287">
                  <c:v>40598</c:v>
                </c:pt>
                <c:pt idx="11288">
                  <c:v>40599</c:v>
                </c:pt>
                <c:pt idx="11289">
                  <c:v>40600</c:v>
                </c:pt>
                <c:pt idx="11290">
                  <c:v>40601</c:v>
                </c:pt>
                <c:pt idx="11291">
                  <c:v>40602</c:v>
                </c:pt>
                <c:pt idx="11292">
                  <c:v>40603</c:v>
                </c:pt>
                <c:pt idx="11293">
                  <c:v>40604</c:v>
                </c:pt>
                <c:pt idx="11294">
                  <c:v>40605</c:v>
                </c:pt>
                <c:pt idx="11295">
                  <c:v>40606</c:v>
                </c:pt>
                <c:pt idx="11296">
                  <c:v>40607</c:v>
                </c:pt>
                <c:pt idx="11297">
                  <c:v>40608</c:v>
                </c:pt>
                <c:pt idx="11298">
                  <c:v>40609</c:v>
                </c:pt>
                <c:pt idx="11299">
                  <c:v>40610</c:v>
                </c:pt>
                <c:pt idx="11300">
                  <c:v>40611</c:v>
                </c:pt>
                <c:pt idx="11301">
                  <c:v>40612</c:v>
                </c:pt>
                <c:pt idx="11302">
                  <c:v>40613</c:v>
                </c:pt>
                <c:pt idx="11303">
                  <c:v>40614</c:v>
                </c:pt>
                <c:pt idx="11304">
                  <c:v>40615</c:v>
                </c:pt>
                <c:pt idx="11305">
                  <c:v>40616</c:v>
                </c:pt>
                <c:pt idx="11306">
                  <c:v>40617</c:v>
                </c:pt>
                <c:pt idx="11307">
                  <c:v>40618</c:v>
                </c:pt>
                <c:pt idx="11308">
                  <c:v>40619</c:v>
                </c:pt>
                <c:pt idx="11309">
                  <c:v>40620</c:v>
                </c:pt>
                <c:pt idx="11310">
                  <c:v>40621</c:v>
                </c:pt>
                <c:pt idx="11311">
                  <c:v>40622</c:v>
                </c:pt>
                <c:pt idx="11312">
                  <c:v>40623</c:v>
                </c:pt>
                <c:pt idx="11313">
                  <c:v>40624</c:v>
                </c:pt>
                <c:pt idx="11314">
                  <c:v>40625</c:v>
                </c:pt>
                <c:pt idx="11315">
                  <c:v>40626</c:v>
                </c:pt>
                <c:pt idx="11316">
                  <c:v>40627</c:v>
                </c:pt>
                <c:pt idx="11317">
                  <c:v>40628</c:v>
                </c:pt>
                <c:pt idx="11318">
                  <c:v>40629</c:v>
                </c:pt>
                <c:pt idx="11319">
                  <c:v>40630</c:v>
                </c:pt>
                <c:pt idx="11320">
                  <c:v>40631</c:v>
                </c:pt>
                <c:pt idx="11321">
                  <c:v>40632</c:v>
                </c:pt>
                <c:pt idx="11322">
                  <c:v>40633</c:v>
                </c:pt>
                <c:pt idx="11323">
                  <c:v>40634</c:v>
                </c:pt>
                <c:pt idx="11324">
                  <c:v>40635</c:v>
                </c:pt>
                <c:pt idx="11325">
                  <c:v>40636</c:v>
                </c:pt>
                <c:pt idx="11326">
                  <c:v>40637</c:v>
                </c:pt>
                <c:pt idx="11327">
                  <c:v>40638</c:v>
                </c:pt>
                <c:pt idx="11328">
                  <c:v>40639</c:v>
                </c:pt>
                <c:pt idx="11329">
                  <c:v>40640</c:v>
                </c:pt>
                <c:pt idx="11330">
                  <c:v>40641</c:v>
                </c:pt>
                <c:pt idx="11331">
                  <c:v>40642</c:v>
                </c:pt>
                <c:pt idx="11332">
                  <c:v>40643</c:v>
                </c:pt>
                <c:pt idx="11333">
                  <c:v>40644</c:v>
                </c:pt>
                <c:pt idx="11334">
                  <c:v>40645</c:v>
                </c:pt>
                <c:pt idx="11335">
                  <c:v>40646</c:v>
                </c:pt>
                <c:pt idx="11336">
                  <c:v>40647</c:v>
                </c:pt>
                <c:pt idx="11337">
                  <c:v>40648</c:v>
                </c:pt>
                <c:pt idx="11338">
                  <c:v>40649</c:v>
                </c:pt>
                <c:pt idx="11339">
                  <c:v>40650</c:v>
                </c:pt>
                <c:pt idx="11340">
                  <c:v>40651</c:v>
                </c:pt>
                <c:pt idx="11341">
                  <c:v>40652</c:v>
                </c:pt>
                <c:pt idx="11342">
                  <c:v>40653</c:v>
                </c:pt>
                <c:pt idx="11343">
                  <c:v>40654</c:v>
                </c:pt>
                <c:pt idx="11344">
                  <c:v>40655</c:v>
                </c:pt>
                <c:pt idx="11345">
                  <c:v>40656</c:v>
                </c:pt>
                <c:pt idx="11346">
                  <c:v>40657</c:v>
                </c:pt>
                <c:pt idx="11347">
                  <c:v>40658</c:v>
                </c:pt>
                <c:pt idx="11348">
                  <c:v>40659</c:v>
                </c:pt>
                <c:pt idx="11349">
                  <c:v>40660</c:v>
                </c:pt>
                <c:pt idx="11350">
                  <c:v>40661</c:v>
                </c:pt>
                <c:pt idx="11351">
                  <c:v>40662</c:v>
                </c:pt>
                <c:pt idx="11352">
                  <c:v>40663</c:v>
                </c:pt>
                <c:pt idx="11353">
                  <c:v>40664</c:v>
                </c:pt>
                <c:pt idx="11354">
                  <c:v>40665</c:v>
                </c:pt>
                <c:pt idx="11355">
                  <c:v>40666</c:v>
                </c:pt>
                <c:pt idx="11356">
                  <c:v>40667</c:v>
                </c:pt>
                <c:pt idx="11357">
                  <c:v>40668</c:v>
                </c:pt>
                <c:pt idx="11358">
                  <c:v>40669</c:v>
                </c:pt>
                <c:pt idx="11359">
                  <c:v>40670</c:v>
                </c:pt>
                <c:pt idx="11360">
                  <c:v>40671</c:v>
                </c:pt>
                <c:pt idx="11361">
                  <c:v>40672</c:v>
                </c:pt>
                <c:pt idx="11362">
                  <c:v>40673</c:v>
                </c:pt>
                <c:pt idx="11363">
                  <c:v>40674</c:v>
                </c:pt>
                <c:pt idx="11364">
                  <c:v>40675</c:v>
                </c:pt>
                <c:pt idx="11365">
                  <c:v>40676</c:v>
                </c:pt>
                <c:pt idx="11366">
                  <c:v>40677</c:v>
                </c:pt>
                <c:pt idx="11367">
                  <c:v>40678</c:v>
                </c:pt>
                <c:pt idx="11368">
                  <c:v>40679</c:v>
                </c:pt>
                <c:pt idx="11369">
                  <c:v>40680</c:v>
                </c:pt>
                <c:pt idx="11370">
                  <c:v>40681</c:v>
                </c:pt>
                <c:pt idx="11371">
                  <c:v>40682</c:v>
                </c:pt>
                <c:pt idx="11372">
                  <c:v>40683</c:v>
                </c:pt>
                <c:pt idx="11373">
                  <c:v>40684</c:v>
                </c:pt>
                <c:pt idx="11374">
                  <c:v>40685</c:v>
                </c:pt>
                <c:pt idx="11375">
                  <c:v>40686</c:v>
                </c:pt>
                <c:pt idx="11376">
                  <c:v>40687</c:v>
                </c:pt>
                <c:pt idx="11377">
                  <c:v>40688</c:v>
                </c:pt>
                <c:pt idx="11378">
                  <c:v>40689</c:v>
                </c:pt>
                <c:pt idx="11379">
                  <c:v>40690</c:v>
                </c:pt>
                <c:pt idx="11380">
                  <c:v>40691</c:v>
                </c:pt>
                <c:pt idx="11381">
                  <c:v>40692</c:v>
                </c:pt>
                <c:pt idx="11382">
                  <c:v>40693</c:v>
                </c:pt>
                <c:pt idx="11383">
                  <c:v>40694</c:v>
                </c:pt>
                <c:pt idx="11384">
                  <c:v>40695</c:v>
                </c:pt>
                <c:pt idx="11385">
                  <c:v>40696</c:v>
                </c:pt>
                <c:pt idx="11386">
                  <c:v>40697</c:v>
                </c:pt>
                <c:pt idx="11387">
                  <c:v>40698</c:v>
                </c:pt>
                <c:pt idx="11388">
                  <c:v>40699</c:v>
                </c:pt>
                <c:pt idx="11389">
                  <c:v>40700</c:v>
                </c:pt>
                <c:pt idx="11390">
                  <c:v>40701</c:v>
                </c:pt>
                <c:pt idx="11391">
                  <c:v>40702</c:v>
                </c:pt>
                <c:pt idx="11392">
                  <c:v>40703</c:v>
                </c:pt>
                <c:pt idx="11393">
                  <c:v>40704</c:v>
                </c:pt>
                <c:pt idx="11394">
                  <c:v>40705</c:v>
                </c:pt>
                <c:pt idx="11395">
                  <c:v>40706</c:v>
                </c:pt>
                <c:pt idx="11396">
                  <c:v>40707</c:v>
                </c:pt>
                <c:pt idx="11397">
                  <c:v>40708</c:v>
                </c:pt>
                <c:pt idx="11398">
                  <c:v>40709</c:v>
                </c:pt>
                <c:pt idx="11399">
                  <c:v>40710</c:v>
                </c:pt>
                <c:pt idx="11400">
                  <c:v>40711</c:v>
                </c:pt>
                <c:pt idx="11401">
                  <c:v>40712</c:v>
                </c:pt>
                <c:pt idx="11402">
                  <c:v>40713</c:v>
                </c:pt>
                <c:pt idx="11403">
                  <c:v>40714</c:v>
                </c:pt>
                <c:pt idx="11404">
                  <c:v>40715</c:v>
                </c:pt>
                <c:pt idx="11405">
                  <c:v>40716</c:v>
                </c:pt>
                <c:pt idx="11406">
                  <c:v>40717</c:v>
                </c:pt>
                <c:pt idx="11407">
                  <c:v>40718</c:v>
                </c:pt>
                <c:pt idx="11408">
                  <c:v>40719</c:v>
                </c:pt>
                <c:pt idx="11409">
                  <c:v>40720</c:v>
                </c:pt>
                <c:pt idx="11410">
                  <c:v>40721</c:v>
                </c:pt>
                <c:pt idx="11411">
                  <c:v>40722</c:v>
                </c:pt>
                <c:pt idx="11412">
                  <c:v>40723</c:v>
                </c:pt>
                <c:pt idx="11413">
                  <c:v>40724</c:v>
                </c:pt>
                <c:pt idx="11414">
                  <c:v>40725</c:v>
                </c:pt>
                <c:pt idx="11415">
                  <c:v>40726</c:v>
                </c:pt>
                <c:pt idx="11416">
                  <c:v>40727</c:v>
                </c:pt>
                <c:pt idx="11417">
                  <c:v>40728</c:v>
                </c:pt>
                <c:pt idx="11418">
                  <c:v>40729</c:v>
                </c:pt>
                <c:pt idx="11419">
                  <c:v>40730</c:v>
                </c:pt>
                <c:pt idx="11420">
                  <c:v>40731</c:v>
                </c:pt>
                <c:pt idx="11421">
                  <c:v>40732</c:v>
                </c:pt>
                <c:pt idx="11422">
                  <c:v>40733</c:v>
                </c:pt>
                <c:pt idx="11423">
                  <c:v>40734</c:v>
                </c:pt>
                <c:pt idx="11424">
                  <c:v>40735</c:v>
                </c:pt>
                <c:pt idx="11425">
                  <c:v>40736</c:v>
                </c:pt>
                <c:pt idx="11426">
                  <c:v>40737</c:v>
                </c:pt>
                <c:pt idx="11427">
                  <c:v>40738</c:v>
                </c:pt>
                <c:pt idx="11428">
                  <c:v>40739</c:v>
                </c:pt>
                <c:pt idx="11429">
                  <c:v>40740</c:v>
                </c:pt>
                <c:pt idx="11430">
                  <c:v>40741</c:v>
                </c:pt>
                <c:pt idx="11431">
                  <c:v>40742</c:v>
                </c:pt>
                <c:pt idx="11432">
                  <c:v>40743</c:v>
                </c:pt>
                <c:pt idx="11433">
                  <c:v>40744</c:v>
                </c:pt>
                <c:pt idx="11434">
                  <c:v>40745</c:v>
                </c:pt>
                <c:pt idx="11435">
                  <c:v>40746</c:v>
                </c:pt>
                <c:pt idx="11436">
                  <c:v>40747</c:v>
                </c:pt>
                <c:pt idx="11437">
                  <c:v>40748</c:v>
                </c:pt>
                <c:pt idx="11438">
                  <c:v>40749</c:v>
                </c:pt>
                <c:pt idx="11439">
                  <c:v>40750</c:v>
                </c:pt>
                <c:pt idx="11440">
                  <c:v>40751</c:v>
                </c:pt>
                <c:pt idx="11441">
                  <c:v>40752</c:v>
                </c:pt>
                <c:pt idx="11442">
                  <c:v>40753</c:v>
                </c:pt>
                <c:pt idx="11443">
                  <c:v>40754</c:v>
                </c:pt>
                <c:pt idx="11444">
                  <c:v>40755</c:v>
                </c:pt>
                <c:pt idx="11445">
                  <c:v>40756</c:v>
                </c:pt>
                <c:pt idx="11446">
                  <c:v>40757</c:v>
                </c:pt>
                <c:pt idx="11447">
                  <c:v>40758</c:v>
                </c:pt>
                <c:pt idx="11448">
                  <c:v>40759</c:v>
                </c:pt>
                <c:pt idx="11449">
                  <c:v>40760</c:v>
                </c:pt>
                <c:pt idx="11450">
                  <c:v>40761</c:v>
                </c:pt>
                <c:pt idx="11451">
                  <c:v>40762</c:v>
                </c:pt>
                <c:pt idx="11452">
                  <c:v>40763</c:v>
                </c:pt>
                <c:pt idx="11453">
                  <c:v>40764</c:v>
                </c:pt>
                <c:pt idx="11454">
                  <c:v>40765</c:v>
                </c:pt>
                <c:pt idx="11455">
                  <c:v>40766</c:v>
                </c:pt>
                <c:pt idx="11456">
                  <c:v>40767</c:v>
                </c:pt>
                <c:pt idx="11457">
                  <c:v>40768</c:v>
                </c:pt>
                <c:pt idx="11458">
                  <c:v>40769</c:v>
                </c:pt>
                <c:pt idx="11459">
                  <c:v>40770</c:v>
                </c:pt>
                <c:pt idx="11460">
                  <c:v>40771</c:v>
                </c:pt>
                <c:pt idx="11461">
                  <c:v>40772</c:v>
                </c:pt>
                <c:pt idx="11462">
                  <c:v>40773</c:v>
                </c:pt>
                <c:pt idx="11463">
                  <c:v>40774</c:v>
                </c:pt>
                <c:pt idx="11464">
                  <c:v>40775</c:v>
                </c:pt>
                <c:pt idx="11465">
                  <c:v>40776</c:v>
                </c:pt>
                <c:pt idx="11466">
                  <c:v>40777</c:v>
                </c:pt>
                <c:pt idx="11467">
                  <c:v>40778</c:v>
                </c:pt>
                <c:pt idx="11468">
                  <c:v>40779</c:v>
                </c:pt>
                <c:pt idx="11469">
                  <c:v>40780</c:v>
                </c:pt>
                <c:pt idx="11470">
                  <c:v>40781</c:v>
                </c:pt>
                <c:pt idx="11471">
                  <c:v>40782</c:v>
                </c:pt>
                <c:pt idx="11472">
                  <c:v>40783</c:v>
                </c:pt>
                <c:pt idx="11473">
                  <c:v>40784</c:v>
                </c:pt>
                <c:pt idx="11474">
                  <c:v>40785</c:v>
                </c:pt>
                <c:pt idx="11475">
                  <c:v>40786</c:v>
                </c:pt>
                <c:pt idx="11476">
                  <c:v>40787</c:v>
                </c:pt>
                <c:pt idx="11477">
                  <c:v>40788</c:v>
                </c:pt>
                <c:pt idx="11478">
                  <c:v>40789</c:v>
                </c:pt>
                <c:pt idx="11479">
                  <c:v>40790</c:v>
                </c:pt>
                <c:pt idx="11480">
                  <c:v>40791</c:v>
                </c:pt>
                <c:pt idx="11481">
                  <c:v>40792</c:v>
                </c:pt>
                <c:pt idx="11482">
                  <c:v>40793</c:v>
                </c:pt>
                <c:pt idx="11483">
                  <c:v>40794</c:v>
                </c:pt>
                <c:pt idx="11484">
                  <c:v>40795</c:v>
                </c:pt>
                <c:pt idx="11485">
                  <c:v>40796</c:v>
                </c:pt>
                <c:pt idx="11486">
                  <c:v>40797</c:v>
                </c:pt>
                <c:pt idx="11487">
                  <c:v>40798</c:v>
                </c:pt>
                <c:pt idx="11488">
                  <c:v>40799</c:v>
                </c:pt>
                <c:pt idx="11489">
                  <c:v>40800</c:v>
                </c:pt>
                <c:pt idx="11490">
                  <c:v>40801</c:v>
                </c:pt>
                <c:pt idx="11491">
                  <c:v>40802</c:v>
                </c:pt>
                <c:pt idx="11492">
                  <c:v>40803</c:v>
                </c:pt>
                <c:pt idx="11493">
                  <c:v>40804</c:v>
                </c:pt>
                <c:pt idx="11494">
                  <c:v>40805</c:v>
                </c:pt>
                <c:pt idx="11495">
                  <c:v>40806</c:v>
                </c:pt>
                <c:pt idx="11496">
                  <c:v>40807</c:v>
                </c:pt>
                <c:pt idx="11497">
                  <c:v>40808</c:v>
                </c:pt>
                <c:pt idx="11498">
                  <c:v>40809</c:v>
                </c:pt>
                <c:pt idx="11499">
                  <c:v>40810</c:v>
                </c:pt>
                <c:pt idx="11500">
                  <c:v>40811</c:v>
                </c:pt>
                <c:pt idx="11501">
                  <c:v>40812</c:v>
                </c:pt>
                <c:pt idx="11502">
                  <c:v>40813</c:v>
                </c:pt>
                <c:pt idx="11503">
                  <c:v>40814</c:v>
                </c:pt>
                <c:pt idx="11504">
                  <c:v>40815</c:v>
                </c:pt>
                <c:pt idx="11505">
                  <c:v>40816</c:v>
                </c:pt>
                <c:pt idx="11506">
                  <c:v>40817</c:v>
                </c:pt>
                <c:pt idx="11507">
                  <c:v>40818</c:v>
                </c:pt>
                <c:pt idx="11508">
                  <c:v>40819</c:v>
                </c:pt>
                <c:pt idx="11509">
                  <c:v>40820</c:v>
                </c:pt>
                <c:pt idx="11510">
                  <c:v>40821</c:v>
                </c:pt>
                <c:pt idx="11511">
                  <c:v>40822</c:v>
                </c:pt>
                <c:pt idx="11512">
                  <c:v>40823</c:v>
                </c:pt>
                <c:pt idx="11513">
                  <c:v>40824</c:v>
                </c:pt>
                <c:pt idx="11514">
                  <c:v>40825</c:v>
                </c:pt>
                <c:pt idx="11515">
                  <c:v>40826</c:v>
                </c:pt>
                <c:pt idx="11516">
                  <c:v>40827</c:v>
                </c:pt>
                <c:pt idx="11517">
                  <c:v>40828</c:v>
                </c:pt>
                <c:pt idx="11518">
                  <c:v>40829</c:v>
                </c:pt>
                <c:pt idx="11519">
                  <c:v>40830</c:v>
                </c:pt>
                <c:pt idx="11520">
                  <c:v>40831</c:v>
                </c:pt>
                <c:pt idx="11521">
                  <c:v>40832</c:v>
                </c:pt>
                <c:pt idx="11522">
                  <c:v>40833</c:v>
                </c:pt>
                <c:pt idx="11523">
                  <c:v>40834</c:v>
                </c:pt>
                <c:pt idx="11524">
                  <c:v>40835</c:v>
                </c:pt>
                <c:pt idx="11525">
                  <c:v>40836</c:v>
                </c:pt>
                <c:pt idx="11526">
                  <c:v>40837</c:v>
                </c:pt>
                <c:pt idx="11527">
                  <c:v>40838</c:v>
                </c:pt>
                <c:pt idx="11528">
                  <c:v>40839</c:v>
                </c:pt>
                <c:pt idx="11529">
                  <c:v>40840</c:v>
                </c:pt>
                <c:pt idx="11530">
                  <c:v>40841</c:v>
                </c:pt>
                <c:pt idx="11531">
                  <c:v>40842</c:v>
                </c:pt>
                <c:pt idx="11532">
                  <c:v>40843</c:v>
                </c:pt>
                <c:pt idx="11533">
                  <c:v>40844</c:v>
                </c:pt>
                <c:pt idx="11534">
                  <c:v>40845</c:v>
                </c:pt>
                <c:pt idx="11535">
                  <c:v>40846</c:v>
                </c:pt>
                <c:pt idx="11536">
                  <c:v>40847</c:v>
                </c:pt>
                <c:pt idx="11537">
                  <c:v>40848</c:v>
                </c:pt>
                <c:pt idx="11538">
                  <c:v>40849</c:v>
                </c:pt>
                <c:pt idx="11539">
                  <c:v>40850</c:v>
                </c:pt>
                <c:pt idx="11540">
                  <c:v>40851</c:v>
                </c:pt>
                <c:pt idx="11541">
                  <c:v>40852</c:v>
                </c:pt>
                <c:pt idx="11542">
                  <c:v>40853</c:v>
                </c:pt>
                <c:pt idx="11543">
                  <c:v>40854</c:v>
                </c:pt>
                <c:pt idx="11544">
                  <c:v>40855</c:v>
                </c:pt>
                <c:pt idx="11545">
                  <c:v>40856</c:v>
                </c:pt>
                <c:pt idx="11546">
                  <c:v>40857</c:v>
                </c:pt>
                <c:pt idx="11547">
                  <c:v>40858</c:v>
                </c:pt>
                <c:pt idx="11548">
                  <c:v>40859</c:v>
                </c:pt>
                <c:pt idx="11549">
                  <c:v>40860</c:v>
                </c:pt>
                <c:pt idx="11550">
                  <c:v>40861</c:v>
                </c:pt>
                <c:pt idx="11551">
                  <c:v>40862</c:v>
                </c:pt>
                <c:pt idx="11552">
                  <c:v>40863</c:v>
                </c:pt>
                <c:pt idx="11553">
                  <c:v>40864</c:v>
                </c:pt>
                <c:pt idx="11554">
                  <c:v>40865</c:v>
                </c:pt>
                <c:pt idx="11555">
                  <c:v>40866</c:v>
                </c:pt>
                <c:pt idx="11556">
                  <c:v>40867</c:v>
                </c:pt>
                <c:pt idx="11557">
                  <c:v>40868</c:v>
                </c:pt>
                <c:pt idx="11558">
                  <c:v>40869</c:v>
                </c:pt>
                <c:pt idx="11559">
                  <c:v>40870</c:v>
                </c:pt>
                <c:pt idx="11560">
                  <c:v>40871</c:v>
                </c:pt>
                <c:pt idx="11561">
                  <c:v>40872</c:v>
                </c:pt>
                <c:pt idx="11562">
                  <c:v>40873</c:v>
                </c:pt>
                <c:pt idx="11563">
                  <c:v>40874</c:v>
                </c:pt>
                <c:pt idx="11564">
                  <c:v>40875</c:v>
                </c:pt>
                <c:pt idx="11565">
                  <c:v>40876</c:v>
                </c:pt>
                <c:pt idx="11566">
                  <c:v>40877</c:v>
                </c:pt>
                <c:pt idx="11567">
                  <c:v>40878</c:v>
                </c:pt>
                <c:pt idx="11568">
                  <c:v>40879</c:v>
                </c:pt>
                <c:pt idx="11569">
                  <c:v>40880</c:v>
                </c:pt>
                <c:pt idx="11570">
                  <c:v>40881</c:v>
                </c:pt>
                <c:pt idx="11571">
                  <c:v>40882</c:v>
                </c:pt>
                <c:pt idx="11572">
                  <c:v>40883</c:v>
                </c:pt>
                <c:pt idx="11573">
                  <c:v>40884</c:v>
                </c:pt>
                <c:pt idx="11574">
                  <c:v>40885</c:v>
                </c:pt>
                <c:pt idx="11575">
                  <c:v>40886</c:v>
                </c:pt>
                <c:pt idx="11576">
                  <c:v>40887</c:v>
                </c:pt>
                <c:pt idx="11577">
                  <c:v>40888</c:v>
                </c:pt>
                <c:pt idx="11578">
                  <c:v>40889</c:v>
                </c:pt>
                <c:pt idx="11579">
                  <c:v>40890</c:v>
                </c:pt>
                <c:pt idx="11580">
                  <c:v>40891</c:v>
                </c:pt>
                <c:pt idx="11581">
                  <c:v>40892</c:v>
                </c:pt>
                <c:pt idx="11582">
                  <c:v>40893</c:v>
                </c:pt>
                <c:pt idx="11583">
                  <c:v>40894</c:v>
                </c:pt>
                <c:pt idx="11584">
                  <c:v>40895</c:v>
                </c:pt>
                <c:pt idx="11585">
                  <c:v>40896</c:v>
                </c:pt>
                <c:pt idx="11586">
                  <c:v>40897</c:v>
                </c:pt>
                <c:pt idx="11587">
                  <c:v>40898</c:v>
                </c:pt>
                <c:pt idx="11588">
                  <c:v>40899</c:v>
                </c:pt>
                <c:pt idx="11589">
                  <c:v>40900</c:v>
                </c:pt>
                <c:pt idx="11590">
                  <c:v>40901</c:v>
                </c:pt>
                <c:pt idx="11591">
                  <c:v>40902</c:v>
                </c:pt>
                <c:pt idx="11592">
                  <c:v>40903</c:v>
                </c:pt>
                <c:pt idx="11593">
                  <c:v>40904</c:v>
                </c:pt>
                <c:pt idx="11594">
                  <c:v>40905</c:v>
                </c:pt>
                <c:pt idx="11595">
                  <c:v>40906</c:v>
                </c:pt>
                <c:pt idx="11596">
                  <c:v>40907</c:v>
                </c:pt>
                <c:pt idx="11597">
                  <c:v>40908</c:v>
                </c:pt>
                <c:pt idx="11598">
                  <c:v>40909</c:v>
                </c:pt>
                <c:pt idx="11599">
                  <c:v>40910</c:v>
                </c:pt>
                <c:pt idx="11600">
                  <c:v>40911</c:v>
                </c:pt>
                <c:pt idx="11601">
                  <c:v>40912</c:v>
                </c:pt>
                <c:pt idx="11602">
                  <c:v>40913</c:v>
                </c:pt>
                <c:pt idx="11603">
                  <c:v>40914</c:v>
                </c:pt>
                <c:pt idx="11604">
                  <c:v>40915</c:v>
                </c:pt>
                <c:pt idx="11605">
                  <c:v>40916</c:v>
                </c:pt>
                <c:pt idx="11606">
                  <c:v>40917</c:v>
                </c:pt>
                <c:pt idx="11607">
                  <c:v>40918</c:v>
                </c:pt>
                <c:pt idx="11608">
                  <c:v>40919</c:v>
                </c:pt>
                <c:pt idx="11609">
                  <c:v>40920</c:v>
                </c:pt>
                <c:pt idx="11610">
                  <c:v>40921</c:v>
                </c:pt>
                <c:pt idx="11611">
                  <c:v>40922</c:v>
                </c:pt>
                <c:pt idx="11612">
                  <c:v>40923</c:v>
                </c:pt>
                <c:pt idx="11613">
                  <c:v>40924</c:v>
                </c:pt>
                <c:pt idx="11614">
                  <c:v>40925</c:v>
                </c:pt>
                <c:pt idx="11615">
                  <c:v>40926</c:v>
                </c:pt>
                <c:pt idx="11616">
                  <c:v>40927</c:v>
                </c:pt>
                <c:pt idx="11617">
                  <c:v>40928</c:v>
                </c:pt>
                <c:pt idx="11618">
                  <c:v>40929</c:v>
                </c:pt>
                <c:pt idx="11619">
                  <c:v>40930</c:v>
                </c:pt>
                <c:pt idx="11620">
                  <c:v>40931</c:v>
                </c:pt>
                <c:pt idx="11621">
                  <c:v>40932</c:v>
                </c:pt>
                <c:pt idx="11622">
                  <c:v>40933</c:v>
                </c:pt>
                <c:pt idx="11623">
                  <c:v>40934</c:v>
                </c:pt>
                <c:pt idx="11624">
                  <c:v>40935</c:v>
                </c:pt>
                <c:pt idx="11625">
                  <c:v>40936</c:v>
                </c:pt>
                <c:pt idx="11626">
                  <c:v>40937</c:v>
                </c:pt>
                <c:pt idx="11627">
                  <c:v>40938</c:v>
                </c:pt>
                <c:pt idx="11628">
                  <c:v>40939</c:v>
                </c:pt>
                <c:pt idx="11629">
                  <c:v>40940</c:v>
                </c:pt>
                <c:pt idx="11630">
                  <c:v>40941</c:v>
                </c:pt>
                <c:pt idx="11631">
                  <c:v>40942</c:v>
                </c:pt>
                <c:pt idx="11632">
                  <c:v>40943</c:v>
                </c:pt>
                <c:pt idx="11633">
                  <c:v>40944</c:v>
                </c:pt>
                <c:pt idx="11634">
                  <c:v>40945</c:v>
                </c:pt>
                <c:pt idx="11635">
                  <c:v>40946</c:v>
                </c:pt>
                <c:pt idx="11636">
                  <c:v>40947</c:v>
                </c:pt>
                <c:pt idx="11637">
                  <c:v>40948</c:v>
                </c:pt>
                <c:pt idx="11638">
                  <c:v>40949</c:v>
                </c:pt>
                <c:pt idx="11639">
                  <c:v>40950</c:v>
                </c:pt>
                <c:pt idx="11640">
                  <c:v>40951</c:v>
                </c:pt>
                <c:pt idx="11641">
                  <c:v>40952</c:v>
                </c:pt>
                <c:pt idx="11642">
                  <c:v>40953</c:v>
                </c:pt>
                <c:pt idx="11643">
                  <c:v>40954</c:v>
                </c:pt>
                <c:pt idx="11644">
                  <c:v>40955</c:v>
                </c:pt>
                <c:pt idx="11645">
                  <c:v>40956</c:v>
                </c:pt>
                <c:pt idx="11646">
                  <c:v>40957</c:v>
                </c:pt>
                <c:pt idx="11647">
                  <c:v>40958</c:v>
                </c:pt>
                <c:pt idx="11648">
                  <c:v>40959</c:v>
                </c:pt>
                <c:pt idx="11649">
                  <c:v>40960</c:v>
                </c:pt>
                <c:pt idx="11650">
                  <c:v>40961</c:v>
                </c:pt>
                <c:pt idx="11651">
                  <c:v>40962</c:v>
                </c:pt>
                <c:pt idx="11652">
                  <c:v>40963</c:v>
                </c:pt>
                <c:pt idx="11653">
                  <c:v>40964</c:v>
                </c:pt>
                <c:pt idx="11654">
                  <c:v>40965</c:v>
                </c:pt>
                <c:pt idx="11655">
                  <c:v>40966</c:v>
                </c:pt>
                <c:pt idx="11656">
                  <c:v>40967</c:v>
                </c:pt>
                <c:pt idx="11657">
                  <c:v>40968</c:v>
                </c:pt>
                <c:pt idx="11658">
                  <c:v>40969</c:v>
                </c:pt>
                <c:pt idx="11659">
                  <c:v>40970</c:v>
                </c:pt>
                <c:pt idx="11660">
                  <c:v>40971</c:v>
                </c:pt>
                <c:pt idx="11661">
                  <c:v>40972</c:v>
                </c:pt>
                <c:pt idx="11662">
                  <c:v>40973</c:v>
                </c:pt>
                <c:pt idx="11663">
                  <c:v>40974</c:v>
                </c:pt>
                <c:pt idx="11664">
                  <c:v>40975</c:v>
                </c:pt>
                <c:pt idx="11665">
                  <c:v>40976</c:v>
                </c:pt>
                <c:pt idx="11666">
                  <c:v>40977</c:v>
                </c:pt>
                <c:pt idx="11667">
                  <c:v>40978</c:v>
                </c:pt>
                <c:pt idx="11668">
                  <c:v>40979</c:v>
                </c:pt>
                <c:pt idx="11669">
                  <c:v>40980</c:v>
                </c:pt>
                <c:pt idx="11670">
                  <c:v>40981</c:v>
                </c:pt>
                <c:pt idx="11671">
                  <c:v>40982</c:v>
                </c:pt>
                <c:pt idx="11672">
                  <c:v>40983</c:v>
                </c:pt>
                <c:pt idx="11673">
                  <c:v>40984</c:v>
                </c:pt>
                <c:pt idx="11674">
                  <c:v>40985</c:v>
                </c:pt>
                <c:pt idx="11675">
                  <c:v>40986</c:v>
                </c:pt>
                <c:pt idx="11676">
                  <c:v>40987</c:v>
                </c:pt>
                <c:pt idx="11677">
                  <c:v>40988</c:v>
                </c:pt>
                <c:pt idx="11678">
                  <c:v>40989</c:v>
                </c:pt>
                <c:pt idx="11679">
                  <c:v>40990</c:v>
                </c:pt>
                <c:pt idx="11680">
                  <c:v>40991</c:v>
                </c:pt>
                <c:pt idx="11681">
                  <c:v>40992</c:v>
                </c:pt>
                <c:pt idx="11682">
                  <c:v>40993</c:v>
                </c:pt>
                <c:pt idx="11683">
                  <c:v>40994</c:v>
                </c:pt>
                <c:pt idx="11684">
                  <c:v>40995</c:v>
                </c:pt>
                <c:pt idx="11685">
                  <c:v>40996</c:v>
                </c:pt>
                <c:pt idx="11686">
                  <c:v>40997</c:v>
                </c:pt>
                <c:pt idx="11687">
                  <c:v>40998</c:v>
                </c:pt>
                <c:pt idx="11688">
                  <c:v>40999</c:v>
                </c:pt>
                <c:pt idx="11689">
                  <c:v>41000</c:v>
                </c:pt>
                <c:pt idx="11690">
                  <c:v>41001</c:v>
                </c:pt>
                <c:pt idx="11691">
                  <c:v>41002</c:v>
                </c:pt>
                <c:pt idx="11692">
                  <c:v>41003</c:v>
                </c:pt>
                <c:pt idx="11693">
                  <c:v>41004</c:v>
                </c:pt>
                <c:pt idx="11694">
                  <c:v>41005</c:v>
                </c:pt>
                <c:pt idx="11695">
                  <c:v>41006</c:v>
                </c:pt>
                <c:pt idx="11696">
                  <c:v>41007</c:v>
                </c:pt>
                <c:pt idx="11697">
                  <c:v>41008</c:v>
                </c:pt>
                <c:pt idx="11698">
                  <c:v>41009</c:v>
                </c:pt>
                <c:pt idx="11699">
                  <c:v>41010</c:v>
                </c:pt>
                <c:pt idx="11700">
                  <c:v>41011</c:v>
                </c:pt>
                <c:pt idx="11701">
                  <c:v>41012</c:v>
                </c:pt>
                <c:pt idx="11702">
                  <c:v>41013</c:v>
                </c:pt>
                <c:pt idx="11703">
                  <c:v>41014</c:v>
                </c:pt>
                <c:pt idx="11704">
                  <c:v>41015</c:v>
                </c:pt>
                <c:pt idx="11705">
                  <c:v>41016</c:v>
                </c:pt>
                <c:pt idx="11706">
                  <c:v>41017</c:v>
                </c:pt>
                <c:pt idx="11707">
                  <c:v>41018</c:v>
                </c:pt>
                <c:pt idx="11708">
                  <c:v>41019</c:v>
                </c:pt>
                <c:pt idx="11709">
                  <c:v>41020</c:v>
                </c:pt>
                <c:pt idx="11710">
                  <c:v>41021</c:v>
                </c:pt>
                <c:pt idx="11711">
                  <c:v>41022</c:v>
                </c:pt>
                <c:pt idx="11712">
                  <c:v>41023</c:v>
                </c:pt>
                <c:pt idx="11713">
                  <c:v>41024</c:v>
                </c:pt>
                <c:pt idx="11714">
                  <c:v>41025</c:v>
                </c:pt>
                <c:pt idx="11715">
                  <c:v>41026</c:v>
                </c:pt>
                <c:pt idx="11716">
                  <c:v>41027</c:v>
                </c:pt>
                <c:pt idx="11717">
                  <c:v>41028</c:v>
                </c:pt>
                <c:pt idx="11718">
                  <c:v>41029</c:v>
                </c:pt>
                <c:pt idx="11719">
                  <c:v>41030</c:v>
                </c:pt>
                <c:pt idx="11720">
                  <c:v>41031</c:v>
                </c:pt>
                <c:pt idx="11721">
                  <c:v>41032</c:v>
                </c:pt>
                <c:pt idx="11722">
                  <c:v>41033</c:v>
                </c:pt>
                <c:pt idx="11723">
                  <c:v>41034</c:v>
                </c:pt>
                <c:pt idx="11724">
                  <c:v>41035</c:v>
                </c:pt>
                <c:pt idx="11725">
                  <c:v>41036</c:v>
                </c:pt>
                <c:pt idx="11726">
                  <c:v>41037</c:v>
                </c:pt>
                <c:pt idx="11727">
                  <c:v>41038</c:v>
                </c:pt>
                <c:pt idx="11728">
                  <c:v>41039</c:v>
                </c:pt>
                <c:pt idx="11729">
                  <c:v>41040</c:v>
                </c:pt>
                <c:pt idx="11730">
                  <c:v>41041</c:v>
                </c:pt>
                <c:pt idx="11731">
                  <c:v>41042</c:v>
                </c:pt>
                <c:pt idx="11732">
                  <c:v>41043</c:v>
                </c:pt>
                <c:pt idx="11733">
                  <c:v>41044</c:v>
                </c:pt>
                <c:pt idx="11734">
                  <c:v>41045</c:v>
                </c:pt>
                <c:pt idx="11735">
                  <c:v>41046</c:v>
                </c:pt>
                <c:pt idx="11736">
                  <c:v>41047</c:v>
                </c:pt>
                <c:pt idx="11737">
                  <c:v>41048</c:v>
                </c:pt>
                <c:pt idx="11738">
                  <c:v>41049</c:v>
                </c:pt>
                <c:pt idx="11739">
                  <c:v>41050</c:v>
                </c:pt>
                <c:pt idx="11740">
                  <c:v>41051</c:v>
                </c:pt>
                <c:pt idx="11741">
                  <c:v>41052</c:v>
                </c:pt>
                <c:pt idx="11742">
                  <c:v>41053</c:v>
                </c:pt>
                <c:pt idx="11743">
                  <c:v>41054</c:v>
                </c:pt>
                <c:pt idx="11744">
                  <c:v>41055</c:v>
                </c:pt>
                <c:pt idx="11745">
                  <c:v>41056</c:v>
                </c:pt>
                <c:pt idx="11746">
                  <c:v>41057</c:v>
                </c:pt>
                <c:pt idx="11747">
                  <c:v>41058</c:v>
                </c:pt>
                <c:pt idx="11748">
                  <c:v>41059</c:v>
                </c:pt>
                <c:pt idx="11749">
                  <c:v>41060</c:v>
                </c:pt>
                <c:pt idx="11750">
                  <c:v>41061</c:v>
                </c:pt>
                <c:pt idx="11751">
                  <c:v>41062</c:v>
                </c:pt>
                <c:pt idx="11752">
                  <c:v>41063</c:v>
                </c:pt>
                <c:pt idx="11753">
                  <c:v>41064</c:v>
                </c:pt>
                <c:pt idx="11754">
                  <c:v>41065</c:v>
                </c:pt>
                <c:pt idx="11755">
                  <c:v>41066</c:v>
                </c:pt>
                <c:pt idx="11756">
                  <c:v>41067</c:v>
                </c:pt>
                <c:pt idx="11757">
                  <c:v>41068</c:v>
                </c:pt>
                <c:pt idx="11758">
                  <c:v>41069</c:v>
                </c:pt>
                <c:pt idx="11759">
                  <c:v>41070</c:v>
                </c:pt>
                <c:pt idx="11760">
                  <c:v>41071</c:v>
                </c:pt>
                <c:pt idx="11761">
                  <c:v>41072</c:v>
                </c:pt>
                <c:pt idx="11762">
                  <c:v>41073</c:v>
                </c:pt>
                <c:pt idx="11763">
                  <c:v>41074</c:v>
                </c:pt>
                <c:pt idx="11764">
                  <c:v>41075</c:v>
                </c:pt>
                <c:pt idx="11765">
                  <c:v>41076</c:v>
                </c:pt>
                <c:pt idx="11766">
                  <c:v>41077</c:v>
                </c:pt>
                <c:pt idx="11767">
                  <c:v>41078</c:v>
                </c:pt>
                <c:pt idx="11768">
                  <c:v>41079</c:v>
                </c:pt>
                <c:pt idx="11769">
                  <c:v>41080</c:v>
                </c:pt>
                <c:pt idx="11770">
                  <c:v>41081</c:v>
                </c:pt>
                <c:pt idx="11771">
                  <c:v>41082</c:v>
                </c:pt>
                <c:pt idx="11772">
                  <c:v>41083</c:v>
                </c:pt>
                <c:pt idx="11773">
                  <c:v>41084</c:v>
                </c:pt>
                <c:pt idx="11774">
                  <c:v>41085</c:v>
                </c:pt>
                <c:pt idx="11775">
                  <c:v>41086</c:v>
                </c:pt>
                <c:pt idx="11776">
                  <c:v>41087</c:v>
                </c:pt>
                <c:pt idx="11777">
                  <c:v>41088</c:v>
                </c:pt>
                <c:pt idx="11778">
                  <c:v>41089</c:v>
                </c:pt>
                <c:pt idx="11779">
                  <c:v>41090</c:v>
                </c:pt>
                <c:pt idx="11780">
                  <c:v>41091</c:v>
                </c:pt>
                <c:pt idx="11781">
                  <c:v>41092</c:v>
                </c:pt>
                <c:pt idx="11782">
                  <c:v>41093</c:v>
                </c:pt>
                <c:pt idx="11783">
                  <c:v>41094</c:v>
                </c:pt>
                <c:pt idx="11784">
                  <c:v>41095</c:v>
                </c:pt>
                <c:pt idx="11785">
                  <c:v>41096</c:v>
                </c:pt>
                <c:pt idx="11786">
                  <c:v>41097</c:v>
                </c:pt>
                <c:pt idx="11787">
                  <c:v>41098</c:v>
                </c:pt>
                <c:pt idx="11788">
                  <c:v>41099</c:v>
                </c:pt>
                <c:pt idx="11789">
                  <c:v>41100</c:v>
                </c:pt>
                <c:pt idx="11790">
                  <c:v>41101</c:v>
                </c:pt>
                <c:pt idx="11791">
                  <c:v>41102</c:v>
                </c:pt>
                <c:pt idx="11792">
                  <c:v>41103</c:v>
                </c:pt>
                <c:pt idx="11793">
                  <c:v>41104</c:v>
                </c:pt>
                <c:pt idx="11794">
                  <c:v>41105</c:v>
                </c:pt>
                <c:pt idx="11795">
                  <c:v>41106</c:v>
                </c:pt>
                <c:pt idx="11796">
                  <c:v>41107</c:v>
                </c:pt>
                <c:pt idx="11797">
                  <c:v>41108</c:v>
                </c:pt>
                <c:pt idx="11798">
                  <c:v>41109</c:v>
                </c:pt>
                <c:pt idx="11799">
                  <c:v>41110</c:v>
                </c:pt>
                <c:pt idx="11800">
                  <c:v>41111</c:v>
                </c:pt>
                <c:pt idx="11801">
                  <c:v>41112</c:v>
                </c:pt>
                <c:pt idx="11802">
                  <c:v>41113</c:v>
                </c:pt>
                <c:pt idx="11803">
                  <c:v>41114</c:v>
                </c:pt>
                <c:pt idx="11804">
                  <c:v>41115</c:v>
                </c:pt>
                <c:pt idx="11805">
                  <c:v>41116</c:v>
                </c:pt>
                <c:pt idx="11806">
                  <c:v>41117</c:v>
                </c:pt>
                <c:pt idx="11807">
                  <c:v>41118</c:v>
                </c:pt>
                <c:pt idx="11808">
                  <c:v>41119</c:v>
                </c:pt>
                <c:pt idx="11809">
                  <c:v>41120</c:v>
                </c:pt>
                <c:pt idx="11810">
                  <c:v>41121</c:v>
                </c:pt>
                <c:pt idx="11811">
                  <c:v>41122</c:v>
                </c:pt>
                <c:pt idx="11812">
                  <c:v>41123</c:v>
                </c:pt>
                <c:pt idx="11813">
                  <c:v>41124</c:v>
                </c:pt>
                <c:pt idx="11814">
                  <c:v>41125</c:v>
                </c:pt>
                <c:pt idx="11815">
                  <c:v>41126</c:v>
                </c:pt>
                <c:pt idx="11816">
                  <c:v>41127</c:v>
                </c:pt>
                <c:pt idx="11817">
                  <c:v>41128</c:v>
                </c:pt>
                <c:pt idx="11818">
                  <c:v>41129</c:v>
                </c:pt>
                <c:pt idx="11819">
                  <c:v>41130</c:v>
                </c:pt>
                <c:pt idx="11820">
                  <c:v>41131</c:v>
                </c:pt>
                <c:pt idx="11821">
                  <c:v>41132</c:v>
                </c:pt>
                <c:pt idx="11822">
                  <c:v>41133</c:v>
                </c:pt>
                <c:pt idx="11823">
                  <c:v>41134</c:v>
                </c:pt>
                <c:pt idx="11824">
                  <c:v>41135</c:v>
                </c:pt>
                <c:pt idx="11825">
                  <c:v>41136</c:v>
                </c:pt>
                <c:pt idx="11826">
                  <c:v>41137</c:v>
                </c:pt>
                <c:pt idx="11827">
                  <c:v>41138</c:v>
                </c:pt>
                <c:pt idx="11828">
                  <c:v>41139</c:v>
                </c:pt>
                <c:pt idx="11829">
                  <c:v>41140</c:v>
                </c:pt>
                <c:pt idx="11830">
                  <c:v>41141</c:v>
                </c:pt>
                <c:pt idx="11831">
                  <c:v>41142</c:v>
                </c:pt>
                <c:pt idx="11832">
                  <c:v>41143</c:v>
                </c:pt>
                <c:pt idx="11833">
                  <c:v>41144</c:v>
                </c:pt>
                <c:pt idx="11834">
                  <c:v>41145</c:v>
                </c:pt>
                <c:pt idx="11835">
                  <c:v>41146</c:v>
                </c:pt>
                <c:pt idx="11836">
                  <c:v>41147</c:v>
                </c:pt>
                <c:pt idx="11837">
                  <c:v>41148</c:v>
                </c:pt>
                <c:pt idx="11838">
                  <c:v>41149</c:v>
                </c:pt>
                <c:pt idx="11839">
                  <c:v>41150</c:v>
                </c:pt>
                <c:pt idx="11840">
                  <c:v>41151</c:v>
                </c:pt>
                <c:pt idx="11841">
                  <c:v>41152</c:v>
                </c:pt>
                <c:pt idx="11842">
                  <c:v>41153</c:v>
                </c:pt>
                <c:pt idx="11843">
                  <c:v>41154</c:v>
                </c:pt>
                <c:pt idx="11844">
                  <c:v>41155</c:v>
                </c:pt>
                <c:pt idx="11845">
                  <c:v>41156</c:v>
                </c:pt>
                <c:pt idx="11846">
                  <c:v>41157</c:v>
                </c:pt>
                <c:pt idx="11847">
                  <c:v>41158</c:v>
                </c:pt>
                <c:pt idx="11848">
                  <c:v>41159</c:v>
                </c:pt>
                <c:pt idx="11849">
                  <c:v>41160</c:v>
                </c:pt>
                <c:pt idx="11850">
                  <c:v>41161</c:v>
                </c:pt>
                <c:pt idx="11851">
                  <c:v>41162</c:v>
                </c:pt>
                <c:pt idx="11852">
                  <c:v>41163</c:v>
                </c:pt>
                <c:pt idx="11853">
                  <c:v>41164</c:v>
                </c:pt>
                <c:pt idx="11854">
                  <c:v>41165</c:v>
                </c:pt>
                <c:pt idx="11855">
                  <c:v>41166</c:v>
                </c:pt>
                <c:pt idx="11856">
                  <c:v>41167</c:v>
                </c:pt>
                <c:pt idx="11857">
                  <c:v>41168</c:v>
                </c:pt>
                <c:pt idx="11858">
                  <c:v>41169</c:v>
                </c:pt>
                <c:pt idx="11859">
                  <c:v>41170</c:v>
                </c:pt>
                <c:pt idx="11860">
                  <c:v>41171</c:v>
                </c:pt>
                <c:pt idx="11861">
                  <c:v>41172</c:v>
                </c:pt>
                <c:pt idx="11862">
                  <c:v>41173</c:v>
                </c:pt>
                <c:pt idx="11863">
                  <c:v>41174</c:v>
                </c:pt>
                <c:pt idx="11864">
                  <c:v>41175</c:v>
                </c:pt>
                <c:pt idx="11865">
                  <c:v>41176</c:v>
                </c:pt>
                <c:pt idx="11866">
                  <c:v>41177</c:v>
                </c:pt>
                <c:pt idx="11867">
                  <c:v>41178</c:v>
                </c:pt>
                <c:pt idx="11868">
                  <c:v>41179</c:v>
                </c:pt>
                <c:pt idx="11869">
                  <c:v>41180</c:v>
                </c:pt>
                <c:pt idx="11870">
                  <c:v>41181</c:v>
                </c:pt>
                <c:pt idx="11871">
                  <c:v>41182</c:v>
                </c:pt>
                <c:pt idx="11872">
                  <c:v>41183</c:v>
                </c:pt>
                <c:pt idx="11873">
                  <c:v>41184</c:v>
                </c:pt>
                <c:pt idx="11874">
                  <c:v>41185</c:v>
                </c:pt>
                <c:pt idx="11875">
                  <c:v>41186</c:v>
                </c:pt>
                <c:pt idx="11876">
                  <c:v>41187</c:v>
                </c:pt>
                <c:pt idx="11877">
                  <c:v>41188</c:v>
                </c:pt>
                <c:pt idx="11878">
                  <c:v>41189</c:v>
                </c:pt>
                <c:pt idx="11879">
                  <c:v>41190</c:v>
                </c:pt>
                <c:pt idx="11880">
                  <c:v>41191</c:v>
                </c:pt>
                <c:pt idx="11881">
                  <c:v>41192</c:v>
                </c:pt>
                <c:pt idx="11882">
                  <c:v>41193</c:v>
                </c:pt>
                <c:pt idx="11883">
                  <c:v>41194</c:v>
                </c:pt>
                <c:pt idx="11884">
                  <c:v>41195</c:v>
                </c:pt>
                <c:pt idx="11885">
                  <c:v>41196</c:v>
                </c:pt>
                <c:pt idx="11886">
                  <c:v>41197</c:v>
                </c:pt>
                <c:pt idx="11887">
                  <c:v>41198</c:v>
                </c:pt>
                <c:pt idx="11888">
                  <c:v>41199</c:v>
                </c:pt>
                <c:pt idx="11889">
                  <c:v>41200</c:v>
                </c:pt>
                <c:pt idx="11890">
                  <c:v>41201</c:v>
                </c:pt>
                <c:pt idx="11891">
                  <c:v>41202</c:v>
                </c:pt>
                <c:pt idx="11892">
                  <c:v>41203</c:v>
                </c:pt>
                <c:pt idx="11893">
                  <c:v>41204</c:v>
                </c:pt>
                <c:pt idx="11894">
                  <c:v>41205</c:v>
                </c:pt>
                <c:pt idx="11895">
                  <c:v>41206</c:v>
                </c:pt>
                <c:pt idx="11896">
                  <c:v>41207</c:v>
                </c:pt>
                <c:pt idx="11897">
                  <c:v>41208</c:v>
                </c:pt>
                <c:pt idx="11898">
                  <c:v>41209</c:v>
                </c:pt>
                <c:pt idx="11899">
                  <c:v>41210</c:v>
                </c:pt>
                <c:pt idx="11900">
                  <c:v>41211</c:v>
                </c:pt>
                <c:pt idx="11901">
                  <c:v>41212</c:v>
                </c:pt>
                <c:pt idx="11902">
                  <c:v>41213</c:v>
                </c:pt>
                <c:pt idx="11903">
                  <c:v>41214</c:v>
                </c:pt>
                <c:pt idx="11904">
                  <c:v>41215</c:v>
                </c:pt>
                <c:pt idx="11905">
                  <c:v>41216</c:v>
                </c:pt>
                <c:pt idx="11906">
                  <c:v>41217</c:v>
                </c:pt>
                <c:pt idx="11907">
                  <c:v>41218</c:v>
                </c:pt>
                <c:pt idx="11908">
                  <c:v>41219</c:v>
                </c:pt>
                <c:pt idx="11909">
                  <c:v>41220</c:v>
                </c:pt>
                <c:pt idx="11910">
                  <c:v>41221</c:v>
                </c:pt>
                <c:pt idx="11911">
                  <c:v>41222</c:v>
                </c:pt>
                <c:pt idx="11912">
                  <c:v>41223</c:v>
                </c:pt>
                <c:pt idx="11913">
                  <c:v>41224</c:v>
                </c:pt>
                <c:pt idx="11914">
                  <c:v>41225</c:v>
                </c:pt>
                <c:pt idx="11915">
                  <c:v>41226</c:v>
                </c:pt>
                <c:pt idx="11916">
                  <c:v>41227</c:v>
                </c:pt>
                <c:pt idx="11917">
                  <c:v>41228</c:v>
                </c:pt>
                <c:pt idx="11918">
                  <c:v>41229</c:v>
                </c:pt>
                <c:pt idx="11919">
                  <c:v>41230</c:v>
                </c:pt>
                <c:pt idx="11920">
                  <c:v>41231</c:v>
                </c:pt>
                <c:pt idx="11921">
                  <c:v>41232</c:v>
                </c:pt>
                <c:pt idx="11922">
                  <c:v>41233</c:v>
                </c:pt>
                <c:pt idx="11923">
                  <c:v>41234</c:v>
                </c:pt>
                <c:pt idx="11924">
                  <c:v>41235</c:v>
                </c:pt>
                <c:pt idx="11925">
                  <c:v>41236</c:v>
                </c:pt>
                <c:pt idx="11926">
                  <c:v>41237</c:v>
                </c:pt>
                <c:pt idx="11927">
                  <c:v>41238</c:v>
                </c:pt>
                <c:pt idx="11928">
                  <c:v>41239</c:v>
                </c:pt>
                <c:pt idx="11929">
                  <c:v>41240</c:v>
                </c:pt>
                <c:pt idx="11930">
                  <c:v>41241</c:v>
                </c:pt>
                <c:pt idx="11931">
                  <c:v>41242</c:v>
                </c:pt>
                <c:pt idx="11932">
                  <c:v>41243</c:v>
                </c:pt>
                <c:pt idx="11933">
                  <c:v>41244</c:v>
                </c:pt>
                <c:pt idx="11934">
                  <c:v>41245</c:v>
                </c:pt>
                <c:pt idx="11935">
                  <c:v>41246</c:v>
                </c:pt>
                <c:pt idx="11936">
                  <c:v>41247</c:v>
                </c:pt>
                <c:pt idx="11937">
                  <c:v>41248</c:v>
                </c:pt>
                <c:pt idx="11938">
                  <c:v>41249</c:v>
                </c:pt>
                <c:pt idx="11939">
                  <c:v>41250</c:v>
                </c:pt>
                <c:pt idx="11940">
                  <c:v>41251</c:v>
                </c:pt>
                <c:pt idx="11941">
                  <c:v>41252</c:v>
                </c:pt>
                <c:pt idx="11942">
                  <c:v>41253</c:v>
                </c:pt>
                <c:pt idx="11943">
                  <c:v>41254</c:v>
                </c:pt>
                <c:pt idx="11944">
                  <c:v>41255</c:v>
                </c:pt>
                <c:pt idx="11945">
                  <c:v>41256</c:v>
                </c:pt>
                <c:pt idx="11946">
                  <c:v>41257</c:v>
                </c:pt>
                <c:pt idx="11947">
                  <c:v>41258</c:v>
                </c:pt>
                <c:pt idx="11948">
                  <c:v>41259</c:v>
                </c:pt>
                <c:pt idx="11949">
                  <c:v>41260</c:v>
                </c:pt>
                <c:pt idx="11950">
                  <c:v>41261</c:v>
                </c:pt>
                <c:pt idx="11951">
                  <c:v>41262</c:v>
                </c:pt>
                <c:pt idx="11952">
                  <c:v>41263</c:v>
                </c:pt>
                <c:pt idx="11953">
                  <c:v>41264</c:v>
                </c:pt>
                <c:pt idx="11954">
                  <c:v>41265</c:v>
                </c:pt>
                <c:pt idx="11955">
                  <c:v>41266</c:v>
                </c:pt>
                <c:pt idx="11956">
                  <c:v>41267</c:v>
                </c:pt>
                <c:pt idx="11957">
                  <c:v>41268</c:v>
                </c:pt>
                <c:pt idx="11958">
                  <c:v>41269</c:v>
                </c:pt>
                <c:pt idx="11959">
                  <c:v>41270</c:v>
                </c:pt>
                <c:pt idx="11960">
                  <c:v>41271</c:v>
                </c:pt>
                <c:pt idx="11961">
                  <c:v>41272</c:v>
                </c:pt>
                <c:pt idx="11962">
                  <c:v>41273</c:v>
                </c:pt>
                <c:pt idx="11963">
                  <c:v>41274</c:v>
                </c:pt>
                <c:pt idx="11964">
                  <c:v>41275</c:v>
                </c:pt>
                <c:pt idx="11965">
                  <c:v>41276</c:v>
                </c:pt>
                <c:pt idx="11966">
                  <c:v>41277</c:v>
                </c:pt>
                <c:pt idx="11967">
                  <c:v>41278</c:v>
                </c:pt>
                <c:pt idx="11968">
                  <c:v>41279</c:v>
                </c:pt>
                <c:pt idx="11969">
                  <c:v>41280</c:v>
                </c:pt>
                <c:pt idx="11970">
                  <c:v>41281</c:v>
                </c:pt>
                <c:pt idx="11971">
                  <c:v>41282</c:v>
                </c:pt>
                <c:pt idx="11972">
                  <c:v>41283</c:v>
                </c:pt>
                <c:pt idx="11973">
                  <c:v>41284</c:v>
                </c:pt>
                <c:pt idx="11974">
                  <c:v>41285</c:v>
                </c:pt>
                <c:pt idx="11975">
                  <c:v>41286</c:v>
                </c:pt>
                <c:pt idx="11976">
                  <c:v>41287</c:v>
                </c:pt>
                <c:pt idx="11977">
                  <c:v>41288</c:v>
                </c:pt>
                <c:pt idx="11978">
                  <c:v>41289</c:v>
                </c:pt>
                <c:pt idx="11979">
                  <c:v>41290</c:v>
                </c:pt>
                <c:pt idx="11980">
                  <c:v>41291</c:v>
                </c:pt>
                <c:pt idx="11981">
                  <c:v>41292</c:v>
                </c:pt>
                <c:pt idx="11982">
                  <c:v>41293</c:v>
                </c:pt>
                <c:pt idx="11983">
                  <c:v>41294</c:v>
                </c:pt>
                <c:pt idx="11984">
                  <c:v>41295</c:v>
                </c:pt>
                <c:pt idx="11985">
                  <c:v>41296</c:v>
                </c:pt>
                <c:pt idx="11986">
                  <c:v>41297</c:v>
                </c:pt>
                <c:pt idx="11987">
                  <c:v>41298</c:v>
                </c:pt>
                <c:pt idx="11988">
                  <c:v>41299</c:v>
                </c:pt>
                <c:pt idx="11989">
                  <c:v>41300</c:v>
                </c:pt>
                <c:pt idx="11990">
                  <c:v>41301</c:v>
                </c:pt>
                <c:pt idx="11991">
                  <c:v>41302</c:v>
                </c:pt>
                <c:pt idx="11992">
                  <c:v>41303</c:v>
                </c:pt>
                <c:pt idx="11993">
                  <c:v>41304</c:v>
                </c:pt>
                <c:pt idx="11994">
                  <c:v>41305</c:v>
                </c:pt>
                <c:pt idx="11995">
                  <c:v>41306</c:v>
                </c:pt>
                <c:pt idx="11996">
                  <c:v>41307</c:v>
                </c:pt>
                <c:pt idx="11997">
                  <c:v>41308</c:v>
                </c:pt>
                <c:pt idx="11998">
                  <c:v>41309</c:v>
                </c:pt>
                <c:pt idx="11999">
                  <c:v>41310</c:v>
                </c:pt>
                <c:pt idx="12000">
                  <c:v>41311</c:v>
                </c:pt>
                <c:pt idx="12001">
                  <c:v>41312</c:v>
                </c:pt>
                <c:pt idx="12002">
                  <c:v>41313</c:v>
                </c:pt>
                <c:pt idx="12003">
                  <c:v>41314</c:v>
                </c:pt>
                <c:pt idx="12004">
                  <c:v>41315</c:v>
                </c:pt>
                <c:pt idx="12005">
                  <c:v>41316</c:v>
                </c:pt>
                <c:pt idx="12006">
                  <c:v>41317</c:v>
                </c:pt>
                <c:pt idx="12007">
                  <c:v>41318</c:v>
                </c:pt>
                <c:pt idx="12008">
                  <c:v>41319</c:v>
                </c:pt>
                <c:pt idx="12009">
                  <c:v>41320</c:v>
                </c:pt>
                <c:pt idx="12010">
                  <c:v>41321</c:v>
                </c:pt>
                <c:pt idx="12011">
                  <c:v>41322</c:v>
                </c:pt>
                <c:pt idx="12012">
                  <c:v>41323</c:v>
                </c:pt>
                <c:pt idx="12013">
                  <c:v>41324</c:v>
                </c:pt>
                <c:pt idx="12014">
                  <c:v>41325</c:v>
                </c:pt>
                <c:pt idx="12015">
                  <c:v>41326</c:v>
                </c:pt>
                <c:pt idx="12016">
                  <c:v>41327</c:v>
                </c:pt>
                <c:pt idx="12017">
                  <c:v>41328</c:v>
                </c:pt>
                <c:pt idx="12018">
                  <c:v>41329</c:v>
                </c:pt>
                <c:pt idx="12019">
                  <c:v>41330</c:v>
                </c:pt>
                <c:pt idx="12020">
                  <c:v>41331</c:v>
                </c:pt>
                <c:pt idx="12021">
                  <c:v>41332</c:v>
                </c:pt>
                <c:pt idx="12022">
                  <c:v>41333</c:v>
                </c:pt>
                <c:pt idx="12023">
                  <c:v>41334</c:v>
                </c:pt>
                <c:pt idx="12024">
                  <c:v>41335</c:v>
                </c:pt>
                <c:pt idx="12025">
                  <c:v>41336</c:v>
                </c:pt>
                <c:pt idx="12026">
                  <c:v>41337</c:v>
                </c:pt>
                <c:pt idx="12027">
                  <c:v>41338</c:v>
                </c:pt>
                <c:pt idx="12028">
                  <c:v>41339</c:v>
                </c:pt>
                <c:pt idx="12029">
                  <c:v>41340</c:v>
                </c:pt>
                <c:pt idx="12030">
                  <c:v>41341</c:v>
                </c:pt>
                <c:pt idx="12031">
                  <c:v>41342</c:v>
                </c:pt>
                <c:pt idx="12032">
                  <c:v>41343</c:v>
                </c:pt>
                <c:pt idx="12033">
                  <c:v>41344</c:v>
                </c:pt>
                <c:pt idx="12034">
                  <c:v>41345</c:v>
                </c:pt>
                <c:pt idx="12035">
                  <c:v>41346</c:v>
                </c:pt>
                <c:pt idx="12036">
                  <c:v>41347</c:v>
                </c:pt>
                <c:pt idx="12037">
                  <c:v>41348</c:v>
                </c:pt>
                <c:pt idx="12038">
                  <c:v>41349</c:v>
                </c:pt>
                <c:pt idx="12039">
                  <c:v>41350</c:v>
                </c:pt>
                <c:pt idx="12040">
                  <c:v>41351</c:v>
                </c:pt>
                <c:pt idx="12041">
                  <c:v>41352</c:v>
                </c:pt>
                <c:pt idx="12042">
                  <c:v>41353</c:v>
                </c:pt>
                <c:pt idx="12043">
                  <c:v>41354</c:v>
                </c:pt>
                <c:pt idx="12044">
                  <c:v>41355</c:v>
                </c:pt>
                <c:pt idx="12045">
                  <c:v>41356</c:v>
                </c:pt>
                <c:pt idx="12046">
                  <c:v>41357</c:v>
                </c:pt>
                <c:pt idx="12047">
                  <c:v>41358</c:v>
                </c:pt>
                <c:pt idx="12048">
                  <c:v>41359</c:v>
                </c:pt>
                <c:pt idx="12049">
                  <c:v>41360</c:v>
                </c:pt>
                <c:pt idx="12050">
                  <c:v>41361</c:v>
                </c:pt>
                <c:pt idx="12051">
                  <c:v>41362</c:v>
                </c:pt>
                <c:pt idx="12052">
                  <c:v>41363</c:v>
                </c:pt>
                <c:pt idx="12053">
                  <c:v>41364</c:v>
                </c:pt>
                <c:pt idx="12054">
                  <c:v>41365</c:v>
                </c:pt>
                <c:pt idx="12055">
                  <c:v>41366</c:v>
                </c:pt>
                <c:pt idx="12056">
                  <c:v>41367</c:v>
                </c:pt>
                <c:pt idx="12057">
                  <c:v>41368</c:v>
                </c:pt>
                <c:pt idx="12058">
                  <c:v>41369</c:v>
                </c:pt>
                <c:pt idx="12059">
                  <c:v>41370</c:v>
                </c:pt>
                <c:pt idx="12060">
                  <c:v>41371</c:v>
                </c:pt>
                <c:pt idx="12061">
                  <c:v>41372</c:v>
                </c:pt>
                <c:pt idx="12062">
                  <c:v>41373</c:v>
                </c:pt>
                <c:pt idx="12063">
                  <c:v>41374</c:v>
                </c:pt>
                <c:pt idx="12064">
                  <c:v>41375</c:v>
                </c:pt>
                <c:pt idx="12065">
                  <c:v>41376</c:v>
                </c:pt>
                <c:pt idx="12066">
                  <c:v>41377</c:v>
                </c:pt>
                <c:pt idx="12067">
                  <c:v>41378</c:v>
                </c:pt>
                <c:pt idx="12068">
                  <c:v>41379</c:v>
                </c:pt>
                <c:pt idx="12069">
                  <c:v>41380</c:v>
                </c:pt>
                <c:pt idx="12070">
                  <c:v>41381</c:v>
                </c:pt>
                <c:pt idx="12071">
                  <c:v>41382</c:v>
                </c:pt>
                <c:pt idx="12072">
                  <c:v>41383</c:v>
                </c:pt>
                <c:pt idx="12073">
                  <c:v>41384</c:v>
                </c:pt>
                <c:pt idx="12074">
                  <c:v>41385</c:v>
                </c:pt>
                <c:pt idx="12075">
                  <c:v>41386</c:v>
                </c:pt>
                <c:pt idx="12076">
                  <c:v>41387</c:v>
                </c:pt>
                <c:pt idx="12077">
                  <c:v>41388</c:v>
                </c:pt>
                <c:pt idx="12078">
                  <c:v>41389</c:v>
                </c:pt>
                <c:pt idx="12079">
                  <c:v>41390</c:v>
                </c:pt>
                <c:pt idx="12080">
                  <c:v>41391</c:v>
                </c:pt>
                <c:pt idx="12081">
                  <c:v>41392</c:v>
                </c:pt>
                <c:pt idx="12082">
                  <c:v>41393</c:v>
                </c:pt>
                <c:pt idx="12083">
                  <c:v>41394</c:v>
                </c:pt>
                <c:pt idx="12084">
                  <c:v>41395</c:v>
                </c:pt>
                <c:pt idx="12085">
                  <c:v>41396</c:v>
                </c:pt>
                <c:pt idx="12086">
                  <c:v>41397</c:v>
                </c:pt>
                <c:pt idx="12087">
                  <c:v>41398</c:v>
                </c:pt>
                <c:pt idx="12088">
                  <c:v>41399</c:v>
                </c:pt>
                <c:pt idx="12089">
                  <c:v>41400</c:v>
                </c:pt>
                <c:pt idx="12090">
                  <c:v>41401</c:v>
                </c:pt>
                <c:pt idx="12091">
                  <c:v>41402</c:v>
                </c:pt>
                <c:pt idx="12092">
                  <c:v>41403</c:v>
                </c:pt>
                <c:pt idx="12093">
                  <c:v>41404</c:v>
                </c:pt>
                <c:pt idx="12094">
                  <c:v>41405</c:v>
                </c:pt>
                <c:pt idx="12095">
                  <c:v>41406</c:v>
                </c:pt>
                <c:pt idx="12096">
                  <c:v>41407</c:v>
                </c:pt>
                <c:pt idx="12097">
                  <c:v>41408</c:v>
                </c:pt>
                <c:pt idx="12098">
                  <c:v>41409</c:v>
                </c:pt>
                <c:pt idx="12099">
                  <c:v>41410</c:v>
                </c:pt>
                <c:pt idx="12100">
                  <c:v>41411</c:v>
                </c:pt>
                <c:pt idx="12101">
                  <c:v>41412</c:v>
                </c:pt>
                <c:pt idx="12102">
                  <c:v>41413</c:v>
                </c:pt>
                <c:pt idx="12103">
                  <c:v>41414</c:v>
                </c:pt>
                <c:pt idx="12104">
                  <c:v>41415</c:v>
                </c:pt>
                <c:pt idx="12105">
                  <c:v>41416</c:v>
                </c:pt>
                <c:pt idx="12106">
                  <c:v>41417</c:v>
                </c:pt>
                <c:pt idx="12107">
                  <c:v>41418</c:v>
                </c:pt>
                <c:pt idx="12108">
                  <c:v>41419</c:v>
                </c:pt>
                <c:pt idx="12109">
                  <c:v>41420</c:v>
                </c:pt>
                <c:pt idx="12110">
                  <c:v>41421</c:v>
                </c:pt>
                <c:pt idx="12111">
                  <c:v>41422</c:v>
                </c:pt>
                <c:pt idx="12112">
                  <c:v>41423</c:v>
                </c:pt>
                <c:pt idx="12113">
                  <c:v>41424</c:v>
                </c:pt>
                <c:pt idx="12114">
                  <c:v>41425</c:v>
                </c:pt>
                <c:pt idx="12115">
                  <c:v>41426</c:v>
                </c:pt>
                <c:pt idx="12116">
                  <c:v>41427</c:v>
                </c:pt>
                <c:pt idx="12117">
                  <c:v>41428</c:v>
                </c:pt>
                <c:pt idx="12118">
                  <c:v>41429</c:v>
                </c:pt>
                <c:pt idx="12119">
                  <c:v>41430</c:v>
                </c:pt>
                <c:pt idx="12120">
                  <c:v>41431</c:v>
                </c:pt>
                <c:pt idx="12121">
                  <c:v>41432</c:v>
                </c:pt>
                <c:pt idx="12122">
                  <c:v>41433</c:v>
                </c:pt>
                <c:pt idx="12123">
                  <c:v>41434</c:v>
                </c:pt>
                <c:pt idx="12124">
                  <c:v>41435</c:v>
                </c:pt>
                <c:pt idx="12125">
                  <c:v>41436</c:v>
                </c:pt>
                <c:pt idx="12126">
                  <c:v>41437</c:v>
                </c:pt>
                <c:pt idx="12127">
                  <c:v>41438</c:v>
                </c:pt>
                <c:pt idx="12128">
                  <c:v>41439</c:v>
                </c:pt>
                <c:pt idx="12129">
                  <c:v>41440</c:v>
                </c:pt>
                <c:pt idx="12130">
                  <c:v>41441</c:v>
                </c:pt>
                <c:pt idx="12131">
                  <c:v>41442</c:v>
                </c:pt>
                <c:pt idx="12132">
                  <c:v>41443</c:v>
                </c:pt>
                <c:pt idx="12133">
                  <c:v>41444</c:v>
                </c:pt>
                <c:pt idx="12134">
                  <c:v>41445</c:v>
                </c:pt>
                <c:pt idx="12135">
                  <c:v>41446</c:v>
                </c:pt>
                <c:pt idx="12136">
                  <c:v>41447</c:v>
                </c:pt>
                <c:pt idx="12137">
                  <c:v>41448</c:v>
                </c:pt>
                <c:pt idx="12138">
                  <c:v>41449</c:v>
                </c:pt>
                <c:pt idx="12139">
                  <c:v>41450</c:v>
                </c:pt>
                <c:pt idx="12140">
                  <c:v>41451</c:v>
                </c:pt>
                <c:pt idx="12141">
                  <c:v>41452</c:v>
                </c:pt>
                <c:pt idx="12142">
                  <c:v>41453</c:v>
                </c:pt>
                <c:pt idx="12143">
                  <c:v>41454</c:v>
                </c:pt>
                <c:pt idx="12144">
                  <c:v>41455</c:v>
                </c:pt>
                <c:pt idx="12145">
                  <c:v>41456</c:v>
                </c:pt>
                <c:pt idx="12146">
                  <c:v>41457</c:v>
                </c:pt>
                <c:pt idx="12147">
                  <c:v>41458</c:v>
                </c:pt>
                <c:pt idx="12148">
                  <c:v>41459</c:v>
                </c:pt>
                <c:pt idx="12149">
                  <c:v>41460</c:v>
                </c:pt>
                <c:pt idx="12150">
                  <c:v>41461</c:v>
                </c:pt>
                <c:pt idx="12151">
                  <c:v>41462</c:v>
                </c:pt>
                <c:pt idx="12152">
                  <c:v>41463</c:v>
                </c:pt>
                <c:pt idx="12153">
                  <c:v>41464</c:v>
                </c:pt>
                <c:pt idx="12154">
                  <c:v>41465</c:v>
                </c:pt>
                <c:pt idx="12155">
                  <c:v>41466</c:v>
                </c:pt>
                <c:pt idx="12156">
                  <c:v>41467</c:v>
                </c:pt>
                <c:pt idx="12157">
                  <c:v>41468</c:v>
                </c:pt>
                <c:pt idx="12158">
                  <c:v>41469</c:v>
                </c:pt>
                <c:pt idx="12159">
                  <c:v>41470</c:v>
                </c:pt>
                <c:pt idx="12160">
                  <c:v>41471</c:v>
                </c:pt>
                <c:pt idx="12161">
                  <c:v>41472</c:v>
                </c:pt>
                <c:pt idx="12162">
                  <c:v>41473</c:v>
                </c:pt>
                <c:pt idx="12163">
                  <c:v>41474</c:v>
                </c:pt>
                <c:pt idx="12164">
                  <c:v>41475</c:v>
                </c:pt>
                <c:pt idx="12165">
                  <c:v>41476</c:v>
                </c:pt>
                <c:pt idx="12166">
                  <c:v>41477</c:v>
                </c:pt>
                <c:pt idx="12167">
                  <c:v>41478</c:v>
                </c:pt>
                <c:pt idx="12168">
                  <c:v>41479</c:v>
                </c:pt>
                <c:pt idx="12169">
                  <c:v>41480</c:v>
                </c:pt>
                <c:pt idx="12170">
                  <c:v>41481</c:v>
                </c:pt>
                <c:pt idx="12171">
                  <c:v>41482</c:v>
                </c:pt>
                <c:pt idx="12172">
                  <c:v>41483</c:v>
                </c:pt>
                <c:pt idx="12173">
                  <c:v>41484</c:v>
                </c:pt>
                <c:pt idx="12174">
                  <c:v>41485</c:v>
                </c:pt>
                <c:pt idx="12175">
                  <c:v>41486</c:v>
                </c:pt>
                <c:pt idx="12176">
                  <c:v>41487</c:v>
                </c:pt>
                <c:pt idx="12177">
                  <c:v>41488</c:v>
                </c:pt>
                <c:pt idx="12178">
                  <c:v>41489</c:v>
                </c:pt>
                <c:pt idx="12179">
                  <c:v>41490</c:v>
                </c:pt>
                <c:pt idx="12180">
                  <c:v>41491</c:v>
                </c:pt>
                <c:pt idx="12181">
                  <c:v>41492</c:v>
                </c:pt>
                <c:pt idx="12182">
                  <c:v>41493</c:v>
                </c:pt>
                <c:pt idx="12183">
                  <c:v>41494</c:v>
                </c:pt>
                <c:pt idx="12184">
                  <c:v>41495</c:v>
                </c:pt>
                <c:pt idx="12185">
                  <c:v>41496</c:v>
                </c:pt>
                <c:pt idx="12186">
                  <c:v>41497</c:v>
                </c:pt>
                <c:pt idx="12187">
                  <c:v>41498</c:v>
                </c:pt>
                <c:pt idx="12188">
                  <c:v>41499</c:v>
                </c:pt>
                <c:pt idx="12189">
                  <c:v>41500</c:v>
                </c:pt>
                <c:pt idx="12190">
                  <c:v>41501</c:v>
                </c:pt>
                <c:pt idx="12191">
                  <c:v>41502</c:v>
                </c:pt>
                <c:pt idx="12192">
                  <c:v>41503</c:v>
                </c:pt>
                <c:pt idx="12193">
                  <c:v>41504</c:v>
                </c:pt>
                <c:pt idx="12194">
                  <c:v>41505</c:v>
                </c:pt>
                <c:pt idx="12195">
                  <c:v>41506</c:v>
                </c:pt>
                <c:pt idx="12196">
                  <c:v>41507</c:v>
                </c:pt>
                <c:pt idx="12197">
                  <c:v>41508</c:v>
                </c:pt>
                <c:pt idx="12198">
                  <c:v>41509</c:v>
                </c:pt>
                <c:pt idx="12199">
                  <c:v>41510</c:v>
                </c:pt>
                <c:pt idx="12200">
                  <c:v>41511</c:v>
                </c:pt>
                <c:pt idx="12201">
                  <c:v>41512</c:v>
                </c:pt>
                <c:pt idx="12202">
                  <c:v>41513</c:v>
                </c:pt>
                <c:pt idx="12203">
                  <c:v>41514</c:v>
                </c:pt>
                <c:pt idx="12204">
                  <c:v>41515</c:v>
                </c:pt>
                <c:pt idx="12205">
                  <c:v>41516</c:v>
                </c:pt>
                <c:pt idx="12206">
                  <c:v>41517</c:v>
                </c:pt>
                <c:pt idx="12207">
                  <c:v>41518</c:v>
                </c:pt>
                <c:pt idx="12208">
                  <c:v>41519</c:v>
                </c:pt>
                <c:pt idx="12209">
                  <c:v>41520</c:v>
                </c:pt>
                <c:pt idx="12210">
                  <c:v>41521</c:v>
                </c:pt>
                <c:pt idx="12211">
                  <c:v>41522</c:v>
                </c:pt>
                <c:pt idx="12212">
                  <c:v>41523</c:v>
                </c:pt>
                <c:pt idx="12213">
                  <c:v>41524</c:v>
                </c:pt>
                <c:pt idx="12214">
                  <c:v>41525</c:v>
                </c:pt>
                <c:pt idx="12215">
                  <c:v>41526</c:v>
                </c:pt>
                <c:pt idx="12216">
                  <c:v>41527</c:v>
                </c:pt>
                <c:pt idx="12217">
                  <c:v>41528</c:v>
                </c:pt>
                <c:pt idx="12218">
                  <c:v>41529</c:v>
                </c:pt>
                <c:pt idx="12219">
                  <c:v>41530</c:v>
                </c:pt>
                <c:pt idx="12220">
                  <c:v>41531</c:v>
                </c:pt>
                <c:pt idx="12221">
                  <c:v>41532</c:v>
                </c:pt>
                <c:pt idx="12222">
                  <c:v>41533</c:v>
                </c:pt>
                <c:pt idx="12223">
                  <c:v>41534</c:v>
                </c:pt>
                <c:pt idx="12224">
                  <c:v>41535</c:v>
                </c:pt>
                <c:pt idx="12225">
                  <c:v>41536</c:v>
                </c:pt>
                <c:pt idx="12226">
                  <c:v>41537</c:v>
                </c:pt>
                <c:pt idx="12227">
                  <c:v>41538</c:v>
                </c:pt>
                <c:pt idx="12228">
                  <c:v>41539</c:v>
                </c:pt>
                <c:pt idx="12229">
                  <c:v>41540</c:v>
                </c:pt>
                <c:pt idx="12230">
                  <c:v>41541</c:v>
                </c:pt>
                <c:pt idx="12231">
                  <c:v>41542</c:v>
                </c:pt>
                <c:pt idx="12232">
                  <c:v>41543</c:v>
                </c:pt>
                <c:pt idx="12233">
                  <c:v>41544</c:v>
                </c:pt>
                <c:pt idx="12234">
                  <c:v>41545</c:v>
                </c:pt>
                <c:pt idx="12235">
                  <c:v>41546</c:v>
                </c:pt>
                <c:pt idx="12236">
                  <c:v>41547</c:v>
                </c:pt>
                <c:pt idx="12237">
                  <c:v>41548</c:v>
                </c:pt>
                <c:pt idx="12238">
                  <c:v>41549</c:v>
                </c:pt>
                <c:pt idx="12239">
                  <c:v>41550</c:v>
                </c:pt>
                <c:pt idx="12240">
                  <c:v>41551</c:v>
                </c:pt>
                <c:pt idx="12241">
                  <c:v>41552</c:v>
                </c:pt>
                <c:pt idx="12242">
                  <c:v>41553</c:v>
                </c:pt>
                <c:pt idx="12243">
                  <c:v>41554</c:v>
                </c:pt>
                <c:pt idx="12244">
                  <c:v>41555</c:v>
                </c:pt>
                <c:pt idx="12245">
                  <c:v>41556</c:v>
                </c:pt>
                <c:pt idx="12246">
                  <c:v>41557</c:v>
                </c:pt>
                <c:pt idx="12247">
                  <c:v>41558</c:v>
                </c:pt>
                <c:pt idx="12248">
                  <c:v>41559</c:v>
                </c:pt>
                <c:pt idx="12249">
                  <c:v>41560</c:v>
                </c:pt>
                <c:pt idx="12250">
                  <c:v>41561</c:v>
                </c:pt>
                <c:pt idx="12251">
                  <c:v>41562</c:v>
                </c:pt>
                <c:pt idx="12252">
                  <c:v>41563</c:v>
                </c:pt>
                <c:pt idx="12253">
                  <c:v>41564</c:v>
                </c:pt>
                <c:pt idx="12254">
                  <c:v>41565</c:v>
                </c:pt>
                <c:pt idx="12255">
                  <c:v>41566</c:v>
                </c:pt>
                <c:pt idx="12256">
                  <c:v>41567</c:v>
                </c:pt>
                <c:pt idx="12257">
                  <c:v>41568</c:v>
                </c:pt>
                <c:pt idx="12258">
                  <c:v>41569</c:v>
                </c:pt>
                <c:pt idx="12259">
                  <c:v>41570</c:v>
                </c:pt>
                <c:pt idx="12260">
                  <c:v>41571</c:v>
                </c:pt>
                <c:pt idx="12261">
                  <c:v>41572</c:v>
                </c:pt>
                <c:pt idx="12262">
                  <c:v>41573</c:v>
                </c:pt>
                <c:pt idx="12263">
                  <c:v>41574</c:v>
                </c:pt>
                <c:pt idx="12264">
                  <c:v>41575</c:v>
                </c:pt>
                <c:pt idx="12265">
                  <c:v>41576</c:v>
                </c:pt>
                <c:pt idx="12266">
                  <c:v>41577</c:v>
                </c:pt>
                <c:pt idx="12267">
                  <c:v>41578</c:v>
                </c:pt>
                <c:pt idx="12268">
                  <c:v>41579</c:v>
                </c:pt>
                <c:pt idx="12269">
                  <c:v>41580</c:v>
                </c:pt>
                <c:pt idx="12270">
                  <c:v>41581</c:v>
                </c:pt>
                <c:pt idx="12271">
                  <c:v>41582</c:v>
                </c:pt>
                <c:pt idx="12272">
                  <c:v>41583</c:v>
                </c:pt>
                <c:pt idx="12273">
                  <c:v>41584</c:v>
                </c:pt>
                <c:pt idx="12274">
                  <c:v>41585</c:v>
                </c:pt>
                <c:pt idx="12275">
                  <c:v>41586</c:v>
                </c:pt>
                <c:pt idx="12276">
                  <c:v>41587</c:v>
                </c:pt>
                <c:pt idx="12277">
                  <c:v>41588</c:v>
                </c:pt>
                <c:pt idx="12278">
                  <c:v>41589</c:v>
                </c:pt>
                <c:pt idx="12279">
                  <c:v>41590</c:v>
                </c:pt>
                <c:pt idx="12280">
                  <c:v>41591</c:v>
                </c:pt>
                <c:pt idx="12281">
                  <c:v>41592</c:v>
                </c:pt>
                <c:pt idx="12282">
                  <c:v>41593</c:v>
                </c:pt>
                <c:pt idx="12283">
                  <c:v>41594</c:v>
                </c:pt>
                <c:pt idx="12284">
                  <c:v>41595</c:v>
                </c:pt>
                <c:pt idx="12285">
                  <c:v>41596</c:v>
                </c:pt>
                <c:pt idx="12286">
                  <c:v>41597</c:v>
                </c:pt>
                <c:pt idx="12287">
                  <c:v>41598</c:v>
                </c:pt>
                <c:pt idx="12288">
                  <c:v>41599</c:v>
                </c:pt>
                <c:pt idx="12289">
                  <c:v>41600</c:v>
                </c:pt>
                <c:pt idx="12290">
                  <c:v>41601</c:v>
                </c:pt>
                <c:pt idx="12291">
                  <c:v>41602</c:v>
                </c:pt>
                <c:pt idx="12292">
                  <c:v>41603</c:v>
                </c:pt>
                <c:pt idx="12293">
                  <c:v>41604</c:v>
                </c:pt>
                <c:pt idx="12294">
                  <c:v>41605</c:v>
                </c:pt>
                <c:pt idx="12295">
                  <c:v>41606</c:v>
                </c:pt>
                <c:pt idx="12296">
                  <c:v>41607</c:v>
                </c:pt>
                <c:pt idx="12297">
                  <c:v>41608</c:v>
                </c:pt>
                <c:pt idx="12298">
                  <c:v>41609</c:v>
                </c:pt>
                <c:pt idx="12299">
                  <c:v>41610</c:v>
                </c:pt>
                <c:pt idx="12300">
                  <c:v>41611</c:v>
                </c:pt>
                <c:pt idx="12301">
                  <c:v>41612</c:v>
                </c:pt>
                <c:pt idx="12302">
                  <c:v>41613</c:v>
                </c:pt>
                <c:pt idx="12303">
                  <c:v>41614</c:v>
                </c:pt>
                <c:pt idx="12304">
                  <c:v>41615</c:v>
                </c:pt>
                <c:pt idx="12305">
                  <c:v>41616</c:v>
                </c:pt>
                <c:pt idx="12306">
                  <c:v>41617</c:v>
                </c:pt>
                <c:pt idx="12307">
                  <c:v>41618</c:v>
                </c:pt>
                <c:pt idx="12308">
                  <c:v>41619</c:v>
                </c:pt>
                <c:pt idx="12309">
                  <c:v>41620</c:v>
                </c:pt>
                <c:pt idx="12310">
                  <c:v>41621</c:v>
                </c:pt>
                <c:pt idx="12311">
                  <c:v>41622</c:v>
                </c:pt>
                <c:pt idx="12312">
                  <c:v>41623</c:v>
                </c:pt>
                <c:pt idx="12313">
                  <c:v>41624</c:v>
                </c:pt>
                <c:pt idx="12314">
                  <c:v>41625</c:v>
                </c:pt>
                <c:pt idx="12315">
                  <c:v>41626</c:v>
                </c:pt>
                <c:pt idx="12316">
                  <c:v>41627</c:v>
                </c:pt>
                <c:pt idx="12317">
                  <c:v>41628</c:v>
                </c:pt>
                <c:pt idx="12318">
                  <c:v>41629</c:v>
                </c:pt>
                <c:pt idx="12319">
                  <c:v>41630</c:v>
                </c:pt>
                <c:pt idx="12320">
                  <c:v>41631</c:v>
                </c:pt>
                <c:pt idx="12321">
                  <c:v>41632</c:v>
                </c:pt>
                <c:pt idx="12322">
                  <c:v>41633</c:v>
                </c:pt>
                <c:pt idx="12323">
                  <c:v>41634</c:v>
                </c:pt>
                <c:pt idx="12324">
                  <c:v>41635</c:v>
                </c:pt>
                <c:pt idx="12325">
                  <c:v>41636</c:v>
                </c:pt>
                <c:pt idx="12326">
                  <c:v>41637</c:v>
                </c:pt>
                <c:pt idx="12327">
                  <c:v>41638</c:v>
                </c:pt>
                <c:pt idx="12328">
                  <c:v>41639</c:v>
                </c:pt>
                <c:pt idx="12329">
                  <c:v>41640</c:v>
                </c:pt>
                <c:pt idx="12330">
                  <c:v>41641</c:v>
                </c:pt>
                <c:pt idx="12331">
                  <c:v>41642</c:v>
                </c:pt>
                <c:pt idx="12332">
                  <c:v>41643</c:v>
                </c:pt>
                <c:pt idx="12333">
                  <c:v>41644</c:v>
                </c:pt>
                <c:pt idx="12334">
                  <c:v>41645</c:v>
                </c:pt>
                <c:pt idx="12335">
                  <c:v>41646</c:v>
                </c:pt>
                <c:pt idx="12336">
                  <c:v>41647</c:v>
                </c:pt>
                <c:pt idx="12337">
                  <c:v>41648</c:v>
                </c:pt>
                <c:pt idx="12338">
                  <c:v>41649</c:v>
                </c:pt>
                <c:pt idx="12339">
                  <c:v>41650</c:v>
                </c:pt>
                <c:pt idx="12340">
                  <c:v>41651</c:v>
                </c:pt>
                <c:pt idx="12341">
                  <c:v>41652</c:v>
                </c:pt>
                <c:pt idx="12342">
                  <c:v>41653</c:v>
                </c:pt>
                <c:pt idx="12343">
                  <c:v>41654</c:v>
                </c:pt>
                <c:pt idx="12344">
                  <c:v>41655</c:v>
                </c:pt>
                <c:pt idx="12345">
                  <c:v>41656</c:v>
                </c:pt>
                <c:pt idx="12346">
                  <c:v>41657</c:v>
                </c:pt>
                <c:pt idx="12347">
                  <c:v>41658</c:v>
                </c:pt>
                <c:pt idx="12348">
                  <c:v>41659</c:v>
                </c:pt>
                <c:pt idx="12349">
                  <c:v>41660</c:v>
                </c:pt>
                <c:pt idx="12350">
                  <c:v>41661</c:v>
                </c:pt>
                <c:pt idx="12351">
                  <c:v>41662</c:v>
                </c:pt>
                <c:pt idx="12352">
                  <c:v>41663</c:v>
                </c:pt>
                <c:pt idx="12353">
                  <c:v>41664</c:v>
                </c:pt>
                <c:pt idx="12354">
                  <c:v>41665</c:v>
                </c:pt>
                <c:pt idx="12355">
                  <c:v>41666</c:v>
                </c:pt>
                <c:pt idx="12356">
                  <c:v>41667</c:v>
                </c:pt>
                <c:pt idx="12357">
                  <c:v>41668</c:v>
                </c:pt>
                <c:pt idx="12358">
                  <c:v>41669</c:v>
                </c:pt>
                <c:pt idx="12359">
                  <c:v>41670</c:v>
                </c:pt>
                <c:pt idx="12360">
                  <c:v>41671</c:v>
                </c:pt>
                <c:pt idx="12361">
                  <c:v>41672</c:v>
                </c:pt>
                <c:pt idx="12362">
                  <c:v>41673</c:v>
                </c:pt>
                <c:pt idx="12363">
                  <c:v>41674</c:v>
                </c:pt>
                <c:pt idx="12364">
                  <c:v>41675</c:v>
                </c:pt>
                <c:pt idx="12365">
                  <c:v>41676</c:v>
                </c:pt>
                <c:pt idx="12366">
                  <c:v>41677</c:v>
                </c:pt>
                <c:pt idx="12367">
                  <c:v>41678</c:v>
                </c:pt>
                <c:pt idx="12368">
                  <c:v>41679</c:v>
                </c:pt>
                <c:pt idx="12369">
                  <c:v>41680</c:v>
                </c:pt>
                <c:pt idx="12370">
                  <c:v>41681</c:v>
                </c:pt>
                <c:pt idx="12371">
                  <c:v>41682</c:v>
                </c:pt>
                <c:pt idx="12372">
                  <c:v>41683</c:v>
                </c:pt>
                <c:pt idx="12373">
                  <c:v>41684</c:v>
                </c:pt>
                <c:pt idx="12374">
                  <c:v>41685</c:v>
                </c:pt>
                <c:pt idx="12375">
                  <c:v>41686</c:v>
                </c:pt>
                <c:pt idx="12376">
                  <c:v>41687</c:v>
                </c:pt>
                <c:pt idx="12377">
                  <c:v>41688</c:v>
                </c:pt>
                <c:pt idx="12378">
                  <c:v>41689</c:v>
                </c:pt>
                <c:pt idx="12379">
                  <c:v>41690</c:v>
                </c:pt>
                <c:pt idx="12380">
                  <c:v>41691</c:v>
                </c:pt>
                <c:pt idx="12381">
                  <c:v>41692</c:v>
                </c:pt>
                <c:pt idx="12382">
                  <c:v>41693</c:v>
                </c:pt>
                <c:pt idx="12383">
                  <c:v>41694</c:v>
                </c:pt>
                <c:pt idx="12384">
                  <c:v>41695</c:v>
                </c:pt>
                <c:pt idx="12385">
                  <c:v>41696</c:v>
                </c:pt>
                <c:pt idx="12386">
                  <c:v>41697</c:v>
                </c:pt>
                <c:pt idx="12387">
                  <c:v>41698</c:v>
                </c:pt>
                <c:pt idx="12388">
                  <c:v>41699</c:v>
                </c:pt>
                <c:pt idx="12389">
                  <c:v>41700</c:v>
                </c:pt>
                <c:pt idx="12390">
                  <c:v>41701</c:v>
                </c:pt>
                <c:pt idx="12391">
                  <c:v>41702</c:v>
                </c:pt>
                <c:pt idx="12392">
                  <c:v>41703</c:v>
                </c:pt>
                <c:pt idx="12393">
                  <c:v>41704</c:v>
                </c:pt>
                <c:pt idx="12394">
                  <c:v>41705</c:v>
                </c:pt>
                <c:pt idx="12395">
                  <c:v>41706</c:v>
                </c:pt>
                <c:pt idx="12396">
                  <c:v>41707</c:v>
                </c:pt>
                <c:pt idx="12397">
                  <c:v>41708</c:v>
                </c:pt>
                <c:pt idx="12398">
                  <c:v>41709</c:v>
                </c:pt>
                <c:pt idx="12399">
                  <c:v>41710</c:v>
                </c:pt>
                <c:pt idx="12400">
                  <c:v>41711</c:v>
                </c:pt>
                <c:pt idx="12401">
                  <c:v>41712</c:v>
                </c:pt>
                <c:pt idx="12402">
                  <c:v>41713</c:v>
                </c:pt>
                <c:pt idx="12403">
                  <c:v>41714</c:v>
                </c:pt>
                <c:pt idx="12404">
                  <c:v>41715</c:v>
                </c:pt>
                <c:pt idx="12405">
                  <c:v>41716</c:v>
                </c:pt>
                <c:pt idx="12406">
                  <c:v>41717</c:v>
                </c:pt>
                <c:pt idx="12407">
                  <c:v>41718</c:v>
                </c:pt>
                <c:pt idx="12408">
                  <c:v>41719</c:v>
                </c:pt>
                <c:pt idx="12409">
                  <c:v>41720</c:v>
                </c:pt>
                <c:pt idx="12410">
                  <c:v>41721</c:v>
                </c:pt>
                <c:pt idx="12411">
                  <c:v>41722</c:v>
                </c:pt>
                <c:pt idx="12412">
                  <c:v>41723</c:v>
                </c:pt>
                <c:pt idx="12413">
                  <c:v>41724</c:v>
                </c:pt>
                <c:pt idx="12414">
                  <c:v>41725</c:v>
                </c:pt>
                <c:pt idx="12415">
                  <c:v>41726</c:v>
                </c:pt>
                <c:pt idx="12416">
                  <c:v>41727</c:v>
                </c:pt>
                <c:pt idx="12417">
                  <c:v>41728</c:v>
                </c:pt>
                <c:pt idx="12418">
                  <c:v>41729</c:v>
                </c:pt>
                <c:pt idx="12419">
                  <c:v>41730</c:v>
                </c:pt>
                <c:pt idx="12420">
                  <c:v>41731</c:v>
                </c:pt>
                <c:pt idx="12421">
                  <c:v>41732</c:v>
                </c:pt>
                <c:pt idx="12422">
                  <c:v>41733</c:v>
                </c:pt>
                <c:pt idx="12423">
                  <c:v>41734</c:v>
                </c:pt>
                <c:pt idx="12424">
                  <c:v>41735</c:v>
                </c:pt>
                <c:pt idx="12425">
                  <c:v>41736</c:v>
                </c:pt>
                <c:pt idx="12426">
                  <c:v>41737</c:v>
                </c:pt>
                <c:pt idx="12427">
                  <c:v>41738</c:v>
                </c:pt>
                <c:pt idx="12428">
                  <c:v>41739</c:v>
                </c:pt>
                <c:pt idx="12429">
                  <c:v>41740</c:v>
                </c:pt>
                <c:pt idx="12430">
                  <c:v>41741</c:v>
                </c:pt>
                <c:pt idx="12431">
                  <c:v>41742</c:v>
                </c:pt>
                <c:pt idx="12432">
                  <c:v>41743</c:v>
                </c:pt>
                <c:pt idx="12433">
                  <c:v>41744</c:v>
                </c:pt>
                <c:pt idx="12434">
                  <c:v>41745</c:v>
                </c:pt>
                <c:pt idx="12435">
                  <c:v>41746</c:v>
                </c:pt>
                <c:pt idx="12436">
                  <c:v>41747</c:v>
                </c:pt>
                <c:pt idx="12437">
                  <c:v>41748</c:v>
                </c:pt>
                <c:pt idx="12438">
                  <c:v>41749</c:v>
                </c:pt>
                <c:pt idx="12439">
                  <c:v>41750</c:v>
                </c:pt>
                <c:pt idx="12440">
                  <c:v>41751</c:v>
                </c:pt>
                <c:pt idx="12441">
                  <c:v>41752</c:v>
                </c:pt>
                <c:pt idx="12442">
                  <c:v>41753</c:v>
                </c:pt>
                <c:pt idx="12443">
                  <c:v>41754</c:v>
                </c:pt>
                <c:pt idx="12444">
                  <c:v>41755</c:v>
                </c:pt>
                <c:pt idx="12445">
                  <c:v>41756</c:v>
                </c:pt>
                <c:pt idx="12446">
                  <c:v>41757</c:v>
                </c:pt>
                <c:pt idx="12447">
                  <c:v>41758</c:v>
                </c:pt>
                <c:pt idx="12448">
                  <c:v>41759</c:v>
                </c:pt>
                <c:pt idx="12449">
                  <c:v>41760</c:v>
                </c:pt>
                <c:pt idx="12450">
                  <c:v>41761</c:v>
                </c:pt>
                <c:pt idx="12451">
                  <c:v>41762</c:v>
                </c:pt>
                <c:pt idx="12452">
                  <c:v>41763</c:v>
                </c:pt>
                <c:pt idx="12453">
                  <c:v>41764</c:v>
                </c:pt>
                <c:pt idx="12454">
                  <c:v>41765</c:v>
                </c:pt>
                <c:pt idx="12455">
                  <c:v>41766</c:v>
                </c:pt>
                <c:pt idx="12456">
                  <c:v>41767</c:v>
                </c:pt>
                <c:pt idx="12457">
                  <c:v>41768</c:v>
                </c:pt>
                <c:pt idx="12458">
                  <c:v>41769</c:v>
                </c:pt>
                <c:pt idx="12459">
                  <c:v>41770</c:v>
                </c:pt>
                <c:pt idx="12460">
                  <c:v>41771</c:v>
                </c:pt>
                <c:pt idx="12461">
                  <c:v>41772</c:v>
                </c:pt>
                <c:pt idx="12462">
                  <c:v>41773</c:v>
                </c:pt>
                <c:pt idx="12463">
                  <c:v>41774</c:v>
                </c:pt>
                <c:pt idx="12464">
                  <c:v>41775</c:v>
                </c:pt>
                <c:pt idx="12465">
                  <c:v>41776</c:v>
                </c:pt>
                <c:pt idx="12466">
                  <c:v>41777</c:v>
                </c:pt>
                <c:pt idx="12467">
                  <c:v>41778</c:v>
                </c:pt>
                <c:pt idx="12468">
                  <c:v>41779</c:v>
                </c:pt>
                <c:pt idx="12469">
                  <c:v>41780</c:v>
                </c:pt>
                <c:pt idx="12470">
                  <c:v>41781</c:v>
                </c:pt>
                <c:pt idx="12471">
                  <c:v>41782</c:v>
                </c:pt>
                <c:pt idx="12472">
                  <c:v>41783</c:v>
                </c:pt>
                <c:pt idx="12473">
                  <c:v>41784</c:v>
                </c:pt>
                <c:pt idx="12474">
                  <c:v>41785</c:v>
                </c:pt>
                <c:pt idx="12475">
                  <c:v>41786</c:v>
                </c:pt>
                <c:pt idx="12476">
                  <c:v>41787</c:v>
                </c:pt>
                <c:pt idx="12477">
                  <c:v>41788</c:v>
                </c:pt>
                <c:pt idx="12478">
                  <c:v>41789</c:v>
                </c:pt>
                <c:pt idx="12479">
                  <c:v>41790</c:v>
                </c:pt>
                <c:pt idx="12480">
                  <c:v>41791</c:v>
                </c:pt>
                <c:pt idx="12481">
                  <c:v>41792</c:v>
                </c:pt>
                <c:pt idx="12482">
                  <c:v>41793</c:v>
                </c:pt>
                <c:pt idx="12483">
                  <c:v>41794</c:v>
                </c:pt>
                <c:pt idx="12484">
                  <c:v>41795</c:v>
                </c:pt>
                <c:pt idx="12485">
                  <c:v>41796</c:v>
                </c:pt>
                <c:pt idx="12486">
                  <c:v>41797</c:v>
                </c:pt>
                <c:pt idx="12487">
                  <c:v>41798</c:v>
                </c:pt>
                <c:pt idx="12488">
                  <c:v>41799</c:v>
                </c:pt>
                <c:pt idx="12489">
                  <c:v>41800</c:v>
                </c:pt>
                <c:pt idx="12490">
                  <c:v>41801</c:v>
                </c:pt>
                <c:pt idx="12491">
                  <c:v>41802</c:v>
                </c:pt>
                <c:pt idx="12492">
                  <c:v>41803</c:v>
                </c:pt>
                <c:pt idx="12493">
                  <c:v>41804</c:v>
                </c:pt>
                <c:pt idx="12494">
                  <c:v>41805</c:v>
                </c:pt>
                <c:pt idx="12495">
                  <c:v>41806</c:v>
                </c:pt>
                <c:pt idx="12496">
                  <c:v>41807</c:v>
                </c:pt>
                <c:pt idx="12497">
                  <c:v>41808</c:v>
                </c:pt>
                <c:pt idx="12498">
                  <c:v>41809</c:v>
                </c:pt>
                <c:pt idx="12499">
                  <c:v>41810</c:v>
                </c:pt>
                <c:pt idx="12500">
                  <c:v>41811</c:v>
                </c:pt>
                <c:pt idx="12501">
                  <c:v>41812</c:v>
                </c:pt>
                <c:pt idx="12502">
                  <c:v>41813</c:v>
                </c:pt>
                <c:pt idx="12503">
                  <c:v>41814</c:v>
                </c:pt>
                <c:pt idx="12504">
                  <c:v>41815</c:v>
                </c:pt>
                <c:pt idx="12505">
                  <c:v>41816</c:v>
                </c:pt>
                <c:pt idx="12506">
                  <c:v>41817</c:v>
                </c:pt>
                <c:pt idx="12507">
                  <c:v>41818</c:v>
                </c:pt>
                <c:pt idx="12508">
                  <c:v>41819</c:v>
                </c:pt>
                <c:pt idx="12509">
                  <c:v>41820</c:v>
                </c:pt>
                <c:pt idx="12510">
                  <c:v>41821</c:v>
                </c:pt>
                <c:pt idx="12511">
                  <c:v>41822</c:v>
                </c:pt>
                <c:pt idx="12512">
                  <c:v>41823</c:v>
                </c:pt>
                <c:pt idx="12513">
                  <c:v>41824</c:v>
                </c:pt>
                <c:pt idx="12514">
                  <c:v>41825</c:v>
                </c:pt>
                <c:pt idx="12515">
                  <c:v>41826</c:v>
                </c:pt>
                <c:pt idx="12516">
                  <c:v>41827</c:v>
                </c:pt>
                <c:pt idx="12517">
                  <c:v>41828</c:v>
                </c:pt>
                <c:pt idx="12518">
                  <c:v>41829</c:v>
                </c:pt>
                <c:pt idx="12519">
                  <c:v>41830</c:v>
                </c:pt>
                <c:pt idx="12520">
                  <c:v>41831</c:v>
                </c:pt>
                <c:pt idx="12521">
                  <c:v>41832</c:v>
                </c:pt>
                <c:pt idx="12522">
                  <c:v>41833</c:v>
                </c:pt>
                <c:pt idx="12523">
                  <c:v>41834</c:v>
                </c:pt>
                <c:pt idx="12524">
                  <c:v>41835</c:v>
                </c:pt>
                <c:pt idx="12525">
                  <c:v>41836</c:v>
                </c:pt>
                <c:pt idx="12526">
                  <c:v>41837</c:v>
                </c:pt>
                <c:pt idx="12527">
                  <c:v>41838</c:v>
                </c:pt>
                <c:pt idx="12528">
                  <c:v>41839</c:v>
                </c:pt>
                <c:pt idx="12529">
                  <c:v>41840</c:v>
                </c:pt>
                <c:pt idx="12530">
                  <c:v>41841</c:v>
                </c:pt>
                <c:pt idx="12531">
                  <c:v>41842</c:v>
                </c:pt>
                <c:pt idx="12532">
                  <c:v>41843</c:v>
                </c:pt>
                <c:pt idx="12533">
                  <c:v>41844</c:v>
                </c:pt>
                <c:pt idx="12534">
                  <c:v>41845</c:v>
                </c:pt>
                <c:pt idx="12535">
                  <c:v>41846</c:v>
                </c:pt>
                <c:pt idx="12536">
                  <c:v>41847</c:v>
                </c:pt>
                <c:pt idx="12537">
                  <c:v>41848</c:v>
                </c:pt>
                <c:pt idx="12538">
                  <c:v>41849</c:v>
                </c:pt>
                <c:pt idx="12539">
                  <c:v>41850</c:v>
                </c:pt>
                <c:pt idx="12540">
                  <c:v>41851</c:v>
                </c:pt>
                <c:pt idx="12541">
                  <c:v>41852</c:v>
                </c:pt>
                <c:pt idx="12542">
                  <c:v>41853</c:v>
                </c:pt>
                <c:pt idx="12543">
                  <c:v>41854</c:v>
                </c:pt>
                <c:pt idx="12544">
                  <c:v>41855</c:v>
                </c:pt>
                <c:pt idx="12545">
                  <c:v>41856</c:v>
                </c:pt>
                <c:pt idx="12546">
                  <c:v>41857</c:v>
                </c:pt>
                <c:pt idx="12547">
                  <c:v>41858</c:v>
                </c:pt>
                <c:pt idx="12548">
                  <c:v>41859</c:v>
                </c:pt>
                <c:pt idx="12549">
                  <c:v>41860</c:v>
                </c:pt>
                <c:pt idx="12550">
                  <c:v>41861</c:v>
                </c:pt>
                <c:pt idx="12551">
                  <c:v>41862</c:v>
                </c:pt>
                <c:pt idx="12552">
                  <c:v>41863</c:v>
                </c:pt>
                <c:pt idx="12553">
                  <c:v>41864</c:v>
                </c:pt>
                <c:pt idx="12554">
                  <c:v>41865</c:v>
                </c:pt>
                <c:pt idx="12555">
                  <c:v>41866</c:v>
                </c:pt>
                <c:pt idx="12556">
                  <c:v>41867</c:v>
                </c:pt>
                <c:pt idx="12557">
                  <c:v>41868</c:v>
                </c:pt>
                <c:pt idx="12558">
                  <c:v>41869</c:v>
                </c:pt>
                <c:pt idx="12559">
                  <c:v>41870</c:v>
                </c:pt>
                <c:pt idx="12560">
                  <c:v>41871</c:v>
                </c:pt>
                <c:pt idx="12561">
                  <c:v>41872</c:v>
                </c:pt>
                <c:pt idx="12562">
                  <c:v>41873</c:v>
                </c:pt>
                <c:pt idx="12563">
                  <c:v>41874</c:v>
                </c:pt>
                <c:pt idx="12564">
                  <c:v>41875</c:v>
                </c:pt>
                <c:pt idx="12565">
                  <c:v>41876</c:v>
                </c:pt>
                <c:pt idx="12566">
                  <c:v>41877</c:v>
                </c:pt>
                <c:pt idx="12567">
                  <c:v>41878</c:v>
                </c:pt>
                <c:pt idx="12568">
                  <c:v>41879</c:v>
                </c:pt>
                <c:pt idx="12569">
                  <c:v>41880</c:v>
                </c:pt>
                <c:pt idx="12570">
                  <c:v>41881</c:v>
                </c:pt>
                <c:pt idx="12571">
                  <c:v>41882</c:v>
                </c:pt>
                <c:pt idx="12572">
                  <c:v>41883</c:v>
                </c:pt>
                <c:pt idx="12573">
                  <c:v>41884</c:v>
                </c:pt>
                <c:pt idx="12574">
                  <c:v>41885</c:v>
                </c:pt>
                <c:pt idx="12575">
                  <c:v>41886</c:v>
                </c:pt>
                <c:pt idx="12576">
                  <c:v>41887</c:v>
                </c:pt>
                <c:pt idx="12577">
                  <c:v>41888</c:v>
                </c:pt>
                <c:pt idx="12578">
                  <c:v>41889</c:v>
                </c:pt>
                <c:pt idx="12579">
                  <c:v>41890</c:v>
                </c:pt>
                <c:pt idx="12580">
                  <c:v>41891</c:v>
                </c:pt>
                <c:pt idx="12581">
                  <c:v>41892</c:v>
                </c:pt>
                <c:pt idx="12582">
                  <c:v>41893</c:v>
                </c:pt>
                <c:pt idx="12583">
                  <c:v>41894</c:v>
                </c:pt>
                <c:pt idx="12584">
                  <c:v>41895</c:v>
                </c:pt>
                <c:pt idx="12585">
                  <c:v>41896</c:v>
                </c:pt>
                <c:pt idx="12586">
                  <c:v>41897</c:v>
                </c:pt>
                <c:pt idx="12587">
                  <c:v>41898</c:v>
                </c:pt>
                <c:pt idx="12588">
                  <c:v>41899</c:v>
                </c:pt>
                <c:pt idx="12589">
                  <c:v>41900</c:v>
                </c:pt>
                <c:pt idx="12590">
                  <c:v>41901</c:v>
                </c:pt>
                <c:pt idx="12591">
                  <c:v>41902</c:v>
                </c:pt>
                <c:pt idx="12592">
                  <c:v>41903</c:v>
                </c:pt>
                <c:pt idx="12593">
                  <c:v>41904</c:v>
                </c:pt>
                <c:pt idx="12594">
                  <c:v>41905</c:v>
                </c:pt>
                <c:pt idx="12595">
                  <c:v>41906</c:v>
                </c:pt>
                <c:pt idx="12596">
                  <c:v>41907</c:v>
                </c:pt>
                <c:pt idx="12597">
                  <c:v>41908</c:v>
                </c:pt>
                <c:pt idx="12598">
                  <c:v>41909</c:v>
                </c:pt>
                <c:pt idx="12599">
                  <c:v>41910</c:v>
                </c:pt>
                <c:pt idx="12600">
                  <c:v>41911</c:v>
                </c:pt>
                <c:pt idx="12601">
                  <c:v>41912</c:v>
                </c:pt>
                <c:pt idx="12602">
                  <c:v>41913</c:v>
                </c:pt>
                <c:pt idx="12603">
                  <c:v>41914</c:v>
                </c:pt>
                <c:pt idx="12604">
                  <c:v>41915</c:v>
                </c:pt>
                <c:pt idx="12605">
                  <c:v>41916</c:v>
                </c:pt>
                <c:pt idx="12606">
                  <c:v>41917</c:v>
                </c:pt>
                <c:pt idx="12607">
                  <c:v>41918</c:v>
                </c:pt>
                <c:pt idx="12608">
                  <c:v>41919</c:v>
                </c:pt>
                <c:pt idx="12609">
                  <c:v>41920</c:v>
                </c:pt>
                <c:pt idx="12610">
                  <c:v>41921</c:v>
                </c:pt>
                <c:pt idx="12611">
                  <c:v>41922</c:v>
                </c:pt>
                <c:pt idx="12612">
                  <c:v>41923</c:v>
                </c:pt>
                <c:pt idx="12613">
                  <c:v>41924</c:v>
                </c:pt>
                <c:pt idx="12614">
                  <c:v>41925</c:v>
                </c:pt>
                <c:pt idx="12615">
                  <c:v>41926</c:v>
                </c:pt>
                <c:pt idx="12616">
                  <c:v>41927</c:v>
                </c:pt>
                <c:pt idx="12617">
                  <c:v>41928</c:v>
                </c:pt>
                <c:pt idx="12618">
                  <c:v>41929</c:v>
                </c:pt>
                <c:pt idx="12619">
                  <c:v>41930</c:v>
                </c:pt>
                <c:pt idx="12620">
                  <c:v>41931</c:v>
                </c:pt>
                <c:pt idx="12621">
                  <c:v>41932</c:v>
                </c:pt>
                <c:pt idx="12622">
                  <c:v>41933</c:v>
                </c:pt>
                <c:pt idx="12623">
                  <c:v>41934</c:v>
                </c:pt>
                <c:pt idx="12624">
                  <c:v>41935</c:v>
                </c:pt>
                <c:pt idx="12625">
                  <c:v>41936</c:v>
                </c:pt>
                <c:pt idx="12626">
                  <c:v>41937</c:v>
                </c:pt>
                <c:pt idx="12627">
                  <c:v>41938</c:v>
                </c:pt>
                <c:pt idx="12628">
                  <c:v>41939</c:v>
                </c:pt>
                <c:pt idx="12629">
                  <c:v>41940</c:v>
                </c:pt>
                <c:pt idx="12630">
                  <c:v>41941</c:v>
                </c:pt>
                <c:pt idx="12631">
                  <c:v>41942</c:v>
                </c:pt>
                <c:pt idx="12632">
                  <c:v>41943</c:v>
                </c:pt>
                <c:pt idx="12633">
                  <c:v>41944</c:v>
                </c:pt>
                <c:pt idx="12634">
                  <c:v>41945</c:v>
                </c:pt>
                <c:pt idx="12635">
                  <c:v>41946</c:v>
                </c:pt>
                <c:pt idx="12636">
                  <c:v>41947</c:v>
                </c:pt>
                <c:pt idx="12637">
                  <c:v>41948</c:v>
                </c:pt>
                <c:pt idx="12638">
                  <c:v>41949</c:v>
                </c:pt>
                <c:pt idx="12639">
                  <c:v>41950</c:v>
                </c:pt>
                <c:pt idx="12640">
                  <c:v>41951</c:v>
                </c:pt>
                <c:pt idx="12641">
                  <c:v>41952</c:v>
                </c:pt>
                <c:pt idx="12642">
                  <c:v>41953</c:v>
                </c:pt>
                <c:pt idx="12643">
                  <c:v>41954</c:v>
                </c:pt>
                <c:pt idx="12644">
                  <c:v>41955</c:v>
                </c:pt>
                <c:pt idx="12645">
                  <c:v>41956</c:v>
                </c:pt>
                <c:pt idx="12646">
                  <c:v>41957</c:v>
                </c:pt>
                <c:pt idx="12647">
                  <c:v>41958</c:v>
                </c:pt>
                <c:pt idx="12648">
                  <c:v>41959</c:v>
                </c:pt>
                <c:pt idx="12649">
                  <c:v>41960</c:v>
                </c:pt>
                <c:pt idx="12650">
                  <c:v>41961</c:v>
                </c:pt>
                <c:pt idx="12651">
                  <c:v>41962</c:v>
                </c:pt>
                <c:pt idx="12652">
                  <c:v>41963</c:v>
                </c:pt>
                <c:pt idx="12653">
                  <c:v>41964</c:v>
                </c:pt>
                <c:pt idx="12654">
                  <c:v>41965</c:v>
                </c:pt>
                <c:pt idx="12655">
                  <c:v>41966</c:v>
                </c:pt>
                <c:pt idx="12656">
                  <c:v>41967</c:v>
                </c:pt>
                <c:pt idx="12657">
                  <c:v>41968</c:v>
                </c:pt>
                <c:pt idx="12658">
                  <c:v>41969</c:v>
                </c:pt>
                <c:pt idx="12659">
                  <c:v>41970</c:v>
                </c:pt>
                <c:pt idx="12660">
                  <c:v>41971</c:v>
                </c:pt>
                <c:pt idx="12661">
                  <c:v>41972</c:v>
                </c:pt>
                <c:pt idx="12662">
                  <c:v>41973</c:v>
                </c:pt>
                <c:pt idx="12663">
                  <c:v>41974</c:v>
                </c:pt>
                <c:pt idx="12664">
                  <c:v>41975</c:v>
                </c:pt>
                <c:pt idx="12665">
                  <c:v>41976</c:v>
                </c:pt>
                <c:pt idx="12666">
                  <c:v>41977</c:v>
                </c:pt>
                <c:pt idx="12667">
                  <c:v>41978</c:v>
                </c:pt>
                <c:pt idx="12668">
                  <c:v>41979</c:v>
                </c:pt>
                <c:pt idx="12669">
                  <c:v>41980</c:v>
                </c:pt>
                <c:pt idx="12670">
                  <c:v>41981</c:v>
                </c:pt>
                <c:pt idx="12671">
                  <c:v>41982</c:v>
                </c:pt>
                <c:pt idx="12672">
                  <c:v>41983</c:v>
                </c:pt>
                <c:pt idx="12673">
                  <c:v>41984</c:v>
                </c:pt>
                <c:pt idx="12674">
                  <c:v>41985</c:v>
                </c:pt>
                <c:pt idx="12675">
                  <c:v>41986</c:v>
                </c:pt>
                <c:pt idx="12676">
                  <c:v>41987</c:v>
                </c:pt>
                <c:pt idx="12677">
                  <c:v>41988</c:v>
                </c:pt>
                <c:pt idx="12678">
                  <c:v>41989</c:v>
                </c:pt>
                <c:pt idx="12679">
                  <c:v>41990</c:v>
                </c:pt>
                <c:pt idx="12680">
                  <c:v>41991</c:v>
                </c:pt>
                <c:pt idx="12681">
                  <c:v>41992</c:v>
                </c:pt>
                <c:pt idx="12682">
                  <c:v>41993</c:v>
                </c:pt>
                <c:pt idx="12683">
                  <c:v>41994</c:v>
                </c:pt>
                <c:pt idx="12684">
                  <c:v>41995</c:v>
                </c:pt>
                <c:pt idx="12685">
                  <c:v>41996</c:v>
                </c:pt>
                <c:pt idx="12686">
                  <c:v>41997</c:v>
                </c:pt>
                <c:pt idx="12687">
                  <c:v>41998</c:v>
                </c:pt>
                <c:pt idx="12688">
                  <c:v>41999</c:v>
                </c:pt>
                <c:pt idx="12689">
                  <c:v>42000</c:v>
                </c:pt>
                <c:pt idx="12690">
                  <c:v>42001</c:v>
                </c:pt>
                <c:pt idx="12691">
                  <c:v>42002</c:v>
                </c:pt>
                <c:pt idx="12692">
                  <c:v>42003</c:v>
                </c:pt>
                <c:pt idx="12693">
                  <c:v>42004</c:v>
                </c:pt>
                <c:pt idx="12694">
                  <c:v>42005</c:v>
                </c:pt>
                <c:pt idx="12695">
                  <c:v>42006</c:v>
                </c:pt>
                <c:pt idx="12696">
                  <c:v>42007</c:v>
                </c:pt>
                <c:pt idx="12697">
                  <c:v>42008</c:v>
                </c:pt>
                <c:pt idx="12698">
                  <c:v>42009</c:v>
                </c:pt>
                <c:pt idx="12699">
                  <c:v>42010</c:v>
                </c:pt>
                <c:pt idx="12700">
                  <c:v>42011</c:v>
                </c:pt>
                <c:pt idx="12701">
                  <c:v>42012</c:v>
                </c:pt>
                <c:pt idx="12702">
                  <c:v>42013</c:v>
                </c:pt>
                <c:pt idx="12703">
                  <c:v>42014</c:v>
                </c:pt>
                <c:pt idx="12704">
                  <c:v>42015</c:v>
                </c:pt>
                <c:pt idx="12705">
                  <c:v>42016</c:v>
                </c:pt>
                <c:pt idx="12706">
                  <c:v>42017</c:v>
                </c:pt>
                <c:pt idx="12707">
                  <c:v>42018</c:v>
                </c:pt>
                <c:pt idx="12708">
                  <c:v>42019</c:v>
                </c:pt>
                <c:pt idx="12709">
                  <c:v>42020</c:v>
                </c:pt>
                <c:pt idx="12710">
                  <c:v>42021</c:v>
                </c:pt>
                <c:pt idx="12711">
                  <c:v>42022</c:v>
                </c:pt>
                <c:pt idx="12712">
                  <c:v>42023</c:v>
                </c:pt>
                <c:pt idx="12713">
                  <c:v>42024</c:v>
                </c:pt>
                <c:pt idx="12714">
                  <c:v>42025</c:v>
                </c:pt>
                <c:pt idx="12715">
                  <c:v>42026</c:v>
                </c:pt>
                <c:pt idx="12716">
                  <c:v>42027</c:v>
                </c:pt>
                <c:pt idx="12717">
                  <c:v>42028</c:v>
                </c:pt>
                <c:pt idx="12718">
                  <c:v>42029</c:v>
                </c:pt>
                <c:pt idx="12719">
                  <c:v>42030</c:v>
                </c:pt>
                <c:pt idx="12720">
                  <c:v>42031</c:v>
                </c:pt>
                <c:pt idx="12721">
                  <c:v>42032</c:v>
                </c:pt>
                <c:pt idx="12722">
                  <c:v>42033</c:v>
                </c:pt>
                <c:pt idx="12723">
                  <c:v>42034</c:v>
                </c:pt>
                <c:pt idx="12724">
                  <c:v>42035</c:v>
                </c:pt>
                <c:pt idx="12725">
                  <c:v>42036</c:v>
                </c:pt>
                <c:pt idx="12726">
                  <c:v>42037</c:v>
                </c:pt>
                <c:pt idx="12727">
                  <c:v>42038</c:v>
                </c:pt>
                <c:pt idx="12728">
                  <c:v>42039</c:v>
                </c:pt>
                <c:pt idx="12729">
                  <c:v>42040</c:v>
                </c:pt>
                <c:pt idx="12730">
                  <c:v>42041</c:v>
                </c:pt>
                <c:pt idx="12731">
                  <c:v>42042</c:v>
                </c:pt>
                <c:pt idx="12732">
                  <c:v>42043</c:v>
                </c:pt>
                <c:pt idx="12733">
                  <c:v>42044</c:v>
                </c:pt>
                <c:pt idx="12734">
                  <c:v>42045</c:v>
                </c:pt>
                <c:pt idx="12735">
                  <c:v>42046</c:v>
                </c:pt>
                <c:pt idx="12736">
                  <c:v>42047</c:v>
                </c:pt>
                <c:pt idx="12737">
                  <c:v>42048</c:v>
                </c:pt>
                <c:pt idx="12738">
                  <c:v>42049</c:v>
                </c:pt>
                <c:pt idx="12739">
                  <c:v>42050</c:v>
                </c:pt>
                <c:pt idx="12740">
                  <c:v>42051</c:v>
                </c:pt>
                <c:pt idx="12741">
                  <c:v>42052</c:v>
                </c:pt>
                <c:pt idx="12742">
                  <c:v>42053</c:v>
                </c:pt>
                <c:pt idx="12743">
                  <c:v>42054</c:v>
                </c:pt>
                <c:pt idx="12744">
                  <c:v>42055</c:v>
                </c:pt>
                <c:pt idx="12745">
                  <c:v>42056</c:v>
                </c:pt>
                <c:pt idx="12746">
                  <c:v>42057</c:v>
                </c:pt>
                <c:pt idx="12747">
                  <c:v>42058</c:v>
                </c:pt>
                <c:pt idx="12748">
                  <c:v>42059</c:v>
                </c:pt>
                <c:pt idx="12749">
                  <c:v>42060</c:v>
                </c:pt>
                <c:pt idx="12750">
                  <c:v>42061</c:v>
                </c:pt>
                <c:pt idx="12751">
                  <c:v>42062</c:v>
                </c:pt>
                <c:pt idx="12752">
                  <c:v>42063</c:v>
                </c:pt>
                <c:pt idx="12753">
                  <c:v>42064</c:v>
                </c:pt>
                <c:pt idx="12754">
                  <c:v>42065</c:v>
                </c:pt>
                <c:pt idx="12755">
                  <c:v>42066</c:v>
                </c:pt>
                <c:pt idx="12756">
                  <c:v>42067</c:v>
                </c:pt>
                <c:pt idx="12757">
                  <c:v>42068</c:v>
                </c:pt>
                <c:pt idx="12758">
                  <c:v>42069</c:v>
                </c:pt>
                <c:pt idx="12759">
                  <c:v>42070</c:v>
                </c:pt>
                <c:pt idx="12760">
                  <c:v>42071</c:v>
                </c:pt>
                <c:pt idx="12761">
                  <c:v>42072</c:v>
                </c:pt>
                <c:pt idx="12762">
                  <c:v>42073</c:v>
                </c:pt>
                <c:pt idx="12763">
                  <c:v>42074</c:v>
                </c:pt>
                <c:pt idx="12764">
                  <c:v>42075</c:v>
                </c:pt>
                <c:pt idx="12765">
                  <c:v>42076</c:v>
                </c:pt>
                <c:pt idx="12766">
                  <c:v>42077</c:v>
                </c:pt>
                <c:pt idx="12767">
                  <c:v>42078</c:v>
                </c:pt>
                <c:pt idx="12768">
                  <c:v>42079</c:v>
                </c:pt>
                <c:pt idx="12769">
                  <c:v>42080</c:v>
                </c:pt>
                <c:pt idx="12770">
                  <c:v>42081</c:v>
                </c:pt>
                <c:pt idx="12771">
                  <c:v>42082</c:v>
                </c:pt>
                <c:pt idx="12772">
                  <c:v>42083</c:v>
                </c:pt>
                <c:pt idx="12773">
                  <c:v>42084</c:v>
                </c:pt>
                <c:pt idx="12774">
                  <c:v>42085</c:v>
                </c:pt>
                <c:pt idx="12775">
                  <c:v>42086</c:v>
                </c:pt>
                <c:pt idx="12776">
                  <c:v>42087</c:v>
                </c:pt>
                <c:pt idx="12777">
                  <c:v>42088</c:v>
                </c:pt>
                <c:pt idx="12778">
                  <c:v>42089</c:v>
                </c:pt>
                <c:pt idx="12779">
                  <c:v>42090</c:v>
                </c:pt>
                <c:pt idx="12780">
                  <c:v>42091</c:v>
                </c:pt>
                <c:pt idx="12781">
                  <c:v>42092</c:v>
                </c:pt>
                <c:pt idx="12782">
                  <c:v>42093</c:v>
                </c:pt>
                <c:pt idx="12783">
                  <c:v>42094</c:v>
                </c:pt>
                <c:pt idx="12784">
                  <c:v>42095</c:v>
                </c:pt>
                <c:pt idx="12785">
                  <c:v>42096</c:v>
                </c:pt>
                <c:pt idx="12786">
                  <c:v>42097</c:v>
                </c:pt>
                <c:pt idx="12787">
                  <c:v>42098</c:v>
                </c:pt>
                <c:pt idx="12788">
                  <c:v>42099</c:v>
                </c:pt>
                <c:pt idx="12789">
                  <c:v>42100</c:v>
                </c:pt>
                <c:pt idx="12790">
                  <c:v>42101</c:v>
                </c:pt>
                <c:pt idx="12791">
                  <c:v>42102</c:v>
                </c:pt>
                <c:pt idx="12792">
                  <c:v>42103</c:v>
                </c:pt>
                <c:pt idx="12793">
                  <c:v>42104</c:v>
                </c:pt>
                <c:pt idx="12794">
                  <c:v>42105</c:v>
                </c:pt>
                <c:pt idx="12795">
                  <c:v>42106</c:v>
                </c:pt>
                <c:pt idx="12796">
                  <c:v>42107</c:v>
                </c:pt>
                <c:pt idx="12797">
                  <c:v>42108</c:v>
                </c:pt>
                <c:pt idx="12798">
                  <c:v>42109</c:v>
                </c:pt>
                <c:pt idx="12799">
                  <c:v>42110</c:v>
                </c:pt>
                <c:pt idx="12800">
                  <c:v>42111</c:v>
                </c:pt>
                <c:pt idx="12801">
                  <c:v>42112</c:v>
                </c:pt>
                <c:pt idx="12802">
                  <c:v>42113</c:v>
                </c:pt>
                <c:pt idx="12803">
                  <c:v>42114</c:v>
                </c:pt>
                <c:pt idx="12804">
                  <c:v>42115</c:v>
                </c:pt>
                <c:pt idx="12805">
                  <c:v>42116</c:v>
                </c:pt>
                <c:pt idx="12806">
                  <c:v>42117</c:v>
                </c:pt>
                <c:pt idx="12807">
                  <c:v>42118</c:v>
                </c:pt>
                <c:pt idx="12808">
                  <c:v>42119</c:v>
                </c:pt>
                <c:pt idx="12809">
                  <c:v>42120</c:v>
                </c:pt>
                <c:pt idx="12810">
                  <c:v>42121</c:v>
                </c:pt>
                <c:pt idx="12811">
                  <c:v>42122</c:v>
                </c:pt>
                <c:pt idx="12812">
                  <c:v>42123</c:v>
                </c:pt>
                <c:pt idx="12813">
                  <c:v>42124</c:v>
                </c:pt>
                <c:pt idx="12814">
                  <c:v>42125</c:v>
                </c:pt>
                <c:pt idx="12815">
                  <c:v>42126</c:v>
                </c:pt>
                <c:pt idx="12816">
                  <c:v>42127</c:v>
                </c:pt>
                <c:pt idx="12817">
                  <c:v>42128</c:v>
                </c:pt>
                <c:pt idx="12818">
                  <c:v>42129</c:v>
                </c:pt>
                <c:pt idx="12819">
                  <c:v>42130</c:v>
                </c:pt>
                <c:pt idx="12820">
                  <c:v>42131</c:v>
                </c:pt>
                <c:pt idx="12821">
                  <c:v>42132</c:v>
                </c:pt>
                <c:pt idx="12822">
                  <c:v>42133</c:v>
                </c:pt>
                <c:pt idx="12823">
                  <c:v>42134</c:v>
                </c:pt>
                <c:pt idx="12824">
                  <c:v>42135</c:v>
                </c:pt>
                <c:pt idx="12825">
                  <c:v>42136</c:v>
                </c:pt>
                <c:pt idx="12826">
                  <c:v>42137</c:v>
                </c:pt>
                <c:pt idx="12827">
                  <c:v>42138</c:v>
                </c:pt>
                <c:pt idx="12828">
                  <c:v>42139</c:v>
                </c:pt>
                <c:pt idx="12829">
                  <c:v>42140</c:v>
                </c:pt>
                <c:pt idx="12830">
                  <c:v>42141</c:v>
                </c:pt>
                <c:pt idx="12831">
                  <c:v>42142</c:v>
                </c:pt>
                <c:pt idx="12832">
                  <c:v>42143</c:v>
                </c:pt>
                <c:pt idx="12833">
                  <c:v>42144</c:v>
                </c:pt>
                <c:pt idx="12834">
                  <c:v>42145</c:v>
                </c:pt>
                <c:pt idx="12835">
                  <c:v>42146</c:v>
                </c:pt>
                <c:pt idx="12836">
                  <c:v>42147</c:v>
                </c:pt>
                <c:pt idx="12837">
                  <c:v>42148</c:v>
                </c:pt>
                <c:pt idx="12838">
                  <c:v>42149</c:v>
                </c:pt>
                <c:pt idx="12839">
                  <c:v>42150</c:v>
                </c:pt>
                <c:pt idx="12840">
                  <c:v>42151</c:v>
                </c:pt>
                <c:pt idx="12841">
                  <c:v>42152</c:v>
                </c:pt>
                <c:pt idx="12842">
                  <c:v>42153</c:v>
                </c:pt>
                <c:pt idx="12843">
                  <c:v>42154</c:v>
                </c:pt>
                <c:pt idx="12844">
                  <c:v>42155</c:v>
                </c:pt>
                <c:pt idx="12845">
                  <c:v>42156</c:v>
                </c:pt>
                <c:pt idx="12846">
                  <c:v>42157</c:v>
                </c:pt>
                <c:pt idx="12847">
                  <c:v>42158</c:v>
                </c:pt>
                <c:pt idx="12848">
                  <c:v>42159</c:v>
                </c:pt>
                <c:pt idx="12849">
                  <c:v>42160</c:v>
                </c:pt>
                <c:pt idx="12850">
                  <c:v>42161</c:v>
                </c:pt>
                <c:pt idx="12851">
                  <c:v>42162</c:v>
                </c:pt>
                <c:pt idx="12852">
                  <c:v>42163</c:v>
                </c:pt>
                <c:pt idx="12853">
                  <c:v>42164</c:v>
                </c:pt>
                <c:pt idx="12854">
                  <c:v>42165</c:v>
                </c:pt>
                <c:pt idx="12855">
                  <c:v>42166</c:v>
                </c:pt>
                <c:pt idx="12856">
                  <c:v>42167</c:v>
                </c:pt>
                <c:pt idx="12857">
                  <c:v>42168</c:v>
                </c:pt>
                <c:pt idx="12858">
                  <c:v>42169</c:v>
                </c:pt>
                <c:pt idx="12859">
                  <c:v>42170</c:v>
                </c:pt>
                <c:pt idx="12860">
                  <c:v>42171</c:v>
                </c:pt>
                <c:pt idx="12861">
                  <c:v>42172</c:v>
                </c:pt>
                <c:pt idx="12862">
                  <c:v>42173</c:v>
                </c:pt>
                <c:pt idx="12863">
                  <c:v>42174</c:v>
                </c:pt>
                <c:pt idx="12864">
                  <c:v>42175</c:v>
                </c:pt>
                <c:pt idx="12865">
                  <c:v>42176</c:v>
                </c:pt>
                <c:pt idx="12866">
                  <c:v>42177</c:v>
                </c:pt>
                <c:pt idx="12867">
                  <c:v>42178</c:v>
                </c:pt>
                <c:pt idx="12868">
                  <c:v>42179</c:v>
                </c:pt>
                <c:pt idx="12869">
                  <c:v>42180</c:v>
                </c:pt>
                <c:pt idx="12870">
                  <c:v>42181</c:v>
                </c:pt>
                <c:pt idx="12871">
                  <c:v>42182</c:v>
                </c:pt>
                <c:pt idx="12872">
                  <c:v>42183</c:v>
                </c:pt>
                <c:pt idx="12873">
                  <c:v>42184</c:v>
                </c:pt>
                <c:pt idx="12874">
                  <c:v>42185</c:v>
                </c:pt>
                <c:pt idx="12875">
                  <c:v>42186</c:v>
                </c:pt>
                <c:pt idx="12876">
                  <c:v>42187</c:v>
                </c:pt>
                <c:pt idx="12877">
                  <c:v>42188</c:v>
                </c:pt>
                <c:pt idx="12878">
                  <c:v>42189</c:v>
                </c:pt>
                <c:pt idx="12879">
                  <c:v>42190</c:v>
                </c:pt>
                <c:pt idx="12880">
                  <c:v>42191</c:v>
                </c:pt>
                <c:pt idx="12881">
                  <c:v>42192</c:v>
                </c:pt>
                <c:pt idx="12882">
                  <c:v>42193</c:v>
                </c:pt>
                <c:pt idx="12883">
                  <c:v>42194</c:v>
                </c:pt>
                <c:pt idx="12884">
                  <c:v>42195</c:v>
                </c:pt>
                <c:pt idx="12885">
                  <c:v>42196</c:v>
                </c:pt>
                <c:pt idx="12886">
                  <c:v>42197</c:v>
                </c:pt>
                <c:pt idx="12887">
                  <c:v>42198</c:v>
                </c:pt>
                <c:pt idx="12888">
                  <c:v>42199</c:v>
                </c:pt>
                <c:pt idx="12889">
                  <c:v>42200</c:v>
                </c:pt>
                <c:pt idx="12890">
                  <c:v>42201</c:v>
                </c:pt>
                <c:pt idx="12891">
                  <c:v>42202</c:v>
                </c:pt>
                <c:pt idx="12892">
                  <c:v>42203</c:v>
                </c:pt>
                <c:pt idx="12893">
                  <c:v>42204</c:v>
                </c:pt>
                <c:pt idx="12894">
                  <c:v>42205</c:v>
                </c:pt>
                <c:pt idx="12895">
                  <c:v>42206</c:v>
                </c:pt>
                <c:pt idx="12896">
                  <c:v>42207</c:v>
                </c:pt>
                <c:pt idx="12897">
                  <c:v>42208</c:v>
                </c:pt>
                <c:pt idx="12898">
                  <c:v>42209</c:v>
                </c:pt>
                <c:pt idx="12899">
                  <c:v>42210</c:v>
                </c:pt>
                <c:pt idx="12900">
                  <c:v>42211</c:v>
                </c:pt>
                <c:pt idx="12901">
                  <c:v>42212</c:v>
                </c:pt>
                <c:pt idx="12902">
                  <c:v>42213</c:v>
                </c:pt>
                <c:pt idx="12903">
                  <c:v>42214</c:v>
                </c:pt>
                <c:pt idx="12904">
                  <c:v>42215</c:v>
                </c:pt>
                <c:pt idx="12905">
                  <c:v>42216</c:v>
                </c:pt>
                <c:pt idx="12906">
                  <c:v>42217</c:v>
                </c:pt>
                <c:pt idx="12907">
                  <c:v>42218</c:v>
                </c:pt>
                <c:pt idx="12908">
                  <c:v>42219</c:v>
                </c:pt>
                <c:pt idx="12909">
                  <c:v>42220</c:v>
                </c:pt>
                <c:pt idx="12910">
                  <c:v>42221</c:v>
                </c:pt>
                <c:pt idx="12911">
                  <c:v>42222</c:v>
                </c:pt>
                <c:pt idx="12912">
                  <c:v>42223</c:v>
                </c:pt>
                <c:pt idx="12913">
                  <c:v>42224</c:v>
                </c:pt>
                <c:pt idx="12914">
                  <c:v>42225</c:v>
                </c:pt>
                <c:pt idx="12915">
                  <c:v>42226</c:v>
                </c:pt>
                <c:pt idx="12916">
                  <c:v>42227</c:v>
                </c:pt>
                <c:pt idx="12917">
                  <c:v>42228</c:v>
                </c:pt>
                <c:pt idx="12918">
                  <c:v>42229</c:v>
                </c:pt>
                <c:pt idx="12919">
                  <c:v>42230</c:v>
                </c:pt>
                <c:pt idx="12920">
                  <c:v>42231</c:v>
                </c:pt>
                <c:pt idx="12921">
                  <c:v>42232</c:v>
                </c:pt>
                <c:pt idx="12922">
                  <c:v>42233</c:v>
                </c:pt>
                <c:pt idx="12923">
                  <c:v>42234</c:v>
                </c:pt>
                <c:pt idx="12924">
                  <c:v>42235</c:v>
                </c:pt>
                <c:pt idx="12925">
                  <c:v>42236</c:v>
                </c:pt>
                <c:pt idx="12926">
                  <c:v>42237</c:v>
                </c:pt>
                <c:pt idx="12927">
                  <c:v>42238</c:v>
                </c:pt>
                <c:pt idx="12928">
                  <c:v>42239</c:v>
                </c:pt>
                <c:pt idx="12929">
                  <c:v>42240</c:v>
                </c:pt>
                <c:pt idx="12930">
                  <c:v>42241</c:v>
                </c:pt>
                <c:pt idx="12931">
                  <c:v>42242</c:v>
                </c:pt>
                <c:pt idx="12932">
                  <c:v>42243</c:v>
                </c:pt>
                <c:pt idx="12933">
                  <c:v>42244</c:v>
                </c:pt>
                <c:pt idx="12934">
                  <c:v>42245</c:v>
                </c:pt>
                <c:pt idx="12935">
                  <c:v>42246</c:v>
                </c:pt>
                <c:pt idx="12936">
                  <c:v>42247</c:v>
                </c:pt>
                <c:pt idx="12937">
                  <c:v>42248</c:v>
                </c:pt>
                <c:pt idx="12938">
                  <c:v>42249</c:v>
                </c:pt>
                <c:pt idx="12939">
                  <c:v>42250</c:v>
                </c:pt>
                <c:pt idx="12940">
                  <c:v>42251</c:v>
                </c:pt>
                <c:pt idx="12941">
                  <c:v>42252</c:v>
                </c:pt>
                <c:pt idx="12942">
                  <c:v>42253</c:v>
                </c:pt>
                <c:pt idx="12943">
                  <c:v>42254</c:v>
                </c:pt>
                <c:pt idx="12944">
                  <c:v>42255</c:v>
                </c:pt>
                <c:pt idx="12945">
                  <c:v>42256</c:v>
                </c:pt>
                <c:pt idx="12946">
                  <c:v>42257</c:v>
                </c:pt>
                <c:pt idx="12947">
                  <c:v>42258</c:v>
                </c:pt>
                <c:pt idx="12948">
                  <c:v>42259</c:v>
                </c:pt>
                <c:pt idx="12949">
                  <c:v>42260</c:v>
                </c:pt>
                <c:pt idx="12950">
                  <c:v>42261</c:v>
                </c:pt>
                <c:pt idx="12951">
                  <c:v>42262</c:v>
                </c:pt>
                <c:pt idx="12952">
                  <c:v>42263</c:v>
                </c:pt>
                <c:pt idx="12953">
                  <c:v>42264</c:v>
                </c:pt>
                <c:pt idx="12954">
                  <c:v>42265</c:v>
                </c:pt>
                <c:pt idx="12955">
                  <c:v>42266</c:v>
                </c:pt>
                <c:pt idx="12956">
                  <c:v>42267</c:v>
                </c:pt>
                <c:pt idx="12957">
                  <c:v>42268</c:v>
                </c:pt>
                <c:pt idx="12958">
                  <c:v>42269</c:v>
                </c:pt>
                <c:pt idx="12959">
                  <c:v>42270</c:v>
                </c:pt>
                <c:pt idx="12960">
                  <c:v>42271</c:v>
                </c:pt>
                <c:pt idx="12961">
                  <c:v>42272</c:v>
                </c:pt>
                <c:pt idx="12962">
                  <c:v>42273</c:v>
                </c:pt>
                <c:pt idx="12963">
                  <c:v>42274</c:v>
                </c:pt>
                <c:pt idx="12964">
                  <c:v>42275</c:v>
                </c:pt>
                <c:pt idx="12965">
                  <c:v>42276</c:v>
                </c:pt>
                <c:pt idx="12966">
                  <c:v>42277</c:v>
                </c:pt>
                <c:pt idx="12967">
                  <c:v>42278</c:v>
                </c:pt>
                <c:pt idx="12968">
                  <c:v>42279</c:v>
                </c:pt>
                <c:pt idx="12969">
                  <c:v>42280</c:v>
                </c:pt>
                <c:pt idx="12970">
                  <c:v>42281</c:v>
                </c:pt>
                <c:pt idx="12971">
                  <c:v>42282</c:v>
                </c:pt>
                <c:pt idx="12972">
                  <c:v>42283</c:v>
                </c:pt>
                <c:pt idx="12973">
                  <c:v>42284</c:v>
                </c:pt>
                <c:pt idx="12974">
                  <c:v>42285</c:v>
                </c:pt>
                <c:pt idx="12975">
                  <c:v>42286</c:v>
                </c:pt>
                <c:pt idx="12976">
                  <c:v>42287</c:v>
                </c:pt>
                <c:pt idx="12977">
                  <c:v>42288</c:v>
                </c:pt>
                <c:pt idx="12978">
                  <c:v>42289</c:v>
                </c:pt>
                <c:pt idx="12979">
                  <c:v>42290</c:v>
                </c:pt>
                <c:pt idx="12980">
                  <c:v>42291</c:v>
                </c:pt>
                <c:pt idx="12981">
                  <c:v>42292</c:v>
                </c:pt>
                <c:pt idx="12982">
                  <c:v>42293</c:v>
                </c:pt>
                <c:pt idx="12983">
                  <c:v>42294</c:v>
                </c:pt>
                <c:pt idx="12984">
                  <c:v>42295</c:v>
                </c:pt>
                <c:pt idx="12985">
                  <c:v>42296</c:v>
                </c:pt>
                <c:pt idx="12986">
                  <c:v>42297</c:v>
                </c:pt>
                <c:pt idx="12987">
                  <c:v>42298</c:v>
                </c:pt>
                <c:pt idx="12988">
                  <c:v>42299</c:v>
                </c:pt>
                <c:pt idx="12989">
                  <c:v>42300</c:v>
                </c:pt>
                <c:pt idx="12990">
                  <c:v>42301</c:v>
                </c:pt>
                <c:pt idx="12991">
                  <c:v>42302</c:v>
                </c:pt>
                <c:pt idx="12992">
                  <c:v>42303</c:v>
                </c:pt>
                <c:pt idx="12993">
                  <c:v>42304</c:v>
                </c:pt>
                <c:pt idx="12994">
                  <c:v>42305</c:v>
                </c:pt>
                <c:pt idx="12995">
                  <c:v>42306</c:v>
                </c:pt>
                <c:pt idx="12996">
                  <c:v>42307</c:v>
                </c:pt>
                <c:pt idx="12997">
                  <c:v>42308</c:v>
                </c:pt>
                <c:pt idx="12998">
                  <c:v>42309</c:v>
                </c:pt>
                <c:pt idx="12999">
                  <c:v>42310</c:v>
                </c:pt>
                <c:pt idx="13000">
                  <c:v>42311</c:v>
                </c:pt>
                <c:pt idx="13001">
                  <c:v>42312</c:v>
                </c:pt>
                <c:pt idx="13002">
                  <c:v>42313</c:v>
                </c:pt>
                <c:pt idx="13003">
                  <c:v>42314</c:v>
                </c:pt>
                <c:pt idx="13004">
                  <c:v>42315</c:v>
                </c:pt>
                <c:pt idx="13005">
                  <c:v>42316</c:v>
                </c:pt>
                <c:pt idx="13006">
                  <c:v>42317</c:v>
                </c:pt>
                <c:pt idx="13007">
                  <c:v>42318</c:v>
                </c:pt>
                <c:pt idx="13008">
                  <c:v>42319</c:v>
                </c:pt>
                <c:pt idx="13009">
                  <c:v>42320</c:v>
                </c:pt>
                <c:pt idx="13010">
                  <c:v>42321</c:v>
                </c:pt>
                <c:pt idx="13011">
                  <c:v>42322</c:v>
                </c:pt>
                <c:pt idx="13012">
                  <c:v>42323</c:v>
                </c:pt>
                <c:pt idx="13013">
                  <c:v>42324</c:v>
                </c:pt>
                <c:pt idx="13014">
                  <c:v>42325</c:v>
                </c:pt>
                <c:pt idx="13015">
                  <c:v>42326</c:v>
                </c:pt>
                <c:pt idx="13016">
                  <c:v>42327</c:v>
                </c:pt>
                <c:pt idx="13017">
                  <c:v>42328</c:v>
                </c:pt>
                <c:pt idx="13018">
                  <c:v>42329</c:v>
                </c:pt>
                <c:pt idx="13019">
                  <c:v>42330</c:v>
                </c:pt>
                <c:pt idx="13020">
                  <c:v>42331</c:v>
                </c:pt>
                <c:pt idx="13021">
                  <c:v>42332</c:v>
                </c:pt>
                <c:pt idx="13022">
                  <c:v>42333</c:v>
                </c:pt>
                <c:pt idx="13023">
                  <c:v>42334</c:v>
                </c:pt>
                <c:pt idx="13024">
                  <c:v>42335</c:v>
                </c:pt>
                <c:pt idx="13025">
                  <c:v>42336</c:v>
                </c:pt>
                <c:pt idx="13026">
                  <c:v>42337</c:v>
                </c:pt>
                <c:pt idx="13027">
                  <c:v>42338</c:v>
                </c:pt>
                <c:pt idx="13028">
                  <c:v>42339</c:v>
                </c:pt>
                <c:pt idx="13029">
                  <c:v>42340</c:v>
                </c:pt>
                <c:pt idx="13030">
                  <c:v>42341</c:v>
                </c:pt>
                <c:pt idx="13031">
                  <c:v>42342</c:v>
                </c:pt>
                <c:pt idx="13032">
                  <c:v>42343</c:v>
                </c:pt>
                <c:pt idx="13033">
                  <c:v>42344</c:v>
                </c:pt>
                <c:pt idx="13034">
                  <c:v>42345</c:v>
                </c:pt>
                <c:pt idx="13035">
                  <c:v>42346</c:v>
                </c:pt>
                <c:pt idx="13036">
                  <c:v>42347</c:v>
                </c:pt>
                <c:pt idx="13037">
                  <c:v>42348</c:v>
                </c:pt>
                <c:pt idx="13038">
                  <c:v>42349</c:v>
                </c:pt>
                <c:pt idx="13039">
                  <c:v>42350</c:v>
                </c:pt>
                <c:pt idx="13040">
                  <c:v>42351</c:v>
                </c:pt>
                <c:pt idx="13041">
                  <c:v>42352</c:v>
                </c:pt>
                <c:pt idx="13042">
                  <c:v>42353</c:v>
                </c:pt>
                <c:pt idx="13043">
                  <c:v>42354</c:v>
                </c:pt>
                <c:pt idx="13044">
                  <c:v>42355</c:v>
                </c:pt>
                <c:pt idx="13045">
                  <c:v>42356</c:v>
                </c:pt>
                <c:pt idx="13046">
                  <c:v>42357</c:v>
                </c:pt>
                <c:pt idx="13047">
                  <c:v>42358</c:v>
                </c:pt>
                <c:pt idx="13048">
                  <c:v>42359</c:v>
                </c:pt>
                <c:pt idx="13049">
                  <c:v>42360</c:v>
                </c:pt>
                <c:pt idx="13050">
                  <c:v>42361</c:v>
                </c:pt>
                <c:pt idx="13051">
                  <c:v>42362</c:v>
                </c:pt>
                <c:pt idx="13052">
                  <c:v>42363</c:v>
                </c:pt>
                <c:pt idx="13053">
                  <c:v>42364</c:v>
                </c:pt>
                <c:pt idx="13054">
                  <c:v>42365</c:v>
                </c:pt>
                <c:pt idx="13055">
                  <c:v>42366</c:v>
                </c:pt>
                <c:pt idx="13056">
                  <c:v>42367</c:v>
                </c:pt>
                <c:pt idx="13057">
                  <c:v>42368</c:v>
                </c:pt>
                <c:pt idx="13058">
                  <c:v>42369</c:v>
                </c:pt>
                <c:pt idx="13059">
                  <c:v>42370</c:v>
                </c:pt>
                <c:pt idx="13060">
                  <c:v>42371</c:v>
                </c:pt>
                <c:pt idx="13061">
                  <c:v>42372</c:v>
                </c:pt>
                <c:pt idx="13062">
                  <c:v>42373</c:v>
                </c:pt>
                <c:pt idx="13063">
                  <c:v>42374</c:v>
                </c:pt>
                <c:pt idx="13064">
                  <c:v>42375</c:v>
                </c:pt>
                <c:pt idx="13065">
                  <c:v>42376</c:v>
                </c:pt>
                <c:pt idx="13066">
                  <c:v>42377</c:v>
                </c:pt>
                <c:pt idx="13067">
                  <c:v>42378</c:v>
                </c:pt>
                <c:pt idx="13068">
                  <c:v>42379</c:v>
                </c:pt>
                <c:pt idx="13069">
                  <c:v>42380</c:v>
                </c:pt>
                <c:pt idx="13070">
                  <c:v>42381</c:v>
                </c:pt>
                <c:pt idx="13071">
                  <c:v>42382</c:v>
                </c:pt>
                <c:pt idx="13072">
                  <c:v>42383</c:v>
                </c:pt>
                <c:pt idx="13073">
                  <c:v>42384</c:v>
                </c:pt>
                <c:pt idx="13074">
                  <c:v>42385</c:v>
                </c:pt>
                <c:pt idx="13075">
                  <c:v>42386</c:v>
                </c:pt>
                <c:pt idx="13076">
                  <c:v>42387</c:v>
                </c:pt>
                <c:pt idx="13077">
                  <c:v>42388</c:v>
                </c:pt>
                <c:pt idx="13078">
                  <c:v>42389</c:v>
                </c:pt>
                <c:pt idx="13079">
                  <c:v>42390</c:v>
                </c:pt>
                <c:pt idx="13080">
                  <c:v>42391</c:v>
                </c:pt>
                <c:pt idx="13081">
                  <c:v>42392</c:v>
                </c:pt>
                <c:pt idx="13082">
                  <c:v>42393</c:v>
                </c:pt>
                <c:pt idx="13083">
                  <c:v>42394</c:v>
                </c:pt>
                <c:pt idx="13084">
                  <c:v>42395</c:v>
                </c:pt>
                <c:pt idx="13085">
                  <c:v>42396</c:v>
                </c:pt>
                <c:pt idx="13086">
                  <c:v>42397</c:v>
                </c:pt>
                <c:pt idx="13087">
                  <c:v>42398</c:v>
                </c:pt>
                <c:pt idx="13088">
                  <c:v>42399</c:v>
                </c:pt>
                <c:pt idx="13089">
                  <c:v>42400</c:v>
                </c:pt>
                <c:pt idx="13090">
                  <c:v>42401</c:v>
                </c:pt>
                <c:pt idx="13091">
                  <c:v>42402</c:v>
                </c:pt>
                <c:pt idx="13092">
                  <c:v>42403</c:v>
                </c:pt>
                <c:pt idx="13093">
                  <c:v>42404</c:v>
                </c:pt>
                <c:pt idx="13094">
                  <c:v>42405</c:v>
                </c:pt>
                <c:pt idx="13095">
                  <c:v>42406</c:v>
                </c:pt>
                <c:pt idx="13096">
                  <c:v>42407</c:v>
                </c:pt>
                <c:pt idx="13097">
                  <c:v>42408</c:v>
                </c:pt>
                <c:pt idx="13098">
                  <c:v>42409</c:v>
                </c:pt>
                <c:pt idx="13099">
                  <c:v>42410</c:v>
                </c:pt>
                <c:pt idx="13100">
                  <c:v>42411</c:v>
                </c:pt>
                <c:pt idx="13101">
                  <c:v>42412</c:v>
                </c:pt>
                <c:pt idx="13102">
                  <c:v>42413</c:v>
                </c:pt>
                <c:pt idx="13103">
                  <c:v>42414</c:v>
                </c:pt>
                <c:pt idx="13104">
                  <c:v>42415</c:v>
                </c:pt>
                <c:pt idx="13105">
                  <c:v>42416</c:v>
                </c:pt>
                <c:pt idx="13106">
                  <c:v>42417</c:v>
                </c:pt>
                <c:pt idx="13107">
                  <c:v>42418</c:v>
                </c:pt>
                <c:pt idx="13108">
                  <c:v>42419</c:v>
                </c:pt>
                <c:pt idx="13109">
                  <c:v>42420</c:v>
                </c:pt>
                <c:pt idx="13110">
                  <c:v>42421</c:v>
                </c:pt>
                <c:pt idx="13111">
                  <c:v>42422</c:v>
                </c:pt>
                <c:pt idx="13112">
                  <c:v>42423</c:v>
                </c:pt>
                <c:pt idx="13113">
                  <c:v>42424</c:v>
                </c:pt>
                <c:pt idx="13114">
                  <c:v>42425</c:v>
                </c:pt>
                <c:pt idx="13115">
                  <c:v>42426</c:v>
                </c:pt>
                <c:pt idx="13116">
                  <c:v>42427</c:v>
                </c:pt>
                <c:pt idx="13117">
                  <c:v>42428</c:v>
                </c:pt>
                <c:pt idx="13118">
                  <c:v>42429</c:v>
                </c:pt>
                <c:pt idx="13119">
                  <c:v>42430</c:v>
                </c:pt>
                <c:pt idx="13120">
                  <c:v>42431</c:v>
                </c:pt>
                <c:pt idx="13121">
                  <c:v>42432</c:v>
                </c:pt>
                <c:pt idx="13122">
                  <c:v>42433</c:v>
                </c:pt>
                <c:pt idx="13123">
                  <c:v>42434</c:v>
                </c:pt>
                <c:pt idx="13124">
                  <c:v>42435</c:v>
                </c:pt>
                <c:pt idx="13125">
                  <c:v>42436</c:v>
                </c:pt>
                <c:pt idx="13126">
                  <c:v>42437</c:v>
                </c:pt>
                <c:pt idx="13127">
                  <c:v>42438</c:v>
                </c:pt>
                <c:pt idx="13128">
                  <c:v>42439</c:v>
                </c:pt>
                <c:pt idx="13129">
                  <c:v>42440</c:v>
                </c:pt>
                <c:pt idx="13130">
                  <c:v>42441</c:v>
                </c:pt>
                <c:pt idx="13131">
                  <c:v>42442</c:v>
                </c:pt>
                <c:pt idx="13132">
                  <c:v>42443</c:v>
                </c:pt>
                <c:pt idx="13133">
                  <c:v>42444</c:v>
                </c:pt>
                <c:pt idx="13134">
                  <c:v>42445</c:v>
                </c:pt>
                <c:pt idx="13135">
                  <c:v>42446</c:v>
                </c:pt>
                <c:pt idx="13136">
                  <c:v>42447</c:v>
                </c:pt>
                <c:pt idx="13137">
                  <c:v>42448</c:v>
                </c:pt>
                <c:pt idx="13138">
                  <c:v>42449</c:v>
                </c:pt>
                <c:pt idx="13139">
                  <c:v>42450</c:v>
                </c:pt>
                <c:pt idx="13140">
                  <c:v>42451</c:v>
                </c:pt>
                <c:pt idx="13141">
                  <c:v>42452</c:v>
                </c:pt>
                <c:pt idx="13142">
                  <c:v>42453</c:v>
                </c:pt>
                <c:pt idx="13143">
                  <c:v>42454</c:v>
                </c:pt>
                <c:pt idx="13144">
                  <c:v>42455</c:v>
                </c:pt>
                <c:pt idx="13145">
                  <c:v>42456</c:v>
                </c:pt>
                <c:pt idx="13146">
                  <c:v>42457</c:v>
                </c:pt>
                <c:pt idx="13147">
                  <c:v>42458</c:v>
                </c:pt>
                <c:pt idx="13148">
                  <c:v>42459</c:v>
                </c:pt>
                <c:pt idx="13149">
                  <c:v>42460</c:v>
                </c:pt>
                <c:pt idx="13150">
                  <c:v>42461</c:v>
                </c:pt>
                <c:pt idx="13151">
                  <c:v>42462</c:v>
                </c:pt>
                <c:pt idx="13152">
                  <c:v>42463</c:v>
                </c:pt>
                <c:pt idx="13153">
                  <c:v>42464</c:v>
                </c:pt>
                <c:pt idx="13154">
                  <c:v>42465</c:v>
                </c:pt>
                <c:pt idx="13155">
                  <c:v>42466</c:v>
                </c:pt>
                <c:pt idx="13156">
                  <c:v>42467</c:v>
                </c:pt>
                <c:pt idx="13157">
                  <c:v>42468</c:v>
                </c:pt>
                <c:pt idx="13158">
                  <c:v>42469</c:v>
                </c:pt>
                <c:pt idx="13159">
                  <c:v>42470</c:v>
                </c:pt>
                <c:pt idx="13160">
                  <c:v>42471</c:v>
                </c:pt>
                <c:pt idx="13161">
                  <c:v>42472</c:v>
                </c:pt>
                <c:pt idx="13162">
                  <c:v>42473</c:v>
                </c:pt>
                <c:pt idx="13163">
                  <c:v>42474</c:v>
                </c:pt>
                <c:pt idx="13164">
                  <c:v>42475</c:v>
                </c:pt>
                <c:pt idx="13165">
                  <c:v>42476</c:v>
                </c:pt>
                <c:pt idx="13166">
                  <c:v>42477</c:v>
                </c:pt>
                <c:pt idx="13167">
                  <c:v>42478</c:v>
                </c:pt>
                <c:pt idx="13168">
                  <c:v>42479</c:v>
                </c:pt>
                <c:pt idx="13169">
                  <c:v>42480</c:v>
                </c:pt>
                <c:pt idx="13170">
                  <c:v>42481</c:v>
                </c:pt>
                <c:pt idx="13171">
                  <c:v>42482</c:v>
                </c:pt>
                <c:pt idx="13172">
                  <c:v>42483</c:v>
                </c:pt>
                <c:pt idx="13173">
                  <c:v>42484</c:v>
                </c:pt>
                <c:pt idx="13174">
                  <c:v>42485</c:v>
                </c:pt>
                <c:pt idx="13175">
                  <c:v>42486</c:v>
                </c:pt>
                <c:pt idx="13176">
                  <c:v>42487</c:v>
                </c:pt>
                <c:pt idx="13177">
                  <c:v>42488</c:v>
                </c:pt>
                <c:pt idx="13178">
                  <c:v>42489</c:v>
                </c:pt>
                <c:pt idx="13179">
                  <c:v>42490</c:v>
                </c:pt>
                <c:pt idx="13180">
                  <c:v>42491</c:v>
                </c:pt>
                <c:pt idx="13181">
                  <c:v>42492</c:v>
                </c:pt>
                <c:pt idx="13182">
                  <c:v>42493</c:v>
                </c:pt>
                <c:pt idx="13183">
                  <c:v>42494</c:v>
                </c:pt>
                <c:pt idx="13184">
                  <c:v>42495</c:v>
                </c:pt>
                <c:pt idx="13185">
                  <c:v>42496</c:v>
                </c:pt>
                <c:pt idx="13186">
                  <c:v>42497</c:v>
                </c:pt>
                <c:pt idx="13187">
                  <c:v>42498</c:v>
                </c:pt>
                <c:pt idx="13188">
                  <c:v>42499</c:v>
                </c:pt>
                <c:pt idx="13189">
                  <c:v>42500</c:v>
                </c:pt>
                <c:pt idx="13190">
                  <c:v>42501</c:v>
                </c:pt>
                <c:pt idx="13191">
                  <c:v>42502</c:v>
                </c:pt>
                <c:pt idx="13192">
                  <c:v>42503</c:v>
                </c:pt>
                <c:pt idx="13193">
                  <c:v>42504</c:v>
                </c:pt>
                <c:pt idx="13194">
                  <c:v>42505</c:v>
                </c:pt>
                <c:pt idx="13195">
                  <c:v>42506</c:v>
                </c:pt>
                <c:pt idx="13196">
                  <c:v>42507</c:v>
                </c:pt>
                <c:pt idx="13197">
                  <c:v>42508</c:v>
                </c:pt>
                <c:pt idx="13198">
                  <c:v>42509</c:v>
                </c:pt>
                <c:pt idx="13199">
                  <c:v>42510</c:v>
                </c:pt>
                <c:pt idx="13200">
                  <c:v>42511</c:v>
                </c:pt>
                <c:pt idx="13201">
                  <c:v>42512</c:v>
                </c:pt>
                <c:pt idx="13202">
                  <c:v>42513</c:v>
                </c:pt>
                <c:pt idx="13203">
                  <c:v>42514</c:v>
                </c:pt>
                <c:pt idx="13204">
                  <c:v>42515</c:v>
                </c:pt>
                <c:pt idx="13205">
                  <c:v>42516</c:v>
                </c:pt>
                <c:pt idx="13206">
                  <c:v>42517</c:v>
                </c:pt>
                <c:pt idx="13207">
                  <c:v>42518</c:v>
                </c:pt>
                <c:pt idx="13208">
                  <c:v>42519</c:v>
                </c:pt>
                <c:pt idx="13209">
                  <c:v>42520</c:v>
                </c:pt>
                <c:pt idx="13210">
                  <c:v>42521</c:v>
                </c:pt>
                <c:pt idx="13211">
                  <c:v>42522</c:v>
                </c:pt>
                <c:pt idx="13212">
                  <c:v>42523</c:v>
                </c:pt>
                <c:pt idx="13213">
                  <c:v>42524</c:v>
                </c:pt>
                <c:pt idx="13214">
                  <c:v>42525</c:v>
                </c:pt>
                <c:pt idx="13215">
                  <c:v>42526</c:v>
                </c:pt>
                <c:pt idx="13216">
                  <c:v>42527</c:v>
                </c:pt>
                <c:pt idx="13217">
                  <c:v>42528</c:v>
                </c:pt>
                <c:pt idx="13218">
                  <c:v>42529</c:v>
                </c:pt>
                <c:pt idx="13219">
                  <c:v>42530</c:v>
                </c:pt>
                <c:pt idx="13220">
                  <c:v>42531</c:v>
                </c:pt>
                <c:pt idx="13221">
                  <c:v>42532</c:v>
                </c:pt>
                <c:pt idx="13222">
                  <c:v>42533</c:v>
                </c:pt>
                <c:pt idx="13223">
                  <c:v>42534</c:v>
                </c:pt>
                <c:pt idx="13224">
                  <c:v>42535</c:v>
                </c:pt>
                <c:pt idx="13225">
                  <c:v>42536</c:v>
                </c:pt>
                <c:pt idx="13226">
                  <c:v>42537</c:v>
                </c:pt>
                <c:pt idx="13227">
                  <c:v>42538</c:v>
                </c:pt>
                <c:pt idx="13228">
                  <c:v>42539</c:v>
                </c:pt>
                <c:pt idx="13229">
                  <c:v>42540</c:v>
                </c:pt>
                <c:pt idx="13230">
                  <c:v>42541</c:v>
                </c:pt>
                <c:pt idx="13231">
                  <c:v>42542</c:v>
                </c:pt>
                <c:pt idx="13232">
                  <c:v>42543</c:v>
                </c:pt>
                <c:pt idx="13233">
                  <c:v>42544</c:v>
                </c:pt>
                <c:pt idx="13234">
                  <c:v>42545</c:v>
                </c:pt>
                <c:pt idx="13235">
                  <c:v>42546</c:v>
                </c:pt>
                <c:pt idx="13236">
                  <c:v>42547</c:v>
                </c:pt>
                <c:pt idx="13237">
                  <c:v>42548</c:v>
                </c:pt>
                <c:pt idx="13238">
                  <c:v>42549</c:v>
                </c:pt>
                <c:pt idx="13239">
                  <c:v>42550</c:v>
                </c:pt>
                <c:pt idx="13240">
                  <c:v>42551</c:v>
                </c:pt>
                <c:pt idx="13241">
                  <c:v>42552</c:v>
                </c:pt>
                <c:pt idx="13242">
                  <c:v>42553</c:v>
                </c:pt>
                <c:pt idx="13243">
                  <c:v>42554</c:v>
                </c:pt>
                <c:pt idx="13244">
                  <c:v>42555</c:v>
                </c:pt>
                <c:pt idx="13245">
                  <c:v>42556</c:v>
                </c:pt>
                <c:pt idx="13246">
                  <c:v>42557</c:v>
                </c:pt>
                <c:pt idx="13247">
                  <c:v>42558</c:v>
                </c:pt>
                <c:pt idx="13248">
                  <c:v>42559</c:v>
                </c:pt>
                <c:pt idx="13249">
                  <c:v>42560</c:v>
                </c:pt>
                <c:pt idx="13250">
                  <c:v>42561</c:v>
                </c:pt>
                <c:pt idx="13251">
                  <c:v>42562</c:v>
                </c:pt>
                <c:pt idx="13252">
                  <c:v>42563</c:v>
                </c:pt>
                <c:pt idx="13253">
                  <c:v>42564</c:v>
                </c:pt>
                <c:pt idx="13254">
                  <c:v>42565</c:v>
                </c:pt>
                <c:pt idx="13255">
                  <c:v>42566</c:v>
                </c:pt>
                <c:pt idx="13256">
                  <c:v>42567</c:v>
                </c:pt>
                <c:pt idx="13257">
                  <c:v>42568</c:v>
                </c:pt>
                <c:pt idx="13258">
                  <c:v>42569</c:v>
                </c:pt>
                <c:pt idx="13259">
                  <c:v>42570</c:v>
                </c:pt>
                <c:pt idx="13260">
                  <c:v>42571</c:v>
                </c:pt>
                <c:pt idx="13261">
                  <c:v>42572</c:v>
                </c:pt>
                <c:pt idx="13262">
                  <c:v>42573</c:v>
                </c:pt>
                <c:pt idx="13263">
                  <c:v>42574</c:v>
                </c:pt>
                <c:pt idx="13264">
                  <c:v>42575</c:v>
                </c:pt>
                <c:pt idx="13265">
                  <c:v>42576</c:v>
                </c:pt>
                <c:pt idx="13266">
                  <c:v>42577</c:v>
                </c:pt>
                <c:pt idx="13267">
                  <c:v>42578</c:v>
                </c:pt>
                <c:pt idx="13268">
                  <c:v>42579</c:v>
                </c:pt>
                <c:pt idx="13269">
                  <c:v>42580</c:v>
                </c:pt>
                <c:pt idx="13270">
                  <c:v>42581</c:v>
                </c:pt>
                <c:pt idx="13271">
                  <c:v>42582</c:v>
                </c:pt>
                <c:pt idx="13272">
                  <c:v>42583</c:v>
                </c:pt>
                <c:pt idx="13273">
                  <c:v>42584</c:v>
                </c:pt>
                <c:pt idx="13274">
                  <c:v>42585</c:v>
                </c:pt>
                <c:pt idx="13275">
                  <c:v>42586</c:v>
                </c:pt>
                <c:pt idx="13276">
                  <c:v>42587</c:v>
                </c:pt>
                <c:pt idx="13277">
                  <c:v>42588</c:v>
                </c:pt>
                <c:pt idx="13278">
                  <c:v>42589</c:v>
                </c:pt>
                <c:pt idx="13279">
                  <c:v>42590</c:v>
                </c:pt>
                <c:pt idx="13280">
                  <c:v>42591</c:v>
                </c:pt>
                <c:pt idx="13281">
                  <c:v>42592</c:v>
                </c:pt>
                <c:pt idx="13282">
                  <c:v>42593</c:v>
                </c:pt>
                <c:pt idx="13283">
                  <c:v>42594</c:v>
                </c:pt>
                <c:pt idx="13284">
                  <c:v>42595</c:v>
                </c:pt>
                <c:pt idx="13285">
                  <c:v>42596</c:v>
                </c:pt>
                <c:pt idx="13286">
                  <c:v>42597</c:v>
                </c:pt>
                <c:pt idx="13287">
                  <c:v>42598</c:v>
                </c:pt>
                <c:pt idx="13288">
                  <c:v>42599</c:v>
                </c:pt>
                <c:pt idx="13289">
                  <c:v>42600</c:v>
                </c:pt>
                <c:pt idx="13290">
                  <c:v>42601</c:v>
                </c:pt>
                <c:pt idx="13291">
                  <c:v>42602</c:v>
                </c:pt>
                <c:pt idx="13292">
                  <c:v>42603</c:v>
                </c:pt>
                <c:pt idx="13293">
                  <c:v>42604</c:v>
                </c:pt>
                <c:pt idx="13294">
                  <c:v>42605</c:v>
                </c:pt>
                <c:pt idx="13295">
                  <c:v>42606</c:v>
                </c:pt>
                <c:pt idx="13296">
                  <c:v>42607</c:v>
                </c:pt>
                <c:pt idx="13297">
                  <c:v>42608</c:v>
                </c:pt>
                <c:pt idx="13298">
                  <c:v>42609</c:v>
                </c:pt>
                <c:pt idx="13299">
                  <c:v>42610</c:v>
                </c:pt>
                <c:pt idx="13300">
                  <c:v>42611</c:v>
                </c:pt>
                <c:pt idx="13301">
                  <c:v>42612</c:v>
                </c:pt>
                <c:pt idx="13302">
                  <c:v>42613</c:v>
                </c:pt>
                <c:pt idx="13303">
                  <c:v>42614</c:v>
                </c:pt>
                <c:pt idx="13304">
                  <c:v>42615</c:v>
                </c:pt>
                <c:pt idx="13305">
                  <c:v>42616</c:v>
                </c:pt>
                <c:pt idx="13306">
                  <c:v>42617</c:v>
                </c:pt>
                <c:pt idx="13307">
                  <c:v>42618</c:v>
                </c:pt>
                <c:pt idx="13308">
                  <c:v>42619</c:v>
                </c:pt>
                <c:pt idx="13309">
                  <c:v>42620</c:v>
                </c:pt>
                <c:pt idx="13310">
                  <c:v>42621</c:v>
                </c:pt>
                <c:pt idx="13311">
                  <c:v>42622</c:v>
                </c:pt>
                <c:pt idx="13312">
                  <c:v>42623</c:v>
                </c:pt>
                <c:pt idx="13313">
                  <c:v>42624</c:v>
                </c:pt>
                <c:pt idx="13314">
                  <c:v>42625</c:v>
                </c:pt>
                <c:pt idx="13315">
                  <c:v>42626</c:v>
                </c:pt>
                <c:pt idx="13316">
                  <c:v>42627</c:v>
                </c:pt>
                <c:pt idx="13317">
                  <c:v>42628</c:v>
                </c:pt>
                <c:pt idx="13318">
                  <c:v>42629</c:v>
                </c:pt>
                <c:pt idx="13319">
                  <c:v>42630</c:v>
                </c:pt>
                <c:pt idx="13320">
                  <c:v>42631</c:v>
                </c:pt>
                <c:pt idx="13321">
                  <c:v>42632</c:v>
                </c:pt>
                <c:pt idx="13322">
                  <c:v>42633</c:v>
                </c:pt>
                <c:pt idx="13323">
                  <c:v>42634</c:v>
                </c:pt>
                <c:pt idx="13324">
                  <c:v>42635</c:v>
                </c:pt>
                <c:pt idx="13325">
                  <c:v>42636</c:v>
                </c:pt>
                <c:pt idx="13326">
                  <c:v>42637</c:v>
                </c:pt>
                <c:pt idx="13327">
                  <c:v>42638</c:v>
                </c:pt>
                <c:pt idx="13328">
                  <c:v>42639</c:v>
                </c:pt>
                <c:pt idx="13329">
                  <c:v>42640</c:v>
                </c:pt>
                <c:pt idx="13330">
                  <c:v>42641</c:v>
                </c:pt>
                <c:pt idx="13331">
                  <c:v>42642</c:v>
                </c:pt>
                <c:pt idx="13332">
                  <c:v>42643</c:v>
                </c:pt>
                <c:pt idx="13333">
                  <c:v>42644</c:v>
                </c:pt>
                <c:pt idx="13334">
                  <c:v>42645</c:v>
                </c:pt>
                <c:pt idx="13335">
                  <c:v>42646</c:v>
                </c:pt>
                <c:pt idx="13336">
                  <c:v>42647</c:v>
                </c:pt>
                <c:pt idx="13337">
                  <c:v>42648</c:v>
                </c:pt>
                <c:pt idx="13338">
                  <c:v>42649</c:v>
                </c:pt>
                <c:pt idx="13339">
                  <c:v>42650</c:v>
                </c:pt>
                <c:pt idx="13340">
                  <c:v>42651</c:v>
                </c:pt>
                <c:pt idx="13341">
                  <c:v>42652</c:v>
                </c:pt>
                <c:pt idx="13342">
                  <c:v>42653</c:v>
                </c:pt>
                <c:pt idx="13343">
                  <c:v>42654</c:v>
                </c:pt>
                <c:pt idx="13344">
                  <c:v>42655</c:v>
                </c:pt>
                <c:pt idx="13345">
                  <c:v>42656</c:v>
                </c:pt>
                <c:pt idx="13346">
                  <c:v>42657</c:v>
                </c:pt>
                <c:pt idx="13347">
                  <c:v>42658</c:v>
                </c:pt>
                <c:pt idx="13348">
                  <c:v>42659</c:v>
                </c:pt>
                <c:pt idx="13349">
                  <c:v>42660</c:v>
                </c:pt>
                <c:pt idx="13350">
                  <c:v>42661</c:v>
                </c:pt>
                <c:pt idx="13351">
                  <c:v>42662</c:v>
                </c:pt>
                <c:pt idx="13352">
                  <c:v>42663</c:v>
                </c:pt>
                <c:pt idx="13353">
                  <c:v>42664</c:v>
                </c:pt>
                <c:pt idx="13354">
                  <c:v>42665</c:v>
                </c:pt>
                <c:pt idx="13355">
                  <c:v>42666</c:v>
                </c:pt>
                <c:pt idx="13356">
                  <c:v>42667</c:v>
                </c:pt>
                <c:pt idx="13357">
                  <c:v>42668</c:v>
                </c:pt>
                <c:pt idx="13358">
                  <c:v>42669</c:v>
                </c:pt>
                <c:pt idx="13359">
                  <c:v>42670</c:v>
                </c:pt>
                <c:pt idx="13360">
                  <c:v>42671</c:v>
                </c:pt>
                <c:pt idx="13361">
                  <c:v>42672</c:v>
                </c:pt>
                <c:pt idx="13362">
                  <c:v>42673</c:v>
                </c:pt>
                <c:pt idx="13363">
                  <c:v>42674</c:v>
                </c:pt>
                <c:pt idx="13364">
                  <c:v>42675</c:v>
                </c:pt>
                <c:pt idx="13365">
                  <c:v>42676</c:v>
                </c:pt>
                <c:pt idx="13366">
                  <c:v>42677</c:v>
                </c:pt>
                <c:pt idx="13367">
                  <c:v>42678</c:v>
                </c:pt>
                <c:pt idx="13368">
                  <c:v>42679</c:v>
                </c:pt>
                <c:pt idx="13369">
                  <c:v>42680</c:v>
                </c:pt>
                <c:pt idx="13370">
                  <c:v>42681</c:v>
                </c:pt>
                <c:pt idx="13371">
                  <c:v>42682</c:v>
                </c:pt>
                <c:pt idx="13372">
                  <c:v>42683</c:v>
                </c:pt>
                <c:pt idx="13373">
                  <c:v>42684</c:v>
                </c:pt>
                <c:pt idx="13374">
                  <c:v>42685</c:v>
                </c:pt>
                <c:pt idx="13375">
                  <c:v>42686</c:v>
                </c:pt>
                <c:pt idx="13376">
                  <c:v>42687</c:v>
                </c:pt>
                <c:pt idx="13377">
                  <c:v>42688</c:v>
                </c:pt>
                <c:pt idx="13378">
                  <c:v>42689</c:v>
                </c:pt>
                <c:pt idx="13379">
                  <c:v>42690</c:v>
                </c:pt>
                <c:pt idx="13380">
                  <c:v>42691</c:v>
                </c:pt>
                <c:pt idx="13381">
                  <c:v>42692</c:v>
                </c:pt>
                <c:pt idx="13382">
                  <c:v>42693</c:v>
                </c:pt>
                <c:pt idx="13383">
                  <c:v>42694</c:v>
                </c:pt>
                <c:pt idx="13384">
                  <c:v>42695</c:v>
                </c:pt>
                <c:pt idx="13385">
                  <c:v>42696</c:v>
                </c:pt>
                <c:pt idx="13386">
                  <c:v>42697</c:v>
                </c:pt>
                <c:pt idx="13387">
                  <c:v>42698</c:v>
                </c:pt>
                <c:pt idx="13388">
                  <c:v>42699</c:v>
                </c:pt>
                <c:pt idx="13389">
                  <c:v>42700</c:v>
                </c:pt>
                <c:pt idx="13390">
                  <c:v>42701</c:v>
                </c:pt>
                <c:pt idx="13391">
                  <c:v>42702</c:v>
                </c:pt>
                <c:pt idx="13392">
                  <c:v>42703</c:v>
                </c:pt>
                <c:pt idx="13393">
                  <c:v>42704</c:v>
                </c:pt>
                <c:pt idx="13394">
                  <c:v>42705</c:v>
                </c:pt>
                <c:pt idx="13395">
                  <c:v>42706</c:v>
                </c:pt>
                <c:pt idx="13396">
                  <c:v>42707</c:v>
                </c:pt>
                <c:pt idx="13397">
                  <c:v>42708</c:v>
                </c:pt>
                <c:pt idx="13398">
                  <c:v>42709</c:v>
                </c:pt>
                <c:pt idx="13399">
                  <c:v>42710</c:v>
                </c:pt>
                <c:pt idx="13400">
                  <c:v>42711</c:v>
                </c:pt>
                <c:pt idx="13401">
                  <c:v>42712</c:v>
                </c:pt>
                <c:pt idx="13402">
                  <c:v>42713</c:v>
                </c:pt>
                <c:pt idx="13403">
                  <c:v>42714</c:v>
                </c:pt>
                <c:pt idx="13404">
                  <c:v>42715</c:v>
                </c:pt>
                <c:pt idx="13405">
                  <c:v>42716</c:v>
                </c:pt>
                <c:pt idx="13406">
                  <c:v>42717</c:v>
                </c:pt>
                <c:pt idx="13407">
                  <c:v>42718</c:v>
                </c:pt>
                <c:pt idx="13408">
                  <c:v>42719</c:v>
                </c:pt>
                <c:pt idx="13409">
                  <c:v>42720</c:v>
                </c:pt>
                <c:pt idx="13410">
                  <c:v>42721</c:v>
                </c:pt>
                <c:pt idx="13411">
                  <c:v>42722</c:v>
                </c:pt>
                <c:pt idx="13412">
                  <c:v>42723</c:v>
                </c:pt>
                <c:pt idx="13413">
                  <c:v>42724</c:v>
                </c:pt>
                <c:pt idx="13414">
                  <c:v>42725</c:v>
                </c:pt>
                <c:pt idx="13415">
                  <c:v>42726</c:v>
                </c:pt>
                <c:pt idx="13416">
                  <c:v>42727</c:v>
                </c:pt>
                <c:pt idx="13417">
                  <c:v>42728</c:v>
                </c:pt>
                <c:pt idx="13418">
                  <c:v>42729</c:v>
                </c:pt>
                <c:pt idx="13419">
                  <c:v>42730</c:v>
                </c:pt>
                <c:pt idx="13420">
                  <c:v>42731</c:v>
                </c:pt>
                <c:pt idx="13421">
                  <c:v>42732</c:v>
                </c:pt>
                <c:pt idx="13422">
                  <c:v>42733</c:v>
                </c:pt>
                <c:pt idx="13423">
                  <c:v>42734</c:v>
                </c:pt>
                <c:pt idx="13424">
                  <c:v>42735</c:v>
                </c:pt>
                <c:pt idx="13425">
                  <c:v>42736</c:v>
                </c:pt>
                <c:pt idx="13426">
                  <c:v>42737</c:v>
                </c:pt>
                <c:pt idx="13427">
                  <c:v>42738</c:v>
                </c:pt>
                <c:pt idx="13428">
                  <c:v>42739</c:v>
                </c:pt>
                <c:pt idx="13429">
                  <c:v>42740</c:v>
                </c:pt>
                <c:pt idx="13430">
                  <c:v>42741</c:v>
                </c:pt>
                <c:pt idx="13431">
                  <c:v>42742</c:v>
                </c:pt>
                <c:pt idx="13432">
                  <c:v>42743</c:v>
                </c:pt>
                <c:pt idx="13433">
                  <c:v>42744</c:v>
                </c:pt>
                <c:pt idx="13434">
                  <c:v>42745</c:v>
                </c:pt>
                <c:pt idx="13435">
                  <c:v>42746</c:v>
                </c:pt>
                <c:pt idx="13436">
                  <c:v>42747</c:v>
                </c:pt>
                <c:pt idx="13437">
                  <c:v>42748</c:v>
                </c:pt>
                <c:pt idx="13438">
                  <c:v>42749</c:v>
                </c:pt>
                <c:pt idx="13439">
                  <c:v>42750</c:v>
                </c:pt>
                <c:pt idx="13440">
                  <c:v>42751</c:v>
                </c:pt>
                <c:pt idx="13441">
                  <c:v>42752</c:v>
                </c:pt>
                <c:pt idx="13442">
                  <c:v>42753</c:v>
                </c:pt>
                <c:pt idx="13443">
                  <c:v>42754</c:v>
                </c:pt>
                <c:pt idx="13444">
                  <c:v>42755</c:v>
                </c:pt>
                <c:pt idx="13445">
                  <c:v>42756</c:v>
                </c:pt>
                <c:pt idx="13446">
                  <c:v>42757</c:v>
                </c:pt>
                <c:pt idx="13447">
                  <c:v>42758</c:v>
                </c:pt>
                <c:pt idx="13448">
                  <c:v>42759</c:v>
                </c:pt>
                <c:pt idx="13449">
                  <c:v>42760</c:v>
                </c:pt>
                <c:pt idx="13450">
                  <c:v>42761</c:v>
                </c:pt>
                <c:pt idx="13451">
                  <c:v>42762</c:v>
                </c:pt>
                <c:pt idx="13452">
                  <c:v>42763</c:v>
                </c:pt>
                <c:pt idx="13453">
                  <c:v>42764</c:v>
                </c:pt>
                <c:pt idx="13454">
                  <c:v>42765</c:v>
                </c:pt>
                <c:pt idx="13455">
                  <c:v>42766</c:v>
                </c:pt>
                <c:pt idx="13456">
                  <c:v>42767</c:v>
                </c:pt>
                <c:pt idx="13457">
                  <c:v>42768</c:v>
                </c:pt>
                <c:pt idx="13458">
                  <c:v>42769</c:v>
                </c:pt>
                <c:pt idx="13459">
                  <c:v>42770</c:v>
                </c:pt>
                <c:pt idx="13460">
                  <c:v>42771</c:v>
                </c:pt>
                <c:pt idx="13461">
                  <c:v>42772</c:v>
                </c:pt>
                <c:pt idx="13462">
                  <c:v>42773</c:v>
                </c:pt>
                <c:pt idx="13463">
                  <c:v>42774</c:v>
                </c:pt>
                <c:pt idx="13464">
                  <c:v>42775</c:v>
                </c:pt>
                <c:pt idx="13465">
                  <c:v>42776</c:v>
                </c:pt>
                <c:pt idx="13466">
                  <c:v>42777</c:v>
                </c:pt>
                <c:pt idx="13467">
                  <c:v>42778</c:v>
                </c:pt>
                <c:pt idx="13468">
                  <c:v>42779</c:v>
                </c:pt>
                <c:pt idx="13469">
                  <c:v>42780</c:v>
                </c:pt>
                <c:pt idx="13470">
                  <c:v>42781</c:v>
                </c:pt>
                <c:pt idx="13471">
                  <c:v>42782</c:v>
                </c:pt>
                <c:pt idx="13472">
                  <c:v>42783</c:v>
                </c:pt>
                <c:pt idx="13473">
                  <c:v>42784</c:v>
                </c:pt>
                <c:pt idx="13474">
                  <c:v>42785</c:v>
                </c:pt>
                <c:pt idx="13475">
                  <c:v>42786</c:v>
                </c:pt>
                <c:pt idx="13476">
                  <c:v>42787</c:v>
                </c:pt>
                <c:pt idx="13477">
                  <c:v>42788</c:v>
                </c:pt>
                <c:pt idx="13478">
                  <c:v>42789</c:v>
                </c:pt>
                <c:pt idx="13479">
                  <c:v>42790</c:v>
                </c:pt>
                <c:pt idx="13480">
                  <c:v>42791</c:v>
                </c:pt>
                <c:pt idx="13481">
                  <c:v>42792</c:v>
                </c:pt>
                <c:pt idx="13482">
                  <c:v>42793</c:v>
                </c:pt>
                <c:pt idx="13483">
                  <c:v>42794</c:v>
                </c:pt>
                <c:pt idx="13484">
                  <c:v>42795</c:v>
                </c:pt>
                <c:pt idx="13485">
                  <c:v>42796</c:v>
                </c:pt>
                <c:pt idx="13486">
                  <c:v>42797</c:v>
                </c:pt>
                <c:pt idx="13487">
                  <c:v>42798</c:v>
                </c:pt>
                <c:pt idx="13488">
                  <c:v>42799</c:v>
                </c:pt>
                <c:pt idx="13489">
                  <c:v>42800</c:v>
                </c:pt>
                <c:pt idx="13490">
                  <c:v>42801</c:v>
                </c:pt>
                <c:pt idx="13491">
                  <c:v>42802</c:v>
                </c:pt>
                <c:pt idx="13492">
                  <c:v>42803</c:v>
                </c:pt>
                <c:pt idx="13493">
                  <c:v>42804</c:v>
                </c:pt>
                <c:pt idx="13494">
                  <c:v>42805</c:v>
                </c:pt>
                <c:pt idx="13495">
                  <c:v>42806</c:v>
                </c:pt>
                <c:pt idx="13496">
                  <c:v>42807</c:v>
                </c:pt>
                <c:pt idx="13497">
                  <c:v>42808</c:v>
                </c:pt>
                <c:pt idx="13498">
                  <c:v>42809</c:v>
                </c:pt>
                <c:pt idx="13499">
                  <c:v>42810</c:v>
                </c:pt>
                <c:pt idx="13500">
                  <c:v>42811</c:v>
                </c:pt>
                <c:pt idx="13501">
                  <c:v>42812</c:v>
                </c:pt>
                <c:pt idx="13502">
                  <c:v>42813</c:v>
                </c:pt>
                <c:pt idx="13503">
                  <c:v>42814</c:v>
                </c:pt>
                <c:pt idx="13504">
                  <c:v>42815</c:v>
                </c:pt>
                <c:pt idx="13505">
                  <c:v>42816</c:v>
                </c:pt>
                <c:pt idx="13506">
                  <c:v>42817</c:v>
                </c:pt>
                <c:pt idx="13507">
                  <c:v>42818</c:v>
                </c:pt>
                <c:pt idx="13508">
                  <c:v>42819</c:v>
                </c:pt>
                <c:pt idx="13509">
                  <c:v>42820</c:v>
                </c:pt>
                <c:pt idx="13510">
                  <c:v>42821</c:v>
                </c:pt>
                <c:pt idx="13511">
                  <c:v>42822</c:v>
                </c:pt>
                <c:pt idx="13512">
                  <c:v>42823</c:v>
                </c:pt>
                <c:pt idx="13513">
                  <c:v>42824</c:v>
                </c:pt>
                <c:pt idx="13514">
                  <c:v>42825</c:v>
                </c:pt>
                <c:pt idx="13515">
                  <c:v>42826</c:v>
                </c:pt>
                <c:pt idx="13516">
                  <c:v>42827</c:v>
                </c:pt>
                <c:pt idx="13517">
                  <c:v>42828</c:v>
                </c:pt>
                <c:pt idx="13518">
                  <c:v>42829</c:v>
                </c:pt>
                <c:pt idx="13519">
                  <c:v>42830</c:v>
                </c:pt>
                <c:pt idx="13520">
                  <c:v>42831</c:v>
                </c:pt>
                <c:pt idx="13521">
                  <c:v>42832</c:v>
                </c:pt>
                <c:pt idx="13522">
                  <c:v>42833</c:v>
                </c:pt>
                <c:pt idx="13523">
                  <c:v>42834</c:v>
                </c:pt>
                <c:pt idx="13524">
                  <c:v>42835</c:v>
                </c:pt>
                <c:pt idx="13525">
                  <c:v>42836</c:v>
                </c:pt>
                <c:pt idx="13526">
                  <c:v>42837</c:v>
                </c:pt>
                <c:pt idx="13527">
                  <c:v>42838</c:v>
                </c:pt>
                <c:pt idx="13528">
                  <c:v>42839</c:v>
                </c:pt>
                <c:pt idx="13529">
                  <c:v>42840</c:v>
                </c:pt>
                <c:pt idx="13530">
                  <c:v>42841</c:v>
                </c:pt>
                <c:pt idx="13531">
                  <c:v>42842</c:v>
                </c:pt>
                <c:pt idx="13532">
                  <c:v>42843</c:v>
                </c:pt>
                <c:pt idx="13533">
                  <c:v>42844</c:v>
                </c:pt>
                <c:pt idx="13534">
                  <c:v>42845</c:v>
                </c:pt>
                <c:pt idx="13535">
                  <c:v>42846</c:v>
                </c:pt>
                <c:pt idx="13536">
                  <c:v>42847</c:v>
                </c:pt>
                <c:pt idx="13537">
                  <c:v>42848</c:v>
                </c:pt>
                <c:pt idx="13538">
                  <c:v>42849</c:v>
                </c:pt>
                <c:pt idx="13539">
                  <c:v>42850</c:v>
                </c:pt>
                <c:pt idx="13540">
                  <c:v>42851</c:v>
                </c:pt>
                <c:pt idx="13541">
                  <c:v>42852</c:v>
                </c:pt>
                <c:pt idx="13542">
                  <c:v>42853</c:v>
                </c:pt>
                <c:pt idx="13543">
                  <c:v>42854</c:v>
                </c:pt>
                <c:pt idx="13544">
                  <c:v>42855</c:v>
                </c:pt>
                <c:pt idx="13545">
                  <c:v>42856</c:v>
                </c:pt>
                <c:pt idx="13546">
                  <c:v>42857</c:v>
                </c:pt>
                <c:pt idx="13547">
                  <c:v>42858</c:v>
                </c:pt>
                <c:pt idx="13548">
                  <c:v>42859</c:v>
                </c:pt>
                <c:pt idx="13549">
                  <c:v>42860</c:v>
                </c:pt>
                <c:pt idx="13550">
                  <c:v>42861</c:v>
                </c:pt>
                <c:pt idx="13551">
                  <c:v>42862</c:v>
                </c:pt>
                <c:pt idx="13552">
                  <c:v>42863</c:v>
                </c:pt>
                <c:pt idx="13553">
                  <c:v>42864</c:v>
                </c:pt>
                <c:pt idx="13554">
                  <c:v>42865</c:v>
                </c:pt>
                <c:pt idx="13555">
                  <c:v>42866</c:v>
                </c:pt>
                <c:pt idx="13556">
                  <c:v>42867</c:v>
                </c:pt>
                <c:pt idx="13557">
                  <c:v>42868</c:v>
                </c:pt>
                <c:pt idx="13558">
                  <c:v>42869</c:v>
                </c:pt>
                <c:pt idx="13559">
                  <c:v>42870</c:v>
                </c:pt>
                <c:pt idx="13560">
                  <c:v>42871</c:v>
                </c:pt>
                <c:pt idx="13561">
                  <c:v>42872</c:v>
                </c:pt>
                <c:pt idx="13562">
                  <c:v>42873</c:v>
                </c:pt>
                <c:pt idx="13563">
                  <c:v>42874</c:v>
                </c:pt>
                <c:pt idx="13564">
                  <c:v>42875</c:v>
                </c:pt>
                <c:pt idx="13565">
                  <c:v>42876</c:v>
                </c:pt>
                <c:pt idx="13566">
                  <c:v>42877</c:v>
                </c:pt>
                <c:pt idx="13567">
                  <c:v>42878</c:v>
                </c:pt>
                <c:pt idx="13568">
                  <c:v>42879</c:v>
                </c:pt>
                <c:pt idx="13569">
                  <c:v>42880</c:v>
                </c:pt>
                <c:pt idx="13570">
                  <c:v>42881</c:v>
                </c:pt>
                <c:pt idx="13571">
                  <c:v>42882</c:v>
                </c:pt>
                <c:pt idx="13572">
                  <c:v>42883</c:v>
                </c:pt>
                <c:pt idx="13573">
                  <c:v>42884</c:v>
                </c:pt>
                <c:pt idx="13574">
                  <c:v>42885</c:v>
                </c:pt>
                <c:pt idx="13575">
                  <c:v>42886</c:v>
                </c:pt>
                <c:pt idx="13576">
                  <c:v>42887</c:v>
                </c:pt>
                <c:pt idx="13577">
                  <c:v>42888</c:v>
                </c:pt>
                <c:pt idx="13578">
                  <c:v>42889</c:v>
                </c:pt>
                <c:pt idx="13579">
                  <c:v>42890</c:v>
                </c:pt>
                <c:pt idx="13580">
                  <c:v>42891</c:v>
                </c:pt>
                <c:pt idx="13581">
                  <c:v>42892</c:v>
                </c:pt>
                <c:pt idx="13582">
                  <c:v>42893</c:v>
                </c:pt>
                <c:pt idx="13583">
                  <c:v>42894</c:v>
                </c:pt>
                <c:pt idx="13584">
                  <c:v>42895</c:v>
                </c:pt>
                <c:pt idx="13585">
                  <c:v>42896</c:v>
                </c:pt>
                <c:pt idx="13586">
                  <c:v>42897</c:v>
                </c:pt>
                <c:pt idx="13587">
                  <c:v>42898</c:v>
                </c:pt>
                <c:pt idx="13588">
                  <c:v>42899</c:v>
                </c:pt>
                <c:pt idx="13589">
                  <c:v>42900</c:v>
                </c:pt>
                <c:pt idx="13590">
                  <c:v>42901</c:v>
                </c:pt>
                <c:pt idx="13591">
                  <c:v>42902</c:v>
                </c:pt>
                <c:pt idx="13592">
                  <c:v>42903</c:v>
                </c:pt>
                <c:pt idx="13593">
                  <c:v>42904</c:v>
                </c:pt>
                <c:pt idx="13594">
                  <c:v>42905</c:v>
                </c:pt>
                <c:pt idx="13595">
                  <c:v>42906</c:v>
                </c:pt>
                <c:pt idx="13596">
                  <c:v>42907</c:v>
                </c:pt>
                <c:pt idx="13597">
                  <c:v>42908</c:v>
                </c:pt>
                <c:pt idx="13598">
                  <c:v>42909</c:v>
                </c:pt>
                <c:pt idx="13599">
                  <c:v>42910</c:v>
                </c:pt>
                <c:pt idx="13600">
                  <c:v>42911</c:v>
                </c:pt>
                <c:pt idx="13601">
                  <c:v>42912</c:v>
                </c:pt>
                <c:pt idx="13602">
                  <c:v>42913</c:v>
                </c:pt>
                <c:pt idx="13603">
                  <c:v>42914</c:v>
                </c:pt>
                <c:pt idx="13604">
                  <c:v>42915</c:v>
                </c:pt>
                <c:pt idx="13605">
                  <c:v>42916</c:v>
                </c:pt>
                <c:pt idx="13606">
                  <c:v>42917</c:v>
                </c:pt>
                <c:pt idx="13607">
                  <c:v>42918</c:v>
                </c:pt>
                <c:pt idx="13608">
                  <c:v>42919</c:v>
                </c:pt>
                <c:pt idx="13609">
                  <c:v>42920</c:v>
                </c:pt>
                <c:pt idx="13610">
                  <c:v>42921</c:v>
                </c:pt>
                <c:pt idx="13611">
                  <c:v>42922</c:v>
                </c:pt>
                <c:pt idx="13612">
                  <c:v>42923</c:v>
                </c:pt>
                <c:pt idx="13613">
                  <c:v>42924</c:v>
                </c:pt>
                <c:pt idx="13614">
                  <c:v>42925</c:v>
                </c:pt>
                <c:pt idx="13615">
                  <c:v>42926</c:v>
                </c:pt>
                <c:pt idx="13616">
                  <c:v>42927</c:v>
                </c:pt>
                <c:pt idx="13617">
                  <c:v>42928</c:v>
                </c:pt>
                <c:pt idx="13618">
                  <c:v>42929</c:v>
                </c:pt>
                <c:pt idx="13619">
                  <c:v>42930</c:v>
                </c:pt>
                <c:pt idx="13620">
                  <c:v>42931</c:v>
                </c:pt>
                <c:pt idx="13621">
                  <c:v>42932</c:v>
                </c:pt>
                <c:pt idx="13622">
                  <c:v>42933</c:v>
                </c:pt>
                <c:pt idx="13623">
                  <c:v>42934</c:v>
                </c:pt>
                <c:pt idx="13624">
                  <c:v>42935</c:v>
                </c:pt>
                <c:pt idx="13625">
                  <c:v>42936</c:v>
                </c:pt>
                <c:pt idx="13626">
                  <c:v>42937</c:v>
                </c:pt>
                <c:pt idx="13627">
                  <c:v>42938</c:v>
                </c:pt>
                <c:pt idx="13628">
                  <c:v>42939</c:v>
                </c:pt>
                <c:pt idx="13629">
                  <c:v>42940</c:v>
                </c:pt>
                <c:pt idx="13630">
                  <c:v>42941</c:v>
                </c:pt>
                <c:pt idx="13631">
                  <c:v>42942</c:v>
                </c:pt>
                <c:pt idx="13632">
                  <c:v>42943</c:v>
                </c:pt>
                <c:pt idx="13633">
                  <c:v>42944</c:v>
                </c:pt>
                <c:pt idx="13634">
                  <c:v>42945</c:v>
                </c:pt>
                <c:pt idx="13635">
                  <c:v>42946</c:v>
                </c:pt>
                <c:pt idx="13636">
                  <c:v>42947</c:v>
                </c:pt>
                <c:pt idx="13637">
                  <c:v>42948</c:v>
                </c:pt>
                <c:pt idx="13638">
                  <c:v>42949</c:v>
                </c:pt>
                <c:pt idx="13639">
                  <c:v>42950</c:v>
                </c:pt>
                <c:pt idx="13640">
                  <c:v>42951</c:v>
                </c:pt>
                <c:pt idx="13641">
                  <c:v>42952</c:v>
                </c:pt>
                <c:pt idx="13642">
                  <c:v>42953</c:v>
                </c:pt>
                <c:pt idx="13643">
                  <c:v>42954</c:v>
                </c:pt>
                <c:pt idx="13644">
                  <c:v>42955</c:v>
                </c:pt>
                <c:pt idx="13645">
                  <c:v>42956</c:v>
                </c:pt>
                <c:pt idx="13646">
                  <c:v>42957</c:v>
                </c:pt>
                <c:pt idx="13647">
                  <c:v>42958</c:v>
                </c:pt>
                <c:pt idx="13648">
                  <c:v>42959</c:v>
                </c:pt>
                <c:pt idx="13649">
                  <c:v>42960</c:v>
                </c:pt>
                <c:pt idx="13650">
                  <c:v>42961</c:v>
                </c:pt>
                <c:pt idx="13651">
                  <c:v>42962</c:v>
                </c:pt>
                <c:pt idx="13652">
                  <c:v>42963</c:v>
                </c:pt>
                <c:pt idx="13653">
                  <c:v>42964</c:v>
                </c:pt>
                <c:pt idx="13654">
                  <c:v>42965</c:v>
                </c:pt>
                <c:pt idx="13655">
                  <c:v>42966</c:v>
                </c:pt>
                <c:pt idx="13656">
                  <c:v>42967</c:v>
                </c:pt>
                <c:pt idx="13657">
                  <c:v>42968</c:v>
                </c:pt>
                <c:pt idx="13658">
                  <c:v>42969</c:v>
                </c:pt>
                <c:pt idx="13659">
                  <c:v>42970</c:v>
                </c:pt>
                <c:pt idx="13660">
                  <c:v>42971</c:v>
                </c:pt>
                <c:pt idx="13661">
                  <c:v>42972</c:v>
                </c:pt>
                <c:pt idx="13662">
                  <c:v>42973</c:v>
                </c:pt>
                <c:pt idx="13663">
                  <c:v>42974</c:v>
                </c:pt>
                <c:pt idx="13664">
                  <c:v>42975</c:v>
                </c:pt>
                <c:pt idx="13665">
                  <c:v>42976</c:v>
                </c:pt>
                <c:pt idx="13666">
                  <c:v>42977</c:v>
                </c:pt>
                <c:pt idx="13667">
                  <c:v>42978</c:v>
                </c:pt>
                <c:pt idx="13668">
                  <c:v>42979</c:v>
                </c:pt>
                <c:pt idx="13669">
                  <c:v>42980</c:v>
                </c:pt>
                <c:pt idx="13670">
                  <c:v>42981</c:v>
                </c:pt>
                <c:pt idx="13671">
                  <c:v>42982</c:v>
                </c:pt>
                <c:pt idx="13672">
                  <c:v>42983</c:v>
                </c:pt>
                <c:pt idx="13673">
                  <c:v>42984</c:v>
                </c:pt>
                <c:pt idx="13674">
                  <c:v>42985</c:v>
                </c:pt>
                <c:pt idx="13675">
                  <c:v>42986</c:v>
                </c:pt>
                <c:pt idx="13676">
                  <c:v>42987</c:v>
                </c:pt>
                <c:pt idx="13677">
                  <c:v>42988</c:v>
                </c:pt>
                <c:pt idx="13678">
                  <c:v>42989</c:v>
                </c:pt>
                <c:pt idx="13679">
                  <c:v>42990</c:v>
                </c:pt>
                <c:pt idx="13680">
                  <c:v>42991</c:v>
                </c:pt>
                <c:pt idx="13681">
                  <c:v>42992</c:v>
                </c:pt>
                <c:pt idx="13682">
                  <c:v>42993</c:v>
                </c:pt>
                <c:pt idx="13683">
                  <c:v>42994</c:v>
                </c:pt>
                <c:pt idx="13684">
                  <c:v>42995</c:v>
                </c:pt>
                <c:pt idx="13685">
                  <c:v>42996</c:v>
                </c:pt>
                <c:pt idx="13686">
                  <c:v>42997</c:v>
                </c:pt>
                <c:pt idx="13687">
                  <c:v>42998</c:v>
                </c:pt>
                <c:pt idx="13688">
                  <c:v>42999</c:v>
                </c:pt>
                <c:pt idx="13689">
                  <c:v>43000</c:v>
                </c:pt>
                <c:pt idx="13690">
                  <c:v>43001</c:v>
                </c:pt>
                <c:pt idx="13691">
                  <c:v>43002</c:v>
                </c:pt>
                <c:pt idx="13692">
                  <c:v>43003</c:v>
                </c:pt>
                <c:pt idx="13693">
                  <c:v>43004</c:v>
                </c:pt>
                <c:pt idx="13694">
                  <c:v>43005</c:v>
                </c:pt>
                <c:pt idx="13695">
                  <c:v>43006</c:v>
                </c:pt>
                <c:pt idx="13696">
                  <c:v>43007</c:v>
                </c:pt>
                <c:pt idx="13697">
                  <c:v>43008</c:v>
                </c:pt>
                <c:pt idx="13698">
                  <c:v>43009</c:v>
                </c:pt>
                <c:pt idx="13699">
                  <c:v>43010</c:v>
                </c:pt>
                <c:pt idx="13700">
                  <c:v>43011</c:v>
                </c:pt>
                <c:pt idx="13701">
                  <c:v>43012</c:v>
                </c:pt>
                <c:pt idx="13702">
                  <c:v>43013</c:v>
                </c:pt>
                <c:pt idx="13703">
                  <c:v>43014</c:v>
                </c:pt>
                <c:pt idx="13704">
                  <c:v>43015</c:v>
                </c:pt>
                <c:pt idx="13705">
                  <c:v>43016</c:v>
                </c:pt>
                <c:pt idx="13706">
                  <c:v>43017</c:v>
                </c:pt>
                <c:pt idx="13707">
                  <c:v>43018</c:v>
                </c:pt>
                <c:pt idx="13708">
                  <c:v>43019</c:v>
                </c:pt>
                <c:pt idx="13709">
                  <c:v>43020</c:v>
                </c:pt>
                <c:pt idx="13710">
                  <c:v>43021</c:v>
                </c:pt>
                <c:pt idx="13711">
                  <c:v>43022</c:v>
                </c:pt>
                <c:pt idx="13712">
                  <c:v>43023</c:v>
                </c:pt>
                <c:pt idx="13713">
                  <c:v>43024</c:v>
                </c:pt>
                <c:pt idx="13714">
                  <c:v>43025</c:v>
                </c:pt>
                <c:pt idx="13715">
                  <c:v>43026</c:v>
                </c:pt>
                <c:pt idx="13716">
                  <c:v>43027</c:v>
                </c:pt>
                <c:pt idx="13717">
                  <c:v>43028</c:v>
                </c:pt>
                <c:pt idx="13718">
                  <c:v>43029</c:v>
                </c:pt>
                <c:pt idx="13719">
                  <c:v>43030</c:v>
                </c:pt>
                <c:pt idx="13720">
                  <c:v>43031</c:v>
                </c:pt>
                <c:pt idx="13721">
                  <c:v>43032</c:v>
                </c:pt>
                <c:pt idx="13722">
                  <c:v>43033</c:v>
                </c:pt>
                <c:pt idx="13723">
                  <c:v>43034</c:v>
                </c:pt>
                <c:pt idx="13724">
                  <c:v>43035</c:v>
                </c:pt>
                <c:pt idx="13725">
                  <c:v>43036</c:v>
                </c:pt>
                <c:pt idx="13726">
                  <c:v>43037</c:v>
                </c:pt>
                <c:pt idx="13727">
                  <c:v>43038</c:v>
                </c:pt>
                <c:pt idx="13728">
                  <c:v>43039</c:v>
                </c:pt>
                <c:pt idx="13729">
                  <c:v>43040</c:v>
                </c:pt>
                <c:pt idx="13730">
                  <c:v>43041</c:v>
                </c:pt>
                <c:pt idx="13731">
                  <c:v>43042</c:v>
                </c:pt>
                <c:pt idx="13732">
                  <c:v>43043</c:v>
                </c:pt>
                <c:pt idx="13733">
                  <c:v>43044</c:v>
                </c:pt>
                <c:pt idx="13734">
                  <c:v>43045</c:v>
                </c:pt>
                <c:pt idx="13735">
                  <c:v>43046</c:v>
                </c:pt>
                <c:pt idx="13736">
                  <c:v>43047</c:v>
                </c:pt>
                <c:pt idx="13737">
                  <c:v>43048</c:v>
                </c:pt>
                <c:pt idx="13738">
                  <c:v>43049</c:v>
                </c:pt>
                <c:pt idx="13739">
                  <c:v>43050</c:v>
                </c:pt>
                <c:pt idx="13740">
                  <c:v>43051</c:v>
                </c:pt>
                <c:pt idx="13741">
                  <c:v>43052</c:v>
                </c:pt>
                <c:pt idx="13742">
                  <c:v>43053</c:v>
                </c:pt>
                <c:pt idx="13743">
                  <c:v>43054</c:v>
                </c:pt>
                <c:pt idx="13744">
                  <c:v>43055</c:v>
                </c:pt>
                <c:pt idx="13745">
                  <c:v>43056</c:v>
                </c:pt>
                <c:pt idx="13746">
                  <c:v>43057</c:v>
                </c:pt>
                <c:pt idx="13747">
                  <c:v>43058</c:v>
                </c:pt>
                <c:pt idx="13748">
                  <c:v>43059</c:v>
                </c:pt>
                <c:pt idx="13749">
                  <c:v>43060</c:v>
                </c:pt>
                <c:pt idx="13750">
                  <c:v>43061</c:v>
                </c:pt>
                <c:pt idx="13751">
                  <c:v>43062</c:v>
                </c:pt>
                <c:pt idx="13752">
                  <c:v>43063</c:v>
                </c:pt>
                <c:pt idx="13753">
                  <c:v>43064</c:v>
                </c:pt>
                <c:pt idx="13754">
                  <c:v>43065</c:v>
                </c:pt>
                <c:pt idx="13755">
                  <c:v>43066</c:v>
                </c:pt>
                <c:pt idx="13756">
                  <c:v>43067</c:v>
                </c:pt>
                <c:pt idx="13757">
                  <c:v>43068</c:v>
                </c:pt>
                <c:pt idx="13758">
                  <c:v>43069</c:v>
                </c:pt>
                <c:pt idx="13759">
                  <c:v>43070</c:v>
                </c:pt>
                <c:pt idx="13760">
                  <c:v>43071</c:v>
                </c:pt>
                <c:pt idx="13761">
                  <c:v>43072</c:v>
                </c:pt>
                <c:pt idx="13762">
                  <c:v>43073</c:v>
                </c:pt>
                <c:pt idx="13763">
                  <c:v>43074</c:v>
                </c:pt>
                <c:pt idx="13764">
                  <c:v>43075</c:v>
                </c:pt>
                <c:pt idx="13765">
                  <c:v>43076</c:v>
                </c:pt>
                <c:pt idx="13766">
                  <c:v>43077</c:v>
                </c:pt>
                <c:pt idx="13767">
                  <c:v>43078</c:v>
                </c:pt>
                <c:pt idx="13768">
                  <c:v>43079</c:v>
                </c:pt>
                <c:pt idx="13769">
                  <c:v>43080</c:v>
                </c:pt>
                <c:pt idx="13770">
                  <c:v>43081</c:v>
                </c:pt>
                <c:pt idx="13771">
                  <c:v>43082</c:v>
                </c:pt>
                <c:pt idx="13772">
                  <c:v>43083</c:v>
                </c:pt>
                <c:pt idx="13773">
                  <c:v>43084</c:v>
                </c:pt>
                <c:pt idx="13774">
                  <c:v>43085</c:v>
                </c:pt>
                <c:pt idx="13775">
                  <c:v>43086</c:v>
                </c:pt>
                <c:pt idx="13776">
                  <c:v>43087</c:v>
                </c:pt>
                <c:pt idx="13777">
                  <c:v>43088</c:v>
                </c:pt>
                <c:pt idx="13778">
                  <c:v>43089</c:v>
                </c:pt>
                <c:pt idx="13779">
                  <c:v>43090</c:v>
                </c:pt>
                <c:pt idx="13780">
                  <c:v>43091</c:v>
                </c:pt>
                <c:pt idx="13781">
                  <c:v>43092</c:v>
                </c:pt>
                <c:pt idx="13782">
                  <c:v>43093</c:v>
                </c:pt>
                <c:pt idx="13783">
                  <c:v>43094</c:v>
                </c:pt>
                <c:pt idx="13784">
                  <c:v>43095</c:v>
                </c:pt>
                <c:pt idx="13785">
                  <c:v>43096</c:v>
                </c:pt>
                <c:pt idx="13786">
                  <c:v>43097</c:v>
                </c:pt>
                <c:pt idx="13787">
                  <c:v>43098</c:v>
                </c:pt>
                <c:pt idx="13788">
                  <c:v>43099</c:v>
                </c:pt>
                <c:pt idx="13789">
                  <c:v>43100</c:v>
                </c:pt>
                <c:pt idx="13790">
                  <c:v>43101</c:v>
                </c:pt>
                <c:pt idx="13791">
                  <c:v>43102</c:v>
                </c:pt>
                <c:pt idx="13792">
                  <c:v>43103</c:v>
                </c:pt>
                <c:pt idx="13793">
                  <c:v>43104</c:v>
                </c:pt>
                <c:pt idx="13794">
                  <c:v>43105</c:v>
                </c:pt>
                <c:pt idx="13795">
                  <c:v>43106</c:v>
                </c:pt>
                <c:pt idx="13796">
                  <c:v>43107</c:v>
                </c:pt>
                <c:pt idx="13797">
                  <c:v>43108</c:v>
                </c:pt>
                <c:pt idx="13798">
                  <c:v>43109</c:v>
                </c:pt>
                <c:pt idx="13799">
                  <c:v>43110</c:v>
                </c:pt>
                <c:pt idx="13800">
                  <c:v>43111</c:v>
                </c:pt>
                <c:pt idx="13801">
                  <c:v>43112</c:v>
                </c:pt>
                <c:pt idx="13802">
                  <c:v>43113</c:v>
                </c:pt>
                <c:pt idx="13803">
                  <c:v>43114</c:v>
                </c:pt>
                <c:pt idx="13804">
                  <c:v>43115</c:v>
                </c:pt>
                <c:pt idx="13805">
                  <c:v>43116</c:v>
                </c:pt>
                <c:pt idx="13806">
                  <c:v>43117</c:v>
                </c:pt>
                <c:pt idx="13807">
                  <c:v>43118</c:v>
                </c:pt>
                <c:pt idx="13808">
                  <c:v>43119</c:v>
                </c:pt>
                <c:pt idx="13809">
                  <c:v>43120</c:v>
                </c:pt>
                <c:pt idx="13810">
                  <c:v>43121</c:v>
                </c:pt>
                <c:pt idx="13811">
                  <c:v>43122</c:v>
                </c:pt>
                <c:pt idx="13812">
                  <c:v>43123</c:v>
                </c:pt>
                <c:pt idx="13813">
                  <c:v>43124</c:v>
                </c:pt>
                <c:pt idx="13814">
                  <c:v>43125</c:v>
                </c:pt>
                <c:pt idx="13815">
                  <c:v>43126</c:v>
                </c:pt>
                <c:pt idx="13816">
                  <c:v>43127</c:v>
                </c:pt>
                <c:pt idx="13817">
                  <c:v>43128</c:v>
                </c:pt>
                <c:pt idx="13818">
                  <c:v>43129</c:v>
                </c:pt>
                <c:pt idx="13819">
                  <c:v>43130</c:v>
                </c:pt>
                <c:pt idx="13820">
                  <c:v>43131</c:v>
                </c:pt>
                <c:pt idx="13821">
                  <c:v>43132</c:v>
                </c:pt>
                <c:pt idx="13822">
                  <c:v>43133</c:v>
                </c:pt>
                <c:pt idx="13823">
                  <c:v>43134</c:v>
                </c:pt>
                <c:pt idx="13824">
                  <c:v>43135</c:v>
                </c:pt>
                <c:pt idx="13825">
                  <c:v>43136</c:v>
                </c:pt>
                <c:pt idx="13826">
                  <c:v>43137</c:v>
                </c:pt>
                <c:pt idx="13827">
                  <c:v>43138</c:v>
                </c:pt>
                <c:pt idx="13828">
                  <c:v>43139</c:v>
                </c:pt>
                <c:pt idx="13829">
                  <c:v>43140</c:v>
                </c:pt>
                <c:pt idx="13830">
                  <c:v>43141</c:v>
                </c:pt>
                <c:pt idx="13831">
                  <c:v>43142</c:v>
                </c:pt>
                <c:pt idx="13832">
                  <c:v>43143</c:v>
                </c:pt>
                <c:pt idx="13833">
                  <c:v>43144</c:v>
                </c:pt>
                <c:pt idx="13834">
                  <c:v>43145</c:v>
                </c:pt>
                <c:pt idx="13835">
                  <c:v>43146</c:v>
                </c:pt>
                <c:pt idx="13836">
                  <c:v>43147</c:v>
                </c:pt>
                <c:pt idx="13837">
                  <c:v>43148</c:v>
                </c:pt>
                <c:pt idx="13838">
                  <c:v>43149</c:v>
                </c:pt>
                <c:pt idx="13839">
                  <c:v>43150</c:v>
                </c:pt>
                <c:pt idx="13840">
                  <c:v>43151</c:v>
                </c:pt>
                <c:pt idx="13841">
                  <c:v>43152</c:v>
                </c:pt>
                <c:pt idx="13842">
                  <c:v>43153</c:v>
                </c:pt>
                <c:pt idx="13843">
                  <c:v>43154</c:v>
                </c:pt>
                <c:pt idx="13844">
                  <c:v>43155</c:v>
                </c:pt>
                <c:pt idx="13845">
                  <c:v>43156</c:v>
                </c:pt>
                <c:pt idx="13846">
                  <c:v>43157</c:v>
                </c:pt>
                <c:pt idx="13847">
                  <c:v>43158</c:v>
                </c:pt>
                <c:pt idx="13848">
                  <c:v>43159</c:v>
                </c:pt>
                <c:pt idx="13849">
                  <c:v>43160</c:v>
                </c:pt>
                <c:pt idx="13850">
                  <c:v>43161</c:v>
                </c:pt>
                <c:pt idx="13851">
                  <c:v>43162</c:v>
                </c:pt>
                <c:pt idx="13852">
                  <c:v>43163</c:v>
                </c:pt>
                <c:pt idx="13853">
                  <c:v>43164</c:v>
                </c:pt>
                <c:pt idx="13854">
                  <c:v>43165</c:v>
                </c:pt>
                <c:pt idx="13855">
                  <c:v>43166</c:v>
                </c:pt>
                <c:pt idx="13856">
                  <c:v>43167</c:v>
                </c:pt>
                <c:pt idx="13857">
                  <c:v>43168</c:v>
                </c:pt>
                <c:pt idx="13858">
                  <c:v>43169</c:v>
                </c:pt>
                <c:pt idx="13859">
                  <c:v>43170</c:v>
                </c:pt>
                <c:pt idx="13860">
                  <c:v>43171</c:v>
                </c:pt>
                <c:pt idx="13861">
                  <c:v>43172</c:v>
                </c:pt>
                <c:pt idx="13862">
                  <c:v>43173</c:v>
                </c:pt>
                <c:pt idx="13863">
                  <c:v>43174</c:v>
                </c:pt>
                <c:pt idx="13864">
                  <c:v>43175</c:v>
                </c:pt>
                <c:pt idx="13865">
                  <c:v>43176</c:v>
                </c:pt>
                <c:pt idx="13866">
                  <c:v>43177</c:v>
                </c:pt>
                <c:pt idx="13867">
                  <c:v>43178</c:v>
                </c:pt>
                <c:pt idx="13868">
                  <c:v>43179</c:v>
                </c:pt>
                <c:pt idx="13869">
                  <c:v>43180</c:v>
                </c:pt>
                <c:pt idx="13870">
                  <c:v>43181</c:v>
                </c:pt>
                <c:pt idx="13871">
                  <c:v>43182</c:v>
                </c:pt>
                <c:pt idx="13872">
                  <c:v>43183</c:v>
                </c:pt>
                <c:pt idx="13873">
                  <c:v>43184</c:v>
                </c:pt>
                <c:pt idx="13874">
                  <c:v>43185</c:v>
                </c:pt>
                <c:pt idx="13875">
                  <c:v>43186</c:v>
                </c:pt>
                <c:pt idx="13876">
                  <c:v>43187</c:v>
                </c:pt>
                <c:pt idx="13877">
                  <c:v>43188</c:v>
                </c:pt>
                <c:pt idx="13878">
                  <c:v>43189</c:v>
                </c:pt>
                <c:pt idx="13879">
                  <c:v>43190</c:v>
                </c:pt>
                <c:pt idx="13880">
                  <c:v>43191</c:v>
                </c:pt>
                <c:pt idx="13881">
                  <c:v>43192</c:v>
                </c:pt>
                <c:pt idx="13882">
                  <c:v>43193</c:v>
                </c:pt>
                <c:pt idx="13883">
                  <c:v>43194</c:v>
                </c:pt>
                <c:pt idx="13884">
                  <c:v>43195</c:v>
                </c:pt>
                <c:pt idx="13885">
                  <c:v>43196</c:v>
                </c:pt>
                <c:pt idx="13886">
                  <c:v>43197</c:v>
                </c:pt>
                <c:pt idx="13887">
                  <c:v>43198</c:v>
                </c:pt>
                <c:pt idx="13888">
                  <c:v>43199</c:v>
                </c:pt>
                <c:pt idx="13889">
                  <c:v>43200</c:v>
                </c:pt>
                <c:pt idx="13890">
                  <c:v>43201</c:v>
                </c:pt>
                <c:pt idx="13891">
                  <c:v>43202</c:v>
                </c:pt>
                <c:pt idx="13892">
                  <c:v>43203</c:v>
                </c:pt>
                <c:pt idx="13893">
                  <c:v>43204</c:v>
                </c:pt>
                <c:pt idx="13894">
                  <c:v>43205</c:v>
                </c:pt>
                <c:pt idx="13895">
                  <c:v>43206</c:v>
                </c:pt>
                <c:pt idx="13896">
                  <c:v>43207</c:v>
                </c:pt>
                <c:pt idx="13897">
                  <c:v>43208</c:v>
                </c:pt>
                <c:pt idx="13898">
                  <c:v>43209</c:v>
                </c:pt>
                <c:pt idx="13899">
                  <c:v>43210</c:v>
                </c:pt>
                <c:pt idx="13900">
                  <c:v>43211</c:v>
                </c:pt>
                <c:pt idx="13901">
                  <c:v>43212</c:v>
                </c:pt>
                <c:pt idx="13902">
                  <c:v>43213</c:v>
                </c:pt>
                <c:pt idx="13903">
                  <c:v>43214</c:v>
                </c:pt>
                <c:pt idx="13904">
                  <c:v>43215</c:v>
                </c:pt>
                <c:pt idx="13905">
                  <c:v>43216</c:v>
                </c:pt>
                <c:pt idx="13906">
                  <c:v>43217</c:v>
                </c:pt>
                <c:pt idx="13907">
                  <c:v>43218</c:v>
                </c:pt>
                <c:pt idx="13908">
                  <c:v>43219</c:v>
                </c:pt>
                <c:pt idx="13909">
                  <c:v>43220</c:v>
                </c:pt>
                <c:pt idx="13910">
                  <c:v>43221</c:v>
                </c:pt>
                <c:pt idx="13911">
                  <c:v>43222</c:v>
                </c:pt>
                <c:pt idx="13912">
                  <c:v>43223</c:v>
                </c:pt>
                <c:pt idx="13913">
                  <c:v>43224</c:v>
                </c:pt>
                <c:pt idx="13914">
                  <c:v>43225</c:v>
                </c:pt>
                <c:pt idx="13915">
                  <c:v>43226</c:v>
                </c:pt>
                <c:pt idx="13916">
                  <c:v>43227</c:v>
                </c:pt>
                <c:pt idx="13917">
                  <c:v>43228</c:v>
                </c:pt>
                <c:pt idx="13918">
                  <c:v>43229</c:v>
                </c:pt>
                <c:pt idx="13919">
                  <c:v>43230</c:v>
                </c:pt>
                <c:pt idx="13920">
                  <c:v>43231</c:v>
                </c:pt>
                <c:pt idx="13921">
                  <c:v>43232</c:v>
                </c:pt>
                <c:pt idx="13922">
                  <c:v>43233</c:v>
                </c:pt>
                <c:pt idx="13923">
                  <c:v>43234</c:v>
                </c:pt>
                <c:pt idx="13924">
                  <c:v>43235</c:v>
                </c:pt>
                <c:pt idx="13925">
                  <c:v>43236</c:v>
                </c:pt>
                <c:pt idx="13926">
                  <c:v>43237</c:v>
                </c:pt>
                <c:pt idx="13927">
                  <c:v>43238</c:v>
                </c:pt>
                <c:pt idx="13928">
                  <c:v>43239</c:v>
                </c:pt>
                <c:pt idx="13929">
                  <c:v>43240</c:v>
                </c:pt>
                <c:pt idx="13930">
                  <c:v>43241</c:v>
                </c:pt>
                <c:pt idx="13931">
                  <c:v>43242</c:v>
                </c:pt>
                <c:pt idx="13932">
                  <c:v>43243</c:v>
                </c:pt>
                <c:pt idx="13933">
                  <c:v>43244</c:v>
                </c:pt>
                <c:pt idx="13934">
                  <c:v>43245</c:v>
                </c:pt>
                <c:pt idx="13935">
                  <c:v>43246</c:v>
                </c:pt>
                <c:pt idx="13936">
                  <c:v>43247</c:v>
                </c:pt>
                <c:pt idx="13937">
                  <c:v>43248</c:v>
                </c:pt>
                <c:pt idx="13938">
                  <c:v>43249</c:v>
                </c:pt>
                <c:pt idx="13939">
                  <c:v>43250</c:v>
                </c:pt>
                <c:pt idx="13940">
                  <c:v>43251</c:v>
                </c:pt>
                <c:pt idx="13941">
                  <c:v>43252</c:v>
                </c:pt>
                <c:pt idx="13942">
                  <c:v>43253</c:v>
                </c:pt>
                <c:pt idx="13943">
                  <c:v>43254</c:v>
                </c:pt>
                <c:pt idx="13944">
                  <c:v>43255</c:v>
                </c:pt>
                <c:pt idx="13945">
                  <c:v>43256</c:v>
                </c:pt>
                <c:pt idx="13946">
                  <c:v>43257</c:v>
                </c:pt>
                <c:pt idx="13947">
                  <c:v>43258</c:v>
                </c:pt>
                <c:pt idx="13948">
                  <c:v>43259</c:v>
                </c:pt>
                <c:pt idx="13949">
                  <c:v>43260</c:v>
                </c:pt>
                <c:pt idx="13950">
                  <c:v>43261</c:v>
                </c:pt>
                <c:pt idx="13951">
                  <c:v>43262</c:v>
                </c:pt>
                <c:pt idx="13952">
                  <c:v>43263</c:v>
                </c:pt>
                <c:pt idx="13953">
                  <c:v>43264</c:v>
                </c:pt>
                <c:pt idx="13954">
                  <c:v>43265</c:v>
                </c:pt>
                <c:pt idx="13955">
                  <c:v>43266</c:v>
                </c:pt>
                <c:pt idx="13956">
                  <c:v>43267</c:v>
                </c:pt>
                <c:pt idx="13957">
                  <c:v>43268</c:v>
                </c:pt>
                <c:pt idx="13958">
                  <c:v>43269</c:v>
                </c:pt>
                <c:pt idx="13959">
                  <c:v>43270</c:v>
                </c:pt>
                <c:pt idx="13960">
                  <c:v>43271</c:v>
                </c:pt>
                <c:pt idx="13961">
                  <c:v>43272</c:v>
                </c:pt>
                <c:pt idx="13962">
                  <c:v>43273</c:v>
                </c:pt>
                <c:pt idx="13963">
                  <c:v>43274</c:v>
                </c:pt>
                <c:pt idx="13964">
                  <c:v>43275</c:v>
                </c:pt>
                <c:pt idx="13965">
                  <c:v>43276</c:v>
                </c:pt>
                <c:pt idx="13966">
                  <c:v>43277</c:v>
                </c:pt>
                <c:pt idx="13967">
                  <c:v>43278</c:v>
                </c:pt>
                <c:pt idx="13968">
                  <c:v>43279</c:v>
                </c:pt>
                <c:pt idx="13969">
                  <c:v>43280</c:v>
                </c:pt>
                <c:pt idx="13970">
                  <c:v>43281</c:v>
                </c:pt>
                <c:pt idx="13971">
                  <c:v>43282</c:v>
                </c:pt>
                <c:pt idx="13972">
                  <c:v>43283</c:v>
                </c:pt>
                <c:pt idx="13973">
                  <c:v>43284</c:v>
                </c:pt>
                <c:pt idx="13974">
                  <c:v>43285</c:v>
                </c:pt>
                <c:pt idx="13975">
                  <c:v>43286</c:v>
                </c:pt>
                <c:pt idx="13976">
                  <c:v>43287</c:v>
                </c:pt>
                <c:pt idx="13977">
                  <c:v>43288</c:v>
                </c:pt>
                <c:pt idx="13978">
                  <c:v>43289</c:v>
                </c:pt>
                <c:pt idx="13979">
                  <c:v>43290</c:v>
                </c:pt>
                <c:pt idx="13980">
                  <c:v>43291</c:v>
                </c:pt>
                <c:pt idx="13981">
                  <c:v>43292</c:v>
                </c:pt>
                <c:pt idx="13982">
                  <c:v>43293</c:v>
                </c:pt>
                <c:pt idx="13983">
                  <c:v>43294</c:v>
                </c:pt>
                <c:pt idx="13984">
                  <c:v>43295</c:v>
                </c:pt>
                <c:pt idx="13985">
                  <c:v>43296</c:v>
                </c:pt>
                <c:pt idx="13986">
                  <c:v>43297</c:v>
                </c:pt>
                <c:pt idx="13987">
                  <c:v>43298</c:v>
                </c:pt>
                <c:pt idx="13988">
                  <c:v>43299</c:v>
                </c:pt>
                <c:pt idx="13989">
                  <c:v>43300</c:v>
                </c:pt>
                <c:pt idx="13990">
                  <c:v>43301</c:v>
                </c:pt>
                <c:pt idx="13991">
                  <c:v>43302</c:v>
                </c:pt>
                <c:pt idx="13992">
                  <c:v>43303</c:v>
                </c:pt>
                <c:pt idx="13993">
                  <c:v>43304</c:v>
                </c:pt>
                <c:pt idx="13994">
                  <c:v>43305</c:v>
                </c:pt>
                <c:pt idx="13995">
                  <c:v>43306</c:v>
                </c:pt>
                <c:pt idx="13996">
                  <c:v>43307</c:v>
                </c:pt>
                <c:pt idx="13997">
                  <c:v>43308</c:v>
                </c:pt>
                <c:pt idx="13998">
                  <c:v>43309</c:v>
                </c:pt>
                <c:pt idx="13999">
                  <c:v>43310</c:v>
                </c:pt>
                <c:pt idx="14000">
                  <c:v>43311</c:v>
                </c:pt>
                <c:pt idx="14001">
                  <c:v>43312</c:v>
                </c:pt>
                <c:pt idx="14002">
                  <c:v>43313</c:v>
                </c:pt>
                <c:pt idx="14003">
                  <c:v>43314</c:v>
                </c:pt>
                <c:pt idx="14004">
                  <c:v>43315</c:v>
                </c:pt>
                <c:pt idx="14005">
                  <c:v>43316</c:v>
                </c:pt>
                <c:pt idx="14006">
                  <c:v>43317</c:v>
                </c:pt>
                <c:pt idx="14007">
                  <c:v>43318</c:v>
                </c:pt>
                <c:pt idx="14008">
                  <c:v>43319</c:v>
                </c:pt>
                <c:pt idx="14009">
                  <c:v>43320</c:v>
                </c:pt>
                <c:pt idx="14010">
                  <c:v>43321</c:v>
                </c:pt>
                <c:pt idx="14011">
                  <c:v>43322</c:v>
                </c:pt>
                <c:pt idx="14012">
                  <c:v>43323</c:v>
                </c:pt>
                <c:pt idx="14013">
                  <c:v>43324</c:v>
                </c:pt>
                <c:pt idx="14014">
                  <c:v>43325</c:v>
                </c:pt>
                <c:pt idx="14015">
                  <c:v>43326</c:v>
                </c:pt>
                <c:pt idx="14016">
                  <c:v>43327</c:v>
                </c:pt>
                <c:pt idx="14017">
                  <c:v>43328</c:v>
                </c:pt>
                <c:pt idx="14018">
                  <c:v>43329</c:v>
                </c:pt>
                <c:pt idx="14019">
                  <c:v>43330</c:v>
                </c:pt>
                <c:pt idx="14020">
                  <c:v>43331</c:v>
                </c:pt>
                <c:pt idx="14021">
                  <c:v>43332</c:v>
                </c:pt>
                <c:pt idx="14022">
                  <c:v>43333</c:v>
                </c:pt>
                <c:pt idx="14023">
                  <c:v>43334</c:v>
                </c:pt>
                <c:pt idx="14024">
                  <c:v>43335</c:v>
                </c:pt>
                <c:pt idx="14025">
                  <c:v>43336</c:v>
                </c:pt>
                <c:pt idx="14026">
                  <c:v>43337</c:v>
                </c:pt>
                <c:pt idx="14027">
                  <c:v>43338</c:v>
                </c:pt>
                <c:pt idx="14028">
                  <c:v>43339</c:v>
                </c:pt>
                <c:pt idx="14029">
                  <c:v>43340</c:v>
                </c:pt>
                <c:pt idx="14030">
                  <c:v>43341</c:v>
                </c:pt>
                <c:pt idx="14031">
                  <c:v>43342</c:v>
                </c:pt>
                <c:pt idx="14032">
                  <c:v>43343</c:v>
                </c:pt>
                <c:pt idx="14033">
                  <c:v>43344</c:v>
                </c:pt>
                <c:pt idx="14034">
                  <c:v>43345</c:v>
                </c:pt>
                <c:pt idx="14035">
                  <c:v>43346</c:v>
                </c:pt>
                <c:pt idx="14036">
                  <c:v>43347</c:v>
                </c:pt>
                <c:pt idx="14037">
                  <c:v>43348</c:v>
                </c:pt>
                <c:pt idx="14038">
                  <c:v>43349</c:v>
                </c:pt>
                <c:pt idx="14039">
                  <c:v>43350</c:v>
                </c:pt>
                <c:pt idx="14040">
                  <c:v>43351</c:v>
                </c:pt>
                <c:pt idx="14041">
                  <c:v>43352</c:v>
                </c:pt>
                <c:pt idx="14042">
                  <c:v>43353</c:v>
                </c:pt>
                <c:pt idx="14043">
                  <c:v>43354</c:v>
                </c:pt>
                <c:pt idx="14044">
                  <c:v>43355</c:v>
                </c:pt>
                <c:pt idx="14045">
                  <c:v>43356</c:v>
                </c:pt>
                <c:pt idx="14046">
                  <c:v>43357</c:v>
                </c:pt>
                <c:pt idx="14047">
                  <c:v>43358</c:v>
                </c:pt>
                <c:pt idx="14048">
                  <c:v>43359</c:v>
                </c:pt>
                <c:pt idx="14049">
                  <c:v>43360</c:v>
                </c:pt>
                <c:pt idx="14050">
                  <c:v>43361</c:v>
                </c:pt>
                <c:pt idx="14051">
                  <c:v>43362</c:v>
                </c:pt>
                <c:pt idx="14052">
                  <c:v>43363</c:v>
                </c:pt>
                <c:pt idx="14053">
                  <c:v>43364</c:v>
                </c:pt>
                <c:pt idx="14054">
                  <c:v>43365</c:v>
                </c:pt>
                <c:pt idx="14055">
                  <c:v>43366</c:v>
                </c:pt>
                <c:pt idx="14056">
                  <c:v>43367</c:v>
                </c:pt>
                <c:pt idx="14057">
                  <c:v>43368</c:v>
                </c:pt>
                <c:pt idx="14058">
                  <c:v>43369</c:v>
                </c:pt>
                <c:pt idx="14059">
                  <c:v>43370</c:v>
                </c:pt>
                <c:pt idx="14060">
                  <c:v>43371</c:v>
                </c:pt>
                <c:pt idx="14061">
                  <c:v>43372</c:v>
                </c:pt>
                <c:pt idx="14062">
                  <c:v>43373</c:v>
                </c:pt>
                <c:pt idx="14063">
                  <c:v>43374</c:v>
                </c:pt>
                <c:pt idx="14064">
                  <c:v>43375</c:v>
                </c:pt>
                <c:pt idx="14065">
                  <c:v>43376</c:v>
                </c:pt>
                <c:pt idx="14066">
                  <c:v>43377</c:v>
                </c:pt>
                <c:pt idx="14067">
                  <c:v>43378</c:v>
                </c:pt>
                <c:pt idx="14068">
                  <c:v>43379</c:v>
                </c:pt>
                <c:pt idx="14069">
                  <c:v>43380</c:v>
                </c:pt>
                <c:pt idx="14070">
                  <c:v>43381</c:v>
                </c:pt>
                <c:pt idx="14071">
                  <c:v>43382</c:v>
                </c:pt>
                <c:pt idx="14072">
                  <c:v>43383</c:v>
                </c:pt>
                <c:pt idx="14073">
                  <c:v>43384</c:v>
                </c:pt>
                <c:pt idx="14074">
                  <c:v>43385</c:v>
                </c:pt>
                <c:pt idx="14075">
                  <c:v>43386</c:v>
                </c:pt>
                <c:pt idx="14076">
                  <c:v>43387</c:v>
                </c:pt>
                <c:pt idx="14077">
                  <c:v>43388</c:v>
                </c:pt>
                <c:pt idx="14078">
                  <c:v>43389</c:v>
                </c:pt>
                <c:pt idx="14079">
                  <c:v>43390</c:v>
                </c:pt>
                <c:pt idx="14080">
                  <c:v>43391</c:v>
                </c:pt>
                <c:pt idx="14081">
                  <c:v>43392</c:v>
                </c:pt>
                <c:pt idx="14082">
                  <c:v>43393</c:v>
                </c:pt>
                <c:pt idx="14083">
                  <c:v>43394</c:v>
                </c:pt>
                <c:pt idx="14084">
                  <c:v>43395</c:v>
                </c:pt>
                <c:pt idx="14085">
                  <c:v>43396</c:v>
                </c:pt>
                <c:pt idx="14086">
                  <c:v>43397</c:v>
                </c:pt>
                <c:pt idx="14087">
                  <c:v>43398</c:v>
                </c:pt>
                <c:pt idx="14088">
                  <c:v>43399</c:v>
                </c:pt>
                <c:pt idx="14089">
                  <c:v>43400</c:v>
                </c:pt>
                <c:pt idx="14090">
                  <c:v>43401</c:v>
                </c:pt>
                <c:pt idx="14091">
                  <c:v>43402</c:v>
                </c:pt>
                <c:pt idx="14092">
                  <c:v>43403</c:v>
                </c:pt>
                <c:pt idx="14093">
                  <c:v>43404</c:v>
                </c:pt>
                <c:pt idx="14094">
                  <c:v>43405</c:v>
                </c:pt>
                <c:pt idx="14095">
                  <c:v>43406</c:v>
                </c:pt>
                <c:pt idx="14096">
                  <c:v>43407</c:v>
                </c:pt>
                <c:pt idx="14097">
                  <c:v>43408</c:v>
                </c:pt>
                <c:pt idx="14098">
                  <c:v>43409</c:v>
                </c:pt>
                <c:pt idx="14099">
                  <c:v>43410</c:v>
                </c:pt>
                <c:pt idx="14100">
                  <c:v>43411</c:v>
                </c:pt>
                <c:pt idx="14101">
                  <c:v>43412</c:v>
                </c:pt>
                <c:pt idx="14102">
                  <c:v>43413</c:v>
                </c:pt>
                <c:pt idx="14103">
                  <c:v>43414</c:v>
                </c:pt>
                <c:pt idx="14104">
                  <c:v>43415</c:v>
                </c:pt>
                <c:pt idx="14105">
                  <c:v>43416</c:v>
                </c:pt>
                <c:pt idx="14106">
                  <c:v>43417</c:v>
                </c:pt>
                <c:pt idx="14107">
                  <c:v>43418</c:v>
                </c:pt>
                <c:pt idx="14108">
                  <c:v>43419</c:v>
                </c:pt>
                <c:pt idx="14109">
                  <c:v>43420</c:v>
                </c:pt>
                <c:pt idx="14110">
                  <c:v>43421</c:v>
                </c:pt>
                <c:pt idx="14111">
                  <c:v>43422</c:v>
                </c:pt>
                <c:pt idx="14112">
                  <c:v>43423</c:v>
                </c:pt>
                <c:pt idx="14113">
                  <c:v>43424</c:v>
                </c:pt>
                <c:pt idx="14114">
                  <c:v>43425</c:v>
                </c:pt>
                <c:pt idx="14115">
                  <c:v>43426</c:v>
                </c:pt>
                <c:pt idx="14116">
                  <c:v>43427</c:v>
                </c:pt>
                <c:pt idx="14117">
                  <c:v>43428</c:v>
                </c:pt>
                <c:pt idx="14118">
                  <c:v>43429</c:v>
                </c:pt>
                <c:pt idx="14119">
                  <c:v>43430</c:v>
                </c:pt>
                <c:pt idx="14120">
                  <c:v>43431</c:v>
                </c:pt>
                <c:pt idx="14121">
                  <c:v>43432</c:v>
                </c:pt>
                <c:pt idx="14122">
                  <c:v>43433</c:v>
                </c:pt>
                <c:pt idx="14123">
                  <c:v>43434</c:v>
                </c:pt>
                <c:pt idx="14124">
                  <c:v>43435</c:v>
                </c:pt>
                <c:pt idx="14125">
                  <c:v>43436</c:v>
                </c:pt>
                <c:pt idx="14126">
                  <c:v>43437</c:v>
                </c:pt>
                <c:pt idx="14127">
                  <c:v>43438</c:v>
                </c:pt>
                <c:pt idx="14128">
                  <c:v>43439</c:v>
                </c:pt>
                <c:pt idx="14129">
                  <c:v>43440</c:v>
                </c:pt>
                <c:pt idx="14130">
                  <c:v>43441</c:v>
                </c:pt>
                <c:pt idx="14131">
                  <c:v>43442</c:v>
                </c:pt>
                <c:pt idx="14132">
                  <c:v>43443</c:v>
                </c:pt>
                <c:pt idx="14133">
                  <c:v>43444</c:v>
                </c:pt>
                <c:pt idx="14134">
                  <c:v>43445</c:v>
                </c:pt>
                <c:pt idx="14135">
                  <c:v>43446</c:v>
                </c:pt>
                <c:pt idx="14136">
                  <c:v>43447</c:v>
                </c:pt>
                <c:pt idx="14137">
                  <c:v>43448</c:v>
                </c:pt>
                <c:pt idx="14138">
                  <c:v>43449</c:v>
                </c:pt>
                <c:pt idx="14139">
                  <c:v>43450</c:v>
                </c:pt>
                <c:pt idx="14140">
                  <c:v>43451</c:v>
                </c:pt>
                <c:pt idx="14141">
                  <c:v>43452</c:v>
                </c:pt>
                <c:pt idx="14142">
                  <c:v>43453</c:v>
                </c:pt>
                <c:pt idx="14143">
                  <c:v>43454</c:v>
                </c:pt>
                <c:pt idx="14144">
                  <c:v>43455</c:v>
                </c:pt>
                <c:pt idx="14145">
                  <c:v>43456</c:v>
                </c:pt>
                <c:pt idx="14146">
                  <c:v>43457</c:v>
                </c:pt>
                <c:pt idx="14147">
                  <c:v>43458</c:v>
                </c:pt>
                <c:pt idx="14148">
                  <c:v>43459</c:v>
                </c:pt>
                <c:pt idx="14149">
                  <c:v>43460</c:v>
                </c:pt>
                <c:pt idx="14150">
                  <c:v>43461</c:v>
                </c:pt>
                <c:pt idx="14151">
                  <c:v>43462</c:v>
                </c:pt>
                <c:pt idx="14152">
                  <c:v>43463</c:v>
                </c:pt>
                <c:pt idx="14153">
                  <c:v>43464</c:v>
                </c:pt>
                <c:pt idx="14154">
                  <c:v>43465</c:v>
                </c:pt>
                <c:pt idx="14155">
                  <c:v>43466</c:v>
                </c:pt>
                <c:pt idx="14156">
                  <c:v>43467</c:v>
                </c:pt>
                <c:pt idx="14157">
                  <c:v>43468</c:v>
                </c:pt>
                <c:pt idx="14158">
                  <c:v>43469</c:v>
                </c:pt>
                <c:pt idx="14159">
                  <c:v>43470</c:v>
                </c:pt>
                <c:pt idx="14160">
                  <c:v>43471</c:v>
                </c:pt>
                <c:pt idx="14161">
                  <c:v>43472</c:v>
                </c:pt>
                <c:pt idx="14162">
                  <c:v>43473</c:v>
                </c:pt>
                <c:pt idx="14163">
                  <c:v>43474</c:v>
                </c:pt>
                <c:pt idx="14164">
                  <c:v>43475</c:v>
                </c:pt>
                <c:pt idx="14165">
                  <c:v>43476</c:v>
                </c:pt>
                <c:pt idx="14166">
                  <c:v>43477</c:v>
                </c:pt>
                <c:pt idx="14167">
                  <c:v>43478</c:v>
                </c:pt>
                <c:pt idx="14168">
                  <c:v>43479</c:v>
                </c:pt>
                <c:pt idx="14169">
                  <c:v>43480</c:v>
                </c:pt>
                <c:pt idx="14170">
                  <c:v>43481</c:v>
                </c:pt>
                <c:pt idx="14171">
                  <c:v>43482</c:v>
                </c:pt>
                <c:pt idx="14172">
                  <c:v>43483</c:v>
                </c:pt>
                <c:pt idx="14173">
                  <c:v>43484</c:v>
                </c:pt>
                <c:pt idx="14174">
                  <c:v>43485</c:v>
                </c:pt>
                <c:pt idx="14175">
                  <c:v>43486</c:v>
                </c:pt>
                <c:pt idx="14176">
                  <c:v>43487</c:v>
                </c:pt>
                <c:pt idx="14177">
                  <c:v>43488</c:v>
                </c:pt>
                <c:pt idx="14178">
                  <c:v>43489</c:v>
                </c:pt>
                <c:pt idx="14179">
                  <c:v>43490</c:v>
                </c:pt>
                <c:pt idx="14180">
                  <c:v>43491</c:v>
                </c:pt>
                <c:pt idx="14181">
                  <c:v>43492</c:v>
                </c:pt>
                <c:pt idx="14182">
                  <c:v>43493</c:v>
                </c:pt>
                <c:pt idx="14183">
                  <c:v>43494</c:v>
                </c:pt>
                <c:pt idx="14184">
                  <c:v>43495</c:v>
                </c:pt>
                <c:pt idx="14185">
                  <c:v>43496</c:v>
                </c:pt>
                <c:pt idx="14186">
                  <c:v>43497</c:v>
                </c:pt>
                <c:pt idx="14187">
                  <c:v>43498</c:v>
                </c:pt>
                <c:pt idx="14188">
                  <c:v>43499</c:v>
                </c:pt>
                <c:pt idx="14189">
                  <c:v>43500</c:v>
                </c:pt>
                <c:pt idx="14190">
                  <c:v>43501</c:v>
                </c:pt>
                <c:pt idx="14191">
                  <c:v>43502</c:v>
                </c:pt>
                <c:pt idx="14192">
                  <c:v>43503</c:v>
                </c:pt>
                <c:pt idx="14193">
                  <c:v>43504</c:v>
                </c:pt>
                <c:pt idx="14194">
                  <c:v>43505</c:v>
                </c:pt>
                <c:pt idx="14195">
                  <c:v>43506</c:v>
                </c:pt>
                <c:pt idx="14196">
                  <c:v>43507</c:v>
                </c:pt>
                <c:pt idx="14197">
                  <c:v>43508</c:v>
                </c:pt>
                <c:pt idx="14198">
                  <c:v>43509</c:v>
                </c:pt>
                <c:pt idx="14199">
                  <c:v>43510</c:v>
                </c:pt>
                <c:pt idx="14200">
                  <c:v>43511</c:v>
                </c:pt>
                <c:pt idx="14201">
                  <c:v>43512</c:v>
                </c:pt>
                <c:pt idx="14202">
                  <c:v>43513</c:v>
                </c:pt>
                <c:pt idx="14203">
                  <c:v>43514</c:v>
                </c:pt>
                <c:pt idx="14204">
                  <c:v>43515</c:v>
                </c:pt>
                <c:pt idx="14205">
                  <c:v>43516</c:v>
                </c:pt>
                <c:pt idx="14206">
                  <c:v>43517</c:v>
                </c:pt>
                <c:pt idx="14207">
                  <c:v>43518</c:v>
                </c:pt>
                <c:pt idx="14208">
                  <c:v>43519</c:v>
                </c:pt>
                <c:pt idx="14209">
                  <c:v>43520</c:v>
                </c:pt>
                <c:pt idx="14210">
                  <c:v>43521</c:v>
                </c:pt>
                <c:pt idx="14211">
                  <c:v>43522</c:v>
                </c:pt>
                <c:pt idx="14212">
                  <c:v>43523</c:v>
                </c:pt>
                <c:pt idx="14213">
                  <c:v>43524</c:v>
                </c:pt>
                <c:pt idx="14214">
                  <c:v>43525</c:v>
                </c:pt>
                <c:pt idx="14215">
                  <c:v>43526</c:v>
                </c:pt>
                <c:pt idx="14216">
                  <c:v>43527</c:v>
                </c:pt>
                <c:pt idx="14217">
                  <c:v>43528</c:v>
                </c:pt>
                <c:pt idx="14218">
                  <c:v>43529</c:v>
                </c:pt>
                <c:pt idx="14219">
                  <c:v>43530</c:v>
                </c:pt>
                <c:pt idx="14220">
                  <c:v>43531</c:v>
                </c:pt>
                <c:pt idx="14221">
                  <c:v>43532</c:v>
                </c:pt>
                <c:pt idx="14222">
                  <c:v>43533</c:v>
                </c:pt>
                <c:pt idx="14223">
                  <c:v>43534</c:v>
                </c:pt>
                <c:pt idx="14224">
                  <c:v>43535</c:v>
                </c:pt>
                <c:pt idx="14225">
                  <c:v>43536</c:v>
                </c:pt>
                <c:pt idx="14226">
                  <c:v>43537</c:v>
                </c:pt>
                <c:pt idx="14227">
                  <c:v>43538</c:v>
                </c:pt>
                <c:pt idx="14228">
                  <c:v>43539</c:v>
                </c:pt>
                <c:pt idx="14229">
                  <c:v>43540</c:v>
                </c:pt>
                <c:pt idx="14230">
                  <c:v>43541</c:v>
                </c:pt>
                <c:pt idx="14231">
                  <c:v>43542</c:v>
                </c:pt>
                <c:pt idx="14232">
                  <c:v>43543</c:v>
                </c:pt>
                <c:pt idx="14233">
                  <c:v>43544</c:v>
                </c:pt>
                <c:pt idx="14234">
                  <c:v>43545</c:v>
                </c:pt>
                <c:pt idx="14235">
                  <c:v>43546</c:v>
                </c:pt>
                <c:pt idx="14236">
                  <c:v>43547</c:v>
                </c:pt>
                <c:pt idx="14237">
                  <c:v>43548</c:v>
                </c:pt>
                <c:pt idx="14238">
                  <c:v>43549</c:v>
                </c:pt>
                <c:pt idx="14239">
                  <c:v>43550</c:v>
                </c:pt>
                <c:pt idx="14240">
                  <c:v>43551</c:v>
                </c:pt>
                <c:pt idx="14241">
                  <c:v>43552</c:v>
                </c:pt>
                <c:pt idx="14242">
                  <c:v>43553</c:v>
                </c:pt>
                <c:pt idx="14243">
                  <c:v>43554</c:v>
                </c:pt>
                <c:pt idx="14244">
                  <c:v>43555</c:v>
                </c:pt>
                <c:pt idx="14245">
                  <c:v>43556</c:v>
                </c:pt>
                <c:pt idx="14246">
                  <c:v>43557</c:v>
                </c:pt>
                <c:pt idx="14247">
                  <c:v>43558</c:v>
                </c:pt>
                <c:pt idx="14248">
                  <c:v>43559</c:v>
                </c:pt>
                <c:pt idx="14249">
                  <c:v>43560</c:v>
                </c:pt>
                <c:pt idx="14250">
                  <c:v>43561</c:v>
                </c:pt>
                <c:pt idx="14251">
                  <c:v>43562</c:v>
                </c:pt>
                <c:pt idx="14252">
                  <c:v>43563</c:v>
                </c:pt>
                <c:pt idx="14253">
                  <c:v>43564</c:v>
                </c:pt>
                <c:pt idx="14254">
                  <c:v>43565</c:v>
                </c:pt>
                <c:pt idx="14255">
                  <c:v>43566</c:v>
                </c:pt>
                <c:pt idx="14256">
                  <c:v>43567</c:v>
                </c:pt>
                <c:pt idx="14257">
                  <c:v>43568</c:v>
                </c:pt>
                <c:pt idx="14258">
                  <c:v>43569</c:v>
                </c:pt>
                <c:pt idx="14259">
                  <c:v>43570</c:v>
                </c:pt>
                <c:pt idx="14260">
                  <c:v>43571</c:v>
                </c:pt>
                <c:pt idx="14261">
                  <c:v>43572</c:v>
                </c:pt>
                <c:pt idx="14262">
                  <c:v>43573</c:v>
                </c:pt>
                <c:pt idx="14263">
                  <c:v>43574</c:v>
                </c:pt>
                <c:pt idx="14264">
                  <c:v>43575</c:v>
                </c:pt>
                <c:pt idx="14265">
                  <c:v>43576</c:v>
                </c:pt>
                <c:pt idx="14266">
                  <c:v>43577</c:v>
                </c:pt>
                <c:pt idx="14267">
                  <c:v>43578</c:v>
                </c:pt>
                <c:pt idx="14268">
                  <c:v>43579</c:v>
                </c:pt>
                <c:pt idx="14269">
                  <c:v>43580</c:v>
                </c:pt>
                <c:pt idx="14270">
                  <c:v>43581</c:v>
                </c:pt>
                <c:pt idx="14271">
                  <c:v>43582</c:v>
                </c:pt>
                <c:pt idx="14272">
                  <c:v>43583</c:v>
                </c:pt>
                <c:pt idx="14273">
                  <c:v>43584</c:v>
                </c:pt>
                <c:pt idx="14274">
                  <c:v>43585</c:v>
                </c:pt>
                <c:pt idx="14275">
                  <c:v>43586</c:v>
                </c:pt>
                <c:pt idx="14276">
                  <c:v>43587</c:v>
                </c:pt>
                <c:pt idx="14277">
                  <c:v>43588</c:v>
                </c:pt>
                <c:pt idx="14278">
                  <c:v>43589</c:v>
                </c:pt>
                <c:pt idx="14279">
                  <c:v>43590</c:v>
                </c:pt>
                <c:pt idx="14280">
                  <c:v>43591</c:v>
                </c:pt>
                <c:pt idx="14281">
                  <c:v>43592</c:v>
                </c:pt>
                <c:pt idx="14282">
                  <c:v>43593</c:v>
                </c:pt>
                <c:pt idx="14283">
                  <c:v>43594</c:v>
                </c:pt>
                <c:pt idx="14284">
                  <c:v>43595</c:v>
                </c:pt>
                <c:pt idx="14285">
                  <c:v>43596</c:v>
                </c:pt>
                <c:pt idx="14286">
                  <c:v>43597</c:v>
                </c:pt>
                <c:pt idx="14287">
                  <c:v>43598</c:v>
                </c:pt>
                <c:pt idx="14288">
                  <c:v>43599</c:v>
                </c:pt>
                <c:pt idx="14289">
                  <c:v>43600</c:v>
                </c:pt>
                <c:pt idx="14290">
                  <c:v>43601</c:v>
                </c:pt>
                <c:pt idx="14291">
                  <c:v>43602</c:v>
                </c:pt>
                <c:pt idx="14292">
                  <c:v>43603</c:v>
                </c:pt>
                <c:pt idx="14293">
                  <c:v>43604</c:v>
                </c:pt>
                <c:pt idx="14294">
                  <c:v>43605</c:v>
                </c:pt>
                <c:pt idx="14295">
                  <c:v>43606</c:v>
                </c:pt>
                <c:pt idx="14296">
                  <c:v>43607</c:v>
                </c:pt>
                <c:pt idx="14297">
                  <c:v>43608</c:v>
                </c:pt>
                <c:pt idx="14298">
                  <c:v>43609</c:v>
                </c:pt>
                <c:pt idx="14299">
                  <c:v>43610</c:v>
                </c:pt>
                <c:pt idx="14300">
                  <c:v>43611</c:v>
                </c:pt>
                <c:pt idx="14301">
                  <c:v>43612</c:v>
                </c:pt>
                <c:pt idx="14302">
                  <c:v>43613</c:v>
                </c:pt>
                <c:pt idx="14303">
                  <c:v>43614</c:v>
                </c:pt>
                <c:pt idx="14304">
                  <c:v>43615</c:v>
                </c:pt>
                <c:pt idx="14305">
                  <c:v>43616</c:v>
                </c:pt>
                <c:pt idx="14306">
                  <c:v>43617</c:v>
                </c:pt>
                <c:pt idx="14307">
                  <c:v>43618</c:v>
                </c:pt>
                <c:pt idx="14308">
                  <c:v>43619</c:v>
                </c:pt>
                <c:pt idx="14309">
                  <c:v>43620</c:v>
                </c:pt>
                <c:pt idx="14310">
                  <c:v>43621</c:v>
                </c:pt>
                <c:pt idx="14311">
                  <c:v>43622</c:v>
                </c:pt>
                <c:pt idx="14312">
                  <c:v>43623</c:v>
                </c:pt>
                <c:pt idx="14313">
                  <c:v>43624</c:v>
                </c:pt>
                <c:pt idx="14314">
                  <c:v>43625</c:v>
                </c:pt>
                <c:pt idx="14315">
                  <c:v>43626</c:v>
                </c:pt>
                <c:pt idx="14316">
                  <c:v>43627</c:v>
                </c:pt>
                <c:pt idx="14317">
                  <c:v>43628</c:v>
                </c:pt>
                <c:pt idx="14318">
                  <c:v>43629</c:v>
                </c:pt>
                <c:pt idx="14319">
                  <c:v>43630</c:v>
                </c:pt>
                <c:pt idx="14320">
                  <c:v>43631</c:v>
                </c:pt>
                <c:pt idx="14321">
                  <c:v>43632</c:v>
                </c:pt>
                <c:pt idx="14322">
                  <c:v>43633</c:v>
                </c:pt>
                <c:pt idx="14323">
                  <c:v>43634</c:v>
                </c:pt>
                <c:pt idx="14324">
                  <c:v>43635</c:v>
                </c:pt>
                <c:pt idx="14325">
                  <c:v>43636</c:v>
                </c:pt>
                <c:pt idx="14326">
                  <c:v>43637</c:v>
                </c:pt>
                <c:pt idx="14327">
                  <c:v>43638</c:v>
                </c:pt>
                <c:pt idx="14328">
                  <c:v>43639</c:v>
                </c:pt>
                <c:pt idx="14329">
                  <c:v>43640</c:v>
                </c:pt>
                <c:pt idx="14330">
                  <c:v>43641</c:v>
                </c:pt>
                <c:pt idx="14331">
                  <c:v>43642</c:v>
                </c:pt>
                <c:pt idx="14332">
                  <c:v>43643</c:v>
                </c:pt>
                <c:pt idx="14333">
                  <c:v>43644</c:v>
                </c:pt>
                <c:pt idx="14334">
                  <c:v>43645</c:v>
                </c:pt>
                <c:pt idx="14335">
                  <c:v>43646</c:v>
                </c:pt>
                <c:pt idx="14336">
                  <c:v>43647</c:v>
                </c:pt>
                <c:pt idx="14337">
                  <c:v>43648</c:v>
                </c:pt>
                <c:pt idx="14338">
                  <c:v>43649</c:v>
                </c:pt>
                <c:pt idx="14339">
                  <c:v>43650</c:v>
                </c:pt>
                <c:pt idx="14340">
                  <c:v>43651</c:v>
                </c:pt>
                <c:pt idx="14341">
                  <c:v>43652</c:v>
                </c:pt>
                <c:pt idx="14342">
                  <c:v>43653</c:v>
                </c:pt>
                <c:pt idx="14343">
                  <c:v>43654</c:v>
                </c:pt>
                <c:pt idx="14344">
                  <c:v>43655</c:v>
                </c:pt>
                <c:pt idx="14345">
                  <c:v>43656</c:v>
                </c:pt>
                <c:pt idx="14346">
                  <c:v>43657</c:v>
                </c:pt>
                <c:pt idx="14347">
                  <c:v>43658</c:v>
                </c:pt>
                <c:pt idx="14348">
                  <c:v>43659</c:v>
                </c:pt>
                <c:pt idx="14349">
                  <c:v>43660</c:v>
                </c:pt>
                <c:pt idx="14350">
                  <c:v>43661</c:v>
                </c:pt>
                <c:pt idx="14351">
                  <c:v>43662</c:v>
                </c:pt>
                <c:pt idx="14352">
                  <c:v>43663</c:v>
                </c:pt>
                <c:pt idx="14353">
                  <c:v>43664</c:v>
                </c:pt>
                <c:pt idx="14354">
                  <c:v>43665</c:v>
                </c:pt>
                <c:pt idx="14355">
                  <c:v>43666</c:v>
                </c:pt>
                <c:pt idx="14356">
                  <c:v>43667</c:v>
                </c:pt>
                <c:pt idx="14357">
                  <c:v>43668</c:v>
                </c:pt>
                <c:pt idx="14358">
                  <c:v>43669</c:v>
                </c:pt>
                <c:pt idx="14359">
                  <c:v>43670</c:v>
                </c:pt>
                <c:pt idx="14360">
                  <c:v>43671</c:v>
                </c:pt>
                <c:pt idx="14361">
                  <c:v>43672</c:v>
                </c:pt>
                <c:pt idx="14362">
                  <c:v>43673</c:v>
                </c:pt>
                <c:pt idx="14363">
                  <c:v>43674</c:v>
                </c:pt>
                <c:pt idx="14364">
                  <c:v>43675</c:v>
                </c:pt>
                <c:pt idx="14365">
                  <c:v>43676</c:v>
                </c:pt>
                <c:pt idx="14366">
                  <c:v>43677</c:v>
                </c:pt>
                <c:pt idx="14367">
                  <c:v>43678</c:v>
                </c:pt>
                <c:pt idx="14368">
                  <c:v>43679</c:v>
                </c:pt>
                <c:pt idx="14369">
                  <c:v>43680</c:v>
                </c:pt>
                <c:pt idx="14370">
                  <c:v>43681</c:v>
                </c:pt>
                <c:pt idx="14371">
                  <c:v>43682</c:v>
                </c:pt>
                <c:pt idx="14372">
                  <c:v>43683</c:v>
                </c:pt>
                <c:pt idx="14373">
                  <c:v>43684</c:v>
                </c:pt>
                <c:pt idx="14374">
                  <c:v>43685</c:v>
                </c:pt>
                <c:pt idx="14375">
                  <c:v>43686</c:v>
                </c:pt>
                <c:pt idx="14376">
                  <c:v>43687</c:v>
                </c:pt>
                <c:pt idx="14377">
                  <c:v>43688</c:v>
                </c:pt>
                <c:pt idx="14378">
                  <c:v>43689</c:v>
                </c:pt>
                <c:pt idx="14379">
                  <c:v>43690</c:v>
                </c:pt>
                <c:pt idx="14380">
                  <c:v>43691</c:v>
                </c:pt>
                <c:pt idx="14381">
                  <c:v>43692</c:v>
                </c:pt>
                <c:pt idx="14382">
                  <c:v>43693</c:v>
                </c:pt>
                <c:pt idx="14383">
                  <c:v>43694</c:v>
                </c:pt>
                <c:pt idx="14384">
                  <c:v>43695</c:v>
                </c:pt>
                <c:pt idx="14385">
                  <c:v>43696</c:v>
                </c:pt>
                <c:pt idx="14386">
                  <c:v>43697</c:v>
                </c:pt>
                <c:pt idx="14387">
                  <c:v>43698</c:v>
                </c:pt>
                <c:pt idx="14388">
                  <c:v>43699</c:v>
                </c:pt>
                <c:pt idx="14389">
                  <c:v>43700</c:v>
                </c:pt>
                <c:pt idx="14390">
                  <c:v>43701</c:v>
                </c:pt>
                <c:pt idx="14391">
                  <c:v>43702</c:v>
                </c:pt>
                <c:pt idx="14392">
                  <c:v>43703</c:v>
                </c:pt>
                <c:pt idx="14393">
                  <c:v>43704</c:v>
                </c:pt>
                <c:pt idx="14394">
                  <c:v>43705</c:v>
                </c:pt>
                <c:pt idx="14395">
                  <c:v>43706</c:v>
                </c:pt>
                <c:pt idx="14396">
                  <c:v>43707</c:v>
                </c:pt>
                <c:pt idx="14397">
                  <c:v>43708</c:v>
                </c:pt>
                <c:pt idx="14398">
                  <c:v>43709</c:v>
                </c:pt>
                <c:pt idx="14399">
                  <c:v>43710</c:v>
                </c:pt>
                <c:pt idx="14400">
                  <c:v>43711</c:v>
                </c:pt>
                <c:pt idx="14401">
                  <c:v>43712</c:v>
                </c:pt>
                <c:pt idx="14402">
                  <c:v>43713</c:v>
                </c:pt>
                <c:pt idx="14403">
                  <c:v>43714</c:v>
                </c:pt>
                <c:pt idx="14404">
                  <c:v>43715</c:v>
                </c:pt>
                <c:pt idx="14405">
                  <c:v>43716</c:v>
                </c:pt>
                <c:pt idx="14406">
                  <c:v>43717</c:v>
                </c:pt>
                <c:pt idx="14407">
                  <c:v>43718</c:v>
                </c:pt>
                <c:pt idx="14408">
                  <c:v>43719</c:v>
                </c:pt>
                <c:pt idx="14409">
                  <c:v>43720</c:v>
                </c:pt>
                <c:pt idx="14410">
                  <c:v>43721</c:v>
                </c:pt>
                <c:pt idx="14411">
                  <c:v>43722</c:v>
                </c:pt>
                <c:pt idx="14412">
                  <c:v>43723</c:v>
                </c:pt>
                <c:pt idx="14413">
                  <c:v>43724</c:v>
                </c:pt>
                <c:pt idx="14414">
                  <c:v>43725</c:v>
                </c:pt>
                <c:pt idx="14415">
                  <c:v>43726</c:v>
                </c:pt>
                <c:pt idx="14416">
                  <c:v>43727</c:v>
                </c:pt>
                <c:pt idx="14417">
                  <c:v>43728</c:v>
                </c:pt>
                <c:pt idx="14418">
                  <c:v>43729</c:v>
                </c:pt>
                <c:pt idx="14419">
                  <c:v>43730</c:v>
                </c:pt>
                <c:pt idx="14420">
                  <c:v>43731</c:v>
                </c:pt>
                <c:pt idx="14421">
                  <c:v>43732</c:v>
                </c:pt>
                <c:pt idx="14422">
                  <c:v>43733</c:v>
                </c:pt>
                <c:pt idx="14423">
                  <c:v>43734</c:v>
                </c:pt>
                <c:pt idx="14424">
                  <c:v>43735</c:v>
                </c:pt>
                <c:pt idx="14425">
                  <c:v>43736</c:v>
                </c:pt>
                <c:pt idx="14426">
                  <c:v>43737</c:v>
                </c:pt>
                <c:pt idx="14427">
                  <c:v>43738</c:v>
                </c:pt>
                <c:pt idx="14428">
                  <c:v>43739</c:v>
                </c:pt>
                <c:pt idx="14429">
                  <c:v>43740</c:v>
                </c:pt>
                <c:pt idx="14430">
                  <c:v>43741</c:v>
                </c:pt>
                <c:pt idx="14431">
                  <c:v>43742</c:v>
                </c:pt>
                <c:pt idx="14432">
                  <c:v>43743</c:v>
                </c:pt>
                <c:pt idx="14433">
                  <c:v>43744</c:v>
                </c:pt>
                <c:pt idx="14434">
                  <c:v>43745</c:v>
                </c:pt>
                <c:pt idx="14435">
                  <c:v>43746</c:v>
                </c:pt>
                <c:pt idx="14436">
                  <c:v>43747</c:v>
                </c:pt>
                <c:pt idx="14437">
                  <c:v>43748</c:v>
                </c:pt>
                <c:pt idx="14438">
                  <c:v>43749</c:v>
                </c:pt>
                <c:pt idx="14439">
                  <c:v>43750</c:v>
                </c:pt>
                <c:pt idx="14440">
                  <c:v>43751</c:v>
                </c:pt>
                <c:pt idx="14441">
                  <c:v>43752</c:v>
                </c:pt>
                <c:pt idx="14442">
                  <c:v>43753</c:v>
                </c:pt>
                <c:pt idx="14443">
                  <c:v>43754</c:v>
                </c:pt>
                <c:pt idx="14444">
                  <c:v>43755</c:v>
                </c:pt>
                <c:pt idx="14445">
                  <c:v>43756</c:v>
                </c:pt>
                <c:pt idx="14446">
                  <c:v>43757</c:v>
                </c:pt>
                <c:pt idx="14447">
                  <c:v>43758</c:v>
                </c:pt>
                <c:pt idx="14448">
                  <c:v>43759</c:v>
                </c:pt>
                <c:pt idx="14449">
                  <c:v>43760</c:v>
                </c:pt>
                <c:pt idx="14450">
                  <c:v>43761</c:v>
                </c:pt>
                <c:pt idx="14451">
                  <c:v>43762</c:v>
                </c:pt>
                <c:pt idx="14452">
                  <c:v>43763</c:v>
                </c:pt>
                <c:pt idx="14453">
                  <c:v>43764</c:v>
                </c:pt>
                <c:pt idx="14454">
                  <c:v>43765</c:v>
                </c:pt>
                <c:pt idx="14455">
                  <c:v>43766</c:v>
                </c:pt>
                <c:pt idx="14456">
                  <c:v>43767</c:v>
                </c:pt>
                <c:pt idx="14457">
                  <c:v>43768</c:v>
                </c:pt>
                <c:pt idx="14458">
                  <c:v>43769</c:v>
                </c:pt>
                <c:pt idx="14459">
                  <c:v>43770</c:v>
                </c:pt>
                <c:pt idx="14460">
                  <c:v>43771</c:v>
                </c:pt>
                <c:pt idx="14461">
                  <c:v>43772</c:v>
                </c:pt>
                <c:pt idx="14462">
                  <c:v>43773</c:v>
                </c:pt>
                <c:pt idx="14463">
                  <c:v>43774</c:v>
                </c:pt>
                <c:pt idx="14464">
                  <c:v>43775</c:v>
                </c:pt>
                <c:pt idx="14465">
                  <c:v>43776</c:v>
                </c:pt>
                <c:pt idx="14466">
                  <c:v>43777</c:v>
                </c:pt>
                <c:pt idx="14467">
                  <c:v>43778</c:v>
                </c:pt>
                <c:pt idx="14468">
                  <c:v>43779</c:v>
                </c:pt>
                <c:pt idx="14469">
                  <c:v>43780</c:v>
                </c:pt>
                <c:pt idx="14470">
                  <c:v>43781</c:v>
                </c:pt>
                <c:pt idx="14471">
                  <c:v>43782</c:v>
                </c:pt>
                <c:pt idx="14472">
                  <c:v>43783</c:v>
                </c:pt>
                <c:pt idx="14473">
                  <c:v>43784</c:v>
                </c:pt>
                <c:pt idx="14474">
                  <c:v>43785</c:v>
                </c:pt>
                <c:pt idx="14475">
                  <c:v>43786</c:v>
                </c:pt>
                <c:pt idx="14476">
                  <c:v>43787</c:v>
                </c:pt>
                <c:pt idx="14477">
                  <c:v>43788</c:v>
                </c:pt>
                <c:pt idx="14478">
                  <c:v>43789</c:v>
                </c:pt>
                <c:pt idx="14479">
                  <c:v>43790</c:v>
                </c:pt>
                <c:pt idx="14480">
                  <c:v>43791</c:v>
                </c:pt>
                <c:pt idx="14481">
                  <c:v>43792</c:v>
                </c:pt>
                <c:pt idx="14482">
                  <c:v>43793</c:v>
                </c:pt>
                <c:pt idx="14483">
                  <c:v>43794</c:v>
                </c:pt>
                <c:pt idx="14484">
                  <c:v>43795</c:v>
                </c:pt>
                <c:pt idx="14485">
                  <c:v>43796</c:v>
                </c:pt>
                <c:pt idx="14486">
                  <c:v>43797</c:v>
                </c:pt>
                <c:pt idx="14487">
                  <c:v>43798</c:v>
                </c:pt>
                <c:pt idx="14488">
                  <c:v>43799</c:v>
                </c:pt>
                <c:pt idx="14489">
                  <c:v>43800</c:v>
                </c:pt>
                <c:pt idx="14490">
                  <c:v>43801</c:v>
                </c:pt>
                <c:pt idx="14491">
                  <c:v>43802</c:v>
                </c:pt>
                <c:pt idx="14492">
                  <c:v>43803</c:v>
                </c:pt>
                <c:pt idx="14493">
                  <c:v>43804</c:v>
                </c:pt>
                <c:pt idx="14494">
                  <c:v>43805</c:v>
                </c:pt>
                <c:pt idx="14495">
                  <c:v>43806</c:v>
                </c:pt>
                <c:pt idx="14496">
                  <c:v>43807</c:v>
                </c:pt>
                <c:pt idx="14497">
                  <c:v>43808</c:v>
                </c:pt>
                <c:pt idx="14498">
                  <c:v>43809</c:v>
                </c:pt>
                <c:pt idx="14499">
                  <c:v>43810</c:v>
                </c:pt>
                <c:pt idx="14500">
                  <c:v>43811</c:v>
                </c:pt>
                <c:pt idx="14501">
                  <c:v>43812</c:v>
                </c:pt>
                <c:pt idx="14502">
                  <c:v>43813</c:v>
                </c:pt>
                <c:pt idx="14503">
                  <c:v>43814</c:v>
                </c:pt>
                <c:pt idx="14504">
                  <c:v>43815</c:v>
                </c:pt>
                <c:pt idx="14505">
                  <c:v>43816</c:v>
                </c:pt>
                <c:pt idx="14506">
                  <c:v>43817</c:v>
                </c:pt>
                <c:pt idx="14507">
                  <c:v>43818</c:v>
                </c:pt>
                <c:pt idx="14508">
                  <c:v>43819</c:v>
                </c:pt>
                <c:pt idx="14509">
                  <c:v>43820</c:v>
                </c:pt>
                <c:pt idx="14510">
                  <c:v>43821</c:v>
                </c:pt>
                <c:pt idx="14511">
                  <c:v>43822</c:v>
                </c:pt>
                <c:pt idx="14512">
                  <c:v>43823</c:v>
                </c:pt>
                <c:pt idx="14513">
                  <c:v>43824</c:v>
                </c:pt>
                <c:pt idx="14514">
                  <c:v>43825</c:v>
                </c:pt>
                <c:pt idx="14515">
                  <c:v>43826</c:v>
                </c:pt>
                <c:pt idx="14516">
                  <c:v>43827</c:v>
                </c:pt>
                <c:pt idx="14517">
                  <c:v>43828</c:v>
                </c:pt>
                <c:pt idx="14518">
                  <c:v>43829</c:v>
                </c:pt>
                <c:pt idx="14519">
                  <c:v>43830</c:v>
                </c:pt>
              </c:numCache>
            </c:numRef>
          </c:cat>
          <c:val>
            <c:numRef>
              <c:f>Sheet1!$C$2:$C$14521</c:f>
              <c:numCache>
                <c:formatCode>General</c:formatCode>
                <c:ptCount val="14520"/>
                <c:pt idx="14519" formatCode="0.00">
                  <c:v>9.2771774310097239</c:v>
                </c:pt>
              </c:numCache>
            </c:numRef>
          </c:val>
          <c:smooth val="0"/>
          <c:extLst>
            <c:ext xmlns:c16="http://schemas.microsoft.com/office/drawing/2014/chart" uri="{C3380CC4-5D6E-409C-BE32-E72D297353CC}">
              <c16:uniqueId val="{00000002-F77E-46F2-A572-2E4C1062C502}"/>
            </c:ext>
          </c:extLst>
        </c:ser>
        <c:ser>
          <c:idx val="0"/>
          <c:order val="1"/>
          <c:tx>
            <c:strRef>
              <c:f>Sheet1!$D$1</c:f>
              <c:strCache>
                <c:ptCount val="1"/>
                <c:pt idx="0">
                  <c:v>Interest (data thief)</c:v>
                </c:pt>
              </c:strCache>
            </c:strRef>
          </c:tx>
          <c:spPr>
            <a:ln>
              <a:solidFill>
                <a:srgbClr val="A02226"/>
              </a:solidFill>
            </a:ln>
          </c:spPr>
          <c:marker>
            <c:symbol val="none"/>
          </c:marker>
          <c:cat>
            <c:numRef>
              <c:f>Sheet1!$A$2:$A$14521</c:f>
              <c:numCache>
                <c:formatCode>mmm\-yyyy</c:formatCode>
                <c:ptCount val="14520"/>
                <c:pt idx="0">
                  <c:v>29311</c:v>
                </c:pt>
                <c:pt idx="1">
                  <c:v>29312</c:v>
                </c:pt>
                <c:pt idx="2">
                  <c:v>29313</c:v>
                </c:pt>
                <c:pt idx="3">
                  <c:v>29314</c:v>
                </c:pt>
                <c:pt idx="4">
                  <c:v>29315</c:v>
                </c:pt>
                <c:pt idx="5">
                  <c:v>29316</c:v>
                </c:pt>
                <c:pt idx="6">
                  <c:v>29317</c:v>
                </c:pt>
                <c:pt idx="7">
                  <c:v>29318</c:v>
                </c:pt>
                <c:pt idx="8">
                  <c:v>29319</c:v>
                </c:pt>
                <c:pt idx="9">
                  <c:v>29320</c:v>
                </c:pt>
                <c:pt idx="10">
                  <c:v>29321</c:v>
                </c:pt>
                <c:pt idx="11">
                  <c:v>29322</c:v>
                </c:pt>
                <c:pt idx="12">
                  <c:v>29323</c:v>
                </c:pt>
                <c:pt idx="13">
                  <c:v>29324</c:v>
                </c:pt>
                <c:pt idx="14">
                  <c:v>29325</c:v>
                </c:pt>
                <c:pt idx="15">
                  <c:v>29326</c:v>
                </c:pt>
                <c:pt idx="16">
                  <c:v>29327</c:v>
                </c:pt>
                <c:pt idx="17">
                  <c:v>29328</c:v>
                </c:pt>
                <c:pt idx="18">
                  <c:v>29329</c:v>
                </c:pt>
                <c:pt idx="19">
                  <c:v>29330</c:v>
                </c:pt>
                <c:pt idx="20">
                  <c:v>29331</c:v>
                </c:pt>
                <c:pt idx="21">
                  <c:v>29332</c:v>
                </c:pt>
                <c:pt idx="22">
                  <c:v>29333</c:v>
                </c:pt>
                <c:pt idx="23">
                  <c:v>29334</c:v>
                </c:pt>
                <c:pt idx="24">
                  <c:v>29335</c:v>
                </c:pt>
                <c:pt idx="25">
                  <c:v>29336</c:v>
                </c:pt>
                <c:pt idx="26">
                  <c:v>29337</c:v>
                </c:pt>
                <c:pt idx="27">
                  <c:v>29338</c:v>
                </c:pt>
                <c:pt idx="28">
                  <c:v>29339</c:v>
                </c:pt>
                <c:pt idx="29">
                  <c:v>29340</c:v>
                </c:pt>
                <c:pt idx="30">
                  <c:v>29341</c:v>
                </c:pt>
                <c:pt idx="31">
                  <c:v>29342</c:v>
                </c:pt>
                <c:pt idx="32">
                  <c:v>29343</c:v>
                </c:pt>
                <c:pt idx="33">
                  <c:v>29344</c:v>
                </c:pt>
                <c:pt idx="34">
                  <c:v>29345</c:v>
                </c:pt>
                <c:pt idx="35">
                  <c:v>29346</c:v>
                </c:pt>
                <c:pt idx="36">
                  <c:v>29347</c:v>
                </c:pt>
                <c:pt idx="37">
                  <c:v>29348</c:v>
                </c:pt>
                <c:pt idx="38">
                  <c:v>29349</c:v>
                </c:pt>
                <c:pt idx="39">
                  <c:v>29350</c:v>
                </c:pt>
                <c:pt idx="40">
                  <c:v>29351</c:v>
                </c:pt>
                <c:pt idx="41">
                  <c:v>29352</c:v>
                </c:pt>
                <c:pt idx="42">
                  <c:v>29353</c:v>
                </c:pt>
                <c:pt idx="43">
                  <c:v>29354</c:v>
                </c:pt>
                <c:pt idx="44">
                  <c:v>29355</c:v>
                </c:pt>
                <c:pt idx="45">
                  <c:v>29356</c:v>
                </c:pt>
                <c:pt idx="46">
                  <c:v>29357</c:v>
                </c:pt>
                <c:pt idx="47">
                  <c:v>29358</c:v>
                </c:pt>
                <c:pt idx="48">
                  <c:v>29359</c:v>
                </c:pt>
                <c:pt idx="49">
                  <c:v>29360</c:v>
                </c:pt>
                <c:pt idx="50">
                  <c:v>29361</c:v>
                </c:pt>
                <c:pt idx="51">
                  <c:v>29362</c:v>
                </c:pt>
                <c:pt idx="52">
                  <c:v>29363</c:v>
                </c:pt>
                <c:pt idx="53">
                  <c:v>29364</c:v>
                </c:pt>
                <c:pt idx="54">
                  <c:v>29365</c:v>
                </c:pt>
                <c:pt idx="55">
                  <c:v>29366</c:v>
                </c:pt>
                <c:pt idx="56">
                  <c:v>29367</c:v>
                </c:pt>
                <c:pt idx="57">
                  <c:v>29368</c:v>
                </c:pt>
                <c:pt idx="58">
                  <c:v>29369</c:v>
                </c:pt>
                <c:pt idx="59">
                  <c:v>29370</c:v>
                </c:pt>
                <c:pt idx="60">
                  <c:v>29371</c:v>
                </c:pt>
                <c:pt idx="61">
                  <c:v>29372</c:v>
                </c:pt>
                <c:pt idx="62">
                  <c:v>29373</c:v>
                </c:pt>
                <c:pt idx="63">
                  <c:v>29374</c:v>
                </c:pt>
                <c:pt idx="64">
                  <c:v>29375</c:v>
                </c:pt>
                <c:pt idx="65">
                  <c:v>29376</c:v>
                </c:pt>
                <c:pt idx="66">
                  <c:v>29377</c:v>
                </c:pt>
                <c:pt idx="67">
                  <c:v>29378</c:v>
                </c:pt>
                <c:pt idx="68">
                  <c:v>29379</c:v>
                </c:pt>
                <c:pt idx="69">
                  <c:v>29380</c:v>
                </c:pt>
                <c:pt idx="70">
                  <c:v>29381</c:v>
                </c:pt>
                <c:pt idx="71">
                  <c:v>29382</c:v>
                </c:pt>
                <c:pt idx="72">
                  <c:v>29383</c:v>
                </c:pt>
                <c:pt idx="73">
                  <c:v>29384</c:v>
                </c:pt>
                <c:pt idx="74">
                  <c:v>29385</c:v>
                </c:pt>
                <c:pt idx="75">
                  <c:v>29386</c:v>
                </c:pt>
                <c:pt idx="76">
                  <c:v>29387</c:v>
                </c:pt>
                <c:pt idx="77">
                  <c:v>29388</c:v>
                </c:pt>
                <c:pt idx="78">
                  <c:v>29389</c:v>
                </c:pt>
                <c:pt idx="79">
                  <c:v>29390</c:v>
                </c:pt>
                <c:pt idx="80">
                  <c:v>29391</c:v>
                </c:pt>
                <c:pt idx="81">
                  <c:v>29392</c:v>
                </c:pt>
                <c:pt idx="82">
                  <c:v>29393</c:v>
                </c:pt>
                <c:pt idx="83">
                  <c:v>29394</c:v>
                </c:pt>
                <c:pt idx="84">
                  <c:v>29395</c:v>
                </c:pt>
                <c:pt idx="85">
                  <c:v>29396</c:v>
                </c:pt>
                <c:pt idx="86">
                  <c:v>29397</c:v>
                </c:pt>
                <c:pt idx="87">
                  <c:v>29398</c:v>
                </c:pt>
                <c:pt idx="88">
                  <c:v>29399</c:v>
                </c:pt>
                <c:pt idx="89">
                  <c:v>29400</c:v>
                </c:pt>
                <c:pt idx="90">
                  <c:v>29401</c:v>
                </c:pt>
                <c:pt idx="91">
                  <c:v>29402</c:v>
                </c:pt>
                <c:pt idx="92">
                  <c:v>29403</c:v>
                </c:pt>
                <c:pt idx="93">
                  <c:v>29404</c:v>
                </c:pt>
                <c:pt idx="94">
                  <c:v>29405</c:v>
                </c:pt>
                <c:pt idx="95">
                  <c:v>29406</c:v>
                </c:pt>
                <c:pt idx="96">
                  <c:v>29407</c:v>
                </c:pt>
                <c:pt idx="97">
                  <c:v>29408</c:v>
                </c:pt>
                <c:pt idx="98">
                  <c:v>29409</c:v>
                </c:pt>
                <c:pt idx="99">
                  <c:v>29410</c:v>
                </c:pt>
                <c:pt idx="100">
                  <c:v>29411</c:v>
                </c:pt>
                <c:pt idx="101">
                  <c:v>29412</c:v>
                </c:pt>
                <c:pt idx="102">
                  <c:v>29413</c:v>
                </c:pt>
                <c:pt idx="103">
                  <c:v>29414</c:v>
                </c:pt>
                <c:pt idx="104">
                  <c:v>29415</c:v>
                </c:pt>
                <c:pt idx="105">
                  <c:v>29416</c:v>
                </c:pt>
                <c:pt idx="106">
                  <c:v>29417</c:v>
                </c:pt>
                <c:pt idx="107">
                  <c:v>29418</c:v>
                </c:pt>
                <c:pt idx="108">
                  <c:v>29419</c:v>
                </c:pt>
                <c:pt idx="109">
                  <c:v>29420</c:v>
                </c:pt>
                <c:pt idx="110">
                  <c:v>29421</c:v>
                </c:pt>
                <c:pt idx="111">
                  <c:v>29422</c:v>
                </c:pt>
                <c:pt idx="112">
                  <c:v>29423</c:v>
                </c:pt>
                <c:pt idx="113">
                  <c:v>29424</c:v>
                </c:pt>
                <c:pt idx="114">
                  <c:v>29425</c:v>
                </c:pt>
                <c:pt idx="115">
                  <c:v>29426</c:v>
                </c:pt>
                <c:pt idx="116">
                  <c:v>29427</c:v>
                </c:pt>
                <c:pt idx="117">
                  <c:v>29428</c:v>
                </c:pt>
                <c:pt idx="118">
                  <c:v>29429</c:v>
                </c:pt>
                <c:pt idx="119">
                  <c:v>29430</c:v>
                </c:pt>
                <c:pt idx="120">
                  <c:v>29431</c:v>
                </c:pt>
                <c:pt idx="121">
                  <c:v>29432</c:v>
                </c:pt>
                <c:pt idx="122">
                  <c:v>29433</c:v>
                </c:pt>
                <c:pt idx="123">
                  <c:v>29434</c:v>
                </c:pt>
                <c:pt idx="124">
                  <c:v>29435</c:v>
                </c:pt>
                <c:pt idx="125">
                  <c:v>29436</c:v>
                </c:pt>
                <c:pt idx="126">
                  <c:v>29437</c:v>
                </c:pt>
                <c:pt idx="127">
                  <c:v>29438</c:v>
                </c:pt>
                <c:pt idx="128">
                  <c:v>29439</c:v>
                </c:pt>
                <c:pt idx="129">
                  <c:v>29440</c:v>
                </c:pt>
                <c:pt idx="130">
                  <c:v>29441</c:v>
                </c:pt>
                <c:pt idx="131">
                  <c:v>29442</c:v>
                </c:pt>
                <c:pt idx="132">
                  <c:v>29443</c:v>
                </c:pt>
                <c:pt idx="133">
                  <c:v>29444</c:v>
                </c:pt>
                <c:pt idx="134">
                  <c:v>29445</c:v>
                </c:pt>
                <c:pt idx="135">
                  <c:v>29446</c:v>
                </c:pt>
                <c:pt idx="136">
                  <c:v>29447</c:v>
                </c:pt>
                <c:pt idx="137">
                  <c:v>29448</c:v>
                </c:pt>
                <c:pt idx="138">
                  <c:v>29449</c:v>
                </c:pt>
                <c:pt idx="139">
                  <c:v>29450</c:v>
                </c:pt>
                <c:pt idx="140">
                  <c:v>29451</c:v>
                </c:pt>
                <c:pt idx="141">
                  <c:v>29452</c:v>
                </c:pt>
                <c:pt idx="142">
                  <c:v>29453</c:v>
                </c:pt>
                <c:pt idx="143">
                  <c:v>29454</c:v>
                </c:pt>
                <c:pt idx="144">
                  <c:v>29455</c:v>
                </c:pt>
                <c:pt idx="145">
                  <c:v>29456</c:v>
                </c:pt>
                <c:pt idx="146">
                  <c:v>29457</c:v>
                </c:pt>
                <c:pt idx="147">
                  <c:v>29458</c:v>
                </c:pt>
                <c:pt idx="148">
                  <c:v>29459</c:v>
                </c:pt>
                <c:pt idx="149">
                  <c:v>29460</c:v>
                </c:pt>
                <c:pt idx="150">
                  <c:v>29461</c:v>
                </c:pt>
                <c:pt idx="151">
                  <c:v>29462</c:v>
                </c:pt>
                <c:pt idx="152">
                  <c:v>29463</c:v>
                </c:pt>
                <c:pt idx="153">
                  <c:v>29464</c:v>
                </c:pt>
                <c:pt idx="154">
                  <c:v>29465</c:v>
                </c:pt>
                <c:pt idx="155">
                  <c:v>29466</c:v>
                </c:pt>
                <c:pt idx="156">
                  <c:v>29467</c:v>
                </c:pt>
                <c:pt idx="157">
                  <c:v>29468</c:v>
                </c:pt>
                <c:pt idx="158">
                  <c:v>29469</c:v>
                </c:pt>
                <c:pt idx="159">
                  <c:v>29470</c:v>
                </c:pt>
                <c:pt idx="160">
                  <c:v>29471</c:v>
                </c:pt>
                <c:pt idx="161">
                  <c:v>29472</c:v>
                </c:pt>
                <c:pt idx="162">
                  <c:v>29473</c:v>
                </c:pt>
                <c:pt idx="163">
                  <c:v>29474</c:v>
                </c:pt>
                <c:pt idx="164">
                  <c:v>29475</c:v>
                </c:pt>
                <c:pt idx="165">
                  <c:v>29476</c:v>
                </c:pt>
                <c:pt idx="166">
                  <c:v>29477</c:v>
                </c:pt>
                <c:pt idx="167">
                  <c:v>29478</c:v>
                </c:pt>
                <c:pt idx="168">
                  <c:v>29479</c:v>
                </c:pt>
                <c:pt idx="169">
                  <c:v>29480</c:v>
                </c:pt>
                <c:pt idx="170">
                  <c:v>29481</c:v>
                </c:pt>
                <c:pt idx="171">
                  <c:v>29482</c:v>
                </c:pt>
                <c:pt idx="172">
                  <c:v>29483</c:v>
                </c:pt>
                <c:pt idx="173">
                  <c:v>29484</c:v>
                </c:pt>
                <c:pt idx="174">
                  <c:v>29485</c:v>
                </c:pt>
                <c:pt idx="175">
                  <c:v>29486</c:v>
                </c:pt>
                <c:pt idx="176">
                  <c:v>29487</c:v>
                </c:pt>
                <c:pt idx="177">
                  <c:v>29488</c:v>
                </c:pt>
                <c:pt idx="178">
                  <c:v>29489</c:v>
                </c:pt>
                <c:pt idx="179">
                  <c:v>29490</c:v>
                </c:pt>
                <c:pt idx="180">
                  <c:v>29491</c:v>
                </c:pt>
                <c:pt idx="181">
                  <c:v>29492</c:v>
                </c:pt>
                <c:pt idx="182">
                  <c:v>29493</c:v>
                </c:pt>
                <c:pt idx="183">
                  <c:v>29494</c:v>
                </c:pt>
                <c:pt idx="184">
                  <c:v>29495</c:v>
                </c:pt>
                <c:pt idx="185">
                  <c:v>29496</c:v>
                </c:pt>
                <c:pt idx="186">
                  <c:v>29497</c:v>
                </c:pt>
                <c:pt idx="187">
                  <c:v>29498</c:v>
                </c:pt>
                <c:pt idx="188">
                  <c:v>29499</c:v>
                </c:pt>
                <c:pt idx="189">
                  <c:v>29500</c:v>
                </c:pt>
                <c:pt idx="190">
                  <c:v>29501</c:v>
                </c:pt>
                <c:pt idx="191">
                  <c:v>29502</c:v>
                </c:pt>
                <c:pt idx="192">
                  <c:v>29503</c:v>
                </c:pt>
                <c:pt idx="193">
                  <c:v>29504</c:v>
                </c:pt>
                <c:pt idx="194">
                  <c:v>29505</c:v>
                </c:pt>
                <c:pt idx="195">
                  <c:v>29506</c:v>
                </c:pt>
                <c:pt idx="196">
                  <c:v>29507</c:v>
                </c:pt>
                <c:pt idx="197">
                  <c:v>29508</c:v>
                </c:pt>
                <c:pt idx="198">
                  <c:v>29509</c:v>
                </c:pt>
                <c:pt idx="199">
                  <c:v>29510</c:v>
                </c:pt>
                <c:pt idx="200">
                  <c:v>29511</c:v>
                </c:pt>
                <c:pt idx="201">
                  <c:v>29512</c:v>
                </c:pt>
                <c:pt idx="202">
                  <c:v>29513</c:v>
                </c:pt>
                <c:pt idx="203">
                  <c:v>29514</c:v>
                </c:pt>
                <c:pt idx="204">
                  <c:v>29515</c:v>
                </c:pt>
                <c:pt idx="205">
                  <c:v>29516</c:v>
                </c:pt>
                <c:pt idx="206">
                  <c:v>29517</c:v>
                </c:pt>
                <c:pt idx="207">
                  <c:v>29518</c:v>
                </c:pt>
                <c:pt idx="208">
                  <c:v>29519</c:v>
                </c:pt>
                <c:pt idx="209">
                  <c:v>29520</c:v>
                </c:pt>
                <c:pt idx="210">
                  <c:v>29521</c:v>
                </c:pt>
                <c:pt idx="211">
                  <c:v>29522</c:v>
                </c:pt>
                <c:pt idx="212">
                  <c:v>29523</c:v>
                </c:pt>
                <c:pt idx="213">
                  <c:v>29524</c:v>
                </c:pt>
                <c:pt idx="214">
                  <c:v>29525</c:v>
                </c:pt>
                <c:pt idx="215">
                  <c:v>29526</c:v>
                </c:pt>
                <c:pt idx="216">
                  <c:v>29527</c:v>
                </c:pt>
                <c:pt idx="217">
                  <c:v>29528</c:v>
                </c:pt>
                <c:pt idx="218">
                  <c:v>29529</c:v>
                </c:pt>
                <c:pt idx="219">
                  <c:v>29530</c:v>
                </c:pt>
                <c:pt idx="220">
                  <c:v>29531</c:v>
                </c:pt>
                <c:pt idx="221">
                  <c:v>29532</c:v>
                </c:pt>
                <c:pt idx="222">
                  <c:v>29533</c:v>
                </c:pt>
                <c:pt idx="223">
                  <c:v>29534</c:v>
                </c:pt>
                <c:pt idx="224">
                  <c:v>29535</c:v>
                </c:pt>
                <c:pt idx="225">
                  <c:v>29536</c:v>
                </c:pt>
                <c:pt idx="226">
                  <c:v>29537</c:v>
                </c:pt>
                <c:pt idx="227">
                  <c:v>29538</c:v>
                </c:pt>
                <c:pt idx="228">
                  <c:v>29539</c:v>
                </c:pt>
                <c:pt idx="229">
                  <c:v>29540</c:v>
                </c:pt>
                <c:pt idx="230">
                  <c:v>29541</c:v>
                </c:pt>
                <c:pt idx="231">
                  <c:v>29542</c:v>
                </c:pt>
                <c:pt idx="232">
                  <c:v>29543</c:v>
                </c:pt>
                <c:pt idx="233">
                  <c:v>29544</c:v>
                </c:pt>
                <c:pt idx="234">
                  <c:v>29545</c:v>
                </c:pt>
                <c:pt idx="235">
                  <c:v>29546</c:v>
                </c:pt>
                <c:pt idx="236">
                  <c:v>29547</c:v>
                </c:pt>
                <c:pt idx="237">
                  <c:v>29548</c:v>
                </c:pt>
                <c:pt idx="238">
                  <c:v>29549</c:v>
                </c:pt>
                <c:pt idx="239">
                  <c:v>29550</c:v>
                </c:pt>
                <c:pt idx="240">
                  <c:v>29551</c:v>
                </c:pt>
                <c:pt idx="241">
                  <c:v>29552</c:v>
                </c:pt>
                <c:pt idx="242">
                  <c:v>29553</c:v>
                </c:pt>
                <c:pt idx="243">
                  <c:v>29554</c:v>
                </c:pt>
                <c:pt idx="244">
                  <c:v>29555</c:v>
                </c:pt>
                <c:pt idx="245">
                  <c:v>29556</c:v>
                </c:pt>
                <c:pt idx="246">
                  <c:v>29557</c:v>
                </c:pt>
                <c:pt idx="247">
                  <c:v>29558</c:v>
                </c:pt>
                <c:pt idx="248">
                  <c:v>29559</c:v>
                </c:pt>
                <c:pt idx="249">
                  <c:v>29560</c:v>
                </c:pt>
                <c:pt idx="250">
                  <c:v>29561</c:v>
                </c:pt>
                <c:pt idx="251">
                  <c:v>29562</c:v>
                </c:pt>
                <c:pt idx="252">
                  <c:v>29563</c:v>
                </c:pt>
                <c:pt idx="253">
                  <c:v>29564</c:v>
                </c:pt>
                <c:pt idx="254">
                  <c:v>29565</c:v>
                </c:pt>
                <c:pt idx="255">
                  <c:v>29566</c:v>
                </c:pt>
                <c:pt idx="256">
                  <c:v>29567</c:v>
                </c:pt>
                <c:pt idx="257">
                  <c:v>29568</c:v>
                </c:pt>
                <c:pt idx="258">
                  <c:v>29569</c:v>
                </c:pt>
                <c:pt idx="259">
                  <c:v>29570</c:v>
                </c:pt>
                <c:pt idx="260">
                  <c:v>29571</c:v>
                </c:pt>
                <c:pt idx="261">
                  <c:v>29572</c:v>
                </c:pt>
                <c:pt idx="262">
                  <c:v>29573</c:v>
                </c:pt>
                <c:pt idx="263">
                  <c:v>29574</c:v>
                </c:pt>
                <c:pt idx="264">
                  <c:v>29575</c:v>
                </c:pt>
                <c:pt idx="265">
                  <c:v>29576</c:v>
                </c:pt>
                <c:pt idx="266">
                  <c:v>29577</c:v>
                </c:pt>
                <c:pt idx="267">
                  <c:v>29578</c:v>
                </c:pt>
                <c:pt idx="268">
                  <c:v>29579</c:v>
                </c:pt>
                <c:pt idx="269">
                  <c:v>29580</c:v>
                </c:pt>
                <c:pt idx="270">
                  <c:v>29581</c:v>
                </c:pt>
                <c:pt idx="271">
                  <c:v>29582</c:v>
                </c:pt>
                <c:pt idx="272">
                  <c:v>29583</c:v>
                </c:pt>
                <c:pt idx="273">
                  <c:v>29584</c:v>
                </c:pt>
                <c:pt idx="274">
                  <c:v>29585</c:v>
                </c:pt>
                <c:pt idx="275">
                  <c:v>29586</c:v>
                </c:pt>
                <c:pt idx="276">
                  <c:v>29587</c:v>
                </c:pt>
                <c:pt idx="277">
                  <c:v>29588</c:v>
                </c:pt>
                <c:pt idx="278">
                  <c:v>29589</c:v>
                </c:pt>
                <c:pt idx="279">
                  <c:v>29590</c:v>
                </c:pt>
                <c:pt idx="280">
                  <c:v>29591</c:v>
                </c:pt>
                <c:pt idx="281">
                  <c:v>29592</c:v>
                </c:pt>
                <c:pt idx="282">
                  <c:v>29593</c:v>
                </c:pt>
                <c:pt idx="283">
                  <c:v>29594</c:v>
                </c:pt>
                <c:pt idx="284">
                  <c:v>29595</c:v>
                </c:pt>
                <c:pt idx="285">
                  <c:v>29596</c:v>
                </c:pt>
                <c:pt idx="286">
                  <c:v>29597</c:v>
                </c:pt>
                <c:pt idx="287">
                  <c:v>29598</c:v>
                </c:pt>
                <c:pt idx="288">
                  <c:v>29599</c:v>
                </c:pt>
                <c:pt idx="289">
                  <c:v>29600</c:v>
                </c:pt>
                <c:pt idx="290">
                  <c:v>29601</c:v>
                </c:pt>
                <c:pt idx="291">
                  <c:v>29602</c:v>
                </c:pt>
                <c:pt idx="292">
                  <c:v>29603</c:v>
                </c:pt>
                <c:pt idx="293">
                  <c:v>29604</c:v>
                </c:pt>
                <c:pt idx="294">
                  <c:v>29605</c:v>
                </c:pt>
                <c:pt idx="295">
                  <c:v>29606</c:v>
                </c:pt>
                <c:pt idx="296">
                  <c:v>29607</c:v>
                </c:pt>
                <c:pt idx="297">
                  <c:v>29608</c:v>
                </c:pt>
                <c:pt idx="298">
                  <c:v>29609</c:v>
                </c:pt>
                <c:pt idx="299">
                  <c:v>29610</c:v>
                </c:pt>
                <c:pt idx="300">
                  <c:v>29611</c:v>
                </c:pt>
                <c:pt idx="301">
                  <c:v>29612</c:v>
                </c:pt>
                <c:pt idx="302">
                  <c:v>29613</c:v>
                </c:pt>
                <c:pt idx="303">
                  <c:v>29614</c:v>
                </c:pt>
                <c:pt idx="304">
                  <c:v>29615</c:v>
                </c:pt>
                <c:pt idx="305">
                  <c:v>29616</c:v>
                </c:pt>
                <c:pt idx="306">
                  <c:v>29617</c:v>
                </c:pt>
                <c:pt idx="307">
                  <c:v>29618</c:v>
                </c:pt>
                <c:pt idx="308">
                  <c:v>29619</c:v>
                </c:pt>
                <c:pt idx="309">
                  <c:v>29620</c:v>
                </c:pt>
                <c:pt idx="310">
                  <c:v>29621</c:v>
                </c:pt>
                <c:pt idx="311">
                  <c:v>29622</c:v>
                </c:pt>
                <c:pt idx="312">
                  <c:v>29623</c:v>
                </c:pt>
                <c:pt idx="313">
                  <c:v>29624</c:v>
                </c:pt>
                <c:pt idx="314">
                  <c:v>29625</c:v>
                </c:pt>
                <c:pt idx="315">
                  <c:v>29626</c:v>
                </c:pt>
                <c:pt idx="316">
                  <c:v>29627</c:v>
                </c:pt>
                <c:pt idx="317">
                  <c:v>29628</c:v>
                </c:pt>
                <c:pt idx="318">
                  <c:v>29629</c:v>
                </c:pt>
                <c:pt idx="319">
                  <c:v>29630</c:v>
                </c:pt>
                <c:pt idx="320">
                  <c:v>29631</c:v>
                </c:pt>
                <c:pt idx="321">
                  <c:v>29632</c:v>
                </c:pt>
                <c:pt idx="322">
                  <c:v>29633</c:v>
                </c:pt>
                <c:pt idx="323">
                  <c:v>29634</c:v>
                </c:pt>
                <c:pt idx="324">
                  <c:v>29635</c:v>
                </c:pt>
                <c:pt idx="325">
                  <c:v>29636</c:v>
                </c:pt>
                <c:pt idx="326">
                  <c:v>29637</c:v>
                </c:pt>
                <c:pt idx="327">
                  <c:v>29638</c:v>
                </c:pt>
                <c:pt idx="328">
                  <c:v>29639</c:v>
                </c:pt>
                <c:pt idx="329">
                  <c:v>29640</c:v>
                </c:pt>
                <c:pt idx="330">
                  <c:v>29641</c:v>
                </c:pt>
                <c:pt idx="331">
                  <c:v>29642</c:v>
                </c:pt>
                <c:pt idx="332">
                  <c:v>29643</c:v>
                </c:pt>
                <c:pt idx="333">
                  <c:v>29644</c:v>
                </c:pt>
                <c:pt idx="334">
                  <c:v>29645</c:v>
                </c:pt>
                <c:pt idx="335">
                  <c:v>29646</c:v>
                </c:pt>
                <c:pt idx="336">
                  <c:v>29647</c:v>
                </c:pt>
                <c:pt idx="337">
                  <c:v>29648</c:v>
                </c:pt>
                <c:pt idx="338">
                  <c:v>29649</c:v>
                </c:pt>
                <c:pt idx="339">
                  <c:v>29650</c:v>
                </c:pt>
                <c:pt idx="340">
                  <c:v>29651</c:v>
                </c:pt>
                <c:pt idx="341">
                  <c:v>29652</c:v>
                </c:pt>
                <c:pt idx="342">
                  <c:v>29653</c:v>
                </c:pt>
                <c:pt idx="343">
                  <c:v>29654</c:v>
                </c:pt>
                <c:pt idx="344">
                  <c:v>29655</c:v>
                </c:pt>
                <c:pt idx="345">
                  <c:v>29656</c:v>
                </c:pt>
                <c:pt idx="346">
                  <c:v>29657</c:v>
                </c:pt>
                <c:pt idx="347">
                  <c:v>29658</c:v>
                </c:pt>
                <c:pt idx="348">
                  <c:v>29659</c:v>
                </c:pt>
                <c:pt idx="349">
                  <c:v>29660</c:v>
                </c:pt>
                <c:pt idx="350">
                  <c:v>29661</c:v>
                </c:pt>
                <c:pt idx="351">
                  <c:v>29662</c:v>
                </c:pt>
                <c:pt idx="352">
                  <c:v>29663</c:v>
                </c:pt>
                <c:pt idx="353">
                  <c:v>29664</c:v>
                </c:pt>
                <c:pt idx="354">
                  <c:v>29665</c:v>
                </c:pt>
                <c:pt idx="355">
                  <c:v>29666</c:v>
                </c:pt>
                <c:pt idx="356">
                  <c:v>29667</c:v>
                </c:pt>
                <c:pt idx="357">
                  <c:v>29668</c:v>
                </c:pt>
                <c:pt idx="358">
                  <c:v>29669</c:v>
                </c:pt>
                <c:pt idx="359">
                  <c:v>29670</c:v>
                </c:pt>
                <c:pt idx="360">
                  <c:v>29671</c:v>
                </c:pt>
                <c:pt idx="361">
                  <c:v>29672</c:v>
                </c:pt>
                <c:pt idx="362">
                  <c:v>29673</c:v>
                </c:pt>
                <c:pt idx="363">
                  <c:v>29674</c:v>
                </c:pt>
                <c:pt idx="364">
                  <c:v>29675</c:v>
                </c:pt>
                <c:pt idx="365">
                  <c:v>29676</c:v>
                </c:pt>
                <c:pt idx="366">
                  <c:v>29677</c:v>
                </c:pt>
                <c:pt idx="367">
                  <c:v>29678</c:v>
                </c:pt>
                <c:pt idx="368">
                  <c:v>29679</c:v>
                </c:pt>
                <c:pt idx="369">
                  <c:v>29680</c:v>
                </c:pt>
                <c:pt idx="370">
                  <c:v>29681</c:v>
                </c:pt>
                <c:pt idx="371">
                  <c:v>29682</c:v>
                </c:pt>
                <c:pt idx="372">
                  <c:v>29683</c:v>
                </c:pt>
                <c:pt idx="373">
                  <c:v>29684</c:v>
                </c:pt>
                <c:pt idx="374">
                  <c:v>29685</c:v>
                </c:pt>
                <c:pt idx="375">
                  <c:v>29686</c:v>
                </c:pt>
                <c:pt idx="376">
                  <c:v>29687</c:v>
                </c:pt>
                <c:pt idx="377">
                  <c:v>29688</c:v>
                </c:pt>
                <c:pt idx="378">
                  <c:v>29689</c:v>
                </c:pt>
                <c:pt idx="379">
                  <c:v>29690</c:v>
                </c:pt>
                <c:pt idx="380">
                  <c:v>29691</c:v>
                </c:pt>
                <c:pt idx="381">
                  <c:v>29692</c:v>
                </c:pt>
                <c:pt idx="382">
                  <c:v>29693</c:v>
                </c:pt>
                <c:pt idx="383">
                  <c:v>29694</c:v>
                </c:pt>
                <c:pt idx="384">
                  <c:v>29695</c:v>
                </c:pt>
                <c:pt idx="385">
                  <c:v>29696</c:v>
                </c:pt>
                <c:pt idx="386">
                  <c:v>29697</c:v>
                </c:pt>
                <c:pt idx="387">
                  <c:v>29698</c:v>
                </c:pt>
                <c:pt idx="388">
                  <c:v>29699</c:v>
                </c:pt>
                <c:pt idx="389">
                  <c:v>29700</c:v>
                </c:pt>
                <c:pt idx="390">
                  <c:v>29701</c:v>
                </c:pt>
                <c:pt idx="391">
                  <c:v>29702</c:v>
                </c:pt>
                <c:pt idx="392">
                  <c:v>29703</c:v>
                </c:pt>
                <c:pt idx="393">
                  <c:v>29704</c:v>
                </c:pt>
                <c:pt idx="394">
                  <c:v>29705</c:v>
                </c:pt>
                <c:pt idx="395">
                  <c:v>29706</c:v>
                </c:pt>
                <c:pt idx="396">
                  <c:v>29707</c:v>
                </c:pt>
                <c:pt idx="397">
                  <c:v>29708</c:v>
                </c:pt>
                <c:pt idx="398">
                  <c:v>29709</c:v>
                </c:pt>
                <c:pt idx="399">
                  <c:v>29710</c:v>
                </c:pt>
                <c:pt idx="400">
                  <c:v>29711</c:v>
                </c:pt>
                <c:pt idx="401">
                  <c:v>29712</c:v>
                </c:pt>
                <c:pt idx="402">
                  <c:v>29713</c:v>
                </c:pt>
                <c:pt idx="403">
                  <c:v>29714</c:v>
                </c:pt>
                <c:pt idx="404">
                  <c:v>29715</c:v>
                </c:pt>
                <c:pt idx="405">
                  <c:v>29716</c:v>
                </c:pt>
                <c:pt idx="406">
                  <c:v>29717</c:v>
                </c:pt>
                <c:pt idx="407">
                  <c:v>29718</c:v>
                </c:pt>
                <c:pt idx="408">
                  <c:v>29719</c:v>
                </c:pt>
                <c:pt idx="409">
                  <c:v>29720</c:v>
                </c:pt>
                <c:pt idx="410">
                  <c:v>29721</c:v>
                </c:pt>
                <c:pt idx="411">
                  <c:v>29722</c:v>
                </c:pt>
                <c:pt idx="412">
                  <c:v>29723</c:v>
                </c:pt>
                <c:pt idx="413">
                  <c:v>29724</c:v>
                </c:pt>
                <c:pt idx="414">
                  <c:v>29725</c:v>
                </c:pt>
                <c:pt idx="415">
                  <c:v>29726</c:v>
                </c:pt>
                <c:pt idx="416">
                  <c:v>29727</c:v>
                </c:pt>
                <c:pt idx="417">
                  <c:v>29728</c:v>
                </c:pt>
                <c:pt idx="418">
                  <c:v>29729</c:v>
                </c:pt>
                <c:pt idx="419">
                  <c:v>29730</c:v>
                </c:pt>
                <c:pt idx="420">
                  <c:v>29731</c:v>
                </c:pt>
                <c:pt idx="421">
                  <c:v>29732</c:v>
                </c:pt>
                <c:pt idx="422">
                  <c:v>29733</c:v>
                </c:pt>
                <c:pt idx="423">
                  <c:v>29734</c:v>
                </c:pt>
                <c:pt idx="424">
                  <c:v>29735</c:v>
                </c:pt>
                <c:pt idx="425">
                  <c:v>29736</c:v>
                </c:pt>
                <c:pt idx="426">
                  <c:v>29737</c:v>
                </c:pt>
                <c:pt idx="427">
                  <c:v>29738</c:v>
                </c:pt>
                <c:pt idx="428">
                  <c:v>29739</c:v>
                </c:pt>
                <c:pt idx="429">
                  <c:v>29740</c:v>
                </c:pt>
                <c:pt idx="430">
                  <c:v>29741</c:v>
                </c:pt>
                <c:pt idx="431">
                  <c:v>29742</c:v>
                </c:pt>
                <c:pt idx="432">
                  <c:v>29743</c:v>
                </c:pt>
                <c:pt idx="433">
                  <c:v>29744</c:v>
                </c:pt>
                <c:pt idx="434">
                  <c:v>29745</c:v>
                </c:pt>
                <c:pt idx="435">
                  <c:v>29746</c:v>
                </c:pt>
                <c:pt idx="436">
                  <c:v>29747</c:v>
                </c:pt>
                <c:pt idx="437">
                  <c:v>29748</c:v>
                </c:pt>
                <c:pt idx="438">
                  <c:v>29749</c:v>
                </c:pt>
                <c:pt idx="439">
                  <c:v>29750</c:v>
                </c:pt>
                <c:pt idx="440">
                  <c:v>29751</c:v>
                </c:pt>
                <c:pt idx="441">
                  <c:v>29752</c:v>
                </c:pt>
                <c:pt idx="442">
                  <c:v>29753</c:v>
                </c:pt>
                <c:pt idx="443">
                  <c:v>29754</c:v>
                </c:pt>
                <c:pt idx="444">
                  <c:v>29755</c:v>
                </c:pt>
                <c:pt idx="445">
                  <c:v>29756</c:v>
                </c:pt>
                <c:pt idx="446">
                  <c:v>29757</c:v>
                </c:pt>
                <c:pt idx="447">
                  <c:v>29758</c:v>
                </c:pt>
                <c:pt idx="448">
                  <c:v>29759</c:v>
                </c:pt>
                <c:pt idx="449">
                  <c:v>29760</c:v>
                </c:pt>
                <c:pt idx="450">
                  <c:v>29761</c:v>
                </c:pt>
                <c:pt idx="451">
                  <c:v>29762</c:v>
                </c:pt>
                <c:pt idx="452">
                  <c:v>29763</c:v>
                </c:pt>
                <c:pt idx="453">
                  <c:v>29764</c:v>
                </c:pt>
                <c:pt idx="454">
                  <c:v>29765</c:v>
                </c:pt>
                <c:pt idx="455">
                  <c:v>29766</c:v>
                </c:pt>
                <c:pt idx="456">
                  <c:v>29767</c:v>
                </c:pt>
                <c:pt idx="457">
                  <c:v>29768</c:v>
                </c:pt>
                <c:pt idx="458">
                  <c:v>29769</c:v>
                </c:pt>
                <c:pt idx="459">
                  <c:v>29770</c:v>
                </c:pt>
                <c:pt idx="460">
                  <c:v>29771</c:v>
                </c:pt>
                <c:pt idx="461">
                  <c:v>29772</c:v>
                </c:pt>
                <c:pt idx="462">
                  <c:v>29773</c:v>
                </c:pt>
                <c:pt idx="463">
                  <c:v>29774</c:v>
                </c:pt>
                <c:pt idx="464">
                  <c:v>29775</c:v>
                </c:pt>
                <c:pt idx="465">
                  <c:v>29776</c:v>
                </c:pt>
                <c:pt idx="466">
                  <c:v>29777</c:v>
                </c:pt>
                <c:pt idx="467">
                  <c:v>29778</c:v>
                </c:pt>
                <c:pt idx="468">
                  <c:v>29779</c:v>
                </c:pt>
                <c:pt idx="469">
                  <c:v>29780</c:v>
                </c:pt>
                <c:pt idx="470">
                  <c:v>29781</c:v>
                </c:pt>
                <c:pt idx="471">
                  <c:v>29782</c:v>
                </c:pt>
                <c:pt idx="472">
                  <c:v>29783</c:v>
                </c:pt>
                <c:pt idx="473">
                  <c:v>29784</c:v>
                </c:pt>
                <c:pt idx="474">
                  <c:v>29785</c:v>
                </c:pt>
                <c:pt idx="475">
                  <c:v>29786</c:v>
                </c:pt>
                <c:pt idx="476">
                  <c:v>29787</c:v>
                </c:pt>
                <c:pt idx="477">
                  <c:v>29788</c:v>
                </c:pt>
                <c:pt idx="478">
                  <c:v>29789</c:v>
                </c:pt>
                <c:pt idx="479">
                  <c:v>29790</c:v>
                </c:pt>
                <c:pt idx="480">
                  <c:v>29791</c:v>
                </c:pt>
                <c:pt idx="481">
                  <c:v>29792</c:v>
                </c:pt>
                <c:pt idx="482">
                  <c:v>29793</c:v>
                </c:pt>
                <c:pt idx="483">
                  <c:v>29794</c:v>
                </c:pt>
                <c:pt idx="484">
                  <c:v>29795</c:v>
                </c:pt>
                <c:pt idx="485">
                  <c:v>29796</c:v>
                </c:pt>
                <c:pt idx="486">
                  <c:v>29797</c:v>
                </c:pt>
                <c:pt idx="487">
                  <c:v>29798</c:v>
                </c:pt>
                <c:pt idx="488">
                  <c:v>29799</c:v>
                </c:pt>
                <c:pt idx="489">
                  <c:v>29800</c:v>
                </c:pt>
                <c:pt idx="490">
                  <c:v>29801</c:v>
                </c:pt>
                <c:pt idx="491">
                  <c:v>29802</c:v>
                </c:pt>
                <c:pt idx="492">
                  <c:v>29803</c:v>
                </c:pt>
                <c:pt idx="493">
                  <c:v>29804</c:v>
                </c:pt>
                <c:pt idx="494">
                  <c:v>29805</c:v>
                </c:pt>
                <c:pt idx="495">
                  <c:v>29806</c:v>
                </c:pt>
                <c:pt idx="496">
                  <c:v>29807</c:v>
                </c:pt>
                <c:pt idx="497">
                  <c:v>29808</c:v>
                </c:pt>
                <c:pt idx="498">
                  <c:v>29809</c:v>
                </c:pt>
                <c:pt idx="499">
                  <c:v>29810</c:v>
                </c:pt>
                <c:pt idx="500">
                  <c:v>29811</c:v>
                </c:pt>
                <c:pt idx="501">
                  <c:v>29812</c:v>
                </c:pt>
                <c:pt idx="502">
                  <c:v>29813</c:v>
                </c:pt>
                <c:pt idx="503">
                  <c:v>29814</c:v>
                </c:pt>
                <c:pt idx="504">
                  <c:v>29815</c:v>
                </c:pt>
                <c:pt idx="505">
                  <c:v>29816</c:v>
                </c:pt>
                <c:pt idx="506">
                  <c:v>29817</c:v>
                </c:pt>
                <c:pt idx="507">
                  <c:v>29818</c:v>
                </c:pt>
                <c:pt idx="508">
                  <c:v>29819</c:v>
                </c:pt>
                <c:pt idx="509">
                  <c:v>29820</c:v>
                </c:pt>
                <c:pt idx="510">
                  <c:v>29821</c:v>
                </c:pt>
                <c:pt idx="511">
                  <c:v>29822</c:v>
                </c:pt>
                <c:pt idx="512">
                  <c:v>29823</c:v>
                </c:pt>
                <c:pt idx="513">
                  <c:v>29824</c:v>
                </c:pt>
                <c:pt idx="514">
                  <c:v>29825</c:v>
                </c:pt>
                <c:pt idx="515">
                  <c:v>29826</c:v>
                </c:pt>
                <c:pt idx="516">
                  <c:v>29827</c:v>
                </c:pt>
                <c:pt idx="517">
                  <c:v>29828</c:v>
                </c:pt>
                <c:pt idx="518">
                  <c:v>29829</c:v>
                </c:pt>
                <c:pt idx="519">
                  <c:v>29830</c:v>
                </c:pt>
                <c:pt idx="520">
                  <c:v>29831</c:v>
                </c:pt>
                <c:pt idx="521">
                  <c:v>29832</c:v>
                </c:pt>
                <c:pt idx="522">
                  <c:v>29833</c:v>
                </c:pt>
                <c:pt idx="523">
                  <c:v>29834</c:v>
                </c:pt>
                <c:pt idx="524">
                  <c:v>29835</c:v>
                </c:pt>
                <c:pt idx="525">
                  <c:v>29836</c:v>
                </c:pt>
                <c:pt idx="526">
                  <c:v>29837</c:v>
                </c:pt>
                <c:pt idx="527">
                  <c:v>29838</c:v>
                </c:pt>
                <c:pt idx="528">
                  <c:v>29839</c:v>
                </c:pt>
                <c:pt idx="529">
                  <c:v>29840</c:v>
                </c:pt>
                <c:pt idx="530">
                  <c:v>29841</c:v>
                </c:pt>
                <c:pt idx="531">
                  <c:v>29842</c:v>
                </c:pt>
                <c:pt idx="532">
                  <c:v>29843</c:v>
                </c:pt>
                <c:pt idx="533">
                  <c:v>29844</c:v>
                </c:pt>
                <c:pt idx="534">
                  <c:v>29845</c:v>
                </c:pt>
                <c:pt idx="535">
                  <c:v>29846</c:v>
                </c:pt>
                <c:pt idx="536">
                  <c:v>29847</c:v>
                </c:pt>
                <c:pt idx="537">
                  <c:v>29848</c:v>
                </c:pt>
                <c:pt idx="538">
                  <c:v>29849</c:v>
                </c:pt>
                <c:pt idx="539">
                  <c:v>29850</c:v>
                </c:pt>
                <c:pt idx="540">
                  <c:v>29851</c:v>
                </c:pt>
                <c:pt idx="541">
                  <c:v>29852</c:v>
                </c:pt>
                <c:pt idx="542">
                  <c:v>29853</c:v>
                </c:pt>
                <c:pt idx="543">
                  <c:v>29854</c:v>
                </c:pt>
                <c:pt idx="544">
                  <c:v>29855</c:v>
                </c:pt>
                <c:pt idx="545">
                  <c:v>29856</c:v>
                </c:pt>
                <c:pt idx="546">
                  <c:v>29857</c:v>
                </c:pt>
                <c:pt idx="547">
                  <c:v>29858</c:v>
                </c:pt>
                <c:pt idx="548">
                  <c:v>29859</c:v>
                </c:pt>
                <c:pt idx="549">
                  <c:v>29860</c:v>
                </c:pt>
                <c:pt idx="550">
                  <c:v>29861</c:v>
                </c:pt>
                <c:pt idx="551">
                  <c:v>29862</c:v>
                </c:pt>
                <c:pt idx="552">
                  <c:v>29863</c:v>
                </c:pt>
                <c:pt idx="553">
                  <c:v>29864</c:v>
                </c:pt>
                <c:pt idx="554">
                  <c:v>29865</c:v>
                </c:pt>
                <c:pt idx="555">
                  <c:v>29866</c:v>
                </c:pt>
                <c:pt idx="556">
                  <c:v>29867</c:v>
                </c:pt>
                <c:pt idx="557">
                  <c:v>29868</c:v>
                </c:pt>
                <c:pt idx="558">
                  <c:v>29869</c:v>
                </c:pt>
                <c:pt idx="559">
                  <c:v>29870</c:v>
                </c:pt>
                <c:pt idx="560">
                  <c:v>29871</c:v>
                </c:pt>
                <c:pt idx="561">
                  <c:v>29872</c:v>
                </c:pt>
                <c:pt idx="562">
                  <c:v>29873</c:v>
                </c:pt>
                <c:pt idx="563">
                  <c:v>29874</c:v>
                </c:pt>
                <c:pt idx="564">
                  <c:v>29875</c:v>
                </c:pt>
                <c:pt idx="565">
                  <c:v>29876</c:v>
                </c:pt>
                <c:pt idx="566">
                  <c:v>29877</c:v>
                </c:pt>
                <c:pt idx="567">
                  <c:v>29878</c:v>
                </c:pt>
                <c:pt idx="568">
                  <c:v>29879</c:v>
                </c:pt>
                <c:pt idx="569">
                  <c:v>29880</c:v>
                </c:pt>
                <c:pt idx="570">
                  <c:v>29881</c:v>
                </c:pt>
                <c:pt idx="571">
                  <c:v>29882</c:v>
                </c:pt>
                <c:pt idx="572">
                  <c:v>29883</c:v>
                </c:pt>
                <c:pt idx="573">
                  <c:v>29884</c:v>
                </c:pt>
                <c:pt idx="574">
                  <c:v>29885</c:v>
                </c:pt>
                <c:pt idx="575">
                  <c:v>29886</c:v>
                </c:pt>
                <c:pt idx="576">
                  <c:v>29887</c:v>
                </c:pt>
                <c:pt idx="577">
                  <c:v>29888</c:v>
                </c:pt>
                <c:pt idx="578">
                  <c:v>29889</c:v>
                </c:pt>
                <c:pt idx="579">
                  <c:v>29890</c:v>
                </c:pt>
                <c:pt idx="580">
                  <c:v>29891</c:v>
                </c:pt>
                <c:pt idx="581">
                  <c:v>29892</c:v>
                </c:pt>
                <c:pt idx="582">
                  <c:v>29893</c:v>
                </c:pt>
                <c:pt idx="583">
                  <c:v>29894</c:v>
                </c:pt>
                <c:pt idx="584">
                  <c:v>29895</c:v>
                </c:pt>
                <c:pt idx="585">
                  <c:v>29896</c:v>
                </c:pt>
                <c:pt idx="586">
                  <c:v>29897</c:v>
                </c:pt>
                <c:pt idx="587">
                  <c:v>29898</c:v>
                </c:pt>
                <c:pt idx="588">
                  <c:v>29899</c:v>
                </c:pt>
                <c:pt idx="589">
                  <c:v>29900</c:v>
                </c:pt>
                <c:pt idx="590">
                  <c:v>29901</c:v>
                </c:pt>
                <c:pt idx="591">
                  <c:v>29902</c:v>
                </c:pt>
                <c:pt idx="592">
                  <c:v>29903</c:v>
                </c:pt>
                <c:pt idx="593">
                  <c:v>29904</c:v>
                </c:pt>
                <c:pt idx="594">
                  <c:v>29905</c:v>
                </c:pt>
                <c:pt idx="595">
                  <c:v>29906</c:v>
                </c:pt>
                <c:pt idx="596">
                  <c:v>29907</c:v>
                </c:pt>
                <c:pt idx="597">
                  <c:v>29908</c:v>
                </c:pt>
                <c:pt idx="598">
                  <c:v>29909</c:v>
                </c:pt>
                <c:pt idx="599">
                  <c:v>29910</c:v>
                </c:pt>
                <c:pt idx="600">
                  <c:v>29911</c:v>
                </c:pt>
                <c:pt idx="601">
                  <c:v>29912</c:v>
                </c:pt>
                <c:pt idx="602">
                  <c:v>29913</c:v>
                </c:pt>
                <c:pt idx="603">
                  <c:v>29914</c:v>
                </c:pt>
                <c:pt idx="604">
                  <c:v>29915</c:v>
                </c:pt>
                <c:pt idx="605">
                  <c:v>29916</c:v>
                </c:pt>
                <c:pt idx="606">
                  <c:v>29917</c:v>
                </c:pt>
                <c:pt idx="607">
                  <c:v>29918</c:v>
                </c:pt>
                <c:pt idx="608">
                  <c:v>29919</c:v>
                </c:pt>
                <c:pt idx="609">
                  <c:v>29920</c:v>
                </c:pt>
                <c:pt idx="610">
                  <c:v>29921</c:v>
                </c:pt>
                <c:pt idx="611">
                  <c:v>29922</c:v>
                </c:pt>
                <c:pt idx="612">
                  <c:v>29923</c:v>
                </c:pt>
                <c:pt idx="613">
                  <c:v>29924</c:v>
                </c:pt>
                <c:pt idx="614">
                  <c:v>29925</c:v>
                </c:pt>
                <c:pt idx="615">
                  <c:v>29926</c:v>
                </c:pt>
                <c:pt idx="616">
                  <c:v>29927</c:v>
                </c:pt>
                <c:pt idx="617">
                  <c:v>29928</c:v>
                </c:pt>
                <c:pt idx="618">
                  <c:v>29929</c:v>
                </c:pt>
                <c:pt idx="619">
                  <c:v>29930</c:v>
                </c:pt>
                <c:pt idx="620">
                  <c:v>29931</c:v>
                </c:pt>
                <c:pt idx="621">
                  <c:v>29932</c:v>
                </c:pt>
                <c:pt idx="622">
                  <c:v>29933</c:v>
                </c:pt>
                <c:pt idx="623">
                  <c:v>29934</c:v>
                </c:pt>
                <c:pt idx="624">
                  <c:v>29935</c:v>
                </c:pt>
                <c:pt idx="625">
                  <c:v>29936</c:v>
                </c:pt>
                <c:pt idx="626">
                  <c:v>29937</c:v>
                </c:pt>
                <c:pt idx="627">
                  <c:v>29938</c:v>
                </c:pt>
                <c:pt idx="628">
                  <c:v>29939</c:v>
                </c:pt>
                <c:pt idx="629">
                  <c:v>29940</c:v>
                </c:pt>
                <c:pt idx="630">
                  <c:v>29941</c:v>
                </c:pt>
                <c:pt idx="631">
                  <c:v>29942</c:v>
                </c:pt>
                <c:pt idx="632">
                  <c:v>29943</c:v>
                </c:pt>
                <c:pt idx="633">
                  <c:v>29944</c:v>
                </c:pt>
                <c:pt idx="634">
                  <c:v>29945</c:v>
                </c:pt>
                <c:pt idx="635">
                  <c:v>29946</c:v>
                </c:pt>
                <c:pt idx="636">
                  <c:v>29947</c:v>
                </c:pt>
                <c:pt idx="637">
                  <c:v>29948</c:v>
                </c:pt>
                <c:pt idx="638">
                  <c:v>29949</c:v>
                </c:pt>
                <c:pt idx="639">
                  <c:v>29950</c:v>
                </c:pt>
                <c:pt idx="640">
                  <c:v>29951</c:v>
                </c:pt>
                <c:pt idx="641">
                  <c:v>29952</c:v>
                </c:pt>
                <c:pt idx="642">
                  <c:v>29953</c:v>
                </c:pt>
                <c:pt idx="643">
                  <c:v>29954</c:v>
                </c:pt>
                <c:pt idx="644">
                  <c:v>29955</c:v>
                </c:pt>
                <c:pt idx="645">
                  <c:v>29956</c:v>
                </c:pt>
                <c:pt idx="646">
                  <c:v>29957</c:v>
                </c:pt>
                <c:pt idx="647">
                  <c:v>29958</c:v>
                </c:pt>
                <c:pt idx="648">
                  <c:v>29959</c:v>
                </c:pt>
                <c:pt idx="649">
                  <c:v>29960</c:v>
                </c:pt>
                <c:pt idx="650">
                  <c:v>29961</c:v>
                </c:pt>
                <c:pt idx="651">
                  <c:v>29962</c:v>
                </c:pt>
                <c:pt idx="652">
                  <c:v>29963</c:v>
                </c:pt>
                <c:pt idx="653">
                  <c:v>29964</c:v>
                </c:pt>
                <c:pt idx="654">
                  <c:v>29965</c:v>
                </c:pt>
                <c:pt idx="655">
                  <c:v>29966</c:v>
                </c:pt>
                <c:pt idx="656">
                  <c:v>29967</c:v>
                </c:pt>
                <c:pt idx="657">
                  <c:v>29968</c:v>
                </c:pt>
                <c:pt idx="658">
                  <c:v>29969</c:v>
                </c:pt>
                <c:pt idx="659">
                  <c:v>29970</c:v>
                </c:pt>
                <c:pt idx="660">
                  <c:v>29971</c:v>
                </c:pt>
                <c:pt idx="661">
                  <c:v>29972</c:v>
                </c:pt>
                <c:pt idx="662">
                  <c:v>29973</c:v>
                </c:pt>
                <c:pt idx="663">
                  <c:v>29974</c:v>
                </c:pt>
                <c:pt idx="664">
                  <c:v>29975</c:v>
                </c:pt>
                <c:pt idx="665">
                  <c:v>29976</c:v>
                </c:pt>
                <c:pt idx="666">
                  <c:v>29977</c:v>
                </c:pt>
                <c:pt idx="667">
                  <c:v>29978</c:v>
                </c:pt>
                <c:pt idx="668">
                  <c:v>29979</c:v>
                </c:pt>
                <c:pt idx="669">
                  <c:v>29980</c:v>
                </c:pt>
                <c:pt idx="670">
                  <c:v>29981</c:v>
                </c:pt>
                <c:pt idx="671">
                  <c:v>29982</c:v>
                </c:pt>
                <c:pt idx="672">
                  <c:v>29983</c:v>
                </c:pt>
                <c:pt idx="673">
                  <c:v>29984</c:v>
                </c:pt>
                <c:pt idx="674">
                  <c:v>29985</c:v>
                </c:pt>
                <c:pt idx="675">
                  <c:v>29986</c:v>
                </c:pt>
                <c:pt idx="676">
                  <c:v>29987</c:v>
                </c:pt>
                <c:pt idx="677">
                  <c:v>29988</c:v>
                </c:pt>
                <c:pt idx="678">
                  <c:v>29989</c:v>
                </c:pt>
                <c:pt idx="679">
                  <c:v>29990</c:v>
                </c:pt>
                <c:pt idx="680">
                  <c:v>29991</c:v>
                </c:pt>
                <c:pt idx="681">
                  <c:v>29992</c:v>
                </c:pt>
                <c:pt idx="682">
                  <c:v>29993</c:v>
                </c:pt>
                <c:pt idx="683">
                  <c:v>29994</c:v>
                </c:pt>
                <c:pt idx="684">
                  <c:v>29995</c:v>
                </c:pt>
                <c:pt idx="685">
                  <c:v>29996</c:v>
                </c:pt>
                <c:pt idx="686">
                  <c:v>29997</c:v>
                </c:pt>
                <c:pt idx="687">
                  <c:v>29998</c:v>
                </c:pt>
                <c:pt idx="688">
                  <c:v>29999</c:v>
                </c:pt>
                <c:pt idx="689">
                  <c:v>30000</c:v>
                </c:pt>
                <c:pt idx="690">
                  <c:v>30001</c:v>
                </c:pt>
                <c:pt idx="691">
                  <c:v>30002</c:v>
                </c:pt>
                <c:pt idx="692">
                  <c:v>30003</c:v>
                </c:pt>
                <c:pt idx="693">
                  <c:v>30004</c:v>
                </c:pt>
                <c:pt idx="694">
                  <c:v>30005</c:v>
                </c:pt>
                <c:pt idx="695">
                  <c:v>30006</c:v>
                </c:pt>
                <c:pt idx="696">
                  <c:v>30007</c:v>
                </c:pt>
                <c:pt idx="697">
                  <c:v>30008</c:v>
                </c:pt>
                <c:pt idx="698">
                  <c:v>30009</c:v>
                </c:pt>
                <c:pt idx="699">
                  <c:v>30010</c:v>
                </c:pt>
                <c:pt idx="700">
                  <c:v>30011</c:v>
                </c:pt>
                <c:pt idx="701">
                  <c:v>30012</c:v>
                </c:pt>
                <c:pt idx="702">
                  <c:v>30013</c:v>
                </c:pt>
                <c:pt idx="703">
                  <c:v>30014</c:v>
                </c:pt>
                <c:pt idx="704">
                  <c:v>30015</c:v>
                </c:pt>
                <c:pt idx="705">
                  <c:v>30016</c:v>
                </c:pt>
                <c:pt idx="706">
                  <c:v>30017</c:v>
                </c:pt>
                <c:pt idx="707">
                  <c:v>30018</c:v>
                </c:pt>
                <c:pt idx="708">
                  <c:v>30019</c:v>
                </c:pt>
                <c:pt idx="709">
                  <c:v>30020</c:v>
                </c:pt>
                <c:pt idx="710">
                  <c:v>30021</c:v>
                </c:pt>
                <c:pt idx="711">
                  <c:v>30022</c:v>
                </c:pt>
                <c:pt idx="712">
                  <c:v>30023</c:v>
                </c:pt>
                <c:pt idx="713">
                  <c:v>30024</c:v>
                </c:pt>
                <c:pt idx="714">
                  <c:v>30025</c:v>
                </c:pt>
                <c:pt idx="715">
                  <c:v>30026</c:v>
                </c:pt>
                <c:pt idx="716">
                  <c:v>30027</c:v>
                </c:pt>
                <c:pt idx="717">
                  <c:v>30028</c:v>
                </c:pt>
                <c:pt idx="718">
                  <c:v>30029</c:v>
                </c:pt>
                <c:pt idx="719">
                  <c:v>30030</c:v>
                </c:pt>
                <c:pt idx="720">
                  <c:v>30031</c:v>
                </c:pt>
                <c:pt idx="721">
                  <c:v>30032</c:v>
                </c:pt>
                <c:pt idx="722">
                  <c:v>30033</c:v>
                </c:pt>
                <c:pt idx="723">
                  <c:v>30034</c:v>
                </c:pt>
                <c:pt idx="724">
                  <c:v>30035</c:v>
                </c:pt>
                <c:pt idx="725">
                  <c:v>30036</c:v>
                </c:pt>
                <c:pt idx="726">
                  <c:v>30037</c:v>
                </c:pt>
                <c:pt idx="727">
                  <c:v>30038</c:v>
                </c:pt>
                <c:pt idx="728">
                  <c:v>30039</c:v>
                </c:pt>
                <c:pt idx="729">
                  <c:v>30040</c:v>
                </c:pt>
                <c:pt idx="730">
                  <c:v>30041</c:v>
                </c:pt>
                <c:pt idx="731">
                  <c:v>30042</c:v>
                </c:pt>
                <c:pt idx="732">
                  <c:v>30043</c:v>
                </c:pt>
                <c:pt idx="733">
                  <c:v>30044</c:v>
                </c:pt>
                <c:pt idx="734">
                  <c:v>30045</c:v>
                </c:pt>
                <c:pt idx="735">
                  <c:v>30046</c:v>
                </c:pt>
                <c:pt idx="736">
                  <c:v>30047</c:v>
                </c:pt>
                <c:pt idx="737">
                  <c:v>30048</c:v>
                </c:pt>
                <c:pt idx="738">
                  <c:v>30049</c:v>
                </c:pt>
                <c:pt idx="739">
                  <c:v>30050</c:v>
                </c:pt>
                <c:pt idx="740">
                  <c:v>30051</c:v>
                </c:pt>
                <c:pt idx="741">
                  <c:v>30052</c:v>
                </c:pt>
                <c:pt idx="742">
                  <c:v>30053</c:v>
                </c:pt>
                <c:pt idx="743">
                  <c:v>30054</c:v>
                </c:pt>
                <c:pt idx="744">
                  <c:v>30055</c:v>
                </c:pt>
                <c:pt idx="745">
                  <c:v>30056</c:v>
                </c:pt>
                <c:pt idx="746">
                  <c:v>30057</c:v>
                </c:pt>
                <c:pt idx="747">
                  <c:v>30058</c:v>
                </c:pt>
                <c:pt idx="748">
                  <c:v>30059</c:v>
                </c:pt>
                <c:pt idx="749">
                  <c:v>30060</c:v>
                </c:pt>
                <c:pt idx="750">
                  <c:v>30061</c:v>
                </c:pt>
                <c:pt idx="751">
                  <c:v>30062</c:v>
                </c:pt>
                <c:pt idx="752">
                  <c:v>30063</c:v>
                </c:pt>
                <c:pt idx="753">
                  <c:v>30064</c:v>
                </c:pt>
                <c:pt idx="754">
                  <c:v>30065</c:v>
                </c:pt>
                <c:pt idx="755">
                  <c:v>30066</c:v>
                </c:pt>
                <c:pt idx="756">
                  <c:v>30067</c:v>
                </c:pt>
                <c:pt idx="757">
                  <c:v>30068</c:v>
                </c:pt>
                <c:pt idx="758">
                  <c:v>30069</c:v>
                </c:pt>
                <c:pt idx="759">
                  <c:v>30070</c:v>
                </c:pt>
                <c:pt idx="760">
                  <c:v>30071</c:v>
                </c:pt>
                <c:pt idx="761">
                  <c:v>30072</c:v>
                </c:pt>
                <c:pt idx="762">
                  <c:v>30073</c:v>
                </c:pt>
                <c:pt idx="763">
                  <c:v>30074</c:v>
                </c:pt>
                <c:pt idx="764">
                  <c:v>30075</c:v>
                </c:pt>
                <c:pt idx="765">
                  <c:v>30076</c:v>
                </c:pt>
                <c:pt idx="766">
                  <c:v>30077</c:v>
                </c:pt>
                <c:pt idx="767">
                  <c:v>30078</c:v>
                </c:pt>
                <c:pt idx="768">
                  <c:v>30079</c:v>
                </c:pt>
                <c:pt idx="769">
                  <c:v>30080</c:v>
                </c:pt>
                <c:pt idx="770">
                  <c:v>30081</c:v>
                </c:pt>
                <c:pt idx="771">
                  <c:v>30082</c:v>
                </c:pt>
                <c:pt idx="772">
                  <c:v>30083</c:v>
                </c:pt>
                <c:pt idx="773">
                  <c:v>30084</c:v>
                </c:pt>
                <c:pt idx="774">
                  <c:v>30085</c:v>
                </c:pt>
                <c:pt idx="775">
                  <c:v>30086</c:v>
                </c:pt>
                <c:pt idx="776">
                  <c:v>30087</c:v>
                </c:pt>
                <c:pt idx="777">
                  <c:v>30088</c:v>
                </c:pt>
                <c:pt idx="778">
                  <c:v>30089</c:v>
                </c:pt>
                <c:pt idx="779">
                  <c:v>30090</c:v>
                </c:pt>
                <c:pt idx="780">
                  <c:v>30091</c:v>
                </c:pt>
                <c:pt idx="781">
                  <c:v>30092</c:v>
                </c:pt>
                <c:pt idx="782">
                  <c:v>30093</c:v>
                </c:pt>
                <c:pt idx="783">
                  <c:v>30094</c:v>
                </c:pt>
                <c:pt idx="784">
                  <c:v>30095</c:v>
                </c:pt>
                <c:pt idx="785">
                  <c:v>30096</c:v>
                </c:pt>
                <c:pt idx="786">
                  <c:v>30097</c:v>
                </c:pt>
                <c:pt idx="787">
                  <c:v>30098</c:v>
                </c:pt>
                <c:pt idx="788">
                  <c:v>30099</c:v>
                </c:pt>
                <c:pt idx="789">
                  <c:v>30100</c:v>
                </c:pt>
                <c:pt idx="790">
                  <c:v>30101</c:v>
                </c:pt>
                <c:pt idx="791">
                  <c:v>30102</c:v>
                </c:pt>
                <c:pt idx="792">
                  <c:v>30103</c:v>
                </c:pt>
                <c:pt idx="793">
                  <c:v>30104</c:v>
                </c:pt>
                <c:pt idx="794">
                  <c:v>30105</c:v>
                </c:pt>
                <c:pt idx="795">
                  <c:v>30106</c:v>
                </c:pt>
                <c:pt idx="796">
                  <c:v>30107</c:v>
                </c:pt>
                <c:pt idx="797">
                  <c:v>30108</c:v>
                </c:pt>
                <c:pt idx="798">
                  <c:v>30109</c:v>
                </c:pt>
                <c:pt idx="799">
                  <c:v>30110</c:v>
                </c:pt>
                <c:pt idx="800">
                  <c:v>30111</c:v>
                </c:pt>
                <c:pt idx="801">
                  <c:v>30112</c:v>
                </c:pt>
                <c:pt idx="802">
                  <c:v>30113</c:v>
                </c:pt>
                <c:pt idx="803">
                  <c:v>30114</c:v>
                </c:pt>
                <c:pt idx="804">
                  <c:v>30115</c:v>
                </c:pt>
                <c:pt idx="805">
                  <c:v>30116</c:v>
                </c:pt>
                <c:pt idx="806">
                  <c:v>30117</c:v>
                </c:pt>
                <c:pt idx="807">
                  <c:v>30118</c:v>
                </c:pt>
                <c:pt idx="808">
                  <c:v>30119</c:v>
                </c:pt>
                <c:pt idx="809">
                  <c:v>30120</c:v>
                </c:pt>
                <c:pt idx="810">
                  <c:v>30121</c:v>
                </c:pt>
                <c:pt idx="811">
                  <c:v>30122</c:v>
                </c:pt>
                <c:pt idx="812">
                  <c:v>30123</c:v>
                </c:pt>
                <c:pt idx="813">
                  <c:v>30124</c:v>
                </c:pt>
                <c:pt idx="814">
                  <c:v>30125</c:v>
                </c:pt>
                <c:pt idx="815">
                  <c:v>30126</c:v>
                </c:pt>
                <c:pt idx="816">
                  <c:v>30127</c:v>
                </c:pt>
                <c:pt idx="817">
                  <c:v>30128</c:v>
                </c:pt>
                <c:pt idx="818">
                  <c:v>30129</c:v>
                </c:pt>
                <c:pt idx="819">
                  <c:v>30130</c:v>
                </c:pt>
                <c:pt idx="820">
                  <c:v>30131</c:v>
                </c:pt>
                <c:pt idx="821">
                  <c:v>30132</c:v>
                </c:pt>
                <c:pt idx="822">
                  <c:v>30133</c:v>
                </c:pt>
                <c:pt idx="823">
                  <c:v>30134</c:v>
                </c:pt>
                <c:pt idx="824">
                  <c:v>30135</c:v>
                </c:pt>
                <c:pt idx="825">
                  <c:v>30136</c:v>
                </c:pt>
                <c:pt idx="826">
                  <c:v>30137</c:v>
                </c:pt>
                <c:pt idx="827">
                  <c:v>30138</c:v>
                </c:pt>
                <c:pt idx="828">
                  <c:v>30139</c:v>
                </c:pt>
                <c:pt idx="829">
                  <c:v>30140</c:v>
                </c:pt>
                <c:pt idx="830">
                  <c:v>30141</c:v>
                </c:pt>
                <c:pt idx="831">
                  <c:v>30142</c:v>
                </c:pt>
                <c:pt idx="832">
                  <c:v>30143</c:v>
                </c:pt>
                <c:pt idx="833">
                  <c:v>30144</c:v>
                </c:pt>
                <c:pt idx="834">
                  <c:v>30145</c:v>
                </c:pt>
                <c:pt idx="835">
                  <c:v>30146</c:v>
                </c:pt>
                <c:pt idx="836">
                  <c:v>30147</c:v>
                </c:pt>
                <c:pt idx="837">
                  <c:v>30148</c:v>
                </c:pt>
                <c:pt idx="838">
                  <c:v>30149</c:v>
                </c:pt>
                <c:pt idx="839">
                  <c:v>30150</c:v>
                </c:pt>
                <c:pt idx="840">
                  <c:v>30151</c:v>
                </c:pt>
                <c:pt idx="841">
                  <c:v>30152</c:v>
                </c:pt>
                <c:pt idx="842">
                  <c:v>30153</c:v>
                </c:pt>
                <c:pt idx="843">
                  <c:v>30154</c:v>
                </c:pt>
                <c:pt idx="844">
                  <c:v>30155</c:v>
                </c:pt>
                <c:pt idx="845">
                  <c:v>30156</c:v>
                </c:pt>
                <c:pt idx="846">
                  <c:v>30157</c:v>
                </c:pt>
                <c:pt idx="847">
                  <c:v>30158</c:v>
                </c:pt>
                <c:pt idx="848">
                  <c:v>30159</c:v>
                </c:pt>
                <c:pt idx="849">
                  <c:v>30160</c:v>
                </c:pt>
                <c:pt idx="850">
                  <c:v>30161</c:v>
                </c:pt>
                <c:pt idx="851">
                  <c:v>30162</c:v>
                </c:pt>
                <c:pt idx="852">
                  <c:v>30163</c:v>
                </c:pt>
                <c:pt idx="853">
                  <c:v>30164</c:v>
                </c:pt>
                <c:pt idx="854">
                  <c:v>30165</c:v>
                </c:pt>
                <c:pt idx="855">
                  <c:v>30166</c:v>
                </c:pt>
                <c:pt idx="856">
                  <c:v>30167</c:v>
                </c:pt>
                <c:pt idx="857">
                  <c:v>30168</c:v>
                </c:pt>
                <c:pt idx="858">
                  <c:v>30169</c:v>
                </c:pt>
                <c:pt idx="859">
                  <c:v>30170</c:v>
                </c:pt>
                <c:pt idx="860">
                  <c:v>30171</c:v>
                </c:pt>
                <c:pt idx="861">
                  <c:v>30172</c:v>
                </c:pt>
                <c:pt idx="862">
                  <c:v>30173</c:v>
                </c:pt>
                <c:pt idx="863">
                  <c:v>30174</c:v>
                </c:pt>
                <c:pt idx="864">
                  <c:v>30175</c:v>
                </c:pt>
                <c:pt idx="865">
                  <c:v>30176</c:v>
                </c:pt>
                <c:pt idx="866">
                  <c:v>30177</c:v>
                </c:pt>
                <c:pt idx="867">
                  <c:v>30178</c:v>
                </c:pt>
                <c:pt idx="868">
                  <c:v>30179</c:v>
                </c:pt>
                <c:pt idx="869">
                  <c:v>30180</c:v>
                </c:pt>
                <c:pt idx="870">
                  <c:v>30181</c:v>
                </c:pt>
                <c:pt idx="871">
                  <c:v>30182</c:v>
                </c:pt>
                <c:pt idx="872">
                  <c:v>30183</c:v>
                </c:pt>
                <c:pt idx="873">
                  <c:v>30184</c:v>
                </c:pt>
                <c:pt idx="874">
                  <c:v>30185</c:v>
                </c:pt>
                <c:pt idx="875">
                  <c:v>30186</c:v>
                </c:pt>
                <c:pt idx="876">
                  <c:v>30187</c:v>
                </c:pt>
                <c:pt idx="877">
                  <c:v>30188</c:v>
                </c:pt>
                <c:pt idx="878">
                  <c:v>30189</c:v>
                </c:pt>
                <c:pt idx="879">
                  <c:v>30190</c:v>
                </c:pt>
                <c:pt idx="880">
                  <c:v>30191</c:v>
                </c:pt>
                <c:pt idx="881">
                  <c:v>30192</c:v>
                </c:pt>
                <c:pt idx="882">
                  <c:v>30193</c:v>
                </c:pt>
                <c:pt idx="883">
                  <c:v>30194</c:v>
                </c:pt>
                <c:pt idx="884">
                  <c:v>30195</c:v>
                </c:pt>
                <c:pt idx="885">
                  <c:v>30196</c:v>
                </c:pt>
                <c:pt idx="886">
                  <c:v>30197</c:v>
                </c:pt>
                <c:pt idx="887">
                  <c:v>30198</c:v>
                </c:pt>
                <c:pt idx="888">
                  <c:v>30199</c:v>
                </c:pt>
                <c:pt idx="889">
                  <c:v>30200</c:v>
                </c:pt>
                <c:pt idx="890">
                  <c:v>30201</c:v>
                </c:pt>
                <c:pt idx="891">
                  <c:v>30202</c:v>
                </c:pt>
                <c:pt idx="892">
                  <c:v>30203</c:v>
                </c:pt>
                <c:pt idx="893">
                  <c:v>30204</c:v>
                </c:pt>
                <c:pt idx="894">
                  <c:v>30205</c:v>
                </c:pt>
                <c:pt idx="895">
                  <c:v>30206</c:v>
                </c:pt>
                <c:pt idx="896">
                  <c:v>30207</c:v>
                </c:pt>
                <c:pt idx="897">
                  <c:v>30208</c:v>
                </c:pt>
                <c:pt idx="898">
                  <c:v>30209</c:v>
                </c:pt>
                <c:pt idx="899">
                  <c:v>30210</c:v>
                </c:pt>
                <c:pt idx="900">
                  <c:v>30211</c:v>
                </c:pt>
                <c:pt idx="901">
                  <c:v>30212</c:v>
                </c:pt>
                <c:pt idx="902">
                  <c:v>30213</c:v>
                </c:pt>
                <c:pt idx="903">
                  <c:v>30214</c:v>
                </c:pt>
                <c:pt idx="904">
                  <c:v>30215</c:v>
                </c:pt>
                <c:pt idx="905">
                  <c:v>30216</c:v>
                </c:pt>
                <c:pt idx="906">
                  <c:v>30217</c:v>
                </c:pt>
                <c:pt idx="907">
                  <c:v>30218</c:v>
                </c:pt>
                <c:pt idx="908">
                  <c:v>30219</c:v>
                </c:pt>
                <c:pt idx="909">
                  <c:v>30220</c:v>
                </c:pt>
                <c:pt idx="910">
                  <c:v>30221</c:v>
                </c:pt>
                <c:pt idx="911">
                  <c:v>30222</c:v>
                </c:pt>
                <c:pt idx="912">
                  <c:v>30223</c:v>
                </c:pt>
                <c:pt idx="913">
                  <c:v>30224</c:v>
                </c:pt>
                <c:pt idx="914">
                  <c:v>30225</c:v>
                </c:pt>
                <c:pt idx="915">
                  <c:v>30226</c:v>
                </c:pt>
                <c:pt idx="916">
                  <c:v>30227</c:v>
                </c:pt>
                <c:pt idx="917">
                  <c:v>30228</c:v>
                </c:pt>
                <c:pt idx="918">
                  <c:v>30229</c:v>
                </c:pt>
                <c:pt idx="919">
                  <c:v>30230</c:v>
                </c:pt>
                <c:pt idx="920">
                  <c:v>30231</c:v>
                </c:pt>
                <c:pt idx="921">
                  <c:v>30232</c:v>
                </c:pt>
                <c:pt idx="922">
                  <c:v>30233</c:v>
                </c:pt>
                <c:pt idx="923">
                  <c:v>30234</c:v>
                </c:pt>
                <c:pt idx="924">
                  <c:v>30235</c:v>
                </c:pt>
                <c:pt idx="925">
                  <c:v>30236</c:v>
                </c:pt>
                <c:pt idx="926">
                  <c:v>30237</c:v>
                </c:pt>
                <c:pt idx="927">
                  <c:v>30238</c:v>
                </c:pt>
                <c:pt idx="928">
                  <c:v>30239</c:v>
                </c:pt>
                <c:pt idx="929">
                  <c:v>30240</c:v>
                </c:pt>
                <c:pt idx="930">
                  <c:v>30241</c:v>
                </c:pt>
                <c:pt idx="931">
                  <c:v>30242</c:v>
                </c:pt>
                <c:pt idx="932">
                  <c:v>30243</c:v>
                </c:pt>
                <c:pt idx="933">
                  <c:v>30244</c:v>
                </c:pt>
                <c:pt idx="934">
                  <c:v>30245</c:v>
                </c:pt>
                <c:pt idx="935">
                  <c:v>30246</c:v>
                </c:pt>
                <c:pt idx="936">
                  <c:v>30247</c:v>
                </c:pt>
                <c:pt idx="937">
                  <c:v>30248</c:v>
                </c:pt>
                <c:pt idx="938">
                  <c:v>30249</c:v>
                </c:pt>
                <c:pt idx="939">
                  <c:v>30250</c:v>
                </c:pt>
                <c:pt idx="940">
                  <c:v>30251</c:v>
                </c:pt>
                <c:pt idx="941">
                  <c:v>30252</c:v>
                </c:pt>
                <c:pt idx="942">
                  <c:v>30253</c:v>
                </c:pt>
                <c:pt idx="943">
                  <c:v>30254</c:v>
                </c:pt>
                <c:pt idx="944">
                  <c:v>30255</c:v>
                </c:pt>
                <c:pt idx="945">
                  <c:v>30256</c:v>
                </c:pt>
                <c:pt idx="946">
                  <c:v>30257</c:v>
                </c:pt>
                <c:pt idx="947">
                  <c:v>30258</c:v>
                </c:pt>
                <c:pt idx="948">
                  <c:v>30259</c:v>
                </c:pt>
                <c:pt idx="949">
                  <c:v>30260</c:v>
                </c:pt>
                <c:pt idx="950">
                  <c:v>30261</c:v>
                </c:pt>
                <c:pt idx="951">
                  <c:v>30262</c:v>
                </c:pt>
                <c:pt idx="952">
                  <c:v>30263</c:v>
                </c:pt>
                <c:pt idx="953">
                  <c:v>30264</c:v>
                </c:pt>
                <c:pt idx="954">
                  <c:v>30265</c:v>
                </c:pt>
                <c:pt idx="955">
                  <c:v>30266</c:v>
                </c:pt>
                <c:pt idx="956">
                  <c:v>30267</c:v>
                </c:pt>
                <c:pt idx="957">
                  <c:v>30268</c:v>
                </c:pt>
                <c:pt idx="958">
                  <c:v>30269</c:v>
                </c:pt>
                <c:pt idx="959">
                  <c:v>30270</c:v>
                </c:pt>
                <c:pt idx="960">
                  <c:v>30271</c:v>
                </c:pt>
                <c:pt idx="961">
                  <c:v>30272</c:v>
                </c:pt>
                <c:pt idx="962">
                  <c:v>30273</c:v>
                </c:pt>
                <c:pt idx="963">
                  <c:v>30274</c:v>
                </c:pt>
                <c:pt idx="964">
                  <c:v>30275</c:v>
                </c:pt>
                <c:pt idx="965">
                  <c:v>30276</c:v>
                </c:pt>
                <c:pt idx="966">
                  <c:v>30277</c:v>
                </c:pt>
                <c:pt idx="967">
                  <c:v>30278</c:v>
                </c:pt>
                <c:pt idx="968">
                  <c:v>30279</c:v>
                </c:pt>
                <c:pt idx="969">
                  <c:v>30280</c:v>
                </c:pt>
                <c:pt idx="970">
                  <c:v>30281</c:v>
                </c:pt>
                <c:pt idx="971">
                  <c:v>30282</c:v>
                </c:pt>
                <c:pt idx="972">
                  <c:v>30283</c:v>
                </c:pt>
                <c:pt idx="973">
                  <c:v>30284</c:v>
                </c:pt>
                <c:pt idx="974">
                  <c:v>30285</c:v>
                </c:pt>
                <c:pt idx="975">
                  <c:v>30286</c:v>
                </c:pt>
                <c:pt idx="976">
                  <c:v>30287</c:v>
                </c:pt>
                <c:pt idx="977">
                  <c:v>30288</c:v>
                </c:pt>
                <c:pt idx="978">
                  <c:v>30289</c:v>
                </c:pt>
                <c:pt idx="979">
                  <c:v>30290</c:v>
                </c:pt>
                <c:pt idx="980">
                  <c:v>30291</c:v>
                </c:pt>
                <c:pt idx="981">
                  <c:v>30292</c:v>
                </c:pt>
                <c:pt idx="982">
                  <c:v>30293</c:v>
                </c:pt>
                <c:pt idx="983">
                  <c:v>30294</c:v>
                </c:pt>
                <c:pt idx="984">
                  <c:v>30295</c:v>
                </c:pt>
                <c:pt idx="985">
                  <c:v>30296</c:v>
                </c:pt>
                <c:pt idx="986">
                  <c:v>30297</c:v>
                </c:pt>
                <c:pt idx="987">
                  <c:v>30298</c:v>
                </c:pt>
                <c:pt idx="988">
                  <c:v>30299</c:v>
                </c:pt>
                <c:pt idx="989">
                  <c:v>30300</c:v>
                </c:pt>
                <c:pt idx="990">
                  <c:v>30301</c:v>
                </c:pt>
                <c:pt idx="991">
                  <c:v>30302</c:v>
                </c:pt>
                <c:pt idx="992">
                  <c:v>30303</c:v>
                </c:pt>
                <c:pt idx="993">
                  <c:v>30304</c:v>
                </c:pt>
                <c:pt idx="994">
                  <c:v>30305</c:v>
                </c:pt>
                <c:pt idx="995">
                  <c:v>30306</c:v>
                </c:pt>
                <c:pt idx="996">
                  <c:v>30307</c:v>
                </c:pt>
                <c:pt idx="997">
                  <c:v>30308</c:v>
                </c:pt>
                <c:pt idx="998">
                  <c:v>30309</c:v>
                </c:pt>
                <c:pt idx="999">
                  <c:v>30310</c:v>
                </c:pt>
                <c:pt idx="1000">
                  <c:v>30311</c:v>
                </c:pt>
                <c:pt idx="1001">
                  <c:v>30312</c:v>
                </c:pt>
                <c:pt idx="1002">
                  <c:v>30313</c:v>
                </c:pt>
                <c:pt idx="1003">
                  <c:v>30314</c:v>
                </c:pt>
                <c:pt idx="1004">
                  <c:v>30315</c:v>
                </c:pt>
                <c:pt idx="1005">
                  <c:v>30316</c:v>
                </c:pt>
                <c:pt idx="1006">
                  <c:v>30317</c:v>
                </c:pt>
                <c:pt idx="1007">
                  <c:v>30318</c:v>
                </c:pt>
                <c:pt idx="1008">
                  <c:v>30319</c:v>
                </c:pt>
                <c:pt idx="1009">
                  <c:v>30320</c:v>
                </c:pt>
                <c:pt idx="1010">
                  <c:v>30321</c:v>
                </c:pt>
                <c:pt idx="1011">
                  <c:v>30322</c:v>
                </c:pt>
                <c:pt idx="1012">
                  <c:v>30323</c:v>
                </c:pt>
                <c:pt idx="1013">
                  <c:v>30324</c:v>
                </c:pt>
                <c:pt idx="1014">
                  <c:v>30325</c:v>
                </c:pt>
                <c:pt idx="1015">
                  <c:v>30326</c:v>
                </c:pt>
                <c:pt idx="1016">
                  <c:v>30327</c:v>
                </c:pt>
                <c:pt idx="1017">
                  <c:v>30328</c:v>
                </c:pt>
                <c:pt idx="1018">
                  <c:v>30329</c:v>
                </c:pt>
                <c:pt idx="1019">
                  <c:v>30330</c:v>
                </c:pt>
                <c:pt idx="1020">
                  <c:v>30331</c:v>
                </c:pt>
                <c:pt idx="1021">
                  <c:v>30332</c:v>
                </c:pt>
                <c:pt idx="1022">
                  <c:v>30333</c:v>
                </c:pt>
                <c:pt idx="1023">
                  <c:v>30334</c:v>
                </c:pt>
                <c:pt idx="1024">
                  <c:v>30335</c:v>
                </c:pt>
                <c:pt idx="1025">
                  <c:v>30336</c:v>
                </c:pt>
                <c:pt idx="1026">
                  <c:v>30337</c:v>
                </c:pt>
                <c:pt idx="1027">
                  <c:v>30338</c:v>
                </c:pt>
                <c:pt idx="1028">
                  <c:v>30339</c:v>
                </c:pt>
                <c:pt idx="1029">
                  <c:v>30340</c:v>
                </c:pt>
                <c:pt idx="1030">
                  <c:v>30341</c:v>
                </c:pt>
                <c:pt idx="1031">
                  <c:v>30342</c:v>
                </c:pt>
                <c:pt idx="1032">
                  <c:v>30343</c:v>
                </c:pt>
                <c:pt idx="1033">
                  <c:v>30344</c:v>
                </c:pt>
                <c:pt idx="1034">
                  <c:v>30345</c:v>
                </c:pt>
                <c:pt idx="1035">
                  <c:v>30346</c:v>
                </c:pt>
                <c:pt idx="1036">
                  <c:v>30347</c:v>
                </c:pt>
                <c:pt idx="1037">
                  <c:v>30348</c:v>
                </c:pt>
                <c:pt idx="1038">
                  <c:v>30349</c:v>
                </c:pt>
                <c:pt idx="1039">
                  <c:v>30350</c:v>
                </c:pt>
                <c:pt idx="1040">
                  <c:v>30351</c:v>
                </c:pt>
                <c:pt idx="1041">
                  <c:v>30352</c:v>
                </c:pt>
                <c:pt idx="1042">
                  <c:v>30353</c:v>
                </c:pt>
                <c:pt idx="1043">
                  <c:v>30354</c:v>
                </c:pt>
                <c:pt idx="1044">
                  <c:v>30355</c:v>
                </c:pt>
                <c:pt idx="1045">
                  <c:v>30356</c:v>
                </c:pt>
                <c:pt idx="1046">
                  <c:v>30357</c:v>
                </c:pt>
                <c:pt idx="1047">
                  <c:v>30358</c:v>
                </c:pt>
                <c:pt idx="1048">
                  <c:v>30359</c:v>
                </c:pt>
                <c:pt idx="1049">
                  <c:v>30360</c:v>
                </c:pt>
                <c:pt idx="1050">
                  <c:v>30361</c:v>
                </c:pt>
                <c:pt idx="1051">
                  <c:v>30362</c:v>
                </c:pt>
                <c:pt idx="1052">
                  <c:v>30363</c:v>
                </c:pt>
                <c:pt idx="1053">
                  <c:v>30364</c:v>
                </c:pt>
                <c:pt idx="1054">
                  <c:v>30365</c:v>
                </c:pt>
                <c:pt idx="1055">
                  <c:v>30366</c:v>
                </c:pt>
                <c:pt idx="1056">
                  <c:v>30367</c:v>
                </c:pt>
                <c:pt idx="1057">
                  <c:v>30368</c:v>
                </c:pt>
                <c:pt idx="1058">
                  <c:v>30369</c:v>
                </c:pt>
                <c:pt idx="1059">
                  <c:v>30370</c:v>
                </c:pt>
                <c:pt idx="1060">
                  <c:v>30371</c:v>
                </c:pt>
                <c:pt idx="1061">
                  <c:v>30372</c:v>
                </c:pt>
                <c:pt idx="1062">
                  <c:v>30373</c:v>
                </c:pt>
                <c:pt idx="1063">
                  <c:v>30374</c:v>
                </c:pt>
                <c:pt idx="1064">
                  <c:v>30375</c:v>
                </c:pt>
                <c:pt idx="1065">
                  <c:v>30376</c:v>
                </c:pt>
                <c:pt idx="1066">
                  <c:v>30377</c:v>
                </c:pt>
                <c:pt idx="1067">
                  <c:v>30378</c:v>
                </c:pt>
                <c:pt idx="1068">
                  <c:v>30379</c:v>
                </c:pt>
                <c:pt idx="1069">
                  <c:v>30380</c:v>
                </c:pt>
                <c:pt idx="1070">
                  <c:v>30381</c:v>
                </c:pt>
                <c:pt idx="1071">
                  <c:v>30382</c:v>
                </c:pt>
                <c:pt idx="1072">
                  <c:v>30383</c:v>
                </c:pt>
                <c:pt idx="1073">
                  <c:v>30384</c:v>
                </c:pt>
                <c:pt idx="1074">
                  <c:v>30385</c:v>
                </c:pt>
                <c:pt idx="1075">
                  <c:v>30386</c:v>
                </c:pt>
                <c:pt idx="1076">
                  <c:v>30387</c:v>
                </c:pt>
                <c:pt idx="1077">
                  <c:v>30388</c:v>
                </c:pt>
                <c:pt idx="1078">
                  <c:v>30389</c:v>
                </c:pt>
                <c:pt idx="1079">
                  <c:v>30390</c:v>
                </c:pt>
                <c:pt idx="1080">
                  <c:v>30391</c:v>
                </c:pt>
                <c:pt idx="1081">
                  <c:v>30392</c:v>
                </c:pt>
                <c:pt idx="1082">
                  <c:v>30393</c:v>
                </c:pt>
                <c:pt idx="1083">
                  <c:v>30394</c:v>
                </c:pt>
                <c:pt idx="1084">
                  <c:v>30395</c:v>
                </c:pt>
                <c:pt idx="1085">
                  <c:v>30396</c:v>
                </c:pt>
                <c:pt idx="1086">
                  <c:v>30397</c:v>
                </c:pt>
                <c:pt idx="1087">
                  <c:v>30398</c:v>
                </c:pt>
                <c:pt idx="1088">
                  <c:v>30399</c:v>
                </c:pt>
                <c:pt idx="1089">
                  <c:v>30400</c:v>
                </c:pt>
                <c:pt idx="1090">
                  <c:v>30401</c:v>
                </c:pt>
                <c:pt idx="1091">
                  <c:v>30402</c:v>
                </c:pt>
                <c:pt idx="1092">
                  <c:v>30403</c:v>
                </c:pt>
                <c:pt idx="1093">
                  <c:v>30404</c:v>
                </c:pt>
                <c:pt idx="1094">
                  <c:v>30405</c:v>
                </c:pt>
                <c:pt idx="1095">
                  <c:v>30406</c:v>
                </c:pt>
                <c:pt idx="1096">
                  <c:v>30407</c:v>
                </c:pt>
                <c:pt idx="1097">
                  <c:v>30408</c:v>
                </c:pt>
                <c:pt idx="1098">
                  <c:v>30409</c:v>
                </c:pt>
                <c:pt idx="1099">
                  <c:v>30410</c:v>
                </c:pt>
                <c:pt idx="1100">
                  <c:v>30411</c:v>
                </c:pt>
                <c:pt idx="1101">
                  <c:v>30412</c:v>
                </c:pt>
                <c:pt idx="1102">
                  <c:v>30413</c:v>
                </c:pt>
                <c:pt idx="1103">
                  <c:v>30414</c:v>
                </c:pt>
                <c:pt idx="1104">
                  <c:v>30415</c:v>
                </c:pt>
                <c:pt idx="1105">
                  <c:v>30416</c:v>
                </c:pt>
                <c:pt idx="1106">
                  <c:v>30417</c:v>
                </c:pt>
                <c:pt idx="1107">
                  <c:v>30418</c:v>
                </c:pt>
                <c:pt idx="1108">
                  <c:v>30419</c:v>
                </c:pt>
                <c:pt idx="1109">
                  <c:v>30420</c:v>
                </c:pt>
                <c:pt idx="1110">
                  <c:v>30421</c:v>
                </c:pt>
                <c:pt idx="1111">
                  <c:v>30422</c:v>
                </c:pt>
                <c:pt idx="1112">
                  <c:v>30423</c:v>
                </c:pt>
                <c:pt idx="1113">
                  <c:v>30424</c:v>
                </c:pt>
                <c:pt idx="1114">
                  <c:v>30425</c:v>
                </c:pt>
                <c:pt idx="1115">
                  <c:v>30426</c:v>
                </c:pt>
                <c:pt idx="1116">
                  <c:v>30427</c:v>
                </c:pt>
                <c:pt idx="1117">
                  <c:v>30428</c:v>
                </c:pt>
                <c:pt idx="1118">
                  <c:v>30429</c:v>
                </c:pt>
                <c:pt idx="1119">
                  <c:v>30430</c:v>
                </c:pt>
                <c:pt idx="1120">
                  <c:v>30431</c:v>
                </c:pt>
                <c:pt idx="1121">
                  <c:v>30432</c:v>
                </c:pt>
                <c:pt idx="1122">
                  <c:v>30433</c:v>
                </c:pt>
                <c:pt idx="1123">
                  <c:v>30434</c:v>
                </c:pt>
                <c:pt idx="1124">
                  <c:v>30435</c:v>
                </c:pt>
                <c:pt idx="1125">
                  <c:v>30436</c:v>
                </c:pt>
                <c:pt idx="1126">
                  <c:v>30437</c:v>
                </c:pt>
                <c:pt idx="1127">
                  <c:v>30438</c:v>
                </c:pt>
                <c:pt idx="1128">
                  <c:v>30439</c:v>
                </c:pt>
                <c:pt idx="1129">
                  <c:v>30440</c:v>
                </c:pt>
                <c:pt idx="1130">
                  <c:v>30441</c:v>
                </c:pt>
                <c:pt idx="1131">
                  <c:v>30442</c:v>
                </c:pt>
                <c:pt idx="1132">
                  <c:v>30443</c:v>
                </c:pt>
                <c:pt idx="1133">
                  <c:v>30444</c:v>
                </c:pt>
                <c:pt idx="1134">
                  <c:v>30445</c:v>
                </c:pt>
                <c:pt idx="1135">
                  <c:v>30446</c:v>
                </c:pt>
                <c:pt idx="1136">
                  <c:v>30447</c:v>
                </c:pt>
                <c:pt idx="1137">
                  <c:v>30448</c:v>
                </c:pt>
                <c:pt idx="1138">
                  <c:v>30449</c:v>
                </c:pt>
                <c:pt idx="1139">
                  <c:v>30450</c:v>
                </c:pt>
                <c:pt idx="1140">
                  <c:v>30451</c:v>
                </c:pt>
                <c:pt idx="1141">
                  <c:v>30452</c:v>
                </c:pt>
                <c:pt idx="1142">
                  <c:v>30453</c:v>
                </c:pt>
                <c:pt idx="1143">
                  <c:v>30454</c:v>
                </c:pt>
                <c:pt idx="1144">
                  <c:v>30455</c:v>
                </c:pt>
                <c:pt idx="1145">
                  <c:v>30456</c:v>
                </c:pt>
                <c:pt idx="1146">
                  <c:v>30457</c:v>
                </c:pt>
                <c:pt idx="1147">
                  <c:v>30458</c:v>
                </c:pt>
                <c:pt idx="1148">
                  <c:v>30459</c:v>
                </c:pt>
                <c:pt idx="1149">
                  <c:v>30460</c:v>
                </c:pt>
                <c:pt idx="1150">
                  <c:v>30461</c:v>
                </c:pt>
                <c:pt idx="1151">
                  <c:v>30462</c:v>
                </c:pt>
                <c:pt idx="1152">
                  <c:v>30463</c:v>
                </c:pt>
                <c:pt idx="1153">
                  <c:v>30464</c:v>
                </c:pt>
                <c:pt idx="1154">
                  <c:v>30465</c:v>
                </c:pt>
                <c:pt idx="1155">
                  <c:v>30466</c:v>
                </c:pt>
                <c:pt idx="1156">
                  <c:v>30467</c:v>
                </c:pt>
                <c:pt idx="1157">
                  <c:v>30468</c:v>
                </c:pt>
                <c:pt idx="1158">
                  <c:v>30469</c:v>
                </c:pt>
                <c:pt idx="1159">
                  <c:v>30470</c:v>
                </c:pt>
                <c:pt idx="1160">
                  <c:v>30471</c:v>
                </c:pt>
                <c:pt idx="1161">
                  <c:v>30472</c:v>
                </c:pt>
                <c:pt idx="1162">
                  <c:v>30473</c:v>
                </c:pt>
                <c:pt idx="1163">
                  <c:v>30474</c:v>
                </c:pt>
                <c:pt idx="1164">
                  <c:v>30475</c:v>
                </c:pt>
                <c:pt idx="1165">
                  <c:v>30476</c:v>
                </c:pt>
                <c:pt idx="1166">
                  <c:v>30477</c:v>
                </c:pt>
                <c:pt idx="1167">
                  <c:v>30478</c:v>
                </c:pt>
                <c:pt idx="1168">
                  <c:v>30479</c:v>
                </c:pt>
                <c:pt idx="1169">
                  <c:v>30480</c:v>
                </c:pt>
                <c:pt idx="1170">
                  <c:v>30481</c:v>
                </c:pt>
                <c:pt idx="1171">
                  <c:v>30482</c:v>
                </c:pt>
                <c:pt idx="1172">
                  <c:v>30483</c:v>
                </c:pt>
                <c:pt idx="1173">
                  <c:v>30484</c:v>
                </c:pt>
                <c:pt idx="1174">
                  <c:v>30485</c:v>
                </c:pt>
                <c:pt idx="1175">
                  <c:v>30486</c:v>
                </c:pt>
                <c:pt idx="1176">
                  <c:v>30487</c:v>
                </c:pt>
                <c:pt idx="1177">
                  <c:v>30488</c:v>
                </c:pt>
                <c:pt idx="1178">
                  <c:v>30489</c:v>
                </c:pt>
                <c:pt idx="1179">
                  <c:v>30490</c:v>
                </c:pt>
                <c:pt idx="1180">
                  <c:v>30491</c:v>
                </c:pt>
                <c:pt idx="1181">
                  <c:v>30492</c:v>
                </c:pt>
                <c:pt idx="1182">
                  <c:v>30493</c:v>
                </c:pt>
                <c:pt idx="1183">
                  <c:v>30494</c:v>
                </c:pt>
                <c:pt idx="1184">
                  <c:v>30495</c:v>
                </c:pt>
                <c:pt idx="1185">
                  <c:v>30496</c:v>
                </c:pt>
                <c:pt idx="1186">
                  <c:v>30497</c:v>
                </c:pt>
                <c:pt idx="1187">
                  <c:v>30498</c:v>
                </c:pt>
                <c:pt idx="1188">
                  <c:v>30499</c:v>
                </c:pt>
                <c:pt idx="1189">
                  <c:v>30500</c:v>
                </c:pt>
                <c:pt idx="1190">
                  <c:v>30501</c:v>
                </c:pt>
                <c:pt idx="1191">
                  <c:v>30502</c:v>
                </c:pt>
                <c:pt idx="1192">
                  <c:v>30503</c:v>
                </c:pt>
                <c:pt idx="1193">
                  <c:v>30504</c:v>
                </c:pt>
                <c:pt idx="1194">
                  <c:v>30505</c:v>
                </c:pt>
                <c:pt idx="1195">
                  <c:v>30506</c:v>
                </c:pt>
                <c:pt idx="1196">
                  <c:v>30507</c:v>
                </c:pt>
                <c:pt idx="1197">
                  <c:v>30508</c:v>
                </c:pt>
                <c:pt idx="1198">
                  <c:v>30509</c:v>
                </c:pt>
                <c:pt idx="1199">
                  <c:v>30510</c:v>
                </c:pt>
                <c:pt idx="1200">
                  <c:v>30511</c:v>
                </c:pt>
                <c:pt idx="1201">
                  <c:v>30512</c:v>
                </c:pt>
                <c:pt idx="1202">
                  <c:v>30513</c:v>
                </c:pt>
                <c:pt idx="1203">
                  <c:v>30514</c:v>
                </c:pt>
                <c:pt idx="1204">
                  <c:v>30515</c:v>
                </c:pt>
                <c:pt idx="1205">
                  <c:v>30516</c:v>
                </c:pt>
                <c:pt idx="1206">
                  <c:v>30517</c:v>
                </c:pt>
                <c:pt idx="1207">
                  <c:v>30518</c:v>
                </c:pt>
                <c:pt idx="1208">
                  <c:v>30519</c:v>
                </c:pt>
                <c:pt idx="1209">
                  <c:v>30520</c:v>
                </c:pt>
                <c:pt idx="1210">
                  <c:v>30521</c:v>
                </c:pt>
                <c:pt idx="1211">
                  <c:v>30522</c:v>
                </c:pt>
                <c:pt idx="1212">
                  <c:v>30523</c:v>
                </c:pt>
                <c:pt idx="1213">
                  <c:v>30524</c:v>
                </c:pt>
                <c:pt idx="1214">
                  <c:v>30525</c:v>
                </c:pt>
                <c:pt idx="1215">
                  <c:v>30526</c:v>
                </c:pt>
                <c:pt idx="1216">
                  <c:v>30527</c:v>
                </c:pt>
                <c:pt idx="1217">
                  <c:v>30528</c:v>
                </c:pt>
                <c:pt idx="1218">
                  <c:v>30529</c:v>
                </c:pt>
                <c:pt idx="1219">
                  <c:v>30530</c:v>
                </c:pt>
                <c:pt idx="1220">
                  <c:v>30531</c:v>
                </c:pt>
                <c:pt idx="1221">
                  <c:v>30532</c:v>
                </c:pt>
                <c:pt idx="1222">
                  <c:v>30533</c:v>
                </c:pt>
                <c:pt idx="1223">
                  <c:v>30534</c:v>
                </c:pt>
                <c:pt idx="1224">
                  <c:v>30535</c:v>
                </c:pt>
                <c:pt idx="1225">
                  <c:v>30536</c:v>
                </c:pt>
                <c:pt idx="1226">
                  <c:v>30537</c:v>
                </c:pt>
                <c:pt idx="1227">
                  <c:v>30538</c:v>
                </c:pt>
                <c:pt idx="1228">
                  <c:v>30539</c:v>
                </c:pt>
                <c:pt idx="1229">
                  <c:v>30540</c:v>
                </c:pt>
                <c:pt idx="1230">
                  <c:v>30541</c:v>
                </c:pt>
                <c:pt idx="1231">
                  <c:v>30542</c:v>
                </c:pt>
                <c:pt idx="1232">
                  <c:v>30543</c:v>
                </c:pt>
                <c:pt idx="1233">
                  <c:v>30544</c:v>
                </c:pt>
                <c:pt idx="1234">
                  <c:v>30545</c:v>
                </c:pt>
                <c:pt idx="1235">
                  <c:v>30546</c:v>
                </c:pt>
                <c:pt idx="1236">
                  <c:v>30547</c:v>
                </c:pt>
                <c:pt idx="1237">
                  <c:v>30548</c:v>
                </c:pt>
                <c:pt idx="1238">
                  <c:v>30549</c:v>
                </c:pt>
                <c:pt idx="1239">
                  <c:v>30550</c:v>
                </c:pt>
                <c:pt idx="1240">
                  <c:v>30551</c:v>
                </c:pt>
                <c:pt idx="1241">
                  <c:v>30552</c:v>
                </c:pt>
                <c:pt idx="1242">
                  <c:v>30553</c:v>
                </c:pt>
                <c:pt idx="1243">
                  <c:v>30554</c:v>
                </c:pt>
                <c:pt idx="1244">
                  <c:v>30555</c:v>
                </c:pt>
                <c:pt idx="1245">
                  <c:v>30556</c:v>
                </c:pt>
                <c:pt idx="1246">
                  <c:v>30557</c:v>
                </c:pt>
                <c:pt idx="1247">
                  <c:v>30558</c:v>
                </c:pt>
                <c:pt idx="1248">
                  <c:v>30559</c:v>
                </c:pt>
                <c:pt idx="1249">
                  <c:v>30560</c:v>
                </c:pt>
                <c:pt idx="1250">
                  <c:v>30561</c:v>
                </c:pt>
                <c:pt idx="1251">
                  <c:v>30562</c:v>
                </c:pt>
                <c:pt idx="1252">
                  <c:v>30563</c:v>
                </c:pt>
                <c:pt idx="1253">
                  <c:v>30564</c:v>
                </c:pt>
                <c:pt idx="1254">
                  <c:v>30565</c:v>
                </c:pt>
                <c:pt idx="1255">
                  <c:v>30566</c:v>
                </c:pt>
                <c:pt idx="1256">
                  <c:v>30567</c:v>
                </c:pt>
                <c:pt idx="1257">
                  <c:v>30568</c:v>
                </c:pt>
                <c:pt idx="1258">
                  <c:v>30569</c:v>
                </c:pt>
                <c:pt idx="1259">
                  <c:v>30570</c:v>
                </c:pt>
                <c:pt idx="1260">
                  <c:v>30571</c:v>
                </c:pt>
                <c:pt idx="1261">
                  <c:v>30572</c:v>
                </c:pt>
                <c:pt idx="1262">
                  <c:v>30573</c:v>
                </c:pt>
                <c:pt idx="1263">
                  <c:v>30574</c:v>
                </c:pt>
                <c:pt idx="1264">
                  <c:v>30575</c:v>
                </c:pt>
                <c:pt idx="1265">
                  <c:v>30576</c:v>
                </c:pt>
                <c:pt idx="1266">
                  <c:v>30577</c:v>
                </c:pt>
                <c:pt idx="1267">
                  <c:v>30578</c:v>
                </c:pt>
                <c:pt idx="1268">
                  <c:v>30579</c:v>
                </c:pt>
                <c:pt idx="1269">
                  <c:v>30580</c:v>
                </c:pt>
                <c:pt idx="1270">
                  <c:v>30581</c:v>
                </c:pt>
                <c:pt idx="1271">
                  <c:v>30582</c:v>
                </c:pt>
                <c:pt idx="1272">
                  <c:v>30583</c:v>
                </c:pt>
                <c:pt idx="1273">
                  <c:v>30584</c:v>
                </c:pt>
                <c:pt idx="1274">
                  <c:v>30585</c:v>
                </c:pt>
                <c:pt idx="1275">
                  <c:v>30586</c:v>
                </c:pt>
                <c:pt idx="1276">
                  <c:v>30587</c:v>
                </c:pt>
                <c:pt idx="1277">
                  <c:v>30588</c:v>
                </c:pt>
                <c:pt idx="1278">
                  <c:v>30589</c:v>
                </c:pt>
                <c:pt idx="1279">
                  <c:v>30590</c:v>
                </c:pt>
                <c:pt idx="1280">
                  <c:v>30591</c:v>
                </c:pt>
                <c:pt idx="1281">
                  <c:v>30592</c:v>
                </c:pt>
                <c:pt idx="1282">
                  <c:v>30593</c:v>
                </c:pt>
                <c:pt idx="1283">
                  <c:v>30594</c:v>
                </c:pt>
                <c:pt idx="1284">
                  <c:v>30595</c:v>
                </c:pt>
                <c:pt idx="1285">
                  <c:v>30596</c:v>
                </c:pt>
                <c:pt idx="1286">
                  <c:v>30597</c:v>
                </c:pt>
                <c:pt idx="1287">
                  <c:v>30598</c:v>
                </c:pt>
                <c:pt idx="1288">
                  <c:v>30599</c:v>
                </c:pt>
                <c:pt idx="1289">
                  <c:v>30600</c:v>
                </c:pt>
                <c:pt idx="1290">
                  <c:v>30601</c:v>
                </c:pt>
                <c:pt idx="1291">
                  <c:v>30602</c:v>
                </c:pt>
                <c:pt idx="1292">
                  <c:v>30603</c:v>
                </c:pt>
                <c:pt idx="1293">
                  <c:v>30604</c:v>
                </c:pt>
                <c:pt idx="1294">
                  <c:v>30605</c:v>
                </c:pt>
                <c:pt idx="1295">
                  <c:v>30606</c:v>
                </c:pt>
                <c:pt idx="1296">
                  <c:v>30607</c:v>
                </c:pt>
                <c:pt idx="1297">
                  <c:v>30608</c:v>
                </c:pt>
                <c:pt idx="1298">
                  <c:v>30609</c:v>
                </c:pt>
                <c:pt idx="1299">
                  <c:v>30610</c:v>
                </c:pt>
                <c:pt idx="1300">
                  <c:v>30611</c:v>
                </c:pt>
                <c:pt idx="1301">
                  <c:v>30612</c:v>
                </c:pt>
                <c:pt idx="1302">
                  <c:v>30613</c:v>
                </c:pt>
                <c:pt idx="1303">
                  <c:v>30614</c:v>
                </c:pt>
                <c:pt idx="1304">
                  <c:v>30615</c:v>
                </c:pt>
                <c:pt idx="1305">
                  <c:v>30616</c:v>
                </c:pt>
                <c:pt idx="1306">
                  <c:v>30617</c:v>
                </c:pt>
                <c:pt idx="1307">
                  <c:v>30618</c:v>
                </c:pt>
                <c:pt idx="1308">
                  <c:v>30619</c:v>
                </c:pt>
                <c:pt idx="1309">
                  <c:v>30620</c:v>
                </c:pt>
                <c:pt idx="1310">
                  <c:v>30621</c:v>
                </c:pt>
                <c:pt idx="1311">
                  <c:v>30622</c:v>
                </c:pt>
                <c:pt idx="1312">
                  <c:v>30623</c:v>
                </c:pt>
                <c:pt idx="1313">
                  <c:v>30624</c:v>
                </c:pt>
                <c:pt idx="1314">
                  <c:v>30625</c:v>
                </c:pt>
                <c:pt idx="1315">
                  <c:v>30626</c:v>
                </c:pt>
                <c:pt idx="1316">
                  <c:v>30627</c:v>
                </c:pt>
                <c:pt idx="1317">
                  <c:v>30628</c:v>
                </c:pt>
                <c:pt idx="1318">
                  <c:v>30629</c:v>
                </c:pt>
                <c:pt idx="1319">
                  <c:v>30630</c:v>
                </c:pt>
                <c:pt idx="1320">
                  <c:v>30631</c:v>
                </c:pt>
                <c:pt idx="1321">
                  <c:v>30632</c:v>
                </c:pt>
                <c:pt idx="1322">
                  <c:v>30633</c:v>
                </c:pt>
                <c:pt idx="1323">
                  <c:v>30634</c:v>
                </c:pt>
                <c:pt idx="1324">
                  <c:v>30635</c:v>
                </c:pt>
                <c:pt idx="1325">
                  <c:v>30636</c:v>
                </c:pt>
                <c:pt idx="1326">
                  <c:v>30637</c:v>
                </c:pt>
                <c:pt idx="1327">
                  <c:v>30638</c:v>
                </c:pt>
                <c:pt idx="1328">
                  <c:v>30639</c:v>
                </c:pt>
                <c:pt idx="1329">
                  <c:v>30640</c:v>
                </c:pt>
                <c:pt idx="1330">
                  <c:v>30641</c:v>
                </c:pt>
                <c:pt idx="1331">
                  <c:v>30642</c:v>
                </c:pt>
                <c:pt idx="1332">
                  <c:v>30643</c:v>
                </c:pt>
                <c:pt idx="1333">
                  <c:v>30644</c:v>
                </c:pt>
                <c:pt idx="1334">
                  <c:v>30645</c:v>
                </c:pt>
                <c:pt idx="1335">
                  <c:v>30646</c:v>
                </c:pt>
                <c:pt idx="1336">
                  <c:v>30647</c:v>
                </c:pt>
                <c:pt idx="1337">
                  <c:v>30648</c:v>
                </c:pt>
                <c:pt idx="1338">
                  <c:v>30649</c:v>
                </c:pt>
                <c:pt idx="1339">
                  <c:v>30650</c:v>
                </c:pt>
                <c:pt idx="1340">
                  <c:v>30651</c:v>
                </c:pt>
                <c:pt idx="1341">
                  <c:v>30652</c:v>
                </c:pt>
                <c:pt idx="1342">
                  <c:v>30653</c:v>
                </c:pt>
                <c:pt idx="1343">
                  <c:v>30654</c:v>
                </c:pt>
                <c:pt idx="1344">
                  <c:v>30655</c:v>
                </c:pt>
                <c:pt idx="1345">
                  <c:v>30656</c:v>
                </c:pt>
                <c:pt idx="1346">
                  <c:v>30657</c:v>
                </c:pt>
                <c:pt idx="1347">
                  <c:v>30658</c:v>
                </c:pt>
                <c:pt idx="1348">
                  <c:v>30659</c:v>
                </c:pt>
                <c:pt idx="1349">
                  <c:v>30660</c:v>
                </c:pt>
                <c:pt idx="1350">
                  <c:v>30661</c:v>
                </c:pt>
                <c:pt idx="1351">
                  <c:v>30662</c:v>
                </c:pt>
                <c:pt idx="1352">
                  <c:v>30663</c:v>
                </c:pt>
                <c:pt idx="1353">
                  <c:v>30664</c:v>
                </c:pt>
                <c:pt idx="1354">
                  <c:v>30665</c:v>
                </c:pt>
                <c:pt idx="1355">
                  <c:v>30666</c:v>
                </c:pt>
                <c:pt idx="1356">
                  <c:v>30667</c:v>
                </c:pt>
                <c:pt idx="1357">
                  <c:v>30668</c:v>
                </c:pt>
                <c:pt idx="1358">
                  <c:v>30669</c:v>
                </c:pt>
                <c:pt idx="1359">
                  <c:v>30670</c:v>
                </c:pt>
                <c:pt idx="1360">
                  <c:v>30671</c:v>
                </c:pt>
                <c:pt idx="1361">
                  <c:v>30672</c:v>
                </c:pt>
                <c:pt idx="1362">
                  <c:v>30673</c:v>
                </c:pt>
                <c:pt idx="1363">
                  <c:v>30674</c:v>
                </c:pt>
                <c:pt idx="1364">
                  <c:v>30675</c:v>
                </c:pt>
                <c:pt idx="1365">
                  <c:v>30676</c:v>
                </c:pt>
                <c:pt idx="1366">
                  <c:v>30677</c:v>
                </c:pt>
                <c:pt idx="1367">
                  <c:v>30678</c:v>
                </c:pt>
                <c:pt idx="1368">
                  <c:v>30679</c:v>
                </c:pt>
                <c:pt idx="1369">
                  <c:v>30680</c:v>
                </c:pt>
                <c:pt idx="1370">
                  <c:v>30681</c:v>
                </c:pt>
                <c:pt idx="1371">
                  <c:v>30682</c:v>
                </c:pt>
                <c:pt idx="1372">
                  <c:v>30683</c:v>
                </c:pt>
                <c:pt idx="1373">
                  <c:v>30684</c:v>
                </c:pt>
                <c:pt idx="1374">
                  <c:v>30685</c:v>
                </c:pt>
                <c:pt idx="1375">
                  <c:v>30686</c:v>
                </c:pt>
                <c:pt idx="1376">
                  <c:v>30687</c:v>
                </c:pt>
                <c:pt idx="1377">
                  <c:v>30688</c:v>
                </c:pt>
                <c:pt idx="1378">
                  <c:v>30689</c:v>
                </c:pt>
                <c:pt idx="1379">
                  <c:v>30690</c:v>
                </c:pt>
                <c:pt idx="1380">
                  <c:v>30691</c:v>
                </c:pt>
                <c:pt idx="1381">
                  <c:v>30692</c:v>
                </c:pt>
                <c:pt idx="1382">
                  <c:v>30693</c:v>
                </c:pt>
                <c:pt idx="1383">
                  <c:v>30694</c:v>
                </c:pt>
                <c:pt idx="1384">
                  <c:v>30695</c:v>
                </c:pt>
                <c:pt idx="1385">
                  <c:v>30696</c:v>
                </c:pt>
                <c:pt idx="1386">
                  <c:v>30697</c:v>
                </c:pt>
                <c:pt idx="1387">
                  <c:v>30698</c:v>
                </c:pt>
                <c:pt idx="1388">
                  <c:v>30699</c:v>
                </c:pt>
                <c:pt idx="1389">
                  <c:v>30700</c:v>
                </c:pt>
                <c:pt idx="1390">
                  <c:v>30701</c:v>
                </c:pt>
                <c:pt idx="1391">
                  <c:v>30702</c:v>
                </c:pt>
                <c:pt idx="1392">
                  <c:v>30703</c:v>
                </c:pt>
                <c:pt idx="1393">
                  <c:v>30704</c:v>
                </c:pt>
                <c:pt idx="1394">
                  <c:v>30705</c:v>
                </c:pt>
                <c:pt idx="1395">
                  <c:v>30706</c:v>
                </c:pt>
                <c:pt idx="1396">
                  <c:v>30707</c:v>
                </c:pt>
                <c:pt idx="1397">
                  <c:v>30708</c:v>
                </c:pt>
                <c:pt idx="1398">
                  <c:v>30709</c:v>
                </c:pt>
                <c:pt idx="1399">
                  <c:v>30710</c:v>
                </c:pt>
                <c:pt idx="1400">
                  <c:v>30711</c:v>
                </c:pt>
                <c:pt idx="1401">
                  <c:v>30712</c:v>
                </c:pt>
                <c:pt idx="1402">
                  <c:v>30713</c:v>
                </c:pt>
                <c:pt idx="1403">
                  <c:v>30714</c:v>
                </c:pt>
                <c:pt idx="1404">
                  <c:v>30715</c:v>
                </c:pt>
                <c:pt idx="1405">
                  <c:v>30716</c:v>
                </c:pt>
                <c:pt idx="1406">
                  <c:v>30717</c:v>
                </c:pt>
                <c:pt idx="1407">
                  <c:v>30718</c:v>
                </c:pt>
                <c:pt idx="1408">
                  <c:v>30719</c:v>
                </c:pt>
                <c:pt idx="1409">
                  <c:v>30720</c:v>
                </c:pt>
                <c:pt idx="1410">
                  <c:v>30721</c:v>
                </c:pt>
                <c:pt idx="1411">
                  <c:v>30722</c:v>
                </c:pt>
                <c:pt idx="1412">
                  <c:v>30723</c:v>
                </c:pt>
                <c:pt idx="1413">
                  <c:v>30724</c:v>
                </c:pt>
                <c:pt idx="1414">
                  <c:v>30725</c:v>
                </c:pt>
                <c:pt idx="1415">
                  <c:v>30726</c:v>
                </c:pt>
                <c:pt idx="1416">
                  <c:v>30727</c:v>
                </c:pt>
                <c:pt idx="1417">
                  <c:v>30728</c:v>
                </c:pt>
                <c:pt idx="1418">
                  <c:v>30729</c:v>
                </c:pt>
                <c:pt idx="1419">
                  <c:v>30730</c:v>
                </c:pt>
                <c:pt idx="1420">
                  <c:v>30731</c:v>
                </c:pt>
                <c:pt idx="1421">
                  <c:v>30732</c:v>
                </c:pt>
                <c:pt idx="1422">
                  <c:v>30733</c:v>
                </c:pt>
                <c:pt idx="1423">
                  <c:v>30734</c:v>
                </c:pt>
                <c:pt idx="1424">
                  <c:v>30735</c:v>
                </c:pt>
                <c:pt idx="1425">
                  <c:v>30736</c:v>
                </c:pt>
                <c:pt idx="1426">
                  <c:v>30737</c:v>
                </c:pt>
                <c:pt idx="1427">
                  <c:v>30738</c:v>
                </c:pt>
                <c:pt idx="1428">
                  <c:v>30739</c:v>
                </c:pt>
                <c:pt idx="1429">
                  <c:v>30740</c:v>
                </c:pt>
                <c:pt idx="1430">
                  <c:v>30741</c:v>
                </c:pt>
                <c:pt idx="1431">
                  <c:v>30742</c:v>
                </c:pt>
                <c:pt idx="1432">
                  <c:v>30743</c:v>
                </c:pt>
                <c:pt idx="1433">
                  <c:v>30744</c:v>
                </c:pt>
                <c:pt idx="1434">
                  <c:v>30745</c:v>
                </c:pt>
                <c:pt idx="1435">
                  <c:v>30746</c:v>
                </c:pt>
                <c:pt idx="1436">
                  <c:v>30747</c:v>
                </c:pt>
                <c:pt idx="1437">
                  <c:v>30748</c:v>
                </c:pt>
                <c:pt idx="1438">
                  <c:v>30749</c:v>
                </c:pt>
                <c:pt idx="1439">
                  <c:v>30750</c:v>
                </c:pt>
                <c:pt idx="1440">
                  <c:v>30751</c:v>
                </c:pt>
                <c:pt idx="1441">
                  <c:v>30752</c:v>
                </c:pt>
                <c:pt idx="1442">
                  <c:v>30753</c:v>
                </c:pt>
                <c:pt idx="1443">
                  <c:v>30754</c:v>
                </c:pt>
                <c:pt idx="1444">
                  <c:v>30755</c:v>
                </c:pt>
                <c:pt idx="1445">
                  <c:v>30756</c:v>
                </c:pt>
                <c:pt idx="1446">
                  <c:v>30757</c:v>
                </c:pt>
                <c:pt idx="1447">
                  <c:v>30758</c:v>
                </c:pt>
                <c:pt idx="1448">
                  <c:v>30759</c:v>
                </c:pt>
                <c:pt idx="1449">
                  <c:v>30760</c:v>
                </c:pt>
                <c:pt idx="1450">
                  <c:v>30761</c:v>
                </c:pt>
                <c:pt idx="1451">
                  <c:v>30762</c:v>
                </c:pt>
                <c:pt idx="1452">
                  <c:v>30763</c:v>
                </c:pt>
                <c:pt idx="1453">
                  <c:v>30764</c:v>
                </c:pt>
                <c:pt idx="1454">
                  <c:v>30765</c:v>
                </c:pt>
                <c:pt idx="1455">
                  <c:v>30766</c:v>
                </c:pt>
                <c:pt idx="1456">
                  <c:v>30767</c:v>
                </c:pt>
                <c:pt idx="1457">
                  <c:v>30768</c:v>
                </c:pt>
                <c:pt idx="1458">
                  <c:v>30769</c:v>
                </c:pt>
                <c:pt idx="1459">
                  <c:v>30770</c:v>
                </c:pt>
                <c:pt idx="1460">
                  <c:v>30771</c:v>
                </c:pt>
                <c:pt idx="1461">
                  <c:v>30772</c:v>
                </c:pt>
                <c:pt idx="1462">
                  <c:v>30773</c:v>
                </c:pt>
                <c:pt idx="1463">
                  <c:v>30774</c:v>
                </c:pt>
                <c:pt idx="1464">
                  <c:v>30775</c:v>
                </c:pt>
                <c:pt idx="1465">
                  <c:v>30776</c:v>
                </c:pt>
                <c:pt idx="1466">
                  <c:v>30777</c:v>
                </c:pt>
                <c:pt idx="1467">
                  <c:v>30778</c:v>
                </c:pt>
                <c:pt idx="1468">
                  <c:v>30779</c:v>
                </c:pt>
                <c:pt idx="1469">
                  <c:v>30780</c:v>
                </c:pt>
                <c:pt idx="1470">
                  <c:v>30781</c:v>
                </c:pt>
                <c:pt idx="1471">
                  <c:v>30782</c:v>
                </c:pt>
                <c:pt idx="1472">
                  <c:v>30783</c:v>
                </c:pt>
                <c:pt idx="1473">
                  <c:v>30784</c:v>
                </c:pt>
                <c:pt idx="1474">
                  <c:v>30785</c:v>
                </c:pt>
                <c:pt idx="1475">
                  <c:v>30786</c:v>
                </c:pt>
                <c:pt idx="1476">
                  <c:v>30787</c:v>
                </c:pt>
                <c:pt idx="1477">
                  <c:v>30788</c:v>
                </c:pt>
                <c:pt idx="1478">
                  <c:v>30789</c:v>
                </c:pt>
                <c:pt idx="1479">
                  <c:v>30790</c:v>
                </c:pt>
                <c:pt idx="1480">
                  <c:v>30791</c:v>
                </c:pt>
                <c:pt idx="1481">
                  <c:v>30792</c:v>
                </c:pt>
                <c:pt idx="1482">
                  <c:v>30793</c:v>
                </c:pt>
                <c:pt idx="1483">
                  <c:v>30794</c:v>
                </c:pt>
                <c:pt idx="1484">
                  <c:v>30795</c:v>
                </c:pt>
                <c:pt idx="1485">
                  <c:v>30796</c:v>
                </c:pt>
                <c:pt idx="1486">
                  <c:v>30797</c:v>
                </c:pt>
                <c:pt idx="1487">
                  <c:v>30798</c:v>
                </c:pt>
                <c:pt idx="1488">
                  <c:v>30799</c:v>
                </c:pt>
                <c:pt idx="1489">
                  <c:v>30800</c:v>
                </c:pt>
                <c:pt idx="1490">
                  <c:v>30801</c:v>
                </c:pt>
                <c:pt idx="1491">
                  <c:v>30802</c:v>
                </c:pt>
                <c:pt idx="1492">
                  <c:v>30803</c:v>
                </c:pt>
                <c:pt idx="1493">
                  <c:v>30804</c:v>
                </c:pt>
                <c:pt idx="1494">
                  <c:v>30805</c:v>
                </c:pt>
                <c:pt idx="1495">
                  <c:v>30806</c:v>
                </c:pt>
                <c:pt idx="1496">
                  <c:v>30807</c:v>
                </c:pt>
                <c:pt idx="1497">
                  <c:v>30808</c:v>
                </c:pt>
                <c:pt idx="1498">
                  <c:v>30809</c:v>
                </c:pt>
                <c:pt idx="1499">
                  <c:v>30810</c:v>
                </c:pt>
                <c:pt idx="1500">
                  <c:v>30811</c:v>
                </c:pt>
                <c:pt idx="1501">
                  <c:v>30812</c:v>
                </c:pt>
                <c:pt idx="1502">
                  <c:v>30813</c:v>
                </c:pt>
                <c:pt idx="1503">
                  <c:v>30814</c:v>
                </c:pt>
                <c:pt idx="1504">
                  <c:v>30815</c:v>
                </c:pt>
                <c:pt idx="1505">
                  <c:v>30816</c:v>
                </c:pt>
                <c:pt idx="1506">
                  <c:v>30817</c:v>
                </c:pt>
                <c:pt idx="1507">
                  <c:v>30818</c:v>
                </c:pt>
                <c:pt idx="1508">
                  <c:v>30819</c:v>
                </c:pt>
                <c:pt idx="1509">
                  <c:v>30820</c:v>
                </c:pt>
                <c:pt idx="1510">
                  <c:v>30821</c:v>
                </c:pt>
                <c:pt idx="1511">
                  <c:v>30822</c:v>
                </c:pt>
                <c:pt idx="1512">
                  <c:v>30823</c:v>
                </c:pt>
                <c:pt idx="1513">
                  <c:v>30824</c:v>
                </c:pt>
                <c:pt idx="1514">
                  <c:v>30825</c:v>
                </c:pt>
                <c:pt idx="1515">
                  <c:v>30826</c:v>
                </c:pt>
                <c:pt idx="1516">
                  <c:v>30827</c:v>
                </c:pt>
                <c:pt idx="1517">
                  <c:v>30828</c:v>
                </c:pt>
                <c:pt idx="1518">
                  <c:v>30829</c:v>
                </c:pt>
                <c:pt idx="1519">
                  <c:v>30830</c:v>
                </c:pt>
                <c:pt idx="1520">
                  <c:v>30831</c:v>
                </c:pt>
                <c:pt idx="1521">
                  <c:v>30832</c:v>
                </c:pt>
                <c:pt idx="1522">
                  <c:v>30833</c:v>
                </c:pt>
                <c:pt idx="1523">
                  <c:v>30834</c:v>
                </c:pt>
                <c:pt idx="1524">
                  <c:v>30835</c:v>
                </c:pt>
                <c:pt idx="1525">
                  <c:v>30836</c:v>
                </c:pt>
                <c:pt idx="1526">
                  <c:v>30837</c:v>
                </c:pt>
                <c:pt idx="1527">
                  <c:v>30838</c:v>
                </c:pt>
                <c:pt idx="1528">
                  <c:v>30839</c:v>
                </c:pt>
                <c:pt idx="1529">
                  <c:v>30840</c:v>
                </c:pt>
                <c:pt idx="1530">
                  <c:v>30841</c:v>
                </c:pt>
                <c:pt idx="1531">
                  <c:v>30842</c:v>
                </c:pt>
                <c:pt idx="1532">
                  <c:v>30843</c:v>
                </c:pt>
                <c:pt idx="1533">
                  <c:v>30844</c:v>
                </c:pt>
                <c:pt idx="1534">
                  <c:v>30845</c:v>
                </c:pt>
                <c:pt idx="1535">
                  <c:v>30846</c:v>
                </c:pt>
                <c:pt idx="1536">
                  <c:v>30847</c:v>
                </c:pt>
                <c:pt idx="1537">
                  <c:v>30848</c:v>
                </c:pt>
                <c:pt idx="1538">
                  <c:v>30849</c:v>
                </c:pt>
                <c:pt idx="1539">
                  <c:v>30850</c:v>
                </c:pt>
                <c:pt idx="1540">
                  <c:v>30851</c:v>
                </c:pt>
                <c:pt idx="1541">
                  <c:v>30852</c:v>
                </c:pt>
                <c:pt idx="1542">
                  <c:v>30853</c:v>
                </c:pt>
                <c:pt idx="1543">
                  <c:v>30854</c:v>
                </c:pt>
                <c:pt idx="1544">
                  <c:v>30855</c:v>
                </c:pt>
                <c:pt idx="1545">
                  <c:v>30856</c:v>
                </c:pt>
                <c:pt idx="1546">
                  <c:v>30857</c:v>
                </c:pt>
                <c:pt idx="1547">
                  <c:v>30858</c:v>
                </c:pt>
                <c:pt idx="1548">
                  <c:v>30859</c:v>
                </c:pt>
                <c:pt idx="1549">
                  <c:v>30860</c:v>
                </c:pt>
                <c:pt idx="1550">
                  <c:v>30861</c:v>
                </c:pt>
                <c:pt idx="1551">
                  <c:v>30862</c:v>
                </c:pt>
                <c:pt idx="1552">
                  <c:v>30863</c:v>
                </c:pt>
                <c:pt idx="1553">
                  <c:v>30864</c:v>
                </c:pt>
                <c:pt idx="1554">
                  <c:v>30865</c:v>
                </c:pt>
                <c:pt idx="1555">
                  <c:v>30866</c:v>
                </c:pt>
                <c:pt idx="1556">
                  <c:v>30867</c:v>
                </c:pt>
                <c:pt idx="1557">
                  <c:v>30868</c:v>
                </c:pt>
                <c:pt idx="1558">
                  <c:v>30869</c:v>
                </c:pt>
                <c:pt idx="1559">
                  <c:v>30870</c:v>
                </c:pt>
                <c:pt idx="1560">
                  <c:v>30871</c:v>
                </c:pt>
                <c:pt idx="1561">
                  <c:v>30872</c:v>
                </c:pt>
                <c:pt idx="1562">
                  <c:v>30873</c:v>
                </c:pt>
                <c:pt idx="1563">
                  <c:v>30874</c:v>
                </c:pt>
                <c:pt idx="1564">
                  <c:v>30875</c:v>
                </c:pt>
                <c:pt idx="1565">
                  <c:v>30876</c:v>
                </c:pt>
                <c:pt idx="1566">
                  <c:v>30877</c:v>
                </c:pt>
                <c:pt idx="1567">
                  <c:v>30878</c:v>
                </c:pt>
                <c:pt idx="1568">
                  <c:v>30879</c:v>
                </c:pt>
                <c:pt idx="1569">
                  <c:v>30880</c:v>
                </c:pt>
                <c:pt idx="1570">
                  <c:v>30881</c:v>
                </c:pt>
                <c:pt idx="1571">
                  <c:v>30882</c:v>
                </c:pt>
                <c:pt idx="1572">
                  <c:v>30883</c:v>
                </c:pt>
                <c:pt idx="1573">
                  <c:v>30884</c:v>
                </c:pt>
                <c:pt idx="1574">
                  <c:v>30885</c:v>
                </c:pt>
                <c:pt idx="1575">
                  <c:v>30886</c:v>
                </c:pt>
                <c:pt idx="1576">
                  <c:v>30887</c:v>
                </c:pt>
                <c:pt idx="1577">
                  <c:v>30888</c:v>
                </c:pt>
                <c:pt idx="1578">
                  <c:v>30889</c:v>
                </c:pt>
                <c:pt idx="1579">
                  <c:v>30890</c:v>
                </c:pt>
                <c:pt idx="1580">
                  <c:v>30891</c:v>
                </c:pt>
                <c:pt idx="1581">
                  <c:v>30892</c:v>
                </c:pt>
                <c:pt idx="1582">
                  <c:v>30893</c:v>
                </c:pt>
                <c:pt idx="1583">
                  <c:v>30894</c:v>
                </c:pt>
                <c:pt idx="1584">
                  <c:v>30895</c:v>
                </c:pt>
                <c:pt idx="1585">
                  <c:v>30896</c:v>
                </c:pt>
                <c:pt idx="1586">
                  <c:v>30897</c:v>
                </c:pt>
                <c:pt idx="1587">
                  <c:v>30898</c:v>
                </c:pt>
                <c:pt idx="1588">
                  <c:v>30899</c:v>
                </c:pt>
                <c:pt idx="1589">
                  <c:v>30900</c:v>
                </c:pt>
                <c:pt idx="1590">
                  <c:v>30901</c:v>
                </c:pt>
                <c:pt idx="1591">
                  <c:v>30902</c:v>
                </c:pt>
                <c:pt idx="1592">
                  <c:v>30903</c:v>
                </c:pt>
                <c:pt idx="1593">
                  <c:v>30904</c:v>
                </c:pt>
                <c:pt idx="1594">
                  <c:v>30905</c:v>
                </c:pt>
                <c:pt idx="1595">
                  <c:v>30906</c:v>
                </c:pt>
                <c:pt idx="1596">
                  <c:v>30907</c:v>
                </c:pt>
                <c:pt idx="1597">
                  <c:v>30908</c:v>
                </c:pt>
                <c:pt idx="1598">
                  <c:v>30909</c:v>
                </c:pt>
                <c:pt idx="1599">
                  <c:v>30910</c:v>
                </c:pt>
                <c:pt idx="1600">
                  <c:v>30911</c:v>
                </c:pt>
                <c:pt idx="1601">
                  <c:v>30912</c:v>
                </c:pt>
                <c:pt idx="1602">
                  <c:v>30913</c:v>
                </c:pt>
                <c:pt idx="1603">
                  <c:v>30914</c:v>
                </c:pt>
                <c:pt idx="1604">
                  <c:v>30915</c:v>
                </c:pt>
                <c:pt idx="1605">
                  <c:v>30916</c:v>
                </c:pt>
                <c:pt idx="1606">
                  <c:v>30917</c:v>
                </c:pt>
                <c:pt idx="1607">
                  <c:v>30918</c:v>
                </c:pt>
                <c:pt idx="1608">
                  <c:v>30919</c:v>
                </c:pt>
                <c:pt idx="1609">
                  <c:v>30920</c:v>
                </c:pt>
                <c:pt idx="1610">
                  <c:v>30921</c:v>
                </c:pt>
                <c:pt idx="1611">
                  <c:v>30922</c:v>
                </c:pt>
                <c:pt idx="1612">
                  <c:v>30923</c:v>
                </c:pt>
                <c:pt idx="1613">
                  <c:v>30924</c:v>
                </c:pt>
                <c:pt idx="1614">
                  <c:v>30925</c:v>
                </c:pt>
                <c:pt idx="1615">
                  <c:v>30926</c:v>
                </c:pt>
                <c:pt idx="1616">
                  <c:v>30927</c:v>
                </c:pt>
                <c:pt idx="1617">
                  <c:v>30928</c:v>
                </c:pt>
                <c:pt idx="1618">
                  <c:v>30929</c:v>
                </c:pt>
                <c:pt idx="1619">
                  <c:v>30930</c:v>
                </c:pt>
                <c:pt idx="1620">
                  <c:v>30931</c:v>
                </c:pt>
                <c:pt idx="1621">
                  <c:v>30932</c:v>
                </c:pt>
                <c:pt idx="1622">
                  <c:v>30933</c:v>
                </c:pt>
                <c:pt idx="1623">
                  <c:v>30934</c:v>
                </c:pt>
                <c:pt idx="1624">
                  <c:v>30935</c:v>
                </c:pt>
                <c:pt idx="1625">
                  <c:v>30936</c:v>
                </c:pt>
                <c:pt idx="1626">
                  <c:v>30937</c:v>
                </c:pt>
                <c:pt idx="1627">
                  <c:v>30938</c:v>
                </c:pt>
                <c:pt idx="1628">
                  <c:v>30939</c:v>
                </c:pt>
                <c:pt idx="1629">
                  <c:v>30940</c:v>
                </c:pt>
                <c:pt idx="1630">
                  <c:v>30941</c:v>
                </c:pt>
                <c:pt idx="1631">
                  <c:v>30942</c:v>
                </c:pt>
                <c:pt idx="1632">
                  <c:v>30943</c:v>
                </c:pt>
                <c:pt idx="1633">
                  <c:v>30944</c:v>
                </c:pt>
                <c:pt idx="1634">
                  <c:v>30945</c:v>
                </c:pt>
                <c:pt idx="1635">
                  <c:v>30946</c:v>
                </c:pt>
                <c:pt idx="1636">
                  <c:v>30947</c:v>
                </c:pt>
                <c:pt idx="1637">
                  <c:v>30948</c:v>
                </c:pt>
                <c:pt idx="1638">
                  <c:v>30949</c:v>
                </c:pt>
                <c:pt idx="1639">
                  <c:v>30950</c:v>
                </c:pt>
                <c:pt idx="1640">
                  <c:v>30951</c:v>
                </c:pt>
                <c:pt idx="1641">
                  <c:v>30952</c:v>
                </c:pt>
                <c:pt idx="1642">
                  <c:v>30953</c:v>
                </c:pt>
                <c:pt idx="1643">
                  <c:v>30954</c:v>
                </c:pt>
                <c:pt idx="1644">
                  <c:v>30955</c:v>
                </c:pt>
                <c:pt idx="1645">
                  <c:v>30956</c:v>
                </c:pt>
                <c:pt idx="1646">
                  <c:v>30957</c:v>
                </c:pt>
                <c:pt idx="1647">
                  <c:v>30958</c:v>
                </c:pt>
                <c:pt idx="1648">
                  <c:v>30959</c:v>
                </c:pt>
                <c:pt idx="1649">
                  <c:v>30960</c:v>
                </c:pt>
                <c:pt idx="1650">
                  <c:v>30961</c:v>
                </c:pt>
                <c:pt idx="1651">
                  <c:v>30962</c:v>
                </c:pt>
                <c:pt idx="1652">
                  <c:v>30963</c:v>
                </c:pt>
                <c:pt idx="1653">
                  <c:v>30964</c:v>
                </c:pt>
                <c:pt idx="1654">
                  <c:v>30965</c:v>
                </c:pt>
                <c:pt idx="1655">
                  <c:v>30966</c:v>
                </c:pt>
                <c:pt idx="1656">
                  <c:v>30967</c:v>
                </c:pt>
                <c:pt idx="1657">
                  <c:v>30968</c:v>
                </c:pt>
                <c:pt idx="1658">
                  <c:v>30969</c:v>
                </c:pt>
                <c:pt idx="1659">
                  <c:v>30970</c:v>
                </c:pt>
                <c:pt idx="1660">
                  <c:v>30971</c:v>
                </c:pt>
                <c:pt idx="1661">
                  <c:v>30972</c:v>
                </c:pt>
                <c:pt idx="1662">
                  <c:v>30973</c:v>
                </c:pt>
                <c:pt idx="1663">
                  <c:v>30974</c:v>
                </c:pt>
                <c:pt idx="1664">
                  <c:v>30975</c:v>
                </c:pt>
                <c:pt idx="1665">
                  <c:v>30976</c:v>
                </c:pt>
                <c:pt idx="1666">
                  <c:v>30977</c:v>
                </c:pt>
                <c:pt idx="1667">
                  <c:v>30978</c:v>
                </c:pt>
                <c:pt idx="1668">
                  <c:v>30979</c:v>
                </c:pt>
                <c:pt idx="1669">
                  <c:v>30980</c:v>
                </c:pt>
                <c:pt idx="1670">
                  <c:v>30981</c:v>
                </c:pt>
                <c:pt idx="1671">
                  <c:v>30982</c:v>
                </c:pt>
                <c:pt idx="1672">
                  <c:v>30983</c:v>
                </c:pt>
                <c:pt idx="1673">
                  <c:v>30984</c:v>
                </c:pt>
                <c:pt idx="1674">
                  <c:v>30985</c:v>
                </c:pt>
                <c:pt idx="1675">
                  <c:v>30986</c:v>
                </c:pt>
                <c:pt idx="1676">
                  <c:v>30987</c:v>
                </c:pt>
                <c:pt idx="1677">
                  <c:v>30988</c:v>
                </c:pt>
                <c:pt idx="1678">
                  <c:v>30989</c:v>
                </c:pt>
                <c:pt idx="1679">
                  <c:v>30990</c:v>
                </c:pt>
                <c:pt idx="1680">
                  <c:v>30991</c:v>
                </c:pt>
                <c:pt idx="1681">
                  <c:v>30992</c:v>
                </c:pt>
                <c:pt idx="1682">
                  <c:v>30993</c:v>
                </c:pt>
                <c:pt idx="1683">
                  <c:v>30994</c:v>
                </c:pt>
                <c:pt idx="1684">
                  <c:v>30995</c:v>
                </c:pt>
                <c:pt idx="1685">
                  <c:v>30996</c:v>
                </c:pt>
                <c:pt idx="1686">
                  <c:v>30997</c:v>
                </c:pt>
                <c:pt idx="1687">
                  <c:v>30998</c:v>
                </c:pt>
                <c:pt idx="1688">
                  <c:v>30999</c:v>
                </c:pt>
                <c:pt idx="1689">
                  <c:v>31000</c:v>
                </c:pt>
                <c:pt idx="1690">
                  <c:v>31001</c:v>
                </c:pt>
                <c:pt idx="1691">
                  <c:v>31002</c:v>
                </c:pt>
                <c:pt idx="1692">
                  <c:v>31003</c:v>
                </c:pt>
                <c:pt idx="1693">
                  <c:v>31004</c:v>
                </c:pt>
                <c:pt idx="1694">
                  <c:v>31005</c:v>
                </c:pt>
                <c:pt idx="1695">
                  <c:v>31006</c:v>
                </c:pt>
                <c:pt idx="1696">
                  <c:v>31007</c:v>
                </c:pt>
                <c:pt idx="1697">
                  <c:v>31008</c:v>
                </c:pt>
                <c:pt idx="1698">
                  <c:v>31009</c:v>
                </c:pt>
                <c:pt idx="1699">
                  <c:v>31010</c:v>
                </c:pt>
                <c:pt idx="1700">
                  <c:v>31011</c:v>
                </c:pt>
                <c:pt idx="1701">
                  <c:v>31012</c:v>
                </c:pt>
                <c:pt idx="1702">
                  <c:v>31013</c:v>
                </c:pt>
                <c:pt idx="1703">
                  <c:v>31014</c:v>
                </c:pt>
                <c:pt idx="1704">
                  <c:v>31015</c:v>
                </c:pt>
                <c:pt idx="1705">
                  <c:v>31016</c:v>
                </c:pt>
                <c:pt idx="1706">
                  <c:v>31017</c:v>
                </c:pt>
                <c:pt idx="1707">
                  <c:v>31018</c:v>
                </c:pt>
                <c:pt idx="1708">
                  <c:v>31019</c:v>
                </c:pt>
                <c:pt idx="1709">
                  <c:v>31020</c:v>
                </c:pt>
                <c:pt idx="1710">
                  <c:v>31021</c:v>
                </c:pt>
                <c:pt idx="1711">
                  <c:v>31022</c:v>
                </c:pt>
                <c:pt idx="1712">
                  <c:v>31023</c:v>
                </c:pt>
                <c:pt idx="1713">
                  <c:v>31024</c:v>
                </c:pt>
                <c:pt idx="1714">
                  <c:v>31025</c:v>
                </c:pt>
                <c:pt idx="1715">
                  <c:v>31026</c:v>
                </c:pt>
                <c:pt idx="1716">
                  <c:v>31027</c:v>
                </c:pt>
                <c:pt idx="1717">
                  <c:v>31028</c:v>
                </c:pt>
                <c:pt idx="1718">
                  <c:v>31029</c:v>
                </c:pt>
                <c:pt idx="1719">
                  <c:v>31030</c:v>
                </c:pt>
                <c:pt idx="1720">
                  <c:v>31031</c:v>
                </c:pt>
                <c:pt idx="1721">
                  <c:v>31032</c:v>
                </c:pt>
                <c:pt idx="1722">
                  <c:v>31033</c:v>
                </c:pt>
                <c:pt idx="1723">
                  <c:v>31034</c:v>
                </c:pt>
                <c:pt idx="1724">
                  <c:v>31035</c:v>
                </c:pt>
                <c:pt idx="1725">
                  <c:v>31036</c:v>
                </c:pt>
                <c:pt idx="1726">
                  <c:v>31037</c:v>
                </c:pt>
                <c:pt idx="1727">
                  <c:v>31038</c:v>
                </c:pt>
                <c:pt idx="1728">
                  <c:v>31039</c:v>
                </c:pt>
                <c:pt idx="1729">
                  <c:v>31040</c:v>
                </c:pt>
                <c:pt idx="1730">
                  <c:v>31041</c:v>
                </c:pt>
                <c:pt idx="1731">
                  <c:v>31042</c:v>
                </c:pt>
                <c:pt idx="1732">
                  <c:v>31043</c:v>
                </c:pt>
                <c:pt idx="1733">
                  <c:v>31044</c:v>
                </c:pt>
                <c:pt idx="1734">
                  <c:v>31045</c:v>
                </c:pt>
                <c:pt idx="1735">
                  <c:v>31046</c:v>
                </c:pt>
                <c:pt idx="1736">
                  <c:v>31047</c:v>
                </c:pt>
                <c:pt idx="1737">
                  <c:v>31048</c:v>
                </c:pt>
                <c:pt idx="1738">
                  <c:v>31049</c:v>
                </c:pt>
                <c:pt idx="1739">
                  <c:v>31050</c:v>
                </c:pt>
                <c:pt idx="1740">
                  <c:v>31051</c:v>
                </c:pt>
                <c:pt idx="1741">
                  <c:v>31052</c:v>
                </c:pt>
                <c:pt idx="1742">
                  <c:v>31053</c:v>
                </c:pt>
                <c:pt idx="1743">
                  <c:v>31054</c:v>
                </c:pt>
                <c:pt idx="1744">
                  <c:v>31055</c:v>
                </c:pt>
                <c:pt idx="1745">
                  <c:v>31056</c:v>
                </c:pt>
                <c:pt idx="1746">
                  <c:v>31057</c:v>
                </c:pt>
                <c:pt idx="1747">
                  <c:v>31058</c:v>
                </c:pt>
                <c:pt idx="1748">
                  <c:v>31059</c:v>
                </c:pt>
                <c:pt idx="1749">
                  <c:v>31060</c:v>
                </c:pt>
                <c:pt idx="1750">
                  <c:v>31061</c:v>
                </c:pt>
                <c:pt idx="1751">
                  <c:v>31062</c:v>
                </c:pt>
                <c:pt idx="1752">
                  <c:v>31063</c:v>
                </c:pt>
                <c:pt idx="1753">
                  <c:v>31064</c:v>
                </c:pt>
                <c:pt idx="1754">
                  <c:v>31065</c:v>
                </c:pt>
                <c:pt idx="1755">
                  <c:v>31066</c:v>
                </c:pt>
                <c:pt idx="1756">
                  <c:v>31067</c:v>
                </c:pt>
                <c:pt idx="1757">
                  <c:v>31068</c:v>
                </c:pt>
                <c:pt idx="1758">
                  <c:v>31069</c:v>
                </c:pt>
                <c:pt idx="1759">
                  <c:v>31070</c:v>
                </c:pt>
                <c:pt idx="1760">
                  <c:v>31071</c:v>
                </c:pt>
                <c:pt idx="1761">
                  <c:v>31072</c:v>
                </c:pt>
                <c:pt idx="1762">
                  <c:v>31073</c:v>
                </c:pt>
                <c:pt idx="1763">
                  <c:v>31074</c:v>
                </c:pt>
                <c:pt idx="1764">
                  <c:v>31075</c:v>
                </c:pt>
                <c:pt idx="1765">
                  <c:v>31076</c:v>
                </c:pt>
                <c:pt idx="1766">
                  <c:v>31077</c:v>
                </c:pt>
                <c:pt idx="1767">
                  <c:v>31078</c:v>
                </c:pt>
                <c:pt idx="1768">
                  <c:v>31079</c:v>
                </c:pt>
                <c:pt idx="1769">
                  <c:v>31080</c:v>
                </c:pt>
                <c:pt idx="1770">
                  <c:v>31081</c:v>
                </c:pt>
                <c:pt idx="1771">
                  <c:v>31082</c:v>
                </c:pt>
                <c:pt idx="1772">
                  <c:v>31083</c:v>
                </c:pt>
                <c:pt idx="1773">
                  <c:v>31084</c:v>
                </c:pt>
                <c:pt idx="1774">
                  <c:v>31085</c:v>
                </c:pt>
                <c:pt idx="1775">
                  <c:v>31086</c:v>
                </c:pt>
                <c:pt idx="1776">
                  <c:v>31087</c:v>
                </c:pt>
                <c:pt idx="1777">
                  <c:v>31088</c:v>
                </c:pt>
                <c:pt idx="1778">
                  <c:v>31089</c:v>
                </c:pt>
                <c:pt idx="1779">
                  <c:v>31090</c:v>
                </c:pt>
                <c:pt idx="1780">
                  <c:v>31091</c:v>
                </c:pt>
                <c:pt idx="1781">
                  <c:v>31092</c:v>
                </c:pt>
                <c:pt idx="1782">
                  <c:v>31093</c:v>
                </c:pt>
                <c:pt idx="1783">
                  <c:v>31094</c:v>
                </c:pt>
                <c:pt idx="1784">
                  <c:v>31095</c:v>
                </c:pt>
                <c:pt idx="1785">
                  <c:v>31096</c:v>
                </c:pt>
                <c:pt idx="1786">
                  <c:v>31097</c:v>
                </c:pt>
                <c:pt idx="1787">
                  <c:v>31098</c:v>
                </c:pt>
                <c:pt idx="1788">
                  <c:v>31099</c:v>
                </c:pt>
                <c:pt idx="1789">
                  <c:v>31100</c:v>
                </c:pt>
                <c:pt idx="1790">
                  <c:v>31101</c:v>
                </c:pt>
                <c:pt idx="1791">
                  <c:v>31102</c:v>
                </c:pt>
                <c:pt idx="1792">
                  <c:v>31103</c:v>
                </c:pt>
                <c:pt idx="1793">
                  <c:v>31104</c:v>
                </c:pt>
                <c:pt idx="1794">
                  <c:v>31105</c:v>
                </c:pt>
                <c:pt idx="1795">
                  <c:v>31106</c:v>
                </c:pt>
                <c:pt idx="1796">
                  <c:v>31107</c:v>
                </c:pt>
                <c:pt idx="1797">
                  <c:v>31108</c:v>
                </c:pt>
                <c:pt idx="1798">
                  <c:v>31109</c:v>
                </c:pt>
                <c:pt idx="1799">
                  <c:v>31110</c:v>
                </c:pt>
                <c:pt idx="1800">
                  <c:v>31111</c:v>
                </c:pt>
                <c:pt idx="1801">
                  <c:v>31112</c:v>
                </c:pt>
                <c:pt idx="1802">
                  <c:v>31113</c:v>
                </c:pt>
                <c:pt idx="1803">
                  <c:v>31114</c:v>
                </c:pt>
                <c:pt idx="1804">
                  <c:v>31115</c:v>
                </c:pt>
                <c:pt idx="1805">
                  <c:v>31116</c:v>
                </c:pt>
                <c:pt idx="1806">
                  <c:v>31117</c:v>
                </c:pt>
                <c:pt idx="1807">
                  <c:v>31118</c:v>
                </c:pt>
                <c:pt idx="1808">
                  <c:v>31119</c:v>
                </c:pt>
                <c:pt idx="1809">
                  <c:v>31120</c:v>
                </c:pt>
                <c:pt idx="1810">
                  <c:v>31121</c:v>
                </c:pt>
                <c:pt idx="1811">
                  <c:v>31122</c:v>
                </c:pt>
                <c:pt idx="1812">
                  <c:v>31123</c:v>
                </c:pt>
                <c:pt idx="1813">
                  <c:v>31124</c:v>
                </c:pt>
                <c:pt idx="1814">
                  <c:v>31125</c:v>
                </c:pt>
                <c:pt idx="1815">
                  <c:v>31126</c:v>
                </c:pt>
                <c:pt idx="1816">
                  <c:v>31127</c:v>
                </c:pt>
                <c:pt idx="1817">
                  <c:v>31128</c:v>
                </c:pt>
                <c:pt idx="1818">
                  <c:v>31129</c:v>
                </c:pt>
                <c:pt idx="1819">
                  <c:v>31130</c:v>
                </c:pt>
                <c:pt idx="1820">
                  <c:v>31131</c:v>
                </c:pt>
                <c:pt idx="1821">
                  <c:v>31132</c:v>
                </c:pt>
                <c:pt idx="1822">
                  <c:v>31133</c:v>
                </c:pt>
                <c:pt idx="1823">
                  <c:v>31134</c:v>
                </c:pt>
                <c:pt idx="1824">
                  <c:v>31135</c:v>
                </c:pt>
                <c:pt idx="1825">
                  <c:v>31136</c:v>
                </c:pt>
                <c:pt idx="1826">
                  <c:v>31137</c:v>
                </c:pt>
                <c:pt idx="1827">
                  <c:v>31138</c:v>
                </c:pt>
                <c:pt idx="1828">
                  <c:v>31139</c:v>
                </c:pt>
                <c:pt idx="1829">
                  <c:v>31140</c:v>
                </c:pt>
                <c:pt idx="1830">
                  <c:v>31141</c:v>
                </c:pt>
                <c:pt idx="1831">
                  <c:v>31142</c:v>
                </c:pt>
                <c:pt idx="1832">
                  <c:v>31143</c:v>
                </c:pt>
                <c:pt idx="1833">
                  <c:v>31144</c:v>
                </c:pt>
                <c:pt idx="1834">
                  <c:v>31145</c:v>
                </c:pt>
                <c:pt idx="1835">
                  <c:v>31146</c:v>
                </c:pt>
                <c:pt idx="1836">
                  <c:v>31147</c:v>
                </c:pt>
                <c:pt idx="1837">
                  <c:v>31148</c:v>
                </c:pt>
                <c:pt idx="1838">
                  <c:v>31149</c:v>
                </c:pt>
                <c:pt idx="1839">
                  <c:v>31150</c:v>
                </c:pt>
                <c:pt idx="1840">
                  <c:v>31151</c:v>
                </c:pt>
                <c:pt idx="1841">
                  <c:v>31152</c:v>
                </c:pt>
                <c:pt idx="1842">
                  <c:v>31153</c:v>
                </c:pt>
                <c:pt idx="1843">
                  <c:v>31154</c:v>
                </c:pt>
                <c:pt idx="1844">
                  <c:v>31155</c:v>
                </c:pt>
                <c:pt idx="1845">
                  <c:v>31156</c:v>
                </c:pt>
                <c:pt idx="1846">
                  <c:v>31157</c:v>
                </c:pt>
                <c:pt idx="1847">
                  <c:v>31158</c:v>
                </c:pt>
                <c:pt idx="1848">
                  <c:v>31159</c:v>
                </c:pt>
                <c:pt idx="1849">
                  <c:v>31160</c:v>
                </c:pt>
                <c:pt idx="1850">
                  <c:v>31161</c:v>
                </c:pt>
                <c:pt idx="1851">
                  <c:v>31162</c:v>
                </c:pt>
                <c:pt idx="1852">
                  <c:v>31163</c:v>
                </c:pt>
                <c:pt idx="1853">
                  <c:v>31164</c:v>
                </c:pt>
                <c:pt idx="1854">
                  <c:v>31165</c:v>
                </c:pt>
                <c:pt idx="1855">
                  <c:v>31166</c:v>
                </c:pt>
                <c:pt idx="1856">
                  <c:v>31167</c:v>
                </c:pt>
                <c:pt idx="1857">
                  <c:v>31168</c:v>
                </c:pt>
                <c:pt idx="1858">
                  <c:v>31169</c:v>
                </c:pt>
                <c:pt idx="1859">
                  <c:v>31170</c:v>
                </c:pt>
                <c:pt idx="1860">
                  <c:v>31171</c:v>
                </c:pt>
                <c:pt idx="1861">
                  <c:v>31172</c:v>
                </c:pt>
                <c:pt idx="1862">
                  <c:v>31173</c:v>
                </c:pt>
                <c:pt idx="1863">
                  <c:v>31174</c:v>
                </c:pt>
                <c:pt idx="1864">
                  <c:v>31175</c:v>
                </c:pt>
                <c:pt idx="1865">
                  <c:v>31176</c:v>
                </c:pt>
                <c:pt idx="1866">
                  <c:v>31177</c:v>
                </c:pt>
                <c:pt idx="1867">
                  <c:v>31178</c:v>
                </c:pt>
                <c:pt idx="1868">
                  <c:v>31179</c:v>
                </c:pt>
                <c:pt idx="1869">
                  <c:v>31180</c:v>
                </c:pt>
                <c:pt idx="1870">
                  <c:v>31181</c:v>
                </c:pt>
                <c:pt idx="1871">
                  <c:v>31182</c:v>
                </c:pt>
                <c:pt idx="1872">
                  <c:v>31183</c:v>
                </c:pt>
                <c:pt idx="1873">
                  <c:v>31184</c:v>
                </c:pt>
                <c:pt idx="1874">
                  <c:v>31185</c:v>
                </c:pt>
                <c:pt idx="1875">
                  <c:v>31186</c:v>
                </c:pt>
                <c:pt idx="1876">
                  <c:v>31187</c:v>
                </c:pt>
                <c:pt idx="1877">
                  <c:v>31188</c:v>
                </c:pt>
                <c:pt idx="1878">
                  <c:v>31189</c:v>
                </c:pt>
                <c:pt idx="1879">
                  <c:v>31190</c:v>
                </c:pt>
                <c:pt idx="1880">
                  <c:v>31191</c:v>
                </c:pt>
                <c:pt idx="1881">
                  <c:v>31192</c:v>
                </c:pt>
                <c:pt idx="1882">
                  <c:v>31193</c:v>
                </c:pt>
                <c:pt idx="1883">
                  <c:v>31194</c:v>
                </c:pt>
                <c:pt idx="1884">
                  <c:v>31195</c:v>
                </c:pt>
                <c:pt idx="1885">
                  <c:v>31196</c:v>
                </c:pt>
                <c:pt idx="1886">
                  <c:v>31197</c:v>
                </c:pt>
                <c:pt idx="1887">
                  <c:v>31198</c:v>
                </c:pt>
                <c:pt idx="1888">
                  <c:v>31199</c:v>
                </c:pt>
                <c:pt idx="1889">
                  <c:v>31200</c:v>
                </c:pt>
                <c:pt idx="1890">
                  <c:v>31201</c:v>
                </c:pt>
                <c:pt idx="1891">
                  <c:v>31202</c:v>
                </c:pt>
                <c:pt idx="1892">
                  <c:v>31203</c:v>
                </c:pt>
                <c:pt idx="1893">
                  <c:v>31204</c:v>
                </c:pt>
                <c:pt idx="1894">
                  <c:v>31205</c:v>
                </c:pt>
                <c:pt idx="1895">
                  <c:v>31206</c:v>
                </c:pt>
                <c:pt idx="1896">
                  <c:v>31207</c:v>
                </c:pt>
                <c:pt idx="1897">
                  <c:v>31208</c:v>
                </c:pt>
                <c:pt idx="1898">
                  <c:v>31209</c:v>
                </c:pt>
                <c:pt idx="1899">
                  <c:v>31210</c:v>
                </c:pt>
                <c:pt idx="1900">
                  <c:v>31211</c:v>
                </c:pt>
                <c:pt idx="1901">
                  <c:v>31212</c:v>
                </c:pt>
                <c:pt idx="1902">
                  <c:v>31213</c:v>
                </c:pt>
                <c:pt idx="1903">
                  <c:v>31214</c:v>
                </c:pt>
                <c:pt idx="1904">
                  <c:v>31215</c:v>
                </c:pt>
                <c:pt idx="1905">
                  <c:v>31216</c:v>
                </c:pt>
                <c:pt idx="1906">
                  <c:v>31217</c:v>
                </c:pt>
                <c:pt idx="1907">
                  <c:v>31218</c:v>
                </c:pt>
                <c:pt idx="1908">
                  <c:v>31219</c:v>
                </c:pt>
                <c:pt idx="1909">
                  <c:v>31220</c:v>
                </c:pt>
                <c:pt idx="1910">
                  <c:v>31221</c:v>
                </c:pt>
                <c:pt idx="1911">
                  <c:v>31222</c:v>
                </c:pt>
                <c:pt idx="1912">
                  <c:v>31223</c:v>
                </c:pt>
                <c:pt idx="1913">
                  <c:v>31224</c:v>
                </c:pt>
                <c:pt idx="1914">
                  <c:v>31225</c:v>
                </c:pt>
                <c:pt idx="1915">
                  <c:v>31226</c:v>
                </c:pt>
                <c:pt idx="1916">
                  <c:v>31227</c:v>
                </c:pt>
                <c:pt idx="1917">
                  <c:v>31228</c:v>
                </c:pt>
                <c:pt idx="1918">
                  <c:v>31229</c:v>
                </c:pt>
                <c:pt idx="1919">
                  <c:v>31230</c:v>
                </c:pt>
                <c:pt idx="1920">
                  <c:v>31231</c:v>
                </c:pt>
                <c:pt idx="1921">
                  <c:v>31232</c:v>
                </c:pt>
                <c:pt idx="1922">
                  <c:v>31233</c:v>
                </c:pt>
                <c:pt idx="1923">
                  <c:v>31234</c:v>
                </c:pt>
                <c:pt idx="1924">
                  <c:v>31235</c:v>
                </c:pt>
                <c:pt idx="1925">
                  <c:v>31236</c:v>
                </c:pt>
                <c:pt idx="1926">
                  <c:v>31237</c:v>
                </c:pt>
                <c:pt idx="1927">
                  <c:v>31238</c:v>
                </c:pt>
                <c:pt idx="1928">
                  <c:v>31239</c:v>
                </c:pt>
                <c:pt idx="1929">
                  <c:v>31240</c:v>
                </c:pt>
                <c:pt idx="1930">
                  <c:v>31241</c:v>
                </c:pt>
                <c:pt idx="1931">
                  <c:v>31242</c:v>
                </c:pt>
                <c:pt idx="1932">
                  <c:v>31243</c:v>
                </c:pt>
                <c:pt idx="1933">
                  <c:v>31244</c:v>
                </c:pt>
                <c:pt idx="1934">
                  <c:v>31245</c:v>
                </c:pt>
                <c:pt idx="1935">
                  <c:v>31246</c:v>
                </c:pt>
                <c:pt idx="1936">
                  <c:v>31247</c:v>
                </c:pt>
                <c:pt idx="1937">
                  <c:v>31248</c:v>
                </c:pt>
                <c:pt idx="1938">
                  <c:v>31249</c:v>
                </c:pt>
                <c:pt idx="1939">
                  <c:v>31250</c:v>
                </c:pt>
                <c:pt idx="1940">
                  <c:v>31251</c:v>
                </c:pt>
                <c:pt idx="1941">
                  <c:v>31252</c:v>
                </c:pt>
                <c:pt idx="1942">
                  <c:v>31253</c:v>
                </c:pt>
                <c:pt idx="1943">
                  <c:v>31254</c:v>
                </c:pt>
                <c:pt idx="1944">
                  <c:v>31255</c:v>
                </c:pt>
                <c:pt idx="1945">
                  <c:v>31256</c:v>
                </c:pt>
                <c:pt idx="1946">
                  <c:v>31257</c:v>
                </c:pt>
                <c:pt idx="1947">
                  <c:v>31258</c:v>
                </c:pt>
                <c:pt idx="1948">
                  <c:v>31259</c:v>
                </c:pt>
                <c:pt idx="1949">
                  <c:v>31260</c:v>
                </c:pt>
                <c:pt idx="1950">
                  <c:v>31261</c:v>
                </c:pt>
                <c:pt idx="1951">
                  <c:v>31262</c:v>
                </c:pt>
                <c:pt idx="1952">
                  <c:v>31263</c:v>
                </c:pt>
                <c:pt idx="1953">
                  <c:v>31264</c:v>
                </c:pt>
                <c:pt idx="1954">
                  <c:v>31265</c:v>
                </c:pt>
                <c:pt idx="1955">
                  <c:v>31266</c:v>
                </c:pt>
                <c:pt idx="1956">
                  <c:v>31267</c:v>
                </c:pt>
                <c:pt idx="1957">
                  <c:v>31268</c:v>
                </c:pt>
                <c:pt idx="1958">
                  <c:v>31269</c:v>
                </c:pt>
                <c:pt idx="1959">
                  <c:v>31270</c:v>
                </c:pt>
                <c:pt idx="1960">
                  <c:v>31271</c:v>
                </c:pt>
                <c:pt idx="1961">
                  <c:v>31272</c:v>
                </c:pt>
                <c:pt idx="1962">
                  <c:v>31273</c:v>
                </c:pt>
                <c:pt idx="1963">
                  <c:v>31274</c:v>
                </c:pt>
                <c:pt idx="1964">
                  <c:v>31275</c:v>
                </c:pt>
                <c:pt idx="1965">
                  <c:v>31276</c:v>
                </c:pt>
                <c:pt idx="1966">
                  <c:v>31277</c:v>
                </c:pt>
                <c:pt idx="1967">
                  <c:v>31278</c:v>
                </c:pt>
                <c:pt idx="1968">
                  <c:v>31279</c:v>
                </c:pt>
                <c:pt idx="1969">
                  <c:v>31280</c:v>
                </c:pt>
                <c:pt idx="1970">
                  <c:v>31281</c:v>
                </c:pt>
                <c:pt idx="1971">
                  <c:v>31282</c:v>
                </c:pt>
                <c:pt idx="1972">
                  <c:v>31283</c:v>
                </c:pt>
                <c:pt idx="1973">
                  <c:v>31284</c:v>
                </c:pt>
                <c:pt idx="1974">
                  <c:v>31285</c:v>
                </c:pt>
                <c:pt idx="1975">
                  <c:v>31286</c:v>
                </c:pt>
                <c:pt idx="1976">
                  <c:v>31287</c:v>
                </c:pt>
                <c:pt idx="1977">
                  <c:v>31288</c:v>
                </c:pt>
                <c:pt idx="1978">
                  <c:v>31289</c:v>
                </c:pt>
                <c:pt idx="1979">
                  <c:v>31290</c:v>
                </c:pt>
                <c:pt idx="1980">
                  <c:v>31291</c:v>
                </c:pt>
                <c:pt idx="1981">
                  <c:v>31292</c:v>
                </c:pt>
                <c:pt idx="1982">
                  <c:v>31293</c:v>
                </c:pt>
                <c:pt idx="1983">
                  <c:v>31294</c:v>
                </c:pt>
                <c:pt idx="1984">
                  <c:v>31295</c:v>
                </c:pt>
                <c:pt idx="1985">
                  <c:v>31296</c:v>
                </c:pt>
                <c:pt idx="1986">
                  <c:v>31297</c:v>
                </c:pt>
                <c:pt idx="1987">
                  <c:v>31298</c:v>
                </c:pt>
                <c:pt idx="1988">
                  <c:v>31299</c:v>
                </c:pt>
                <c:pt idx="1989">
                  <c:v>31300</c:v>
                </c:pt>
                <c:pt idx="1990">
                  <c:v>31301</c:v>
                </c:pt>
                <c:pt idx="1991">
                  <c:v>31302</c:v>
                </c:pt>
                <c:pt idx="1992">
                  <c:v>31303</c:v>
                </c:pt>
                <c:pt idx="1993">
                  <c:v>31304</c:v>
                </c:pt>
                <c:pt idx="1994">
                  <c:v>31305</c:v>
                </c:pt>
                <c:pt idx="1995">
                  <c:v>31306</c:v>
                </c:pt>
                <c:pt idx="1996">
                  <c:v>31307</c:v>
                </c:pt>
                <c:pt idx="1997">
                  <c:v>31308</c:v>
                </c:pt>
                <c:pt idx="1998">
                  <c:v>31309</c:v>
                </c:pt>
                <c:pt idx="1999">
                  <c:v>31310</c:v>
                </c:pt>
                <c:pt idx="2000">
                  <c:v>31311</c:v>
                </c:pt>
                <c:pt idx="2001">
                  <c:v>31312</c:v>
                </c:pt>
                <c:pt idx="2002">
                  <c:v>31313</c:v>
                </c:pt>
                <c:pt idx="2003">
                  <c:v>31314</c:v>
                </c:pt>
                <c:pt idx="2004">
                  <c:v>31315</c:v>
                </c:pt>
                <c:pt idx="2005">
                  <c:v>31316</c:v>
                </c:pt>
                <c:pt idx="2006">
                  <c:v>31317</c:v>
                </c:pt>
                <c:pt idx="2007">
                  <c:v>31318</c:v>
                </c:pt>
                <c:pt idx="2008">
                  <c:v>31319</c:v>
                </c:pt>
                <c:pt idx="2009">
                  <c:v>31320</c:v>
                </c:pt>
                <c:pt idx="2010">
                  <c:v>31321</c:v>
                </c:pt>
                <c:pt idx="2011">
                  <c:v>31322</c:v>
                </c:pt>
                <c:pt idx="2012">
                  <c:v>31323</c:v>
                </c:pt>
                <c:pt idx="2013">
                  <c:v>31324</c:v>
                </c:pt>
                <c:pt idx="2014">
                  <c:v>31325</c:v>
                </c:pt>
                <c:pt idx="2015">
                  <c:v>31326</c:v>
                </c:pt>
                <c:pt idx="2016">
                  <c:v>31327</c:v>
                </c:pt>
                <c:pt idx="2017">
                  <c:v>31328</c:v>
                </c:pt>
                <c:pt idx="2018">
                  <c:v>31329</c:v>
                </c:pt>
                <c:pt idx="2019">
                  <c:v>31330</c:v>
                </c:pt>
                <c:pt idx="2020">
                  <c:v>31331</c:v>
                </c:pt>
                <c:pt idx="2021">
                  <c:v>31332</c:v>
                </c:pt>
                <c:pt idx="2022">
                  <c:v>31333</c:v>
                </c:pt>
                <c:pt idx="2023">
                  <c:v>31334</c:v>
                </c:pt>
                <c:pt idx="2024">
                  <c:v>31335</c:v>
                </c:pt>
                <c:pt idx="2025">
                  <c:v>31336</c:v>
                </c:pt>
                <c:pt idx="2026">
                  <c:v>31337</c:v>
                </c:pt>
                <c:pt idx="2027">
                  <c:v>31338</c:v>
                </c:pt>
                <c:pt idx="2028">
                  <c:v>31339</c:v>
                </c:pt>
                <c:pt idx="2029">
                  <c:v>31340</c:v>
                </c:pt>
                <c:pt idx="2030">
                  <c:v>31341</c:v>
                </c:pt>
                <c:pt idx="2031">
                  <c:v>31342</c:v>
                </c:pt>
                <c:pt idx="2032">
                  <c:v>31343</c:v>
                </c:pt>
                <c:pt idx="2033">
                  <c:v>31344</c:v>
                </c:pt>
                <c:pt idx="2034">
                  <c:v>31345</c:v>
                </c:pt>
                <c:pt idx="2035">
                  <c:v>31346</c:v>
                </c:pt>
                <c:pt idx="2036">
                  <c:v>31347</c:v>
                </c:pt>
                <c:pt idx="2037">
                  <c:v>31348</c:v>
                </c:pt>
                <c:pt idx="2038">
                  <c:v>31349</c:v>
                </c:pt>
                <c:pt idx="2039">
                  <c:v>31350</c:v>
                </c:pt>
                <c:pt idx="2040">
                  <c:v>31351</c:v>
                </c:pt>
                <c:pt idx="2041">
                  <c:v>31352</c:v>
                </c:pt>
                <c:pt idx="2042">
                  <c:v>31353</c:v>
                </c:pt>
                <c:pt idx="2043">
                  <c:v>31354</c:v>
                </c:pt>
                <c:pt idx="2044">
                  <c:v>31355</c:v>
                </c:pt>
                <c:pt idx="2045">
                  <c:v>31356</c:v>
                </c:pt>
                <c:pt idx="2046">
                  <c:v>31357</c:v>
                </c:pt>
                <c:pt idx="2047">
                  <c:v>31358</c:v>
                </c:pt>
                <c:pt idx="2048">
                  <c:v>31359</c:v>
                </c:pt>
                <c:pt idx="2049">
                  <c:v>31360</c:v>
                </c:pt>
                <c:pt idx="2050">
                  <c:v>31361</c:v>
                </c:pt>
                <c:pt idx="2051">
                  <c:v>31362</c:v>
                </c:pt>
                <c:pt idx="2052">
                  <c:v>31363</c:v>
                </c:pt>
                <c:pt idx="2053">
                  <c:v>31364</c:v>
                </c:pt>
                <c:pt idx="2054">
                  <c:v>31365</c:v>
                </c:pt>
                <c:pt idx="2055">
                  <c:v>31366</c:v>
                </c:pt>
                <c:pt idx="2056">
                  <c:v>31367</c:v>
                </c:pt>
                <c:pt idx="2057">
                  <c:v>31368</c:v>
                </c:pt>
                <c:pt idx="2058">
                  <c:v>31369</c:v>
                </c:pt>
                <c:pt idx="2059">
                  <c:v>31370</c:v>
                </c:pt>
                <c:pt idx="2060">
                  <c:v>31371</c:v>
                </c:pt>
                <c:pt idx="2061">
                  <c:v>31372</c:v>
                </c:pt>
                <c:pt idx="2062">
                  <c:v>31373</c:v>
                </c:pt>
                <c:pt idx="2063">
                  <c:v>31374</c:v>
                </c:pt>
                <c:pt idx="2064">
                  <c:v>31375</c:v>
                </c:pt>
                <c:pt idx="2065">
                  <c:v>31376</c:v>
                </c:pt>
                <c:pt idx="2066">
                  <c:v>31377</c:v>
                </c:pt>
                <c:pt idx="2067">
                  <c:v>31378</c:v>
                </c:pt>
                <c:pt idx="2068">
                  <c:v>31379</c:v>
                </c:pt>
                <c:pt idx="2069">
                  <c:v>31380</c:v>
                </c:pt>
                <c:pt idx="2070">
                  <c:v>31381</c:v>
                </c:pt>
                <c:pt idx="2071">
                  <c:v>31382</c:v>
                </c:pt>
                <c:pt idx="2072">
                  <c:v>31383</c:v>
                </c:pt>
                <c:pt idx="2073">
                  <c:v>31384</c:v>
                </c:pt>
                <c:pt idx="2074">
                  <c:v>31385</c:v>
                </c:pt>
                <c:pt idx="2075">
                  <c:v>31386</c:v>
                </c:pt>
                <c:pt idx="2076">
                  <c:v>31387</c:v>
                </c:pt>
                <c:pt idx="2077">
                  <c:v>31388</c:v>
                </c:pt>
                <c:pt idx="2078">
                  <c:v>31389</c:v>
                </c:pt>
                <c:pt idx="2079">
                  <c:v>31390</c:v>
                </c:pt>
                <c:pt idx="2080">
                  <c:v>31391</c:v>
                </c:pt>
                <c:pt idx="2081">
                  <c:v>31392</c:v>
                </c:pt>
                <c:pt idx="2082">
                  <c:v>31393</c:v>
                </c:pt>
                <c:pt idx="2083">
                  <c:v>31394</c:v>
                </c:pt>
                <c:pt idx="2084">
                  <c:v>31395</c:v>
                </c:pt>
                <c:pt idx="2085">
                  <c:v>31396</c:v>
                </c:pt>
                <c:pt idx="2086">
                  <c:v>31397</c:v>
                </c:pt>
                <c:pt idx="2087">
                  <c:v>31398</c:v>
                </c:pt>
                <c:pt idx="2088">
                  <c:v>31399</c:v>
                </c:pt>
                <c:pt idx="2089">
                  <c:v>31400</c:v>
                </c:pt>
                <c:pt idx="2090">
                  <c:v>31401</c:v>
                </c:pt>
                <c:pt idx="2091">
                  <c:v>31402</c:v>
                </c:pt>
                <c:pt idx="2092">
                  <c:v>31403</c:v>
                </c:pt>
                <c:pt idx="2093">
                  <c:v>31404</c:v>
                </c:pt>
                <c:pt idx="2094">
                  <c:v>31405</c:v>
                </c:pt>
                <c:pt idx="2095">
                  <c:v>31406</c:v>
                </c:pt>
                <c:pt idx="2096">
                  <c:v>31407</c:v>
                </c:pt>
                <c:pt idx="2097">
                  <c:v>31408</c:v>
                </c:pt>
                <c:pt idx="2098">
                  <c:v>31409</c:v>
                </c:pt>
                <c:pt idx="2099">
                  <c:v>31410</c:v>
                </c:pt>
                <c:pt idx="2100">
                  <c:v>31411</c:v>
                </c:pt>
                <c:pt idx="2101">
                  <c:v>31412</c:v>
                </c:pt>
                <c:pt idx="2102">
                  <c:v>31413</c:v>
                </c:pt>
                <c:pt idx="2103">
                  <c:v>31414</c:v>
                </c:pt>
                <c:pt idx="2104">
                  <c:v>31415</c:v>
                </c:pt>
                <c:pt idx="2105">
                  <c:v>31416</c:v>
                </c:pt>
                <c:pt idx="2106">
                  <c:v>31417</c:v>
                </c:pt>
                <c:pt idx="2107">
                  <c:v>31418</c:v>
                </c:pt>
                <c:pt idx="2108">
                  <c:v>31419</c:v>
                </c:pt>
                <c:pt idx="2109">
                  <c:v>31420</c:v>
                </c:pt>
                <c:pt idx="2110">
                  <c:v>31421</c:v>
                </c:pt>
                <c:pt idx="2111">
                  <c:v>31422</c:v>
                </c:pt>
                <c:pt idx="2112">
                  <c:v>31423</c:v>
                </c:pt>
                <c:pt idx="2113">
                  <c:v>31424</c:v>
                </c:pt>
                <c:pt idx="2114">
                  <c:v>31425</c:v>
                </c:pt>
                <c:pt idx="2115">
                  <c:v>31426</c:v>
                </c:pt>
                <c:pt idx="2116">
                  <c:v>31427</c:v>
                </c:pt>
                <c:pt idx="2117">
                  <c:v>31428</c:v>
                </c:pt>
                <c:pt idx="2118">
                  <c:v>31429</c:v>
                </c:pt>
                <c:pt idx="2119">
                  <c:v>31430</c:v>
                </c:pt>
                <c:pt idx="2120">
                  <c:v>31431</c:v>
                </c:pt>
                <c:pt idx="2121">
                  <c:v>31432</c:v>
                </c:pt>
                <c:pt idx="2122">
                  <c:v>31433</c:v>
                </c:pt>
                <c:pt idx="2123">
                  <c:v>31434</c:v>
                </c:pt>
                <c:pt idx="2124">
                  <c:v>31435</c:v>
                </c:pt>
                <c:pt idx="2125">
                  <c:v>31436</c:v>
                </c:pt>
                <c:pt idx="2126">
                  <c:v>31437</c:v>
                </c:pt>
                <c:pt idx="2127">
                  <c:v>31438</c:v>
                </c:pt>
                <c:pt idx="2128">
                  <c:v>31439</c:v>
                </c:pt>
                <c:pt idx="2129">
                  <c:v>31440</c:v>
                </c:pt>
                <c:pt idx="2130">
                  <c:v>31441</c:v>
                </c:pt>
                <c:pt idx="2131">
                  <c:v>31442</c:v>
                </c:pt>
                <c:pt idx="2132">
                  <c:v>31443</c:v>
                </c:pt>
                <c:pt idx="2133">
                  <c:v>31444</c:v>
                </c:pt>
                <c:pt idx="2134">
                  <c:v>31445</c:v>
                </c:pt>
                <c:pt idx="2135">
                  <c:v>31446</c:v>
                </c:pt>
                <c:pt idx="2136">
                  <c:v>31447</c:v>
                </c:pt>
                <c:pt idx="2137">
                  <c:v>31448</c:v>
                </c:pt>
                <c:pt idx="2138">
                  <c:v>31449</c:v>
                </c:pt>
                <c:pt idx="2139">
                  <c:v>31450</c:v>
                </c:pt>
                <c:pt idx="2140">
                  <c:v>31451</c:v>
                </c:pt>
                <c:pt idx="2141">
                  <c:v>31452</c:v>
                </c:pt>
                <c:pt idx="2142">
                  <c:v>31453</c:v>
                </c:pt>
                <c:pt idx="2143">
                  <c:v>31454</c:v>
                </c:pt>
                <c:pt idx="2144">
                  <c:v>31455</c:v>
                </c:pt>
                <c:pt idx="2145">
                  <c:v>31456</c:v>
                </c:pt>
                <c:pt idx="2146">
                  <c:v>31457</c:v>
                </c:pt>
                <c:pt idx="2147">
                  <c:v>31458</c:v>
                </c:pt>
                <c:pt idx="2148">
                  <c:v>31459</c:v>
                </c:pt>
                <c:pt idx="2149">
                  <c:v>31460</c:v>
                </c:pt>
                <c:pt idx="2150">
                  <c:v>31461</c:v>
                </c:pt>
                <c:pt idx="2151">
                  <c:v>31462</c:v>
                </c:pt>
                <c:pt idx="2152">
                  <c:v>31463</c:v>
                </c:pt>
                <c:pt idx="2153">
                  <c:v>31464</c:v>
                </c:pt>
                <c:pt idx="2154">
                  <c:v>31465</c:v>
                </c:pt>
                <c:pt idx="2155">
                  <c:v>31466</c:v>
                </c:pt>
                <c:pt idx="2156">
                  <c:v>31467</c:v>
                </c:pt>
                <c:pt idx="2157">
                  <c:v>31468</c:v>
                </c:pt>
                <c:pt idx="2158">
                  <c:v>31469</c:v>
                </c:pt>
                <c:pt idx="2159">
                  <c:v>31470</c:v>
                </c:pt>
                <c:pt idx="2160">
                  <c:v>31471</c:v>
                </c:pt>
                <c:pt idx="2161">
                  <c:v>31472</c:v>
                </c:pt>
                <c:pt idx="2162">
                  <c:v>31473</c:v>
                </c:pt>
                <c:pt idx="2163">
                  <c:v>31474</c:v>
                </c:pt>
                <c:pt idx="2164">
                  <c:v>31475</c:v>
                </c:pt>
                <c:pt idx="2165">
                  <c:v>31476</c:v>
                </c:pt>
                <c:pt idx="2166">
                  <c:v>31477</c:v>
                </c:pt>
                <c:pt idx="2167">
                  <c:v>31478</c:v>
                </c:pt>
                <c:pt idx="2168">
                  <c:v>31479</c:v>
                </c:pt>
                <c:pt idx="2169">
                  <c:v>31480</c:v>
                </c:pt>
                <c:pt idx="2170">
                  <c:v>31481</c:v>
                </c:pt>
                <c:pt idx="2171">
                  <c:v>31482</c:v>
                </c:pt>
                <c:pt idx="2172">
                  <c:v>31483</c:v>
                </c:pt>
                <c:pt idx="2173">
                  <c:v>31484</c:v>
                </c:pt>
                <c:pt idx="2174">
                  <c:v>31485</c:v>
                </c:pt>
                <c:pt idx="2175">
                  <c:v>31486</c:v>
                </c:pt>
                <c:pt idx="2176">
                  <c:v>31487</c:v>
                </c:pt>
                <c:pt idx="2177">
                  <c:v>31488</c:v>
                </c:pt>
                <c:pt idx="2178">
                  <c:v>31489</c:v>
                </c:pt>
                <c:pt idx="2179">
                  <c:v>31490</c:v>
                </c:pt>
                <c:pt idx="2180">
                  <c:v>31491</c:v>
                </c:pt>
                <c:pt idx="2181">
                  <c:v>31492</c:v>
                </c:pt>
                <c:pt idx="2182">
                  <c:v>31493</c:v>
                </c:pt>
                <c:pt idx="2183">
                  <c:v>31494</c:v>
                </c:pt>
                <c:pt idx="2184">
                  <c:v>31495</c:v>
                </c:pt>
                <c:pt idx="2185">
                  <c:v>31496</c:v>
                </c:pt>
                <c:pt idx="2186">
                  <c:v>31497</c:v>
                </c:pt>
                <c:pt idx="2187">
                  <c:v>31498</c:v>
                </c:pt>
                <c:pt idx="2188">
                  <c:v>31499</c:v>
                </c:pt>
                <c:pt idx="2189">
                  <c:v>31500</c:v>
                </c:pt>
                <c:pt idx="2190">
                  <c:v>31501</c:v>
                </c:pt>
                <c:pt idx="2191">
                  <c:v>31502</c:v>
                </c:pt>
                <c:pt idx="2192">
                  <c:v>31503</c:v>
                </c:pt>
                <c:pt idx="2193">
                  <c:v>31504</c:v>
                </c:pt>
                <c:pt idx="2194">
                  <c:v>31505</c:v>
                </c:pt>
                <c:pt idx="2195">
                  <c:v>31506</c:v>
                </c:pt>
                <c:pt idx="2196">
                  <c:v>31507</c:v>
                </c:pt>
                <c:pt idx="2197">
                  <c:v>31508</c:v>
                </c:pt>
                <c:pt idx="2198">
                  <c:v>31509</c:v>
                </c:pt>
                <c:pt idx="2199">
                  <c:v>31510</c:v>
                </c:pt>
                <c:pt idx="2200">
                  <c:v>31511</c:v>
                </c:pt>
                <c:pt idx="2201">
                  <c:v>31512</c:v>
                </c:pt>
                <c:pt idx="2202">
                  <c:v>31513</c:v>
                </c:pt>
                <c:pt idx="2203">
                  <c:v>31514</c:v>
                </c:pt>
                <c:pt idx="2204">
                  <c:v>31515</c:v>
                </c:pt>
                <c:pt idx="2205">
                  <c:v>31516</c:v>
                </c:pt>
                <c:pt idx="2206">
                  <c:v>31517</c:v>
                </c:pt>
                <c:pt idx="2207">
                  <c:v>31518</c:v>
                </c:pt>
                <c:pt idx="2208">
                  <c:v>31519</c:v>
                </c:pt>
                <c:pt idx="2209">
                  <c:v>31520</c:v>
                </c:pt>
                <c:pt idx="2210">
                  <c:v>31521</c:v>
                </c:pt>
                <c:pt idx="2211">
                  <c:v>31522</c:v>
                </c:pt>
                <c:pt idx="2212">
                  <c:v>31523</c:v>
                </c:pt>
                <c:pt idx="2213">
                  <c:v>31524</c:v>
                </c:pt>
                <c:pt idx="2214">
                  <c:v>31525</c:v>
                </c:pt>
                <c:pt idx="2215">
                  <c:v>31526</c:v>
                </c:pt>
                <c:pt idx="2216">
                  <c:v>31527</c:v>
                </c:pt>
                <c:pt idx="2217">
                  <c:v>31528</c:v>
                </c:pt>
                <c:pt idx="2218">
                  <c:v>31529</c:v>
                </c:pt>
                <c:pt idx="2219">
                  <c:v>31530</c:v>
                </c:pt>
                <c:pt idx="2220">
                  <c:v>31531</c:v>
                </c:pt>
                <c:pt idx="2221">
                  <c:v>31532</c:v>
                </c:pt>
                <c:pt idx="2222">
                  <c:v>31533</c:v>
                </c:pt>
                <c:pt idx="2223">
                  <c:v>31534</c:v>
                </c:pt>
                <c:pt idx="2224">
                  <c:v>31535</c:v>
                </c:pt>
                <c:pt idx="2225">
                  <c:v>31536</c:v>
                </c:pt>
                <c:pt idx="2226">
                  <c:v>31537</c:v>
                </c:pt>
                <c:pt idx="2227">
                  <c:v>31538</c:v>
                </c:pt>
                <c:pt idx="2228">
                  <c:v>31539</c:v>
                </c:pt>
                <c:pt idx="2229">
                  <c:v>31540</c:v>
                </c:pt>
                <c:pt idx="2230">
                  <c:v>31541</c:v>
                </c:pt>
                <c:pt idx="2231">
                  <c:v>31542</c:v>
                </c:pt>
                <c:pt idx="2232">
                  <c:v>31543</c:v>
                </c:pt>
                <c:pt idx="2233">
                  <c:v>31544</c:v>
                </c:pt>
                <c:pt idx="2234">
                  <c:v>31545</c:v>
                </c:pt>
                <c:pt idx="2235">
                  <c:v>31546</c:v>
                </c:pt>
                <c:pt idx="2236">
                  <c:v>31547</c:v>
                </c:pt>
                <c:pt idx="2237">
                  <c:v>31548</c:v>
                </c:pt>
                <c:pt idx="2238">
                  <c:v>31549</c:v>
                </c:pt>
                <c:pt idx="2239">
                  <c:v>31550</c:v>
                </c:pt>
                <c:pt idx="2240">
                  <c:v>31551</c:v>
                </c:pt>
                <c:pt idx="2241">
                  <c:v>31552</c:v>
                </c:pt>
                <c:pt idx="2242">
                  <c:v>31553</c:v>
                </c:pt>
                <c:pt idx="2243">
                  <c:v>31554</c:v>
                </c:pt>
                <c:pt idx="2244">
                  <c:v>31555</c:v>
                </c:pt>
                <c:pt idx="2245">
                  <c:v>31556</c:v>
                </c:pt>
                <c:pt idx="2246">
                  <c:v>31557</c:v>
                </c:pt>
                <c:pt idx="2247">
                  <c:v>31558</c:v>
                </c:pt>
                <c:pt idx="2248">
                  <c:v>31559</c:v>
                </c:pt>
                <c:pt idx="2249">
                  <c:v>31560</c:v>
                </c:pt>
                <c:pt idx="2250">
                  <c:v>31561</c:v>
                </c:pt>
                <c:pt idx="2251">
                  <c:v>31562</c:v>
                </c:pt>
                <c:pt idx="2252">
                  <c:v>31563</c:v>
                </c:pt>
                <c:pt idx="2253">
                  <c:v>31564</c:v>
                </c:pt>
                <c:pt idx="2254">
                  <c:v>31565</c:v>
                </c:pt>
                <c:pt idx="2255">
                  <c:v>31566</c:v>
                </c:pt>
                <c:pt idx="2256">
                  <c:v>31567</c:v>
                </c:pt>
                <c:pt idx="2257">
                  <c:v>31568</c:v>
                </c:pt>
                <c:pt idx="2258">
                  <c:v>31569</c:v>
                </c:pt>
                <c:pt idx="2259">
                  <c:v>31570</c:v>
                </c:pt>
                <c:pt idx="2260">
                  <c:v>31571</c:v>
                </c:pt>
                <c:pt idx="2261">
                  <c:v>31572</c:v>
                </c:pt>
                <c:pt idx="2262">
                  <c:v>31573</c:v>
                </c:pt>
                <c:pt idx="2263">
                  <c:v>31574</c:v>
                </c:pt>
                <c:pt idx="2264">
                  <c:v>31575</c:v>
                </c:pt>
                <c:pt idx="2265">
                  <c:v>31576</c:v>
                </c:pt>
                <c:pt idx="2266">
                  <c:v>31577</c:v>
                </c:pt>
                <c:pt idx="2267">
                  <c:v>31578</c:v>
                </c:pt>
                <c:pt idx="2268">
                  <c:v>31579</c:v>
                </c:pt>
                <c:pt idx="2269">
                  <c:v>31580</c:v>
                </c:pt>
                <c:pt idx="2270">
                  <c:v>31581</c:v>
                </c:pt>
                <c:pt idx="2271">
                  <c:v>31582</c:v>
                </c:pt>
                <c:pt idx="2272">
                  <c:v>31583</c:v>
                </c:pt>
                <c:pt idx="2273">
                  <c:v>31584</c:v>
                </c:pt>
                <c:pt idx="2274">
                  <c:v>31585</c:v>
                </c:pt>
                <c:pt idx="2275">
                  <c:v>31586</c:v>
                </c:pt>
                <c:pt idx="2276">
                  <c:v>31587</c:v>
                </c:pt>
                <c:pt idx="2277">
                  <c:v>31588</c:v>
                </c:pt>
                <c:pt idx="2278">
                  <c:v>31589</c:v>
                </c:pt>
                <c:pt idx="2279">
                  <c:v>31590</c:v>
                </c:pt>
                <c:pt idx="2280">
                  <c:v>31591</c:v>
                </c:pt>
                <c:pt idx="2281">
                  <c:v>31592</c:v>
                </c:pt>
                <c:pt idx="2282">
                  <c:v>31593</c:v>
                </c:pt>
                <c:pt idx="2283">
                  <c:v>31594</c:v>
                </c:pt>
                <c:pt idx="2284">
                  <c:v>31595</c:v>
                </c:pt>
                <c:pt idx="2285">
                  <c:v>31596</c:v>
                </c:pt>
                <c:pt idx="2286">
                  <c:v>31597</c:v>
                </c:pt>
                <c:pt idx="2287">
                  <c:v>31598</c:v>
                </c:pt>
                <c:pt idx="2288">
                  <c:v>31599</c:v>
                </c:pt>
                <c:pt idx="2289">
                  <c:v>31600</c:v>
                </c:pt>
                <c:pt idx="2290">
                  <c:v>31601</c:v>
                </c:pt>
                <c:pt idx="2291">
                  <c:v>31602</c:v>
                </c:pt>
                <c:pt idx="2292">
                  <c:v>31603</c:v>
                </c:pt>
                <c:pt idx="2293">
                  <c:v>31604</c:v>
                </c:pt>
                <c:pt idx="2294">
                  <c:v>31605</c:v>
                </c:pt>
                <c:pt idx="2295">
                  <c:v>31606</c:v>
                </c:pt>
                <c:pt idx="2296">
                  <c:v>31607</c:v>
                </c:pt>
                <c:pt idx="2297">
                  <c:v>31608</c:v>
                </c:pt>
                <c:pt idx="2298">
                  <c:v>31609</c:v>
                </c:pt>
                <c:pt idx="2299">
                  <c:v>31610</c:v>
                </c:pt>
                <c:pt idx="2300">
                  <c:v>31611</c:v>
                </c:pt>
                <c:pt idx="2301">
                  <c:v>31612</c:v>
                </c:pt>
                <c:pt idx="2302">
                  <c:v>31613</c:v>
                </c:pt>
                <c:pt idx="2303">
                  <c:v>31614</c:v>
                </c:pt>
                <c:pt idx="2304">
                  <c:v>31615</c:v>
                </c:pt>
                <c:pt idx="2305">
                  <c:v>31616</c:v>
                </c:pt>
                <c:pt idx="2306">
                  <c:v>31617</c:v>
                </c:pt>
                <c:pt idx="2307">
                  <c:v>31618</c:v>
                </c:pt>
                <c:pt idx="2308">
                  <c:v>31619</c:v>
                </c:pt>
                <c:pt idx="2309">
                  <c:v>31620</c:v>
                </c:pt>
                <c:pt idx="2310">
                  <c:v>31621</c:v>
                </c:pt>
                <c:pt idx="2311">
                  <c:v>31622</c:v>
                </c:pt>
                <c:pt idx="2312">
                  <c:v>31623</c:v>
                </c:pt>
                <c:pt idx="2313">
                  <c:v>31624</c:v>
                </c:pt>
                <c:pt idx="2314">
                  <c:v>31625</c:v>
                </c:pt>
                <c:pt idx="2315">
                  <c:v>31626</c:v>
                </c:pt>
                <c:pt idx="2316">
                  <c:v>31627</c:v>
                </c:pt>
                <c:pt idx="2317">
                  <c:v>31628</c:v>
                </c:pt>
                <c:pt idx="2318">
                  <c:v>31629</c:v>
                </c:pt>
                <c:pt idx="2319">
                  <c:v>31630</c:v>
                </c:pt>
                <c:pt idx="2320">
                  <c:v>31631</c:v>
                </c:pt>
                <c:pt idx="2321">
                  <c:v>31632</c:v>
                </c:pt>
                <c:pt idx="2322">
                  <c:v>31633</c:v>
                </c:pt>
                <c:pt idx="2323">
                  <c:v>31634</c:v>
                </c:pt>
                <c:pt idx="2324">
                  <c:v>31635</c:v>
                </c:pt>
                <c:pt idx="2325">
                  <c:v>31636</c:v>
                </c:pt>
                <c:pt idx="2326">
                  <c:v>31637</c:v>
                </c:pt>
                <c:pt idx="2327">
                  <c:v>31638</c:v>
                </c:pt>
                <c:pt idx="2328">
                  <c:v>31639</c:v>
                </c:pt>
                <c:pt idx="2329">
                  <c:v>31640</c:v>
                </c:pt>
                <c:pt idx="2330">
                  <c:v>31641</c:v>
                </c:pt>
                <c:pt idx="2331">
                  <c:v>31642</c:v>
                </c:pt>
                <c:pt idx="2332">
                  <c:v>31643</c:v>
                </c:pt>
                <c:pt idx="2333">
                  <c:v>31644</c:v>
                </c:pt>
                <c:pt idx="2334">
                  <c:v>31645</c:v>
                </c:pt>
                <c:pt idx="2335">
                  <c:v>31646</c:v>
                </c:pt>
                <c:pt idx="2336">
                  <c:v>31647</c:v>
                </c:pt>
                <c:pt idx="2337">
                  <c:v>31648</c:v>
                </c:pt>
                <c:pt idx="2338">
                  <c:v>31649</c:v>
                </c:pt>
                <c:pt idx="2339">
                  <c:v>31650</c:v>
                </c:pt>
                <c:pt idx="2340">
                  <c:v>31651</c:v>
                </c:pt>
                <c:pt idx="2341">
                  <c:v>31652</c:v>
                </c:pt>
                <c:pt idx="2342">
                  <c:v>31653</c:v>
                </c:pt>
                <c:pt idx="2343">
                  <c:v>31654</c:v>
                </c:pt>
                <c:pt idx="2344">
                  <c:v>31655</c:v>
                </c:pt>
                <c:pt idx="2345">
                  <c:v>31656</c:v>
                </c:pt>
                <c:pt idx="2346">
                  <c:v>31657</c:v>
                </c:pt>
                <c:pt idx="2347">
                  <c:v>31658</c:v>
                </c:pt>
                <c:pt idx="2348">
                  <c:v>31659</c:v>
                </c:pt>
                <c:pt idx="2349">
                  <c:v>31660</c:v>
                </c:pt>
                <c:pt idx="2350">
                  <c:v>31661</c:v>
                </c:pt>
                <c:pt idx="2351">
                  <c:v>31662</c:v>
                </c:pt>
                <c:pt idx="2352">
                  <c:v>31663</c:v>
                </c:pt>
                <c:pt idx="2353">
                  <c:v>31664</c:v>
                </c:pt>
                <c:pt idx="2354">
                  <c:v>31665</c:v>
                </c:pt>
                <c:pt idx="2355">
                  <c:v>31666</c:v>
                </c:pt>
                <c:pt idx="2356">
                  <c:v>31667</c:v>
                </c:pt>
                <c:pt idx="2357">
                  <c:v>31668</c:v>
                </c:pt>
                <c:pt idx="2358">
                  <c:v>31669</c:v>
                </c:pt>
                <c:pt idx="2359">
                  <c:v>31670</c:v>
                </c:pt>
                <c:pt idx="2360">
                  <c:v>31671</c:v>
                </c:pt>
                <c:pt idx="2361">
                  <c:v>31672</c:v>
                </c:pt>
                <c:pt idx="2362">
                  <c:v>31673</c:v>
                </c:pt>
                <c:pt idx="2363">
                  <c:v>31674</c:v>
                </c:pt>
                <c:pt idx="2364">
                  <c:v>31675</c:v>
                </c:pt>
                <c:pt idx="2365">
                  <c:v>31676</c:v>
                </c:pt>
                <c:pt idx="2366">
                  <c:v>31677</c:v>
                </c:pt>
                <c:pt idx="2367">
                  <c:v>31678</c:v>
                </c:pt>
                <c:pt idx="2368">
                  <c:v>31679</c:v>
                </c:pt>
                <c:pt idx="2369">
                  <c:v>31680</c:v>
                </c:pt>
                <c:pt idx="2370">
                  <c:v>31681</c:v>
                </c:pt>
                <c:pt idx="2371">
                  <c:v>31682</c:v>
                </c:pt>
                <c:pt idx="2372">
                  <c:v>31683</c:v>
                </c:pt>
                <c:pt idx="2373">
                  <c:v>31684</c:v>
                </c:pt>
                <c:pt idx="2374">
                  <c:v>31685</c:v>
                </c:pt>
                <c:pt idx="2375">
                  <c:v>31686</c:v>
                </c:pt>
                <c:pt idx="2376">
                  <c:v>31687</c:v>
                </c:pt>
                <c:pt idx="2377">
                  <c:v>31688</c:v>
                </c:pt>
                <c:pt idx="2378">
                  <c:v>31689</c:v>
                </c:pt>
                <c:pt idx="2379">
                  <c:v>31690</c:v>
                </c:pt>
                <c:pt idx="2380">
                  <c:v>31691</c:v>
                </c:pt>
                <c:pt idx="2381">
                  <c:v>31692</c:v>
                </c:pt>
                <c:pt idx="2382">
                  <c:v>31693</c:v>
                </c:pt>
                <c:pt idx="2383">
                  <c:v>31694</c:v>
                </c:pt>
                <c:pt idx="2384">
                  <c:v>31695</c:v>
                </c:pt>
                <c:pt idx="2385">
                  <c:v>31696</c:v>
                </c:pt>
                <c:pt idx="2386">
                  <c:v>31697</c:v>
                </c:pt>
                <c:pt idx="2387">
                  <c:v>31698</c:v>
                </c:pt>
                <c:pt idx="2388">
                  <c:v>31699</c:v>
                </c:pt>
                <c:pt idx="2389">
                  <c:v>31700</c:v>
                </c:pt>
                <c:pt idx="2390">
                  <c:v>31701</c:v>
                </c:pt>
                <c:pt idx="2391">
                  <c:v>31702</c:v>
                </c:pt>
                <c:pt idx="2392">
                  <c:v>31703</c:v>
                </c:pt>
                <c:pt idx="2393">
                  <c:v>31704</c:v>
                </c:pt>
                <c:pt idx="2394">
                  <c:v>31705</c:v>
                </c:pt>
                <c:pt idx="2395">
                  <c:v>31706</c:v>
                </c:pt>
                <c:pt idx="2396">
                  <c:v>31707</c:v>
                </c:pt>
                <c:pt idx="2397">
                  <c:v>31708</c:v>
                </c:pt>
                <c:pt idx="2398">
                  <c:v>31709</c:v>
                </c:pt>
                <c:pt idx="2399">
                  <c:v>31710</c:v>
                </c:pt>
                <c:pt idx="2400">
                  <c:v>31711</c:v>
                </c:pt>
                <c:pt idx="2401">
                  <c:v>31712</c:v>
                </c:pt>
                <c:pt idx="2402">
                  <c:v>31713</c:v>
                </c:pt>
                <c:pt idx="2403">
                  <c:v>31714</c:v>
                </c:pt>
                <c:pt idx="2404">
                  <c:v>31715</c:v>
                </c:pt>
                <c:pt idx="2405">
                  <c:v>31716</c:v>
                </c:pt>
                <c:pt idx="2406">
                  <c:v>31717</c:v>
                </c:pt>
                <c:pt idx="2407">
                  <c:v>31718</c:v>
                </c:pt>
                <c:pt idx="2408">
                  <c:v>31719</c:v>
                </c:pt>
                <c:pt idx="2409">
                  <c:v>31720</c:v>
                </c:pt>
                <c:pt idx="2410">
                  <c:v>31721</c:v>
                </c:pt>
                <c:pt idx="2411">
                  <c:v>31722</c:v>
                </c:pt>
                <c:pt idx="2412">
                  <c:v>31723</c:v>
                </c:pt>
                <c:pt idx="2413">
                  <c:v>31724</c:v>
                </c:pt>
                <c:pt idx="2414">
                  <c:v>31725</c:v>
                </c:pt>
                <c:pt idx="2415">
                  <c:v>31726</c:v>
                </c:pt>
                <c:pt idx="2416">
                  <c:v>31727</c:v>
                </c:pt>
                <c:pt idx="2417">
                  <c:v>31728</c:v>
                </c:pt>
                <c:pt idx="2418">
                  <c:v>31729</c:v>
                </c:pt>
                <c:pt idx="2419">
                  <c:v>31730</c:v>
                </c:pt>
                <c:pt idx="2420">
                  <c:v>31731</c:v>
                </c:pt>
                <c:pt idx="2421">
                  <c:v>31732</c:v>
                </c:pt>
                <c:pt idx="2422">
                  <c:v>31733</c:v>
                </c:pt>
                <c:pt idx="2423">
                  <c:v>31734</c:v>
                </c:pt>
                <c:pt idx="2424">
                  <c:v>31735</c:v>
                </c:pt>
                <c:pt idx="2425">
                  <c:v>31736</c:v>
                </c:pt>
                <c:pt idx="2426">
                  <c:v>31737</c:v>
                </c:pt>
                <c:pt idx="2427">
                  <c:v>31738</c:v>
                </c:pt>
                <c:pt idx="2428">
                  <c:v>31739</c:v>
                </c:pt>
                <c:pt idx="2429">
                  <c:v>31740</c:v>
                </c:pt>
                <c:pt idx="2430">
                  <c:v>31741</c:v>
                </c:pt>
                <c:pt idx="2431">
                  <c:v>31742</c:v>
                </c:pt>
                <c:pt idx="2432">
                  <c:v>31743</c:v>
                </c:pt>
                <c:pt idx="2433">
                  <c:v>31744</c:v>
                </c:pt>
                <c:pt idx="2434">
                  <c:v>31745</c:v>
                </c:pt>
                <c:pt idx="2435">
                  <c:v>31746</c:v>
                </c:pt>
                <c:pt idx="2436">
                  <c:v>31747</c:v>
                </c:pt>
                <c:pt idx="2437">
                  <c:v>31748</c:v>
                </c:pt>
                <c:pt idx="2438">
                  <c:v>31749</c:v>
                </c:pt>
                <c:pt idx="2439">
                  <c:v>31750</c:v>
                </c:pt>
                <c:pt idx="2440">
                  <c:v>31751</c:v>
                </c:pt>
                <c:pt idx="2441">
                  <c:v>31752</c:v>
                </c:pt>
                <c:pt idx="2442">
                  <c:v>31753</c:v>
                </c:pt>
                <c:pt idx="2443">
                  <c:v>31754</c:v>
                </c:pt>
                <c:pt idx="2444">
                  <c:v>31755</c:v>
                </c:pt>
                <c:pt idx="2445">
                  <c:v>31756</c:v>
                </c:pt>
                <c:pt idx="2446">
                  <c:v>31757</c:v>
                </c:pt>
                <c:pt idx="2447">
                  <c:v>31758</c:v>
                </c:pt>
                <c:pt idx="2448">
                  <c:v>31759</c:v>
                </c:pt>
                <c:pt idx="2449">
                  <c:v>31760</c:v>
                </c:pt>
                <c:pt idx="2450">
                  <c:v>31761</c:v>
                </c:pt>
                <c:pt idx="2451">
                  <c:v>31762</c:v>
                </c:pt>
                <c:pt idx="2452">
                  <c:v>31763</c:v>
                </c:pt>
                <c:pt idx="2453">
                  <c:v>31764</c:v>
                </c:pt>
                <c:pt idx="2454">
                  <c:v>31765</c:v>
                </c:pt>
                <c:pt idx="2455">
                  <c:v>31766</c:v>
                </c:pt>
                <c:pt idx="2456">
                  <c:v>31767</c:v>
                </c:pt>
                <c:pt idx="2457">
                  <c:v>31768</c:v>
                </c:pt>
                <c:pt idx="2458">
                  <c:v>31769</c:v>
                </c:pt>
                <c:pt idx="2459">
                  <c:v>31770</c:v>
                </c:pt>
                <c:pt idx="2460">
                  <c:v>31771</c:v>
                </c:pt>
                <c:pt idx="2461">
                  <c:v>31772</c:v>
                </c:pt>
                <c:pt idx="2462">
                  <c:v>31773</c:v>
                </c:pt>
                <c:pt idx="2463">
                  <c:v>31774</c:v>
                </c:pt>
                <c:pt idx="2464">
                  <c:v>31775</c:v>
                </c:pt>
                <c:pt idx="2465">
                  <c:v>31776</c:v>
                </c:pt>
                <c:pt idx="2466">
                  <c:v>31777</c:v>
                </c:pt>
                <c:pt idx="2467">
                  <c:v>31778</c:v>
                </c:pt>
                <c:pt idx="2468">
                  <c:v>31779</c:v>
                </c:pt>
                <c:pt idx="2469">
                  <c:v>31780</c:v>
                </c:pt>
                <c:pt idx="2470">
                  <c:v>31781</c:v>
                </c:pt>
                <c:pt idx="2471">
                  <c:v>31782</c:v>
                </c:pt>
                <c:pt idx="2472">
                  <c:v>31783</c:v>
                </c:pt>
                <c:pt idx="2473">
                  <c:v>31784</c:v>
                </c:pt>
                <c:pt idx="2474">
                  <c:v>31785</c:v>
                </c:pt>
                <c:pt idx="2475">
                  <c:v>31786</c:v>
                </c:pt>
                <c:pt idx="2476">
                  <c:v>31787</c:v>
                </c:pt>
                <c:pt idx="2477">
                  <c:v>31788</c:v>
                </c:pt>
                <c:pt idx="2478">
                  <c:v>31789</c:v>
                </c:pt>
                <c:pt idx="2479">
                  <c:v>31790</c:v>
                </c:pt>
                <c:pt idx="2480">
                  <c:v>31791</c:v>
                </c:pt>
                <c:pt idx="2481">
                  <c:v>31792</c:v>
                </c:pt>
                <c:pt idx="2482">
                  <c:v>31793</c:v>
                </c:pt>
                <c:pt idx="2483">
                  <c:v>31794</c:v>
                </c:pt>
                <c:pt idx="2484">
                  <c:v>31795</c:v>
                </c:pt>
                <c:pt idx="2485">
                  <c:v>31796</c:v>
                </c:pt>
                <c:pt idx="2486">
                  <c:v>31797</c:v>
                </c:pt>
                <c:pt idx="2487">
                  <c:v>31798</c:v>
                </c:pt>
                <c:pt idx="2488">
                  <c:v>31799</c:v>
                </c:pt>
                <c:pt idx="2489">
                  <c:v>31800</c:v>
                </c:pt>
                <c:pt idx="2490">
                  <c:v>31801</c:v>
                </c:pt>
                <c:pt idx="2491">
                  <c:v>31802</c:v>
                </c:pt>
                <c:pt idx="2492">
                  <c:v>31803</c:v>
                </c:pt>
                <c:pt idx="2493">
                  <c:v>31804</c:v>
                </c:pt>
                <c:pt idx="2494">
                  <c:v>31805</c:v>
                </c:pt>
                <c:pt idx="2495">
                  <c:v>31806</c:v>
                </c:pt>
                <c:pt idx="2496">
                  <c:v>31807</c:v>
                </c:pt>
                <c:pt idx="2497">
                  <c:v>31808</c:v>
                </c:pt>
                <c:pt idx="2498">
                  <c:v>31809</c:v>
                </c:pt>
                <c:pt idx="2499">
                  <c:v>31810</c:v>
                </c:pt>
                <c:pt idx="2500">
                  <c:v>31811</c:v>
                </c:pt>
                <c:pt idx="2501">
                  <c:v>31812</c:v>
                </c:pt>
                <c:pt idx="2502">
                  <c:v>31813</c:v>
                </c:pt>
                <c:pt idx="2503">
                  <c:v>31814</c:v>
                </c:pt>
                <c:pt idx="2504">
                  <c:v>31815</c:v>
                </c:pt>
                <c:pt idx="2505">
                  <c:v>31816</c:v>
                </c:pt>
                <c:pt idx="2506">
                  <c:v>31817</c:v>
                </c:pt>
                <c:pt idx="2507">
                  <c:v>31818</c:v>
                </c:pt>
                <c:pt idx="2508">
                  <c:v>31819</c:v>
                </c:pt>
                <c:pt idx="2509">
                  <c:v>31820</c:v>
                </c:pt>
                <c:pt idx="2510">
                  <c:v>31821</c:v>
                </c:pt>
                <c:pt idx="2511">
                  <c:v>31822</c:v>
                </c:pt>
                <c:pt idx="2512">
                  <c:v>31823</c:v>
                </c:pt>
                <c:pt idx="2513">
                  <c:v>31824</c:v>
                </c:pt>
                <c:pt idx="2514">
                  <c:v>31825</c:v>
                </c:pt>
                <c:pt idx="2515">
                  <c:v>31826</c:v>
                </c:pt>
                <c:pt idx="2516">
                  <c:v>31827</c:v>
                </c:pt>
                <c:pt idx="2517">
                  <c:v>31828</c:v>
                </c:pt>
                <c:pt idx="2518">
                  <c:v>31829</c:v>
                </c:pt>
                <c:pt idx="2519">
                  <c:v>31830</c:v>
                </c:pt>
                <c:pt idx="2520">
                  <c:v>31831</c:v>
                </c:pt>
                <c:pt idx="2521">
                  <c:v>31832</c:v>
                </c:pt>
                <c:pt idx="2522">
                  <c:v>31833</c:v>
                </c:pt>
                <c:pt idx="2523">
                  <c:v>31834</c:v>
                </c:pt>
                <c:pt idx="2524">
                  <c:v>31835</c:v>
                </c:pt>
                <c:pt idx="2525">
                  <c:v>31836</c:v>
                </c:pt>
                <c:pt idx="2526">
                  <c:v>31837</c:v>
                </c:pt>
                <c:pt idx="2527">
                  <c:v>31838</c:v>
                </c:pt>
                <c:pt idx="2528">
                  <c:v>31839</c:v>
                </c:pt>
                <c:pt idx="2529">
                  <c:v>31840</c:v>
                </c:pt>
                <c:pt idx="2530">
                  <c:v>31841</c:v>
                </c:pt>
                <c:pt idx="2531">
                  <c:v>31842</c:v>
                </c:pt>
                <c:pt idx="2532">
                  <c:v>31843</c:v>
                </c:pt>
                <c:pt idx="2533">
                  <c:v>31844</c:v>
                </c:pt>
                <c:pt idx="2534">
                  <c:v>31845</c:v>
                </c:pt>
                <c:pt idx="2535">
                  <c:v>31846</c:v>
                </c:pt>
                <c:pt idx="2536">
                  <c:v>31847</c:v>
                </c:pt>
                <c:pt idx="2537">
                  <c:v>31848</c:v>
                </c:pt>
                <c:pt idx="2538">
                  <c:v>31849</c:v>
                </c:pt>
                <c:pt idx="2539">
                  <c:v>31850</c:v>
                </c:pt>
                <c:pt idx="2540">
                  <c:v>31851</c:v>
                </c:pt>
                <c:pt idx="2541">
                  <c:v>31852</c:v>
                </c:pt>
                <c:pt idx="2542">
                  <c:v>31853</c:v>
                </c:pt>
                <c:pt idx="2543">
                  <c:v>31854</c:v>
                </c:pt>
                <c:pt idx="2544">
                  <c:v>31855</c:v>
                </c:pt>
                <c:pt idx="2545">
                  <c:v>31856</c:v>
                </c:pt>
                <c:pt idx="2546">
                  <c:v>31857</c:v>
                </c:pt>
                <c:pt idx="2547">
                  <c:v>31858</c:v>
                </c:pt>
                <c:pt idx="2548">
                  <c:v>31859</c:v>
                </c:pt>
                <c:pt idx="2549">
                  <c:v>31860</c:v>
                </c:pt>
                <c:pt idx="2550">
                  <c:v>31861</c:v>
                </c:pt>
                <c:pt idx="2551">
                  <c:v>31862</c:v>
                </c:pt>
                <c:pt idx="2552">
                  <c:v>31863</c:v>
                </c:pt>
                <c:pt idx="2553">
                  <c:v>31864</c:v>
                </c:pt>
                <c:pt idx="2554">
                  <c:v>31865</c:v>
                </c:pt>
                <c:pt idx="2555">
                  <c:v>31866</c:v>
                </c:pt>
                <c:pt idx="2556">
                  <c:v>31867</c:v>
                </c:pt>
                <c:pt idx="2557">
                  <c:v>31868</c:v>
                </c:pt>
                <c:pt idx="2558">
                  <c:v>31869</c:v>
                </c:pt>
                <c:pt idx="2559">
                  <c:v>31870</c:v>
                </c:pt>
                <c:pt idx="2560">
                  <c:v>31871</c:v>
                </c:pt>
                <c:pt idx="2561">
                  <c:v>31872</c:v>
                </c:pt>
                <c:pt idx="2562">
                  <c:v>31873</c:v>
                </c:pt>
                <c:pt idx="2563">
                  <c:v>31874</c:v>
                </c:pt>
                <c:pt idx="2564">
                  <c:v>31875</c:v>
                </c:pt>
                <c:pt idx="2565">
                  <c:v>31876</c:v>
                </c:pt>
                <c:pt idx="2566">
                  <c:v>31877</c:v>
                </c:pt>
                <c:pt idx="2567">
                  <c:v>31878</c:v>
                </c:pt>
                <c:pt idx="2568">
                  <c:v>31879</c:v>
                </c:pt>
                <c:pt idx="2569">
                  <c:v>31880</c:v>
                </c:pt>
                <c:pt idx="2570">
                  <c:v>31881</c:v>
                </c:pt>
                <c:pt idx="2571">
                  <c:v>31882</c:v>
                </c:pt>
                <c:pt idx="2572">
                  <c:v>31883</c:v>
                </c:pt>
                <c:pt idx="2573">
                  <c:v>31884</c:v>
                </c:pt>
                <c:pt idx="2574">
                  <c:v>31885</c:v>
                </c:pt>
                <c:pt idx="2575">
                  <c:v>31886</c:v>
                </c:pt>
                <c:pt idx="2576">
                  <c:v>31887</c:v>
                </c:pt>
                <c:pt idx="2577">
                  <c:v>31888</c:v>
                </c:pt>
                <c:pt idx="2578">
                  <c:v>31889</c:v>
                </c:pt>
                <c:pt idx="2579">
                  <c:v>31890</c:v>
                </c:pt>
                <c:pt idx="2580">
                  <c:v>31891</c:v>
                </c:pt>
                <c:pt idx="2581">
                  <c:v>31892</c:v>
                </c:pt>
                <c:pt idx="2582">
                  <c:v>31893</c:v>
                </c:pt>
                <c:pt idx="2583">
                  <c:v>31894</c:v>
                </c:pt>
                <c:pt idx="2584">
                  <c:v>31895</c:v>
                </c:pt>
                <c:pt idx="2585">
                  <c:v>31896</c:v>
                </c:pt>
                <c:pt idx="2586">
                  <c:v>31897</c:v>
                </c:pt>
                <c:pt idx="2587">
                  <c:v>31898</c:v>
                </c:pt>
                <c:pt idx="2588">
                  <c:v>31899</c:v>
                </c:pt>
                <c:pt idx="2589">
                  <c:v>31900</c:v>
                </c:pt>
                <c:pt idx="2590">
                  <c:v>31901</c:v>
                </c:pt>
                <c:pt idx="2591">
                  <c:v>31902</c:v>
                </c:pt>
                <c:pt idx="2592">
                  <c:v>31903</c:v>
                </c:pt>
                <c:pt idx="2593">
                  <c:v>31904</c:v>
                </c:pt>
                <c:pt idx="2594">
                  <c:v>31905</c:v>
                </c:pt>
                <c:pt idx="2595">
                  <c:v>31906</c:v>
                </c:pt>
                <c:pt idx="2596">
                  <c:v>31907</c:v>
                </c:pt>
                <c:pt idx="2597">
                  <c:v>31908</c:v>
                </c:pt>
                <c:pt idx="2598">
                  <c:v>31909</c:v>
                </c:pt>
                <c:pt idx="2599">
                  <c:v>31910</c:v>
                </c:pt>
                <c:pt idx="2600">
                  <c:v>31911</c:v>
                </c:pt>
                <c:pt idx="2601">
                  <c:v>31912</c:v>
                </c:pt>
                <c:pt idx="2602">
                  <c:v>31913</c:v>
                </c:pt>
                <c:pt idx="2603">
                  <c:v>31914</c:v>
                </c:pt>
                <c:pt idx="2604">
                  <c:v>31915</c:v>
                </c:pt>
                <c:pt idx="2605">
                  <c:v>31916</c:v>
                </c:pt>
                <c:pt idx="2606">
                  <c:v>31917</c:v>
                </c:pt>
                <c:pt idx="2607">
                  <c:v>31918</c:v>
                </c:pt>
                <c:pt idx="2608">
                  <c:v>31919</c:v>
                </c:pt>
                <c:pt idx="2609">
                  <c:v>31920</c:v>
                </c:pt>
                <c:pt idx="2610">
                  <c:v>31921</c:v>
                </c:pt>
                <c:pt idx="2611">
                  <c:v>31922</c:v>
                </c:pt>
                <c:pt idx="2612">
                  <c:v>31923</c:v>
                </c:pt>
                <c:pt idx="2613">
                  <c:v>31924</c:v>
                </c:pt>
                <c:pt idx="2614">
                  <c:v>31925</c:v>
                </c:pt>
                <c:pt idx="2615">
                  <c:v>31926</c:v>
                </c:pt>
                <c:pt idx="2616">
                  <c:v>31927</c:v>
                </c:pt>
                <c:pt idx="2617">
                  <c:v>31928</c:v>
                </c:pt>
                <c:pt idx="2618">
                  <c:v>31929</c:v>
                </c:pt>
                <c:pt idx="2619">
                  <c:v>31930</c:v>
                </c:pt>
                <c:pt idx="2620">
                  <c:v>31931</c:v>
                </c:pt>
                <c:pt idx="2621">
                  <c:v>31932</c:v>
                </c:pt>
                <c:pt idx="2622">
                  <c:v>31933</c:v>
                </c:pt>
                <c:pt idx="2623">
                  <c:v>31934</c:v>
                </c:pt>
                <c:pt idx="2624">
                  <c:v>31935</c:v>
                </c:pt>
                <c:pt idx="2625">
                  <c:v>31936</c:v>
                </c:pt>
                <c:pt idx="2626">
                  <c:v>31937</c:v>
                </c:pt>
                <c:pt idx="2627">
                  <c:v>31938</c:v>
                </c:pt>
                <c:pt idx="2628">
                  <c:v>31939</c:v>
                </c:pt>
                <c:pt idx="2629">
                  <c:v>31940</c:v>
                </c:pt>
                <c:pt idx="2630">
                  <c:v>31941</c:v>
                </c:pt>
                <c:pt idx="2631">
                  <c:v>31942</c:v>
                </c:pt>
                <c:pt idx="2632">
                  <c:v>31943</c:v>
                </c:pt>
                <c:pt idx="2633">
                  <c:v>31944</c:v>
                </c:pt>
                <c:pt idx="2634">
                  <c:v>31945</c:v>
                </c:pt>
                <c:pt idx="2635">
                  <c:v>31946</c:v>
                </c:pt>
                <c:pt idx="2636">
                  <c:v>31947</c:v>
                </c:pt>
                <c:pt idx="2637">
                  <c:v>31948</c:v>
                </c:pt>
                <c:pt idx="2638">
                  <c:v>31949</c:v>
                </c:pt>
                <c:pt idx="2639">
                  <c:v>31950</c:v>
                </c:pt>
                <c:pt idx="2640">
                  <c:v>31951</c:v>
                </c:pt>
                <c:pt idx="2641">
                  <c:v>31952</c:v>
                </c:pt>
                <c:pt idx="2642">
                  <c:v>31953</c:v>
                </c:pt>
                <c:pt idx="2643">
                  <c:v>31954</c:v>
                </c:pt>
                <c:pt idx="2644">
                  <c:v>31955</c:v>
                </c:pt>
                <c:pt idx="2645">
                  <c:v>31956</c:v>
                </c:pt>
                <c:pt idx="2646">
                  <c:v>31957</c:v>
                </c:pt>
                <c:pt idx="2647">
                  <c:v>31958</c:v>
                </c:pt>
                <c:pt idx="2648">
                  <c:v>31959</c:v>
                </c:pt>
                <c:pt idx="2649">
                  <c:v>31960</c:v>
                </c:pt>
                <c:pt idx="2650">
                  <c:v>31961</c:v>
                </c:pt>
                <c:pt idx="2651">
                  <c:v>31962</c:v>
                </c:pt>
                <c:pt idx="2652">
                  <c:v>31963</c:v>
                </c:pt>
                <c:pt idx="2653">
                  <c:v>31964</c:v>
                </c:pt>
                <c:pt idx="2654">
                  <c:v>31965</c:v>
                </c:pt>
                <c:pt idx="2655">
                  <c:v>31966</c:v>
                </c:pt>
                <c:pt idx="2656">
                  <c:v>31967</c:v>
                </c:pt>
                <c:pt idx="2657">
                  <c:v>31968</c:v>
                </c:pt>
                <c:pt idx="2658">
                  <c:v>31969</c:v>
                </c:pt>
                <c:pt idx="2659">
                  <c:v>31970</c:v>
                </c:pt>
                <c:pt idx="2660">
                  <c:v>31971</c:v>
                </c:pt>
                <c:pt idx="2661">
                  <c:v>31972</c:v>
                </c:pt>
                <c:pt idx="2662">
                  <c:v>31973</c:v>
                </c:pt>
                <c:pt idx="2663">
                  <c:v>31974</c:v>
                </c:pt>
                <c:pt idx="2664">
                  <c:v>31975</c:v>
                </c:pt>
                <c:pt idx="2665">
                  <c:v>31976</c:v>
                </c:pt>
                <c:pt idx="2666">
                  <c:v>31977</c:v>
                </c:pt>
                <c:pt idx="2667">
                  <c:v>31978</c:v>
                </c:pt>
                <c:pt idx="2668">
                  <c:v>31979</c:v>
                </c:pt>
                <c:pt idx="2669">
                  <c:v>31980</c:v>
                </c:pt>
                <c:pt idx="2670">
                  <c:v>31981</c:v>
                </c:pt>
                <c:pt idx="2671">
                  <c:v>31982</c:v>
                </c:pt>
                <c:pt idx="2672">
                  <c:v>31983</c:v>
                </c:pt>
                <c:pt idx="2673">
                  <c:v>31984</c:v>
                </c:pt>
                <c:pt idx="2674">
                  <c:v>31985</c:v>
                </c:pt>
                <c:pt idx="2675">
                  <c:v>31986</c:v>
                </c:pt>
                <c:pt idx="2676">
                  <c:v>31987</c:v>
                </c:pt>
                <c:pt idx="2677">
                  <c:v>31988</c:v>
                </c:pt>
                <c:pt idx="2678">
                  <c:v>31989</c:v>
                </c:pt>
                <c:pt idx="2679">
                  <c:v>31990</c:v>
                </c:pt>
                <c:pt idx="2680">
                  <c:v>31991</c:v>
                </c:pt>
                <c:pt idx="2681">
                  <c:v>31992</c:v>
                </c:pt>
                <c:pt idx="2682">
                  <c:v>31993</c:v>
                </c:pt>
                <c:pt idx="2683">
                  <c:v>31994</c:v>
                </c:pt>
                <c:pt idx="2684">
                  <c:v>31995</c:v>
                </c:pt>
                <c:pt idx="2685">
                  <c:v>31996</c:v>
                </c:pt>
                <c:pt idx="2686">
                  <c:v>31997</c:v>
                </c:pt>
                <c:pt idx="2687">
                  <c:v>31998</c:v>
                </c:pt>
                <c:pt idx="2688">
                  <c:v>31999</c:v>
                </c:pt>
                <c:pt idx="2689">
                  <c:v>32000</c:v>
                </c:pt>
                <c:pt idx="2690">
                  <c:v>32001</c:v>
                </c:pt>
                <c:pt idx="2691">
                  <c:v>32002</c:v>
                </c:pt>
                <c:pt idx="2692">
                  <c:v>32003</c:v>
                </c:pt>
                <c:pt idx="2693">
                  <c:v>32004</c:v>
                </c:pt>
                <c:pt idx="2694">
                  <c:v>32005</c:v>
                </c:pt>
                <c:pt idx="2695">
                  <c:v>32006</c:v>
                </c:pt>
                <c:pt idx="2696">
                  <c:v>32007</c:v>
                </c:pt>
                <c:pt idx="2697">
                  <c:v>32008</c:v>
                </c:pt>
                <c:pt idx="2698">
                  <c:v>32009</c:v>
                </c:pt>
                <c:pt idx="2699">
                  <c:v>32010</c:v>
                </c:pt>
                <c:pt idx="2700">
                  <c:v>32011</c:v>
                </c:pt>
                <c:pt idx="2701">
                  <c:v>32012</c:v>
                </c:pt>
                <c:pt idx="2702">
                  <c:v>32013</c:v>
                </c:pt>
                <c:pt idx="2703">
                  <c:v>32014</c:v>
                </c:pt>
                <c:pt idx="2704">
                  <c:v>32015</c:v>
                </c:pt>
                <c:pt idx="2705">
                  <c:v>32016</c:v>
                </c:pt>
                <c:pt idx="2706">
                  <c:v>32017</c:v>
                </c:pt>
                <c:pt idx="2707">
                  <c:v>32018</c:v>
                </c:pt>
                <c:pt idx="2708">
                  <c:v>32019</c:v>
                </c:pt>
                <c:pt idx="2709">
                  <c:v>32020</c:v>
                </c:pt>
                <c:pt idx="2710">
                  <c:v>32021</c:v>
                </c:pt>
                <c:pt idx="2711">
                  <c:v>32022</c:v>
                </c:pt>
                <c:pt idx="2712">
                  <c:v>32023</c:v>
                </c:pt>
                <c:pt idx="2713">
                  <c:v>32024</c:v>
                </c:pt>
                <c:pt idx="2714">
                  <c:v>32025</c:v>
                </c:pt>
                <c:pt idx="2715">
                  <c:v>32026</c:v>
                </c:pt>
                <c:pt idx="2716">
                  <c:v>32027</c:v>
                </c:pt>
                <c:pt idx="2717">
                  <c:v>32028</c:v>
                </c:pt>
                <c:pt idx="2718">
                  <c:v>32029</c:v>
                </c:pt>
                <c:pt idx="2719">
                  <c:v>32030</c:v>
                </c:pt>
                <c:pt idx="2720">
                  <c:v>32031</c:v>
                </c:pt>
                <c:pt idx="2721">
                  <c:v>32032</c:v>
                </c:pt>
                <c:pt idx="2722">
                  <c:v>32033</c:v>
                </c:pt>
                <c:pt idx="2723">
                  <c:v>32034</c:v>
                </c:pt>
                <c:pt idx="2724">
                  <c:v>32035</c:v>
                </c:pt>
                <c:pt idx="2725">
                  <c:v>32036</c:v>
                </c:pt>
                <c:pt idx="2726">
                  <c:v>32037</c:v>
                </c:pt>
                <c:pt idx="2727">
                  <c:v>32038</c:v>
                </c:pt>
                <c:pt idx="2728">
                  <c:v>32039</c:v>
                </c:pt>
                <c:pt idx="2729">
                  <c:v>32040</c:v>
                </c:pt>
                <c:pt idx="2730">
                  <c:v>32041</c:v>
                </c:pt>
                <c:pt idx="2731">
                  <c:v>32042</c:v>
                </c:pt>
                <c:pt idx="2732">
                  <c:v>32043</c:v>
                </c:pt>
                <c:pt idx="2733">
                  <c:v>32044</c:v>
                </c:pt>
                <c:pt idx="2734">
                  <c:v>32045</c:v>
                </c:pt>
                <c:pt idx="2735">
                  <c:v>32046</c:v>
                </c:pt>
                <c:pt idx="2736">
                  <c:v>32047</c:v>
                </c:pt>
                <c:pt idx="2737">
                  <c:v>32048</c:v>
                </c:pt>
                <c:pt idx="2738">
                  <c:v>32049</c:v>
                </c:pt>
                <c:pt idx="2739">
                  <c:v>32050</c:v>
                </c:pt>
                <c:pt idx="2740">
                  <c:v>32051</c:v>
                </c:pt>
                <c:pt idx="2741">
                  <c:v>32052</c:v>
                </c:pt>
                <c:pt idx="2742">
                  <c:v>32053</c:v>
                </c:pt>
                <c:pt idx="2743">
                  <c:v>32054</c:v>
                </c:pt>
                <c:pt idx="2744">
                  <c:v>32055</c:v>
                </c:pt>
                <c:pt idx="2745">
                  <c:v>32056</c:v>
                </c:pt>
                <c:pt idx="2746">
                  <c:v>32057</c:v>
                </c:pt>
                <c:pt idx="2747">
                  <c:v>32058</c:v>
                </c:pt>
                <c:pt idx="2748">
                  <c:v>32059</c:v>
                </c:pt>
                <c:pt idx="2749">
                  <c:v>32060</c:v>
                </c:pt>
                <c:pt idx="2750">
                  <c:v>32061</c:v>
                </c:pt>
                <c:pt idx="2751">
                  <c:v>32062</c:v>
                </c:pt>
                <c:pt idx="2752">
                  <c:v>32063</c:v>
                </c:pt>
                <c:pt idx="2753">
                  <c:v>32064</c:v>
                </c:pt>
                <c:pt idx="2754">
                  <c:v>32065</c:v>
                </c:pt>
                <c:pt idx="2755">
                  <c:v>32066</c:v>
                </c:pt>
                <c:pt idx="2756">
                  <c:v>32067</c:v>
                </c:pt>
                <c:pt idx="2757">
                  <c:v>32068</c:v>
                </c:pt>
                <c:pt idx="2758">
                  <c:v>32069</c:v>
                </c:pt>
                <c:pt idx="2759">
                  <c:v>32070</c:v>
                </c:pt>
                <c:pt idx="2760">
                  <c:v>32071</c:v>
                </c:pt>
                <c:pt idx="2761">
                  <c:v>32072</c:v>
                </c:pt>
                <c:pt idx="2762">
                  <c:v>32073</c:v>
                </c:pt>
                <c:pt idx="2763">
                  <c:v>32074</c:v>
                </c:pt>
                <c:pt idx="2764">
                  <c:v>32075</c:v>
                </c:pt>
                <c:pt idx="2765">
                  <c:v>32076</c:v>
                </c:pt>
                <c:pt idx="2766">
                  <c:v>32077</c:v>
                </c:pt>
                <c:pt idx="2767">
                  <c:v>32078</c:v>
                </c:pt>
                <c:pt idx="2768">
                  <c:v>32079</c:v>
                </c:pt>
                <c:pt idx="2769">
                  <c:v>32080</c:v>
                </c:pt>
                <c:pt idx="2770">
                  <c:v>32081</c:v>
                </c:pt>
                <c:pt idx="2771">
                  <c:v>32082</c:v>
                </c:pt>
                <c:pt idx="2772">
                  <c:v>32083</c:v>
                </c:pt>
                <c:pt idx="2773">
                  <c:v>32084</c:v>
                </c:pt>
                <c:pt idx="2774">
                  <c:v>32085</c:v>
                </c:pt>
                <c:pt idx="2775">
                  <c:v>32086</c:v>
                </c:pt>
                <c:pt idx="2776">
                  <c:v>32087</c:v>
                </c:pt>
                <c:pt idx="2777">
                  <c:v>32088</c:v>
                </c:pt>
                <c:pt idx="2778">
                  <c:v>32089</c:v>
                </c:pt>
                <c:pt idx="2779">
                  <c:v>32090</c:v>
                </c:pt>
                <c:pt idx="2780">
                  <c:v>32091</c:v>
                </c:pt>
                <c:pt idx="2781">
                  <c:v>32092</c:v>
                </c:pt>
                <c:pt idx="2782">
                  <c:v>32093</c:v>
                </c:pt>
                <c:pt idx="2783">
                  <c:v>32094</c:v>
                </c:pt>
                <c:pt idx="2784">
                  <c:v>32095</c:v>
                </c:pt>
                <c:pt idx="2785">
                  <c:v>32096</c:v>
                </c:pt>
                <c:pt idx="2786">
                  <c:v>32097</c:v>
                </c:pt>
                <c:pt idx="2787">
                  <c:v>32098</c:v>
                </c:pt>
                <c:pt idx="2788">
                  <c:v>32099</c:v>
                </c:pt>
                <c:pt idx="2789">
                  <c:v>32100</c:v>
                </c:pt>
                <c:pt idx="2790">
                  <c:v>32101</c:v>
                </c:pt>
                <c:pt idx="2791">
                  <c:v>32102</c:v>
                </c:pt>
                <c:pt idx="2792">
                  <c:v>32103</c:v>
                </c:pt>
                <c:pt idx="2793">
                  <c:v>32104</c:v>
                </c:pt>
                <c:pt idx="2794">
                  <c:v>32105</c:v>
                </c:pt>
                <c:pt idx="2795">
                  <c:v>32106</c:v>
                </c:pt>
                <c:pt idx="2796">
                  <c:v>32107</c:v>
                </c:pt>
                <c:pt idx="2797">
                  <c:v>32108</c:v>
                </c:pt>
                <c:pt idx="2798">
                  <c:v>32109</c:v>
                </c:pt>
                <c:pt idx="2799">
                  <c:v>32110</c:v>
                </c:pt>
                <c:pt idx="2800">
                  <c:v>32111</c:v>
                </c:pt>
                <c:pt idx="2801">
                  <c:v>32112</c:v>
                </c:pt>
                <c:pt idx="2802">
                  <c:v>32113</c:v>
                </c:pt>
                <c:pt idx="2803">
                  <c:v>32114</c:v>
                </c:pt>
                <c:pt idx="2804">
                  <c:v>32115</c:v>
                </c:pt>
                <c:pt idx="2805">
                  <c:v>32116</c:v>
                </c:pt>
                <c:pt idx="2806">
                  <c:v>32117</c:v>
                </c:pt>
                <c:pt idx="2807">
                  <c:v>32118</c:v>
                </c:pt>
                <c:pt idx="2808">
                  <c:v>32119</c:v>
                </c:pt>
                <c:pt idx="2809">
                  <c:v>32120</c:v>
                </c:pt>
                <c:pt idx="2810">
                  <c:v>32121</c:v>
                </c:pt>
                <c:pt idx="2811">
                  <c:v>32122</c:v>
                </c:pt>
                <c:pt idx="2812">
                  <c:v>32123</c:v>
                </c:pt>
                <c:pt idx="2813">
                  <c:v>32124</c:v>
                </c:pt>
                <c:pt idx="2814">
                  <c:v>32125</c:v>
                </c:pt>
                <c:pt idx="2815">
                  <c:v>32126</c:v>
                </c:pt>
                <c:pt idx="2816">
                  <c:v>32127</c:v>
                </c:pt>
                <c:pt idx="2817">
                  <c:v>32128</c:v>
                </c:pt>
                <c:pt idx="2818">
                  <c:v>32129</c:v>
                </c:pt>
                <c:pt idx="2819">
                  <c:v>32130</c:v>
                </c:pt>
                <c:pt idx="2820">
                  <c:v>32131</c:v>
                </c:pt>
                <c:pt idx="2821">
                  <c:v>32132</c:v>
                </c:pt>
                <c:pt idx="2822">
                  <c:v>32133</c:v>
                </c:pt>
                <c:pt idx="2823">
                  <c:v>32134</c:v>
                </c:pt>
                <c:pt idx="2824">
                  <c:v>32135</c:v>
                </c:pt>
                <c:pt idx="2825">
                  <c:v>32136</c:v>
                </c:pt>
                <c:pt idx="2826">
                  <c:v>32137</c:v>
                </c:pt>
                <c:pt idx="2827">
                  <c:v>32138</c:v>
                </c:pt>
                <c:pt idx="2828">
                  <c:v>32139</c:v>
                </c:pt>
                <c:pt idx="2829">
                  <c:v>32140</c:v>
                </c:pt>
                <c:pt idx="2830">
                  <c:v>32141</c:v>
                </c:pt>
                <c:pt idx="2831">
                  <c:v>32142</c:v>
                </c:pt>
                <c:pt idx="2832">
                  <c:v>32143</c:v>
                </c:pt>
                <c:pt idx="2833">
                  <c:v>32144</c:v>
                </c:pt>
                <c:pt idx="2834">
                  <c:v>32145</c:v>
                </c:pt>
                <c:pt idx="2835">
                  <c:v>32146</c:v>
                </c:pt>
                <c:pt idx="2836">
                  <c:v>32147</c:v>
                </c:pt>
                <c:pt idx="2837">
                  <c:v>32148</c:v>
                </c:pt>
                <c:pt idx="2838">
                  <c:v>32149</c:v>
                </c:pt>
                <c:pt idx="2839">
                  <c:v>32150</c:v>
                </c:pt>
                <c:pt idx="2840">
                  <c:v>32151</c:v>
                </c:pt>
                <c:pt idx="2841">
                  <c:v>32152</c:v>
                </c:pt>
                <c:pt idx="2842">
                  <c:v>32153</c:v>
                </c:pt>
                <c:pt idx="2843">
                  <c:v>32154</c:v>
                </c:pt>
                <c:pt idx="2844">
                  <c:v>32155</c:v>
                </c:pt>
                <c:pt idx="2845">
                  <c:v>32156</c:v>
                </c:pt>
                <c:pt idx="2846">
                  <c:v>32157</c:v>
                </c:pt>
                <c:pt idx="2847">
                  <c:v>32158</c:v>
                </c:pt>
                <c:pt idx="2848">
                  <c:v>32159</c:v>
                </c:pt>
                <c:pt idx="2849">
                  <c:v>32160</c:v>
                </c:pt>
                <c:pt idx="2850">
                  <c:v>32161</c:v>
                </c:pt>
                <c:pt idx="2851">
                  <c:v>32162</c:v>
                </c:pt>
                <c:pt idx="2852">
                  <c:v>32163</c:v>
                </c:pt>
                <c:pt idx="2853">
                  <c:v>32164</c:v>
                </c:pt>
                <c:pt idx="2854">
                  <c:v>32165</c:v>
                </c:pt>
                <c:pt idx="2855">
                  <c:v>32166</c:v>
                </c:pt>
                <c:pt idx="2856">
                  <c:v>32167</c:v>
                </c:pt>
                <c:pt idx="2857">
                  <c:v>32168</c:v>
                </c:pt>
                <c:pt idx="2858">
                  <c:v>32169</c:v>
                </c:pt>
                <c:pt idx="2859">
                  <c:v>32170</c:v>
                </c:pt>
                <c:pt idx="2860">
                  <c:v>32171</c:v>
                </c:pt>
                <c:pt idx="2861">
                  <c:v>32172</c:v>
                </c:pt>
                <c:pt idx="2862">
                  <c:v>32173</c:v>
                </c:pt>
                <c:pt idx="2863">
                  <c:v>32174</c:v>
                </c:pt>
                <c:pt idx="2864">
                  <c:v>32175</c:v>
                </c:pt>
                <c:pt idx="2865">
                  <c:v>32176</c:v>
                </c:pt>
                <c:pt idx="2866">
                  <c:v>32177</c:v>
                </c:pt>
                <c:pt idx="2867">
                  <c:v>32178</c:v>
                </c:pt>
                <c:pt idx="2868">
                  <c:v>32179</c:v>
                </c:pt>
                <c:pt idx="2869">
                  <c:v>32180</c:v>
                </c:pt>
                <c:pt idx="2870">
                  <c:v>32181</c:v>
                </c:pt>
                <c:pt idx="2871">
                  <c:v>32182</c:v>
                </c:pt>
                <c:pt idx="2872">
                  <c:v>32183</c:v>
                </c:pt>
                <c:pt idx="2873">
                  <c:v>32184</c:v>
                </c:pt>
                <c:pt idx="2874">
                  <c:v>32185</c:v>
                </c:pt>
                <c:pt idx="2875">
                  <c:v>32186</c:v>
                </c:pt>
                <c:pt idx="2876">
                  <c:v>32187</c:v>
                </c:pt>
                <c:pt idx="2877">
                  <c:v>32188</c:v>
                </c:pt>
                <c:pt idx="2878">
                  <c:v>32189</c:v>
                </c:pt>
                <c:pt idx="2879">
                  <c:v>32190</c:v>
                </c:pt>
                <c:pt idx="2880">
                  <c:v>32191</c:v>
                </c:pt>
                <c:pt idx="2881">
                  <c:v>32192</c:v>
                </c:pt>
                <c:pt idx="2882">
                  <c:v>32193</c:v>
                </c:pt>
                <c:pt idx="2883">
                  <c:v>32194</c:v>
                </c:pt>
                <c:pt idx="2884">
                  <c:v>32195</c:v>
                </c:pt>
                <c:pt idx="2885">
                  <c:v>32196</c:v>
                </c:pt>
                <c:pt idx="2886">
                  <c:v>32197</c:v>
                </c:pt>
                <c:pt idx="2887">
                  <c:v>32198</c:v>
                </c:pt>
                <c:pt idx="2888">
                  <c:v>32199</c:v>
                </c:pt>
                <c:pt idx="2889">
                  <c:v>32200</c:v>
                </c:pt>
                <c:pt idx="2890">
                  <c:v>32201</c:v>
                </c:pt>
                <c:pt idx="2891">
                  <c:v>32202</c:v>
                </c:pt>
                <c:pt idx="2892">
                  <c:v>32203</c:v>
                </c:pt>
                <c:pt idx="2893">
                  <c:v>32204</c:v>
                </c:pt>
                <c:pt idx="2894">
                  <c:v>32205</c:v>
                </c:pt>
                <c:pt idx="2895">
                  <c:v>32206</c:v>
                </c:pt>
                <c:pt idx="2896">
                  <c:v>32207</c:v>
                </c:pt>
                <c:pt idx="2897">
                  <c:v>32208</c:v>
                </c:pt>
                <c:pt idx="2898">
                  <c:v>32209</c:v>
                </c:pt>
                <c:pt idx="2899">
                  <c:v>32210</c:v>
                </c:pt>
                <c:pt idx="2900">
                  <c:v>32211</c:v>
                </c:pt>
                <c:pt idx="2901">
                  <c:v>32212</c:v>
                </c:pt>
                <c:pt idx="2902">
                  <c:v>32213</c:v>
                </c:pt>
                <c:pt idx="2903">
                  <c:v>32214</c:v>
                </c:pt>
                <c:pt idx="2904">
                  <c:v>32215</c:v>
                </c:pt>
                <c:pt idx="2905">
                  <c:v>32216</c:v>
                </c:pt>
                <c:pt idx="2906">
                  <c:v>32217</c:v>
                </c:pt>
                <c:pt idx="2907">
                  <c:v>32218</c:v>
                </c:pt>
                <c:pt idx="2908">
                  <c:v>32219</c:v>
                </c:pt>
                <c:pt idx="2909">
                  <c:v>32220</c:v>
                </c:pt>
                <c:pt idx="2910">
                  <c:v>32221</c:v>
                </c:pt>
                <c:pt idx="2911">
                  <c:v>32222</c:v>
                </c:pt>
                <c:pt idx="2912">
                  <c:v>32223</c:v>
                </c:pt>
                <c:pt idx="2913">
                  <c:v>32224</c:v>
                </c:pt>
                <c:pt idx="2914">
                  <c:v>32225</c:v>
                </c:pt>
                <c:pt idx="2915">
                  <c:v>32226</c:v>
                </c:pt>
                <c:pt idx="2916">
                  <c:v>32227</c:v>
                </c:pt>
                <c:pt idx="2917">
                  <c:v>32228</c:v>
                </c:pt>
                <c:pt idx="2918">
                  <c:v>32229</c:v>
                </c:pt>
                <c:pt idx="2919">
                  <c:v>32230</c:v>
                </c:pt>
                <c:pt idx="2920">
                  <c:v>32231</c:v>
                </c:pt>
                <c:pt idx="2921">
                  <c:v>32232</c:v>
                </c:pt>
                <c:pt idx="2922">
                  <c:v>32233</c:v>
                </c:pt>
                <c:pt idx="2923">
                  <c:v>32234</c:v>
                </c:pt>
                <c:pt idx="2924">
                  <c:v>32235</c:v>
                </c:pt>
                <c:pt idx="2925">
                  <c:v>32236</c:v>
                </c:pt>
                <c:pt idx="2926">
                  <c:v>32237</c:v>
                </c:pt>
                <c:pt idx="2927">
                  <c:v>32238</c:v>
                </c:pt>
                <c:pt idx="2928">
                  <c:v>32239</c:v>
                </c:pt>
                <c:pt idx="2929">
                  <c:v>32240</c:v>
                </c:pt>
                <c:pt idx="2930">
                  <c:v>32241</c:v>
                </c:pt>
                <c:pt idx="2931">
                  <c:v>32242</c:v>
                </c:pt>
                <c:pt idx="2932">
                  <c:v>32243</c:v>
                </c:pt>
                <c:pt idx="2933">
                  <c:v>32244</c:v>
                </c:pt>
                <c:pt idx="2934">
                  <c:v>32245</c:v>
                </c:pt>
                <c:pt idx="2935">
                  <c:v>32246</c:v>
                </c:pt>
                <c:pt idx="2936">
                  <c:v>32247</c:v>
                </c:pt>
                <c:pt idx="2937">
                  <c:v>32248</c:v>
                </c:pt>
                <c:pt idx="2938">
                  <c:v>32249</c:v>
                </c:pt>
                <c:pt idx="2939">
                  <c:v>32250</c:v>
                </c:pt>
                <c:pt idx="2940">
                  <c:v>32251</c:v>
                </c:pt>
                <c:pt idx="2941">
                  <c:v>32252</c:v>
                </c:pt>
                <c:pt idx="2942">
                  <c:v>32253</c:v>
                </c:pt>
                <c:pt idx="2943">
                  <c:v>32254</c:v>
                </c:pt>
                <c:pt idx="2944">
                  <c:v>32255</c:v>
                </c:pt>
                <c:pt idx="2945">
                  <c:v>32256</c:v>
                </c:pt>
                <c:pt idx="2946">
                  <c:v>32257</c:v>
                </c:pt>
                <c:pt idx="2947">
                  <c:v>32258</c:v>
                </c:pt>
                <c:pt idx="2948">
                  <c:v>32259</c:v>
                </c:pt>
                <c:pt idx="2949">
                  <c:v>32260</c:v>
                </c:pt>
                <c:pt idx="2950">
                  <c:v>32261</c:v>
                </c:pt>
                <c:pt idx="2951">
                  <c:v>32262</c:v>
                </c:pt>
                <c:pt idx="2952">
                  <c:v>32263</c:v>
                </c:pt>
                <c:pt idx="2953">
                  <c:v>32264</c:v>
                </c:pt>
                <c:pt idx="2954">
                  <c:v>32265</c:v>
                </c:pt>
                <c:pt idx="2955">
                  <c:v>32266</c:v>
                </c:pt>
                <c:pt idx="2956">
                  <c:v>32267</c:v>
                </c:pt>
                <c:pt idx="2957">
                  <c:v>32268</c:v>
                </c:pt>
                <c:pt idx="2958">
                  <c:v>32269</c:v>
                </c:pt>
                <c:pt idx="2959">
                  <c:v>32270</c:v>
                </c:pt>
                <c:pt idx="2960">
                  <c:v>32271</c:v>
                </c:pt>
                <c:pt idx="2961">
                  <c:v>32272</c:v>
                </c:pt>
                <c:pt idx="2962">
                  <c:v>32273</c:v>
                </c:pt>
                <c:pt idx="2963">
                  <c:v>32274</c:v>
                </c:pt>
                <c:pt idx="2964">
                  <c:v>32275</c:v>
                </c:pt>
                <c:pt idx="2965">
                  <c:v>32276</c:v>
                </c:pt>
                <c:pt idx="2966">
                  <c:v>32277</c:v>
                </c:pt>
                <c:pt idx="2967">
                  <c:v>32278</c:v>
                </c:pt>
                <c:pt idx="2968">
                  <c:v>32279</c:v>
                </c:pt>
                <c:pt idx="2969">
                  <c:v>32280</c:v>
                </c:pt>
                <c:pt idx="2970">
                  <c:v>32281</c:v>
                </c:pt>
                <c:pt idx="2971">
                  <c:v>32282</c:v>
                </c:pt>
                <c:pt idx="2972">
                  <c:v>32283</c:v>
                </c:pt>
                <c:pt idx="2973">
                  <c:v>32284</c:v>
                </c:pt>
                <c:pt idx="2974">
                  <c:v>32285</c:v>
                </c:pt>
                <c:pt idx="2975">
                  <c:v>32286</c:v>
                </c:pt>
                <c:pt idx="2976">
                  <c:v>32287</c:v>
                </c:pt>
                <c:pt idx="2977">
                  <c:v>32288</c:v>
                </c:pt>
                <c:pt idx="2978">
                  <c:v>32289</c:v>
                </c:pt>
                <c:pt idx="2979">
                  <c:v>32290</c:v>
                </c:pt>
                <c:pt idx="2980">
                  <c:v>32291</c:v>
                </c:pt>
                <c:pt idx="2981">
                  <c:v>32292</c:v>
                </c:pt>
                <c:pt idx="2982">
                  <c:v>32293</c:v>
                </c:pt>
                <c:pt idx="2983">
                  <c:v>32294</c:v>
                </c:pt>
                <c:pt idx="2984">
                  <c:v>32295</c:v>
                </c:pt>
                <c:pt idx="2985">
                  <c:v>32296</c:v>
                </c:pt>
                <c:pt idx="2986">
                  <c:v>32297</c:v>
                </c:pt>
                <c:pt idx="2987">
                  <c:v>32298</c:v>
                </c:pt>
                <c:pt idx="2988">
                  <c:v>32299</c:v>
                </c:pt>
                <c:pt idx="2989">
                  <c:v>32300</c:v>
                </c:pt>
                <c:pt idx="2990">
                  <c:v>32301</c:v>
                </c:pt>
                <c:pt idx="2991">
                  <c:v>32302</c:v>
                </c:pt>
                <c:pt idx="2992">
                  <c:v>32303</c:v>
                </c:pt>
                <c:pt idx="2993">
                  <c:v>32304</c:v>
                </c:pt>
                <c:pt idx="2994">
                  <c:v>32305</c:v>
                </c:pt>
                <c:pt idx="2995">
                  <c:v>32306</c:v>
                </c:pt>
                <c:pt idx="2996">
                  <c:v>32307</c:v>
                </c:pt>
                <c:pt idx="2997">
                  <c:v>32308</c:v>
                </c:pt>
                <c:pt idx="2998">
                  <c:v>32309</c:v>
                </c:pt>
                <c:pt idx="2999">
                  <c:v>32310</c:v>
                </c:pt>
                <c:pt idx="3000">
                  <c:v>32311</c:v>
                </c:pt>
                <c:pt idx="3001">
                  <c:v>32312</c:v>
                </c:pt>
                <c:pt idx="3002">
                  <c:v>32313</c:v>
                </c:pt>
                <c:pt idx="3003">
                  <c:v>32314</c:v>
                </c:pt>
                <c:pt idx="3004">
                  <c:v>32315</c:v>
                </c:pt>
                <c:pt idx="3005">
                  <c:v>32316</c:v>
                </c:pt>
                <c:pt idx="3006">
                  <c:v>32317</c:v>
                </c:pt>
                <c:pt idx="3007">
                  <c:v>32318</c:v>
                </c:pt>
                <c:pt idx="3008">
                  <c:v>32319</c:v>
                </c:pt>
                <c:pt idx="3009">
                  <c:v>32320</c:v>
                </c:pt>
                <c:pt idx="3010">
                  <c:v>32321</c:v>
                </c:pt>
                <c:pt idx="3011">
                  <c:v>32322</c:v>
                </c:pt>
                <c:pt idx="3012">
                  <c:v>32323</c:v>
                </c:pt>
                <c:pt idx="3013">
                  <c:v>32324</c:v>
                </c:pt>
                <c:pt idx="3014">
                  <c:v>32325</c:v>
                </c:pt>
                <c:pt idx="3015">
                  <c:v>32326</c:v>
                </c:pt>
                <c:pt idx="3016">
                  <c:v>32327</c:v>
                </c:pt>
                <c:pt idx="3017">
                  <c:v>32328</c:v>
                </c:pt>
                <c:pt idx="3018">
                  <c:v>32329</c:v>
                </c:pt>
                <c:pt idx="3019">
                  <c:v>32330</c:v>
                </c:pt>
                <c:pt idx="3020">
                  <c:v>32331</c:v>
                </c:pt>
                <c:pt idx="3021">
                  <c:v>32332</c:v>
                </c:pt>
                <c:pt idx="3022">
                  <c:v>32333</c:v>
                </c:pt>
                <c:pt idx="3023">
                  <c:v>32334</c:v>
                </c:pt>
                <c:pt idx="3024">
                  <c:v>32335</c:v>
                </c:pt>
                <c:pt idx="3025">
                  <c:v>32336</c:v>
                </c:pt>
                <c:pt idx="3026">
                  <c:v>32337</c:v>
                </c:pt>
                <c:pt idx="3027">
                  <c:v>32338</c:v>
                </c:pt>
                <c:pt idx="3028">
                  <c:v>32339</c:v>
                </c:pt>
                <c:pt idx="3029">
                  <c:v>32340</c:v>
                </c:pt>
                <c:pt idx="3030">
                  <c:v>32341</c:v>
                </c:pt>
                <c:pt idx="3031">
                  <c:v>32342</c:v>
                </c:pt>
                <c:pt idx="3032">
                  <c:v>32343</c:v>
                </c:pt>
                <c:pt idx="3033">
                  <c:v>32344</c:v>
                </c:pt>
                <c:pt idx="3034">
                  <c:v>32345</c:v>
                </c:pt>
                <c:pt idx="3035">
                  <c:v>32346</c:v>
                </c:pt>
                <c:pt idx="3036">
                  <c:v>32347</c:v>
                </c:pt>
                <c:pt idx="3037">
                  <c:v>32348</c:v>
                </c:pt>
                <c:pt idx="3038">
                  <c:v>32349</c:v>
                </c:pt>
                <c:pt idx="3039">
                  <c:v>32350</c:v>
                </c:pt>
                <c:pt idx="3040">
                  <c:v>32351</c:v>
                </c:pt>
                <c:pt idx="3041">
                  <c:v>32352</c:v>
                </c:pt>
                <c:pt idx="3042">
                  <c:v>32353</c:v>
                </c:pt>
                <c:pt idx="3043">
                  <c:v>32354</c:v>
                </c:pt>
                <c:pt idx="3044">
                  <c:v>32355</c:v>
                </c:pt>
                <c:pt idx="3045">
                  <c:v>32356</c:v>
                </c:pt>
                <c:pt idx="3046">
                  <c:v>32357</c:v>
                </c:pt>
                <c:pt idx="3047">
                  <c:v>32358</c:v>
                </c:pt>
                <c:pt idx="3048">
                  <c:v>32359</c:v>
                </c:pt>
                <c:pt idx="3049">
                  <c:v>32360</c:v>
                </c:pt>
                <c:pt idx="3050">
                  <c:v>32361</c:v>
                </c:pt>
                <c:pt idx="3051">
                  <c:v>32362</c:v>
                </c:pt>
                <c:pt idx="3052">
                  <c:v>32363</c:v>
                </c:pt>
                <c:pt idx="3053">
                  <c:v>32364</c:v>
                </c:pt>
                <c:pt idx="3054">
                  <c:v>32365</c:v>
                </c:pt>
                <c:pt idx="3055">
                  <c:v>32366</c:v>
                </c:pt>
                <c:pt idx="3056">
                  <c:v>32367</c:v>
                </c:pt>
                <c:pt idx="3057">
                  <c:v>32368</c:v>
                </c:pt>
                <c:pt idx="3058">
                  <c:v>32369</c:v>
                </c:pt>
                <c:pt idx="3059">
                  <c:v>32370</c:v>
                </c:pt>
                <c:pt idx="3060">
                  <c:v>32371</c:v>
                </c:pt>
                <c:pt idx="3061">
                  <c:v>32372</c:v>
                </c:pt>
                <c:pt idx="3062">
                  <c:v>32373</c:v>
                </c:pt>
                <c:pt idx="3063">
                  <c:v>32374</c:v>
                </c:pt>
                <c:pt idx="3064">
                  <c:v>32375</c:v>
                </c:pt>
                <c:pt idx="3065">
                  <c:v>32376</c:v>
                </c:pt>
                <c:pt idx="3066">
                  <c:v>32377</c:v>
                </c:pt>
                <c:pt idx="3067">
                  <c:v>32378</c:v>
                </c:pt>
                <c:pt idx="3068">
                  <c:v>32379</c:v>
                </c:pt>
                <c:pt idx="3069">
                  <c:v>32380</c:v>
                </c:pt>
                <c:pt idx="3070">
                  <c:v>32381</c:v>
                </c:pt>
                <c:pt idx="3071">
                  <c:v>32382</c:v>
                </c:pt>
                <c:pt idx="3072">
                  <c:v>32383</c:v>
                </c:pt>
                <c:pt idx="3073">
                  <c:v>32384</c:v>
                </c:pt>
                <c:pt idx="3074">
                  <c:v>32385</c:v>
                </c:pt>
                <c:pt idx="3075">
                  <c:v>32386</c:v>
                </c:pt>
                <c:pt idx="3076">
                  <c:v>32387</c:v>
                </c:pt>
                <c:pt idx="3077">
                  <c:v>32388</c:v>
                </c:pt>
                <c:pt idx="3078">
                  <c:v>32389</c:v>
                </c:pt>
                <c:pt idx="3079">
                  <c:v>32390</c:v>
                </c:pt>
                <c:pt idx="3080">
                  <c:v>32391</c:v>
                </c:pt>
                <c:pt idx="3081">
                  <c:v>32392</c:v>
                </c:pt>
                <c:pt idx="3082">
                  <c:v>32393</c:v>
                </c:pt>
                <c:pt idx="3083">
                  <c:v>32394</c:v>
                </c:pt>
                <c:pt idx="3084">
                  <c:v>32395</c:v>
                </c:pt>
                <c:pt idx="3085">
                  <c:v>32396</c:v>
                </c:pt>
                <c:pt idx="3086">
                  <c:v>32397</c:v>
                </c:pt>
                <c:pt idx="3087">
                  <c:v>32398</c:v>
                </c:pt>
                <c:pt idx="3088">
                  <c:v>32399</c:v>
                </c:pt>
                <c:pt idx="3089">
                  <c:v>32400</c:v>
                </c:pt>
                <c:pt idx="3090">
                  <c:v>32401</c:v>
                </c:pt>
                <c:pt idx="3091">
                  <c:v>32402</c:v>
                </c:pt>
                <c:pt idx="3092">
                  <c:v>32403</c:v>
                </c:pt>
                <c:pt idx="3093">
                  <c:v>32404</c:v>
                </c:pt>
                <c:pt idx="3094">
                  <c:v>32405</c:v>
                </c:pt>
                <c:pt idx="3095">
                  <c:v>32406</c:v>
                </c:pt>
                <c:pt idx="3096">
                  <c:v>32407</c:v>
                </c:pt>
                <c:pt idx="3097">
                  <c:v>32408</c:v>
                </c:pt>
                <c:pt idx="3098">
                  <c:v>32409</c:v>
                </c:pt>
                <c:pt idx="3099">
                  <c:v>32410</c:v>
                </c:pt>
                <c:pt idx="3100">
                  <c:v>32411</c:v>
                </c:pt>
                <c:pt idx="3101">
                  <c:v>32412</c:v>
                </c:pt>
                <c:pt idx="3102">
                  <c:v>32413</c:v>
                </c:pt>
                <c:pt idx="3103">
                  <c:v>32414</c:v>
                </c:pt>
                <c:pt idx="3104">
                  <c:v>32415</c:v>
                </c:pt>
                <c:pt idx="3105">
                  <c:v>32416</c:v>
                </c:pt>
                <c:pt idx="3106">
                  <c:v>32417</c:v>
                </c:pt>
                <c:pt idx="3107">
                  <c:v>32418</c:v>
                </c:pt>
                <c:pt idx="3108">
                  <c:v>32419</c:v>
                </c:pt>
                <c:pt idx="3109">
                  <c:v>32420</c:v>
                </c:pt>
                <c:pt idx="3110">
                  <c:v>32421</c:v>
                </c:pt>
                <c:pt idx="3111">
                  <c:v>32422</c:v>
                </c:pt>
                <c:pt idx="3112">
                  <c:v>32423</c:v>
                </c:pt>
                <c:pt idx="3113">
                  <c:v>32424</c:v>
                </c:pt>
                <c:pt idx="3114">
                  <c:v>32425</c:v>
                </c:pt>
                <c:pt idx="3115">
                  <c:v>32426</c:v>
                </c:pt>
                <c:pt idx="3116">
                  <c:v>32427</c:v>
                </c:pt>
                <c:pt idx="3117">
                  <c:v>32428</c:v>
                </c:pt>
                <c:pt idx="3118">
                  <c:v>32429</c:v>
                </c:pt>
                <c:pt idx="3119">
                  <c:v>32430</c:v>
                </c:pt>
                <c:pt idx="3120">
                  <c:v>32431</c:v>
                </c:pt>
                <c:pt idx="3121">
                  <c:v>32432</c:v>
                </c:pt>
                <c:pt idx="3122">
                  <c:v>32433</c:v>
                </c:pt>
                <c:pt idx="3123">
                  <c:v>32434</c:v>
                </c:pt>
                <c:pt idx="3124">
                  <c:v>32435</c:v>
                </c:pt>
                <c:pt idx="3125">
                  <c:v>32436</c:v>
                </c:pt>
                <c:pt idx="3126">
                  <c:v>32437</c:v>
                </c:pt>
                <c:pt idx="3127">
                  <c:v>32438</c:v>
                </c:pt>
                <c:pt idx="3128">
                  <c:v>32439</c:v>
                </c:pt>
                <c:pt idx="3129">
                  <c:v>32440</c:v>
                </c:pt>
                <c:pt idx="3130">
                  <c:v>32441</c:v>
                </c:pt>
                <c:pt idx="3131">
                  <c:v>32442</c:v>
                </c:pt>
                <c:pt idx="3132">
                  <c:v>32443</c:v>
                </c:pt>
                <c:pt idx="3133">
                  <c:v>32444</c:v>
                </c:pt>
                <c:pt idx="3134">
                  <c:v>32445</c:v>
                </c:pt>
                <c:pt idx="3135">
                  <c:v>32446</c:v>
                </c:pt>
                <c:pt idx="3136">
                  <c:v>32447</c:v>
                </c:pt>
                <c:pt idx="3137">
                  <c:v>32448</c:v>
                </c:pt>
                <c:pt idx="3138">
                  <c:v>32449</c:v>
                </c:pt>
                <c:pt idx="3139">
                  <c:v>32450</c:v>
                </c:pt>
                <c:pt idx="3140">
                  <c:v>32451</c:v>
                </c:pt>
                <c:pt idx="3141">
                  <c:v>32452</c:v>
                </c:pt>
                <c:pt idx="3142">
                  <c:v>32453</c:v>
                </c:pt>
                <c:pt idx="3143">
                  <c:v>32454</c:v>
                </c:pt>
                <c:pt idx="3144">
                  <c:v>32455</c:v>
                </c:pt>
                <c:pt idx="3145">
                  <c:v>32456</c:v>
                </c:pt>
                <c:pt idx="3146">
                  <c:v>32457</c:v>
                </c:pt>
                <c:pt idx="3147">
                  <c:v>32458</c:v>
                </c:pt>
                <c:pt idx="3148">
                  <c:v>32459</c:v>
                </c:pt>
                <c:pt idx="3149">
                  <c:v>32460</c:v>
                </c:pt>
                <c:pt idx="3150">
                  <c:v>32461</c:v>
                </c:pt>
                <c:pt idx="3151">
                  <c:v>32462</c:v>
                </c:pt>
                <c:pt idx="3152">
                  <c:v>32463</c:v>
                </c:pt>
                <c:pt idx="3153">
                  <c:v>32464</c:v>
                </c:pt>
                <c:pt idx="3154">
                  <c:v>32465</c:v>
                </c:pt>
                <c:pt idx="3155">
                  <c:v>32466</c:v>
                </c:pt>
                <c:pt idx="3156">
                  <c:v>32467</c:v>
                </c:pt>
                <c:pt idx="3157">
                  <c:v>32468</c:v>
                </c:pt>
                <c:pt idx="3158">
                  <c:v>32469</c:v>
                </c:pt>
                <c:pt idx="3159">
                  <c:v>32470</c:v>
                </c:pt>
                <c:pt idx="3160">
                  <c:v>32471</c:v>
                </c:pt>
                <c:pt idx="3161">
                  <c:v>32472</c:v>
                </c:pt>
                <c:pt idx="3162">
                  <c:v>32473</c:v>
                </c:pt>
                <c:pt idx="3163">
                  <c:v>32474</c:v>
                </c:pt>
                <c:pt idx="3164">
                  <c:v>32475</c:v>
                </c:pt>
                <c:pt idx="3165">
                  <c:v>32476</c:v>
                </c:pt>
                <c:pt idx="3166">
                  <c:v>32477</c:v>
                </c:pt>
                <c:pt idx="3167">
                  <c:v>32478</c:v>
                </c:pt>
                <c:pt idx="3168">
                  <c:v>32479</c:v>
                </c:pt>
                <c:pt idx="3169">
                  <c:v>32480</c:v>
                </c:pt>
                <c:pt idx="3170">
                  <c:v>32481</c:v>
                </c:pt>
                <c:pt idx="3171">
                  <c:v>32482</c:v>
                </c:pt>
                <c:pt idx="3172">
                  <c:v>32483</c:v>
                </c:pt>
                <c:pt idx="3173">
                  <c:v>32484</c:v>
                </c:pt>
                <c:pt idx="3174">
                  <c:v>32485</c:v>
                </c:pt>
                <c:pt idx="3175">
                  <c:v>32486</c:v>
                </c:pt>
                <c:pt idx="3176">
                  <c:v>32487</c:v>
                </c:pt>
                <c:pt idx="3177">
                  <c:v>32488</c:v>
                </c:pt>
                <c:pt idx="3178">
                  <c:v>32489</c:v>
                </c:pt>
                <c:pt idx="3179">
                  <c:v>32490</c:v>
                </c:pt>
                <c:pt idx="3180">
                  <c:v>32491</c:v>
                </c:pt>
                <c:pt idx="3181">
                  <c:v>32492</c:v>
                </c:pt>
                <c:pt idx="3182">
                  <c:v>32493</c:v>
                </c:pt>
                <c:pt idx="3183">
                  <c:v>32494</c:v>
                </c:pt>
                <c:pt idx="3184">
                  <c:v>32495</c:v>
                </c:pt>
                <c:pt idx="3185">
                  <c:v>32496</c:v>
                </c:pt>
                <c:pt idx="3186">
                  <c:v>32497</c:v>
                </c:pt>
                <c:pt idx="3187">
                  <c:v>32498</c:v>
                </c:pt>
                <c:pt idx="3188">
                  <c:v>32499</c:v>
                </c:pt>
                <c:pt idx="3189">
                  <c:v>32500</c:v>
                </c:pt>
                <c:pt idx="3190">
                  <c:v>32501</c:v>
                </c:pt>
                <c:pt idx="3191">
                  <c:v>32502</c:v>
                </c:pt>
                <c:pt idx="3192">
                  <c:v>32503</c:v>
                </c:pt>
                <c:pt idx="3193">
                  <c:v>32504</c:v>
                </c:pt>
                <c:pt idx="3194">
                  <c:v>32505</c:v>
                </c:pt>
                <c:pt idx="3195">
                  <c:v>32506</c:v>
                </c:pt>
                <c:pt idx="3196">
                  <c:v>32507</c:v>
                </c:pt>
                <c:pt idx="3197">
                  <c:v>32508</c:v>
                </c:pt>
                <c:pt idx="3198">
                  <c:v>32509</c:v>
                </c:pt>
                <c:pt idx="3199">
                  <c:v>32510</c:v>
                </c:pt>
                <c:pt idx="3200">
                  <c:v>32511</c:v>
                </c:pt>
                <c:pt idx="3201">
                  <c:v>32512</c:v>
                </c:pt>
                <c:pt idx="3202">
                  <c:v>32513</c:v>
                </c:pt>
                <c:pt idx="3203">
                  <c:v>32514</c:v>
                </c:pt>
                <c:pt idx="3204">
                  <c:v>32515</c:v>
                </c:pt>
                <c:pt idx="3205">
                  <c:v>32516</c:v>
                </c:pt>
                <c:pt idx="3206">
                  <c:v>32517</c:v>
                </c:pt>
                <c:pt idx="3207">
                  <c:v>32518</c:v>
                </c:pt>
                <c:pt idx="3208">
                  <c:v>32519</c:v>
                </c:pt>
                <c:pt idx="3209">
                  <c:v>32520</c:v>
                </c:pt>
                <c:pt idx="3210">
                  <c:v>32521</c:v>
                </c:pt>
                <c:pt idx="3211">
                  <c:v>32522</c:v>
                </c:pt>
                <c:pt idx="3212">
                  <c:v>32523</c:v>
                </c:pt>
                <c:pt idx="3213">
                  <c:v>32524</c:v>
                </c:pt>
                <c:pt idx="3214">
                  <c:v>32525</c:v>
                </c:pt>
                <c:pt idx="3215">
                  <c:v>32526</c:v>
                </c:pt>
                <c:pt idx="3216">
                  <c:v>32527</c:v>
                </c:pt>
                <c:pt idx="3217">
                  <c:v>32528</c:v>
                </c:pt>
                <c:pt idx="3218">
                  <c:v>32529</c:v>
                </c:pt>
                <c:pt idx="3219">
                  <c:v>32530</c:v>
                </c:pt>
                <c:pt idx="3220">
                  <c:v>32531</c:v>
                </c:pt>
                <c:pt idx="3221">
                  <c:v>32532</c:v>
                </c:pt>
                <c:pt idx="3222">
                  <c:v>32533</c:v>
                </c:pt>
                <c:pt idx="3223">
                  <c:v>32534</c:v>
                </c:pt>
                <c:pt idx="3224">
                  <c:v>32535</c:v>
                </c:pt>
                <c:pt idx="3225">
                  <c:v>32536</c:v>
                </c:pt>
                <c:pt idx="3226">
                  <c:v>32537</c:v>
                </c:pt>
                <c:pt idx="3227">
                  <c:v>32538</c:v>
                </c:pt>
                <c:pt idx="3228">
                  <c:v>32539</c:v>
                </c:pt>
                <c:pt idx="3229">
                  <c:v>32540</c:v>
                </c:pt>
                <c:pt idx="3230">
                  <c:v>32541</c:v>
                </c:pt>
                <c:pt idx="3231">
                  <c:v>32542</c:v>
                </c:pt>
                <c:pt idx="3232">
                  <c:v>32543</c:v>
                </c:pt>
                <c:pt idx="3233">
                  <c:v>32544</c:v>
                </c:pt>
                <c:pt idx="3234">
                  <c:v>32545</c:v>
                </c:pt>
                <c:pt idx="3235">
                  <c:v>32546</c:v>
                </c:pt>
                <c:pt idx="3236">
                  <c:v>32547</c:v>
                </c:pt>
                <c:pt idx="3237">
                  <c:v>32548</c:v>
                </c:pt>
                <c:pt idx="3238">
                  <c:v>32549</c:v>
                </c:pt>
                <c:pt idx="3239">
                  <c:v>32550</c:v>
                </c:pt>
                <c:pt idx="3240">
                  <c:v>32551</c:v>
                </c:pt>
                <c:pt idx="3241">
                  <c:v>32552</c:v>
                </c:pt>
                <c:pt idx="3242">
                  <c:v>32553</c:v>
                </c:pt>
                <c:pt idx="3243">
                  <c:v>32554</c:v>
                </c:pt>
                <c:pt idx="3244">
                  <c:v>32555</c:v>
                </c:pt>
                <c:pt idx="3245">
                  <c:v>32556</c:v>
                </c:pt>
                <c:pt idx="3246">
                  <c:v>32557</c:v>
                </c:pt>
                <c:pt idx="3247">
                  <c:v>32558</c:v>
                </c:pt>
                <c:pt idx="3248">
                  <c:v>32559</c:v>
                </c:pt>
                <c:pt idx="3249">
                  <c:v>32560</c:v>
                </c:pt>
                <c:pt idx="3250">
                  <c:v>32561</c:v>
                </c:pt>
                <c:pt idx="3251">
                  <c:v>32562</c:v>
                </c:pt>
                <c:pt idx="3252">
                  <c:v>32563</c:v>
                </c:pt>
                <c:pt idx="3253">
                  <c:v>32564</c:v>
                </c:pt>
                <c:pt idx="3254">
                  <c:v>32565</c:v>
                </c:pt>
                <c:pt idx="3255">
                  <c:v>32566</c:v>
                </c:pt>
                <c:pt idx="3256">
                  <c:v>32567</c:v>
                </c:pt>
                <c:pt idx="3257">
                  <c:v>32568</c:v>
                </c:pt>
                <c:pt idx="3258">
                  <c:v>32569</c:v>
                </c:pt>
                <c:pt idx="3259">
                  <c:v>32570</c:v>
                </c:pt>
                <c:pt idx="3260">
                  <c:v>32571</c:v>
                </c:pt>
                <c:pt idx="3261">
                  <c:v>32572</c:v>
                </c:pt>
                <c:pt idx="3262">
                  <c:v>32573</c:v>
                </c:pt>
                <c:pt idx="3263">
                  <c:v>32574</c:v>
                </c:pt>
                <c:pt idx="3264">
                  <c:v>32575</c:v>
                </c:pt>
                <c:pt idx="3265">
                  <c:v>32576</c:v>
                </c:pt>
                <c:pt idx="3266">
                  <c:v>32577</c:v>
                </c:pt>
                <c:pt idx="3267">
                  <c:v>32578</c:v>
                </c:pt>
                <c:pt idx="3268">
                  <c:v>32579</c:v>
                </c:pt>
                <c:pt idx="3269">
                  <c:v>32580</c:v>
                </c:pt>
                <c:pt idx="3270">
                  <c:v>32581</c:v>
                </c:pt>
                <c:pt idx="3271">
                  <c:v>32582</c:v>
                </c:pt>
                <c:pt idx="3272">
                  <c:v>32583</c:v>
                </c:pt>
                <c:pt idx="3273">
                  <c:v>32584</c:v>
                </c:pt>
                <c:pt idx="3274">
                  <c:v>32585</c:v>
                </c:pt>
                <c:pt idx="3275">
                  <c:v>32586</c:v>
                </c:pt>
                <c:pt idx="3276">
                  <c:v>32587</c:v>
                </c:pt>
                <c:pt idx="3277">
                  <c:v>32588</c:v>
                </c:pt>
                <c:pt idx="3278">
                  <c:v>32589</c:v>
                </c:pt>
                <c:pt idx="3279">
                  <c:v>32590</c:v>
                </c:pt>
                <c:pt idx="3280">
                  <c:v>32591</c:v>
                </c:pt>
                <c:pt idx="3281">
                  <c:v>32592</c:v>
                </c:pt>
                <c:pt idx="3282">
                  <c:v>32593</c:v>
                </c:pt>
                <c:pt idx="3283">
                  <c:v>32594</c:v>
                </c:pt>
                <c:pt idx="3284">
                  <c:v>32595</c:v>
                </c:pt>
                <c:pt idx="3285">
                  <c:v>32596</c:v>
                </c:pt>
                <c:pt idx="3286">
                  <c:v>32597</c:v>
                </c:pt>
                <c:pt idx="3287">
                  <c:v>32598</c:v>
                </c:pt>
                <c:pt idx="3288">
                  <c:v>32599</c:v>
                </c:pt>
                <c:pt idx="3289">
                  <c:v>32600</c:v>
                </c:pt>
                <c:pt idx="3290">
                  <c:v>32601</c:v>
                </c:pt>
                <c:pt idx="3291">
                  <c:v>32602</c:v>
                </c:pt>
                <c:pt idx="3292">
                  <c:v>32603</c:v>
                </c:pt>
                <c:pt idx="3293">
                  <c:v>32604</c:v>
                </c:pt>
                <c:pt idx="3294">
                  <c:v>32605</c:v>
                </c:pt>
                <c:pt idx="3295">
                  <c:v>32606</c:v>
                </c:pt>
                <c:pt idx="3296">
                  <c:v>32607</c:v>
                </c:pt>
                <c:pt idx="3297">
                  <c:v>32608</c:v>
                </c:pt>
                <c:pt idx="3298">
                  <c:v>32609</c:v>
                </c:pt>
                <c:pt idx="3299">
                  <c:v>32610</c:v>
                </c:pt>
                <c:pt idx="3300">
                  <c:v>32611</c:v>
                </c:pt>
                <c:pt idx="3301">
                  <c:v>32612</c:v>
                </c:pt>
                <c:pt idx="3302">
                  <c:v>32613</c:v>
                </c:pt>
                <c:pt idx="3303">
                  <c:v>32614</c:v>
                </c:pt>
                <c:pt idx="3304">
                  <c:v>32615</c:v>
                </c:pt>
                <c:pt idx="3305">
                  <c:v>32616</c:v>
                </c:pt>
                <c:pt idx="3306">
                  <c:v>32617</c:v>
                </c:pt>
                <c:pt idx="3307">
                  <c:v>32618</c:v>
                </c:pt>
                <c:pt idx="3308">
                  <c:v>32619</c:v>
                </c:pt>
                <c:pt idx="3309">
                  <c:v>32620</c:v>
                </c:pt>
                <c:pt idx="3310">
                  <c:v>32621</c:v>
                </c:pt>
                <c:pt idx="3311">
                  <c:v>32622</c:v>
                </c:pt>
                <c:pt idx="3312">
                  <c:v>32623</c:v>
                </c:pt>
                <c:pt idx="3313">
                  <c:v>32624</c:v>
                </c:pt>
                <c:pt idx="3314">
                  <c:v>32625</c:v>
                </c:pt>
                <c:pt idx="3315">
                  <c:v>32626</c:v>
                </c:pt>
                <c:pt idx="3316">
                  <c:v>32627</c:v>
                </c:pt>
                <c:pt idx="3317">
                  <c:v>32628</c:v>
                </c:pt>
                <c:pt idx="3318">
                  <c:v>32629</c:v>
                </c:pt>
                <c:pt idx="3319">
                  <c:v>32630</c:v>
                </c:pt>
                <c:pt idx="3320">
                  <c:v>32631</c:v>
                </c:pt>
                <c:pt idx="3321">
                  <c:v>32632</c:v>
                </c:pt>
                <c:pt idx="3322">
                  <c:v>32633</c:v>
                </c:pt>
                <c:pt idx="3323">
                  <c:v>32634</c:v>
                </c:pt>
                <c:pt idx="3324">
                  <c:v>32635</c:v>
                </c:pt>
                <c:pt idx="3325">
                  <c:v>32636</c:v>
                </c:pt>
                <c:pt idx="3326">
                  <c:v>32637</c:v>
                </c:pt>
                <c:pt idx="3327">
                  <c:v>32638</c:v>
                </c:pt>
                <c:pt idx="3328">
                  <c:v>32639</c:v>
                </c:pt>
                <c:pt idx="3329">
                  <c:v>32640</c:v>
                </c:pt>
                <c:pt idx="3330">
                  <c:v>32641</c:v>
                </c:pt>
                <c:pt idx="3331">
                  <c:v>32642</c:v>
                </c:pt>
                <c:pt idx="3332">
                  <c:v>32643</c:v>
                </c:pt>
                <c:pt idx="3333">
                  <c:v>32644</c:v>
                </c:pt>
                <c:pt idx="3334">
                  <c:v>32645</c:v>
                </c:pt>
                <c:pt idx="3335">
                  <c:v>32646</c:v>
                </c:pt>
                <c:pt idx="3336">
                  <c:v>32647</c:v>
                </c:pt>
                <c:pt idx="3337">
                  <c:v>32648</c:v>
                </c:pt>
                <c:pt idx="3338">
                  <c:v>32649</c:v>
                </c:pt>
                <c:pt idx="3339">
                  <c:v>32650</c:v>
                </c:pt>
                <c:pt idx="3340">
                  <c:v>32651</c:v>
                </c:pt>
                <c:pt idx="3341">
                  <c:v>32652</c:v>
                </c:pt>
                <c:pt idx="3342">
                  <c:v>32653</c:v>
                </c:pt>
                <c:pt idx="3343">
                  <c:v>32654</c:v>
                </c:pt>
                <c:pt idx="3344">
                  <c:v>32655</c:v>
                </c:pt>
                <c:pt idx="3345">
                  <c:v>32656</c:v>
                </c:pt>
                <c:pt idx="3346">
                  <c:v>32657</c:v>
                </c:pt>
                <c:pt idx="3347">
                  <c:v>32658</c:v>
                </c:pt>
                <c:pt idx="3348">
                  <c:v>32659</c:v>
                </c:pt>
                <c:pt idx="3349">
                  <c:v>32660</c:v>
                </c:pt>
                <c:pt idx="3350">
                  <c:v>32661</c:v>
                </c:pt>
                <c:pt idx="3351">
                  <c:v>32662</c:v>
                </c:pt>
                <c:pt idx="3352">
                  <c:v>32663</c:v>
                </c:pt>
                <c:pt idx="3353">
                  <c:v>32664</c:v>
                </c:pt>
                <c:pt idx="3354">
                  <c:v>32665</c:v>
                </c:pt>
                <c:pt idx="3355">
                  <c:v>32666</c:v>
                </c:pt>
                <c:pt idx="3356">
                  <c:v>32667</c:v>
                </c:pt>
                <c:pt idx="3357">
                  <c:v>32668</c:v>
                </c:pt>
                <c:pt idx="3358">
                  <c:v>32669</c:v>
                </c:pt>
                <c:pt idx="3359">
                  <c:v>32670</c:v>
                </c:pt>
                <c:pt idx="3360">
                  <c:v>32671</c:v>
                </c:pt>
                <c:pt idx="3361">
                  <c:v>32672</c:v>
                </c:pt>
                <c:pt idx="3362">
                  <c:v>32673</c:v>
                </c:pt>
                <c:pt idx="3363">
                  <c:v>32674</c:v>
                </c:pt>
                <c:pt idx="3364">
                  <c:v>32675</c:v>
                </c:pt>
                <c:pt idx="3365">
                  <c:v>32676</c:v>
                </c:pt>
                <c:pt idx="3366">
                  <c:v>32677</c:v>
                </c:pt>
                <c:pt idx="3367">
                  <c:v>32678</c:v>
                </c:pt>
                <c:pt idx="3368">
                  <c:v>32679</c:v>
                </c:pt>
                <c:pt idx="3369">
                  <c:v>32680</c:v>
                </c:pt>
                <c:pt idx="3370">
                  <c:v>32681</c:v>
                </c:pt>
                <c:pt idx="3371">
                  <c:v>32682</c:v>
                </c:pt>
                <c:pt idx="3372">
                  <c:v>32683</c:v>
                </c:pt>
                <c:pt idx="3373">
                  <c:v>32684</c:v>
                </c:pt>
                <c:pt idx="3374">
                  <c:v>32685</c:v>
                </c:pt>
                <c:pt idx="3375">
                  <c:v>32686</c:v>
                </c:pt>
                <c:pt idx="3376">
                  <c:v>32687</c:v>
                </c:pt>
                <c:pt idx="3377">
                  <c:v>32688</c:v>
                </c:pt>
                <c:pt idx="3378">
                  <c:v>32689</c:v>
                </c:pt>
                <c:pt idx="3379">
                  <c:v>32690</c:v>
                </c:pt>
                <c:pt idx="3380">
                  <c:v>32691</c:v>
                </c:pt>
                <c:pt idx="3381">
                  <c:v>32692</c:v>
                </c:pt>
                <c:pt idx="3382">
                  <c:v>32693</c:v>
                </c:pt>
                <c:pt idx="3383">
                  <c:v>32694</c:v>
                </c:pt>
                <c:pt idx="3384">
                  <c:v>32695</c:v>
                </c:pt>
                <c:pt idx="3385">
                  <c:v>32696</c:v>
                </c:pt>
                <c:pt idx="3386">
                  <c:v>32697</c:v>
                </c:pt>
                <c:pt idx="3387">
                  <c:v>32698</c:v>
                </c:pt>
                <c:pt idx="3388">
                  <c:v>32699</c:v>
                </c:pt>
                <c:pt idx="3389">
                  <c:v>32700</c:v>
                </c:pt>
                <c:pt idx="3390">
                  <c:v>32701</c:v>
                </c:pt>
                <c:pt idx="3391">
                  <c:v>32702</c:v>
                </c:pt>
                <c:pt idx="3392">
                  <c:v>32703</c:v>
                </c:pt>
                <c:pt idx="3393">
                  <c:v>32704</c:v>
                </c:pt>
                <c:pt idx="3394">
                  <c:v>32705</c:v>
                </c:pt>
                <c:pt idx="3395">
                  <c:v>32706</c:v>
                </c:pt>
                <c:pt idx="3396">
                  <c:v>32707</c:v>
                </c:pt>
                <c:pt idx="3397">
                  <c:v>32708</c:v>
                </c:pt>
                <c:pt idx="3398">
                  <c:v>32709</c:v>
                </c:pt>
                <c:pt idx="3399">
                  <c:v>32710</c:v>
                </c:pt>
                <c:pt idx="3400">
                  <c:v>32711</c:v>
                </c:pt>
                <c:pt idx="3401">
                  <c:v>32712</c:v>
                </c:pt>
                <c:pt idx="3402">
                  <c:v>32713</c:v>
                </c:pt>
                <c:pt idx="3403">
                  <c:v>32714</c:v>
                </c:pt>
                <c:pt idx="3404">
                  <c:v>32715</c:v>
                </c:pt>
                <c:pt idx="3405">
                  <c:v>32716</c:v>
                </c:pt>
                <c:pt idx="3406">
                  <c:v>32717</c:v>
                </c:pt>
                <c:pt idx="3407">
                  <c:v>32718</c:v>
                </c:pt>
                <c:pt idx="3408">
                  <c:v>32719</c:v>
                </c:pt>
                <c:pt idx="3409">
                  <c:v>32720</c:v>
                </c:pt>
                <c:pt idx="3410">
                  <c:v>32721</c:v>
                </c:pt>
                <c:pt idx="3411">
                  <c:v>32722</c:v>
                </c:pt>
                <c:pt idx="3412">
                  <c:v>32723</c:v>
                </c:pt>
                <c:pt idx="3413">
                  <c:v>32724</c:v>
                </c:pt>
                <c:pt idx="3414">
                  <c:v>32725</c:v>
                </c:pt>
                <c:pt idx="3415">
                  <c:v>32726</c:v>
                </c:pt>
                <c:pt idx="3416">
                  <c:v>32727</c:v>
                </c:pt>
                <c:pt idx="3417">
                  <c:v>32728</c:v>
                </c:pt>
                <c:pt idx="3418">
                  <c:v>32729</c:v>
                </c:pt>
                <c:pt idx="3419">
                  <c:v>32730</c:v>
                </c:pt>
                <c:pt idx="3420">
                  <c:v>32731</c:v>
                </c:pt>
                <c:pt idx="3421">
                  <c:v>32732</c:v>
                </c:pt>
                <c:pt idx="3422">
                  <c:v>32733</c:v>
                </c:pt>
                <c:pt idx="3423">
                  <c:v>32734</c:v>
                </c:pt>
                <c:pt idx="3424">
                  <c:v>32735</c:v>
                </c:pt>
                <c:pt idx="3425">
                  <c:v>32736</c:v>
                </c:pt>
                <c:pt idx="3426">
                  <c:v>32737</c:v>
                </c:pt>
                <c:pt idx="3427">
                  <c:v>32738</c:v>
                </c:pt>
                <c:pt idx="3428">
                  <c:v>32739</c:v>
                </c:pt>
                <c:pt idx="3429">
                  <c:v>32740</c:v>
                </c:pt>
                <c:pt idx="3430">
                  <c:v>32741</c:v>
                </c:pt>
                <c:pt idx="3431">
                  <c:v>32742</c:v>
                </c:pt>
                <c:pt idx="3432">
                  <c:v>32743</c:v>
                </c:pt>
                <c:pt idx="3433">
                  <c:v>32744</c:v>
                </c:pt>
                <c:pt idx="3434">
                  <c:v>32745</c:v>
                </c:pt>
                <c:pt idx="3435">
                  <c:v>32746</c:v>
                </c:pt>
                <c:pt idx="3436">
                  <c:v>32747</c:v>
                </c:pt>
                <c:pt idx="3437">
                  <c:v>32748</c:v>
                </c:pt>
                <c:pt idx="3438">
                  <c:v>32749</c:v>
                </c:pt>
                <c:pt idx="3439">
                  <c:v>32750</c:v>
                </c:pt>
                <c:pt idx="3440">
                  <c:v>32751</c:v>
                </c:pt>
                <c:pt idx="3441">
                  <c:v>32752</c:v>
                </c:pt>
                <c:pt idx="3442">
                  <c:v>32753</c:v>
                </c:pt>
                <c:pt idx="3443">
                  <c:v>32754</c:v>
                </c:pt>
                <c:pt idx="3444">
                  <c:v>32755</c:v>
                </c:pt>
                <c:pt idx="3445">
                  <c:v>32756</c:v>
                </c:pt>
                <c:pt idx="3446">
                  <c:v>32757</c:v>
                </c:pt>
                <c:pt idx="3447">
                  <c:v>32758</c:v>
                </c:pt>
                <c:pt idx="3448">
                  <c:v>32759</c:v>
                </c:pt>
                <c:pt idx="3449">
                  <c:v>32760</c:v>
                </c:pt>
                <c:pt idx="3450">
                  <c:v>32761</c:v>
                </c:pt>
                <c:pt idx="3451">
                  <c:v>32762</c:v>
                </c:pt>
                <c:pt idx="3452">
                  <c:v>32763</c:v>
                </c:pt>
                <c:pt idx="3453">
                  <c:v>32764</c:v>
                </c:pt>
                <c:pt idx="3454">
                  <c:v>32765</c:v>
                </c:pt>
                <c:pt idx="3455">
                  <c:v>32766</c:v>
                </c:pt>
                <c:pt idx="3456">
                  <c:v>32767</c:v>
                </c:pt>
                <c:pt idx="3457">
                  <c:v>32768</c:v>
                </c:pt>
                <c:pt idx="3458">
                  <c:v>32769</c:v>
                </c:pt>
                <c:pt idx="3459">
                  <c:v>32770</c:v>
                </c:pt>
                <c:pt idx="3460">
                  <c:v>32771</c:v>
                </c:pt>
                <c:pt idx="3461">
                  <c:v>32772</c:v>
                </c:pt>
                <c:pt idx="3462">
                  <c:v>32773</c:v>
                </c:pt>
                <c:pt idx="3463">
                  <c:v>32774</c:v>
                </c:pt>
                <c:pt idx="3464">
                  <c:v>32775</c:v>
                </c:pt>
                <c:pt idx="3465">
                  <c:v>32776</c:v>
                </c:pt>
                <c:pt idx="3466">
                  <c:v>32777</c:v>
                </c:pt>
                <c:pt idx="3467">
                  <c:v>32778</c:v>
                </c:pt>
                <c:pt idx="3468">
                  <c:v>32779</c:v>
                </c:pt>
                <c:pt idx="3469">
                  <c:v>32780</c:v>
                </c:pt>
                <c:pt idx="3470">
                  <c:v>32781</c:v>
                </c:pt>
                <c:pt idx="3471">
                  <c:v>32782</c:v>
                </c:pt>
                <c:pt idx="3472">
                  <c:v>32783</c:v>
                </c:pt>
                <c:pt idx="3473">
                  <c:v>32784</c:v>
                </c:pt>
                <c:pt idx="3474">
                  <c:v>32785</c:v>
                </c:pt>
                <c:pt idx="3475">
                  <c:v>32786</c:v>
                </c:pt>
                <c:pt idx="3476">
                  <c:v>32787</c:v>
                </c:pt>
                <c:pt idx="3477">
                  <c:v>32788</c:v>
                </c:pt>
                <c:pt idx="3478">
                  <c:v>32789</c:v>
                </c:pt>
                <c:pt idx="3479">
                  <c:v>32790</c:v>
                </c:pt>
                <c:pt idx="3480">
                  <c:v>32791</c:v>
                </c:pt>
                <c:pt idx="3481">
                  <c:v>32792</c:v>
                </c:pt>
                <c:pt idx="3482">
                  <c:v>32793</c:v>
                </c:pt>
                <c:pt idx="3483">
                  <c:v>32794</c:v>
                </c:pt>
                <c:pt idx="3484">
                  <c:v>32795</c:v>
                </c:pt>
                <c:pt idx="3485">
                  <c:v>32796</c:v>
                </c:pt>
                <c:pt idx="3486">
                  <c:v>32797</c:v>
                </c:pt>
                <c:pt idx="3487">
                  <c:v>32798</c:v>
                </c:pt>
                <c:pt idx="3488">
                  <c:v>32799</c:v>
                </c:pt>
                <c:pt idx="3489">
                  <c:v>32800</c:v>
                </c:pt>
                <c:pt idx="3490">
                  <c:v>32801</c:v>
                </c:pt>
                <c:pt idx="3491">
                  <c:v>32802</c:v>
                </c:pt>
                <c:pt idx="3492">
                  <c:v>32803</c:v>
                </c:pt>
                <c:pt idx="3493">
                  <c:v>32804</c:v>
                </c:pt>
                <c:pt idx="3494">
                  <c:v>32805</c:v>
                </c:pt>
                <c:pt idx="3495">
                  <c:v>32806</c:v>
                </c:pt>
                <c:pt idx="3496">
                  <c:v>32807</c:v>
                </c:pt>
                <c:pt idx="3497">
                  <c:v>32808</c:v>
                </c:pt>
                <c:pt idx="3498">
                  <c:v>32809</c:v>
                </c:pt>
                <c:pt idx="3499">
                  <c:v>32810</c:v>
                </c:pt>
                <c:pt idx="3500">
                  <c:v>32811</c:v>
                </c:pt>
                <c:pt idx="3501">
                  <c:v>32812</c:v>
                </c:pt>
                <c:pt idx="3502">
                  <c:v>32813</c:v>
                </c:pt>
                <c:pt idx="3503">
                  <c:v>32814</c:v>
                </c:pt>
                <c:pt idx="3504">
                  <c:v>32815</c:v>
                </c:pt>
                <c:pt idx="3505">
                  <c:v>32816</c:v>
                </c:pt>
                <c:pt idx="3506">
                  <c:v>32817</c:v>
                </c:pt>
                <c:pt idx="3507">
                  <c:v>32818</c:v>
                </c:pt>
                <c:pt idx="3508">
                  <c:v>32819</c:v>
                </c:pt>
                <c:pt idx="3509">
                  <c:v>32820</c:v>
                </c:pt>
                <c:pt idx="3510">
                  <c:v>32821</c:v>
                </c:pt>
                <c:pt idx="3511">
                  <c:v>32822</c:v>
                </c:pt>
                <c:pt idx="3512">
                  <c:v>32823</c:v>
                </c:pt>
                <c:pt idx="3513">
                  <c:v>32824</c:v>
                </c:pt>
                <c:pt idx="3514">
                  <c:v>32825</c:v>
                </c:pt>
                <c:pt idx="3515">
                  <c:v>32826</c:v>
                </c:pt>
                <c:pt idx="3516">
                  <c:v>32827</c:v>
                </c:pt>
                <c:pt idx="3517">
                  <c:v>32828</c:v>
                </c:pt>
                <c:pt idx="3518">
                  <c:v>32829</c:v>
                </c:pt>
                <c:pt idx="3519">
                  <c:v>32830</c:v>
                </c:pt>
                <c:pt idx="3520">
                  <c:v>32831</c:v>
                </c:pt>
                <c:pt idx="3521">
                  <c:v>32832</c:v>
                </c:pt>
                <c:pt idx="3522">
                  <c:v>32833</c:v>
                </c:pt>
                <c:pt idx="3523">
                  <c:v>32834</c:v>
                </c:pt>
                <c:pt idx="3524">
                  <c:v>32835</c:v>
                </c:pt>
                <c:pt idx="3525">
                  <c:v>32836</c:v>
                </c:pt>
                <c:pt idx="3526">
                  <c:v>32837</c:v>
                </c:pt>
                <c:pt idx="3527">
                  <c:v>32838</c:v>
                </c:pt>
                <c:pt idx="3528">
                  <c:v>32839</c:v>
                </c:pt>
                <c:pt idx="3529">
                  <c:v>32840</c:v>
                </c:pt>
                <c:pt idx="3530">
                  <c:v>32841</c:v>
                </c:pt>
                <c:pt idx="3531">
                  <c:v>32842</c:v>
                </c:pt>
                <c:pt idx="3532">
                  <c:v>32843</c:v>
                </c:pt>
                <c:pt idx="3533">
                  <c:v>32844</c:v>
                </c:pt>
                <c:pt idx="3534">
                  <c:v>32845</c:v>
                </c:pt>
                <c:pt idx="3535">
                  <c:v>32846</c:v>
                </c:pt>
                <c:pt idx="3536">
                  <c:v>32847</c:v>
                </c:pt>
                <c:pt idx="3537">
                  <c:v>32848</c:v>
                </c:pt>
                <c:pt idx="3538">
                  <c:v>32849</c:v>
                </c:pt>
                <c:pt idx="3539">
                  <c:v>32850</c:v>
                </c:pt>
                <c:pt idx="3540">
                  <c:v>32851</c:v>
                </c:pt>
                <c:pt idx="3541">
                  <c:v>32852</c:v>
                </c:pt>
                <c:pt idx="3542">
                  <c:v>32853</c:v>
                </c:pt>
                <c:pt idx="3543">
                  <c:v>32854</c:v>
                </c:pt>
                <c:pt idx="3544">
                  <c:v>32855</c:v>
                </c:pt>
                <c:pt idx="3545">
                  <c:v>32856</c:v>
                </c:pt>
                <c:pt idx="3546">
                  <c:v>32857</c:v>
                </c:pt>
                <c:pt idx="3547">
                  <c:v>32858</c:v>
                </c:pt>
                <c:pt idx="3548">
                  <c:v>32859</c:v>
                </c:pt>
                <c:pt idx="3549">
                  <c:v>32860</c:v>
                </c:pt>
                <c:pt idx="3550">
                  <c:v>32861</c:v>
                </c:pt>
                <c:pt idx="3551">
                  <c:v>32862</c:v>
                </c:pt>
                <c:pt idx="3552">
                  <c:v>32863</c:v>
                </c:pt>
                <c:pt idx="3553">
                  <c:v>32864</c:v>
                </c:pt>
                <c:pt idx="3554">
                  <c:v>32865</c:v>
                </c:pt>
                <c:pt idx="3555">
                  <c:v>32866</c:v>
                </c:pt>
                <c:pt idx="3556">
                  <c:v>32867</c:v>
                </c:pt>
                <c:pt idx="3557">
                  <c:v>32868</c:v>
                </c:pt>
                <c:pt idx="3558">
                  <c:v>32869</c:v>
                </c:pt>
                <c:pt idx="3559">
                  <c:v>32870</c:v>
                </c:pt>
                <c:pt idx="3560">
                  <c:v>32871</c:v>
                </c:pt>
                <c:pt idx="3561">
                  <c:v>32872</c:v>
                </c:pt>
                <c:pt idx="3562">
                  <c:v>32873</c:v>
                </c:pt>
                <c:pt idx="3563">
                  <c:v>32874</c:v>
                </c:pt>
                <c:pt idx="3564">
                  <c:v>32875</c:v>
                </c:pt>
                <c:pt idx="3565">
                  <c:v>32876</c:v>
                </c:pt>
                <c:pt idx="3566">
                  <c:v>32877</c:v>
                </c:pt>
                <c:pt idx="3567">
                  <c:v>32878</c:v>
                </c:pt>
                <c:pt idx="3568">
                  <c:v>32879</c:v>
                </c:pt>
                <c:pt idx="3569">
                  <c:v>32880</c:v>
                </c:pt>
                <c:pt idx="3570">
                  <c:v>32881</c:v>
                </c:pt>
                <c:pt idx="3571">
                  <c:v>32882</c:v>
                </c:pt>
                <c:pt idx="3572">
                  <c:v>32883</c:v>
                </c:pt>
                <c:pt idx="3573">
                  <c:v>32884</c:v>
                </c:pt>
                <c:pt idx="3574">
                  <c:v>32885</c:v>
                </c:pt>
                <c:pt idx="3575">
                  <c:v>32886</c:v>
                </c:pt>
                <c:pt idx="3576">
                  <c:v>32887</c:v>
                </c:pt>
                <c:pt idx="3577">
                  <c:v>32888</c:v>
                </c:pt>
                <c:pt idx="3578">
                  <c:v>32889</c:v>
                </c:pt>
                <c:pt idx="3579">
                  <c:v>32890</c:v>
                </c:pt>
                <c:pt idx="3580">
                  <c:v>32891</c:v>
                </c:pt>
                <c:pt idx="3581">
                  <c:v>32892</c:v>
                </c:pt>
                <c:pt idx="3582">
                  <c:v>32893</c:v>
                </c:pt>
                <c:pt idx="3583">
                  <c:v>32894</c:v>
                </c:pt>
                <c:pt idx="3584">
                  <c:v>32895</c:v>
                </c:pt>
                <c:pt idx="3585">
                  <c:v>32896</c:v>
                </c:pt>
                <c:pt idx="3586">
                  <c:v>32897</c:v>
                </c:pt>
                <c:pt idx="3587">
                  <c:v>32898</c:v>
                </c:pt>
                <c:pt idx="3588">
                  <c:v>32899</c:v>
                </c:pt>
                <c:pt idx="3589">
                  <c:v>32900</c:v>
                </c:pt>
                <c:pt idx="3590">
                  <c:v>32901</c:v>
                </c:pt>
                <c:pt idx="3591">
                  <c:v>32902</c:v>
                </c:pt>
                <c:pt idx="3592">
                  <c:v>32903</c:v>
                </c:pt>
                <c:pt idx="3593">
                  <c:v>32904</c:v>
                </c:pt>
                <c:pt idx="3594">
                  <c:v>32905</c:v>
                </c:pt>
                <c:pt idx="3595">
                  <c:v>32906</c:v>
                </c:pt>
                <c:pt idx="3596">
                  <c:v>32907</c:v>
                </c:pt>
                <c:pt idx="3597">
                  <c:v>32908</c:v>
                </c:pt>
                <c:pt idx="3598">
                  <c:v>32909</c:v>
                </c:pt>
                <c:pt idx="3599">
                  <c:v>32910</c:v>
                </c:pt>
                <c:pt idx="3600">
                  <c:v>32911</c:v>
                </c:pt>
                <c:pt idx="3601">
                  <c:v>32912</c:v>
                </c:pt>
                <c:pt idx="3602">
                  <c:v>32913</c:v>
                </c:pt>
                <c:pt idx="3603">
                  <c:v>32914</c:v>
                </c:pt>
                <c:pt idx="3604">
                  <c:v>32915</c:v>
                </c:pt>
                <c:pt idx="3605">
                  <c:v>32916</c:v>
                </c:pt>
                <c:pt idx="3606">
                  <c:v>32917</c:v>
                </c:pt>
                <c:pt idx="3607">
                  <c:v>32918</c:v>
                </c:pt>
                <c:pt idx="3608">
                  <c:v>32919</c:v>
                </c:pt>
                <c:pt idx="3609">
                  <c:v>32920</c:v>
                </c:pt>
                <c:pt idx="3610">
                  <c:v>32921</c:v>
                </c:pt>
                <c:pt idx="3611">
                  <c:v>32922</c:v>
                </c:pt>
                <c:pt idx="3612">
                  <c:v>32923</c:v>
                </c:pt>
                <c:pt idx="3613">
                  <c:v>32924</c:v>
                </c:pt>
                <c:pt idx="3614">
                  <c:v>32925</c:v>
                </c:pt>
                <c:pt idx="3615">
                  <c:v>32926</c:v>
                </c:pt>
                <c:pt idx="3616">
                  <c:v>32927</c:v>
                </c:pt>
                <c:pt idx="3617">
                  <c:v>32928</c:v>
                </c:pt>
                <c:pt idx="3618">
                  <c:v>32929</c:v>
                </c:pt>
                <c:pt idx="3619">
                  <c:v>32930</c:v>
                </c:pt>
                <c:pt idx="3620">
                  <c:v>32931</c:v>
                </c:pt>
                <c:pt idx="3621">
                  <c:v>32932</c:v>
                </c:pt>
                <c:pt idx="3622">
                  <c:v>32933</c:v>
                </c:pt>
                <c:pt idx="3623">
                  <c:v>32934</c:v>
                </c:pt>
                <c:pt idx="3624">
                  <c:v>32935</c:v>
                </c:pt>
                <c:pt idx="3625">
                  <c:v>32936</c:v>
                </c:pt>
                <c:pt idx="3626">
                  <c:v>32937</c:v>
                </c:pt>
                <c:pt idx="3627">
                  <c:v>32938</c:v>
                </c:pt>
                <c:pt idx="3628">
                  <c:v>32939</c:v>
                </c:pt>
                <c:pt idx="3629">
                  <c:v>32940</c:v>
                </c:pt>
                <c:pt idx="3630">
                  <c:v>32941</c:v>
                </c:pt>
                <c:pt idx="3631">
                  <c:v>32942</c:v>
                </c:pt>
                <c:pt idx="3632">
                  <c:v>32943</c:v>
                </c:pt>
                <c:pt idx="3633">
                  <c:v>32944</c:v>
                </c:pt>
                <c:pt idx="3634">
                  <c:v>32945</c:v>
                </c:pt>
                <c:pt idx="3635">
                  <c:v>32946</c:v>
                </c:pt>
                <c:pt idx="3636">
                  <c:v>32947</c:v>
                </c:pt>
                <c:pt idx="3637">
                  <c:v>32948</c:v>
                </c:pt>
                <c:pt idx="3638">
                  <c:v>32949</c:v>
                </c:pt>
                <c:pt idx="3639">
                  <c:v>32950</c:v>
                </c:pt>
                <c:pt idx="3640">
                  <c:v>32951</c:v>
                </c:pt>
                <c:pt idx="3641">
                  <c:v>32952</c:v>
                </c:pt>
                <c:pt idx="3642">
                  <c:v>32953</c:v>
                </c:pt>
                <c:pt idx="3643">
                  <c:v>32954</c:v>
                </c:pt>
                <c:pt idx="3644">
                  <c:v>32955</c:v>
                </c:pt>
                <c:pt idx="3645">
                  <c:v>32956</c:v>
                </c:pt>
                <c:pt idx="3646">
                  <c:v>32957</c:v>
                </c:pt>
                <c:pt idx="3647">
                  <c:v>32958</c:v>
                </c:pt>
                <c:pt idx="3648">
                  <c:v>32959</c:v>
                </c:pt>
                <c:pt idx="3649">
                  <c:v>32960</c:v>
                </c:pt>
                <c:pt idx="3650">
                  <c:v>32961</c:v>
                </c:pt>
                <c:pt idx="3651">
                  <c:v>32962</c:v>
                </c:pt>
                <c:pt idx="3652">
                  <c:v>32963</c:v>
                </c:pt>
                <c:pt idx="3653">
                  <c:v>32964</c:v>
                </c:pt>
                <c:pt idx="3654">
                  <c:v>32965</c:v>
                </c:pt>
                <c:pt idx="3655">
                  <c:v>32966</c:v>
                </c:pt>
                <c:pt idx="3656">
                  <c:v>32967</c:v>
                </c:pt>
                <c:pt idx="3657">
                  <c:v>32968</c:v>
                </c:pt>
                <c:pt idx="3658">
                  <c:v>32969</c:v>
                </c:pt>
                <c:pt idx="3659">
                  <c:v>32970</c:v>
                </c:pt>
                <c:pt idx="3660">
                  <c:v>32971</c:v>
                </c:pt>
                <c:pt idx="3661">
                  <c:v>32972</c:v>
                </c:pt>
                <c:pt idx="3662">
                  <c:v>32973</c:v>
                </c:pt>
                <c:pt idx="3663">
                  <c:v>32974</c:v>
                </c:pt>
                <c:pt idx="3664">
                  <c:v>32975</c:v>
                </c:pt>
                <c:pt idx="3665">
                  <c:v>32976</c:v>
                </c:pt>
                <c:pt idx="3666">
                  <c:v>32977</c:v>
                </c:pt>
                <c:pt idx="3667">
                  <c:v>32978</c:v>
                </c:pt>
                <c:pt idx="3668">
                  <c:v>32979</c:v>
                </c:pt>
                <c:pt idx="3669">
                  <c:v>32980</c:v>
                </c:pt>
                <c:pt idx="3670">
                  <c:v>32981</c:v>
                </c:pt>
                <c:pt idx="3671">
                  <c:v>32982</c:v>
                </c:pt>
                <c:pt idx="3672">
                  <c:v>32983</c:v>
                </c:pt>
                <c:pt idx="3673">
                  <c:v>32984</c:v>
                </c:pt>
                <c:pt idx="3674">
                  <c:v>32985</c:v>
                </c:pt>
                <c:pt idx="3675">
                  <c:v>32986</c:v>
                </c:pt>
                <c:pt idx="3676">
                  <c:v>32987</c:v>
                </c:pt>
                <c:pt idx="3677">
                  <c:v>32988</c:v>
                </c:pt>
                <c:pt idx="3678">
                  <c:v>32989</c:v>
                </c:pt>
                <c:pt idx="3679">
                  <c:v>32990</c:v>
                </c:pt>
                <c:pt idx="3680">
                  <c:v>32991</c:v>
                </c:pt>
                <c:pt idx="3681">
                  <c:v>32992</c:v>
                </c:pt>
                <c:pt idx="3682">
                  <c:v>32993</c:v>
                </c:pt>
                <c:pt idx="3683">
                  <c:v>32994</c:v>
                </c:pt>
                <c:pt idx="3684">
                  <c:v>32995</c:v>
                </c:pt>
                <c:pt idx="3685">
                  <c:v>32996</c:v>
                </c:pt>
                <c:pt idx="3686">
                  <c:v>32997</c:v>
                </c:pt>
                <c:pt idx="3687">
                  <c:v>32998</c:v>
                </c:pt>
                <c:pt idx="3688">
                  <c:v>32999</c:v>
                </c:pt>
                <c:pt idx="3689">
                  <c:v>33000</c:v>
                </c:pt>
                <c:pt idx="3690">
                  <c:v>33001</c:v>
                </c:pt>
                <c:pt idx="3691">
                  <c:v>33002</c:v>
                </c:pt>
                <c:pt idx="3692">
                  <c:v>33003</c:v>
                </c:pt>
                <c:pt idx="3693">
                  <c:v>33004</c:v>
                </c:pt>
                <c:pt idx="3694">
                  <c:v>33005</c:v>
                </c:pt>
                <c:pt idx="3695">
                  <c:v>33006</c:v>
                </c:pt>
                <c:pt idx="3696">
                  <c:v>33007</c:v>
                </c:pt>
                <c:pt idx="3697">
                  <c:v>33008</c:v>
                </c:pt>
                <c:pt idx="3698">
                  <c:v>33009</c:v>
                </c:pt>
                <c:pt idx="3699">
                  <c:v>33010</c:v>
                </c:pt>
                <c:pt idx="3700">
                  <c:v>33011</c:v>
                </c:pt>
                <c:pt idx="3701">
                  <c:v>33012</c:v>
                </c:pt>
                <c:pt idx="3702">
                  <c:v>33013</c:v>
                </c:pt>
                <c:pt idx="3703">
                  <c:v>33014</c:v>
                </c:pt>
                <c:pt idx="3704">
                  <c:v>33015</c:v>
                </c:pt>
                <c:pt idx="3705">
                  <c:v>33016</c:v>
                </c:pt>
                <c:pt idx="3706">
                  <c:v>33017</c:v>
                </c:pt>
                <c:pt idx="3707">
                  <c:v>33018</c:v>
                </c:pt>
                <c:pt idx="3708">
                  <c:v>33019</c:v>
                </c:pt>
                <c:pt idx="3709">
                  <c:v>33020</c:v>
                </c:pt>
                <c:pt idx="3710">
                  <c:v>33021</c:v>
                </c:pt>
                <c:pt idx="3711">
                  <c:v>33022</c:v>
                </c:pt>
                <c:pt idx="3712">
                  <c:v>33023</c:v>
                </c:pt>
                <c:pt idx="3713">
                  <c:v>33024</c:v>
                </c:pt>
                <c:pt idx="3714">
                  <c:v>33025</c:v>
                </c:pt>
                <c:pt idx="3715">
                  <c:v>33026</c:v>
                </c:pt>
                <c:pt idx="3716">
                  <c:v>33027</c:v>
                </c:pt>
                <c:pt idx="3717">
                  <c:v>33028</c:v>
                </c:pt>
                <c:pt idx="3718">
                  <c:v>33029</c:v>
                </c:pt>
                <c:pt idx="3719">
                  <c:v>33030</c:v>
                </c:pt>
                <c:pt idx="3720">
                  <c:v>33031</c:v>
                </c:pt>
                <c:pt idx="3721">
                  <c:v>33032</c:v>
                </c:pt>
                <c:pt idx="3722">
                  <c:v>33033</c:v>
                </c:pt>
                <c:pt idx="3723">
                  <c:v>33034</c:v>
                </c:pt>
                <c:pt idx="3724">
                  <c:v>33035</c:v>
                </c:pt>
                <c:pt idx="3725">
                  <c:v>33036</c:v>
                </c:pt>
                <c:pt idx="3726">
                  <c:v>33037</c:v>
                </c:pt>
                <c:pt idx="3727">
                  <c:v>33038</c:v>
                </c:pt>
                <c:pt idx="3728">
                  <c:v>33039</c:v>
                </c:pt>
                <c:pt idx="3729">
                  <c:v>33040</c:v>
                </c:pt>
                <c:pt idx="3730">
                  <c:v>33041</c:v>
                </c:pt>
                <c:pt idx="3731">
                  <c:v>33042</c:v>
                </c:pt>
                <c:pt idx="3732">
                  <c:v>33043</c:v>
                </c:pt>
                <c:pt idx="3733">
                  <c:v>33044</c:v>
                </c:pt>
                <c:pt idx="3734">
                  <c:v>33045</c:v>
                </c:pt>
                <c:pt idx="3735">
                  <c:v>33046</c:v>
                </c:pt>
                <c:pt idx="3736">
                  <c:v>33047</c:v>
                </c:pt>
                <c:pt idx="3737">
                  <c:v>33048</c:v>
                </c:pt>
                <c:pt idx="3738">
                  <c:v>33049</c:v>
                </c:pt>
                <c:pt idx="3739">
                  <c:v>33050</c:v>
                </c:pt>
                <c:pt idx="3740">
                  <c:v>33051</c:v>
                </c:pt>
                <c:pt idx="3741">
                  <c:v>33052</c:v>
                </c:pt>
                <c:pt idx="3742">
                  <c:v>33053</c:v>
                </c:pt>
                <c:pt idx="3743">
                  <c:v>33054</c:v>
                </c:pt>
                <c:pt idx="3744">
                  <c:v>33055</c:v>
                </c:pt>
                <c:pt idx="3745">
                  <c:v>33056</c:v>
                </c:pt>
                <c:pt idx="3746">
                  <c:v>33057</c:v>
                </c:pt>
                <c:pt idx="3747">
                  <c:v>33058</c:v>
                </c:pt>
                <c:pt idx="3748">
                  <c:v>33059</c:v>
                </c:pt>
                <c:pt idx="3749">
                  <c:v>33060</c:v>
                </c:pt>
                <c:pt idx="3750">
                  <c:v>33061</c:v>
                </c:pt>
                <c:pt idx="3751">
                  <c:v>33062</c:v>
                </c:pt>
                <c:pt idx="3752">
                  <c:v>33063</c:v>
                </c:pt>
                <c:pt idx="3753">
                  <c:v>33064</c:v>
                </c:pt>
                <c:pt idx="3754">
                  <c:v>33065</c:v>
                </c:pt>
                <c:pt idx="3755">
                  <c:v>33066</c:v>
                </c:pt>
                <c:pt idx="3756">
                  <c:v>33067</c:v>
                </c:pt>
                <c:pt idx="3757">
                  <c:v>33068</c:v>
                </c:pt>
                <c:pt idx="3758">
                  <c:v>33069</c:v>
                </c:pt>
                <c:pt idx="3759">
                  <c:v>33070</c:v>
                </c:pt>
                <c:pt idx="3760">
                  <c:v>33071</c:v>
                </c:pt>
                <c:pt idx="3761">
                  <c:v>33072</c:v>
                </c:pt>
                <c:pt idx="3762">
                  <c:v>33073</c:v>
                </c:pt>
                <c:pt idx="3763">
                  <c:v>33074</c:v>
                </c:pt>
                <c:pt idx="3764">
                  <c:v>33075</c:v>
                </c:pt>
                <c:pt idx="3765">
                  <c:v>33076</c:v>
                </c:pt>
                <c:pt idx="3766">
                  <c:v>33077</c:v>
                </c:pt>
                <c:pt idx="3767">
                  <c:v>33078</c:v>
                </c:pt>
                <c:pt idx="3768">
                  <c:v>33079</c:v>
                </c:pt>
                <c:pt idx="3769">
                  <c:v>33080</c:v>
                </c:pt>
                <c:pt idx="3770">
                  <c:v>33081</c:v>
                </c:pt>
                <c:pt idx="3771">
                  <c:v>33082</c:v>
                </c:pt>
                <c:pt idx="3772">
                  <c:v>33083</c:v>
                </c:pt>
                <c:pt idx="3773">
                  <c:v>33084</c:v>
                </c:pt>
                <c:pt idx="3774">
                  <c:v>33085</c:v>
                </c:pt>
                <c:pt idx="3775">
                  <c:v>33086</c:v>
                </c:pt>
                <c:pt idx="3776">
                  <c:v>33087</c:v>
                </c:pt>
                <c:pt idx="3777">
                  <c:v>33088</c:v>
                </c:pt>
                <c:pt idx="3778">
                  <c:v>33089</c:v>
                </c:pt>
                <c:pt idx="3779">
                  <c:v>33090</c:v>
                </c:pt>
                <c:pt idx="3780">
                  <c:v>33091</c:v>
                </c:pt>
                <c:pt idx="3781">
                  <c:v>33092</c:v>
                </c:pt>
                <c:pt idx="3782">
                  <c:v>33093</c:v>
                </c:pt>
                <c:pt idx="3783">
                  <c:v>33094</c:v>
                </c:pt>
                <c:pt idx="3784">
                  <c:v>33095</c:v>
                </c:pt>
                <c:pt idx="3785">
                  <c:v>33096</c:v>
                </c:pt>
                <c:pt idx="3786">
                  <c:v>33097</c:v>
                </c:pt>
                <c:pt idx="3787">
                  <c:v>33098</c:v>
                </c:pt>
                <c:pt idx="3788">
                  <c:v>33099</c:v>
                </c:pt>
                <c:pt idx="3789">
                  <c:v>33100</c:v>
                </c:pt>
                <c:pt idx="3790">
                  <c:v>33101</c:v>
                </c:pt>
                <c:pt idx="3791">
                  <c:v>33102</c:v>
                </c:pt>
                <c:pt idx="3792">
                  <c:v>33103</c:v>
                </c:pt>
                <c:pt idx="3793">
                  <c:v>33104</c:v>
                </c:pt>
                <c:pt idx="3794">
                  <c:v>33105</c:v>
                </c:pt>
                <c:pt idx="3795">
                  <c:v>33106</c:v>
                </c:pt>
                <c:pt idx="3796">
                  <c:v>33107</c:v>
                </c:pt>
                <c:pt idx="3797">
                  <c:v>33108</c:v>
                </c:pt>
                <c:pt idx="3798">
                  <c:v>33109</c:v>
                </c:pt>
                <c:pt idx="3799">
                  <c:v>33110</c:v>
                </c:pt>
                <c:pt idx="3800">
                  <c:v>33111</c:v>
                </c:pt>
                <c:pt idx="3801">
                  <c:v>33112</c:v>
                </c:pt>
                <c:pt idx="3802">
                  <c:v>33113</c:v>
                </c:pt>
                <c:pt idx="3803">
                  <c:v>33114</c:v>
                </c:pt>
                <c:pt idx="3804">
                  <c:v>33115</c:v>
                </c:pt>
                <c:pt idx="3805">
                  <c:v>33116</c:v>
                </c:pt>
                <c:pt idx="3806">
                  <c:v>33117</c:v>
                </c:pt>
                <c:pt idx="3807">
                  <c:v>33118</c:v>
                </c:pt>
                <c:pt idx="3808">
                  <c:v>33119</c:v>
                </c:pt>
                <c:pt idx="3809">
                  <c:v>33120</c:v>
                </c:pt>
                <c:pt idx="3810">
                  <c:v>33121</c:v>
                </c:pt>
                <c:pt idx="3811">
                  <c:v>33122</c:v>
                </c:pt>
                <c:pt idx="3812">
                  <c:v>33123</c:v>
                </c:pt>
                <c:pt idx="3813">
                  <c:v>33124</c:v>
                </c:pt>
                <c:pt idx="3814">
                  <c:v>33125</c:v>
                </c:pt>
                <c:pt idx="3815">
                  <c:v>33126</c:v>
                </c:pt>
                <c:pt idx="3816">
                  <c:v>33127</c:v>
                </c:pt>
                <c:pt idx="3817">
                  <c:v>33128</c:v>
                </c:pt>
                <c:pt idx="3818">
                  <c:v>33129</c:v>
                </c:pt>
                <c:pt idx="3819">
                  <c:v>33130</c:v>
                </c:pt>
                <c:pt idx="3820">
                  <c:v>33131</c:v>
                </c:pt>
                <c:pt idx="3821">
                  <c:v>33132</c:v>
                </c:pt>
                <c:pt idx="3822">
                  <c:v>33133</c:v>
                </c:pt>
                <c:pt idx="3823">
                  <c:v>33134</c:v>
                </c:pt>
                <c:pt idx="3824">
                  <c:v>33135</c:v>
                </c:pt>
                <c:pt idx="3825">
                  <c:v>33136</c:v>
                </c:pt>
                <c:pt idx="3826">
                  <c:v>33137</c:v>
                </c:pt>
                <c:pt idx="3827">
                  <c:v>33138</c:v>
                </c:pt>
                <c:pt idx="3828">
                  <c:v>33139</c:v>
                </c:pt>
                <c:pt idx="3829">
                  <c:v>33140</c:v>
                </c:pt>
                <c:pt idx="3830">
                  <c:v>33141</c:v>
                </c:pt>
                <c:pt idx="3831">
                  <c:v>33142</c:v>
                </c:pt>
                <c:pt idx="3832">
                  <c:v>33143</c:v>
                </c:pt>
                <c:pt idx="3833">
                  <c:v>33144</c:v>
                </c:pt>
                <c:pt idx="3834">
                  <c:v>33145</c:v>
                </c:pt>
                <c:pt idx="3835">
                  <c:v>33146</c:v>
                </c:pt>
                <c:pt idx="3836">
                  <c:v>33147</c:v>
                </c:pt>
                <c:pt idx="3837">
                  <c:v>33148</c:v>
                </c:pt>
                <c:pt idx="3838">
                  <c:v>33149</c:v>
                </c:pt>
                <c:pt idx="3839">
                  <c:v>33150</c:v>
                </c:pt>
                <c:pt idx="3840">
                  <c:v>33151</c:v>
                </c:pt>
                <c:pt idx="3841">
                  <c:v>33152</c:v>
                </c:pt>
                <c:pt idx="3842">
                  <c:v>33153</c:v>
                </c:pt>
                <c:pt idx="3843">
                  <c:v>33154</c:v>
                </c:pt>
                <c:pt idx="3844">
                  <c:v>33155</c:v>
                </c:pt>
                <c:pt idx="3845">
                  <c:v>33156</c:v>
                </c:pt>
                <c:pt idx="3846">
                  <c:v>33157</c:v>
                </c:pt>
                <c:pt idx="3847">
                  <c:v>33158</c:v>
                </c:pt>
                <c:pt idx="3848">
                  <c:v>33159</c:v>
                </c:pt>
                <c:pt idx="3849">
                  <c:v>33160</c:v>
                </c:pt>
                <c:pt idx="3850">
                  <c:v>33161</c:v>
                </c:pt>
                <c:pt idx="3851">
                  <c:v>33162</c:v>
                </c:pt>
                <c:pt idx="3852">
                  <c:v>33163</c:v>
                </c:pt>
                <c:pt idx="3853">
                  <c:v>33164</c:v>
                </c:pt>
                <c:pt idx="3854">
                  <c:v>33165</c:v>
                </c:pt>
                <c:pt idx="3855">
                  <c:v>33166</c:v>
                </c:pt>
                <c:pt idx="3856">
                  <c:v>33167</c:v>
                </c:pt>
                <c:pt idx="3857">
                  <c:v>33168</c:v>
                </c:pt>
                <c:pt idx="3858">
                  <c:v>33169</c:v>
                </c:pt>
                <c:pt idx="3859">
                  <c:v>33170</c:v>
                </c:pt>
                <c:pt idx="3860">
                  <c:v>33171</c:v>
                </c:pt>
                <c:pt idx="3861">
                  <c:v>33172</c:v>
                </c:pt>
                <c:pt idx="3862">
                  <c:v>33173</c:v>
                </c:pt>
                <c:pt idx="3863">
                  <c:v>33174</c:v>
                </c:pt>
                <c:pt idx="3864">
                  <c:v>33175</c:v>
                </c:pt>
                <c:pt idx="3865">
                  <c:v>33176</c:v>
                </c:pt>
                <c:pt idx="3866">
                  <c:v>33177</c:v>
                </c:pt>
                <c:pt idx="3867">
                  <c:v>33178</c:v>
                </c:pt>
                <c:pt idx="3868">
                  <c:v>33179</c:v>
                </c:pt>
                <c:pt idx="3869">
                  <c:v>33180</c:v>
                </c:pt>
                <c:pt idx="3870">
                  <c:v>33181</c:v>
                </c:pt>
                <c:pt idx="3871">
                  <c:v>33182</c:v>
                </c:pt>
                <c:pt idx="3872">
                  <c:v>33183</c:v>
                </c:pt>
                <c:pt idx="3873">
                  <c:v>33184</c:v>
                </c:pt>
                <c:pt idx="3874">
                  <c:v>33185</c:v>
                </c:pt>
                <c:pt idx="3875">
                  <c:v>33186</c:v>
                </c:pt>
                <c:pt idx="3876">
                  <c:v>33187</c:v>
                </c:pt>
                <c:pt idx="3877">
                  <c:v>33188</c:v>
                </c:pt>
                <c:pt idx="3878">
                  <c:v>33189</c:v>
                </c:pt>
                <c:pt idx="3879">
                  <c:v>33190</c:v>
                </c:pt>
                <c:pt idx="3880">
                  <c:v>33191</c:v>
                </c:pt>
                <c:pt idx="3881">
                  <c:v>33192</c:v>
                </c:pt>
                <c:pt idx="3882">
                  <c:v>33193</c:v>
                </c:pt>
                <c:pt idx="3883">
                  <c:v>33194</c:v>
                </c:pt>
                <c:pt idx="3884">
                  <c:v>33195</c:v>
                </c:pt>
                <c:pt idx="3885">
                  <c:v>33196</c:v>
                </c:pt>
                <c:pt idx="3886">
                  <c:v>33197</c:v>
                </c:pt>
                <c:pt idx="3887">
                  <c:v>33198</c:v>
                </c:pt>
                <c:pt idx="3888">
                  <c:v>33199</c:v>
                </c:pt>
                <c:pt idx="3889">
                  <c:v>33200</c:v>
                </c:pt>
                <c:pt idx="3890">
                  <c:v>33201</c:v>
                </c:pt>
                <c:pt idx="3891">
                  <c:v>33202</c:v>
                </c:pt>
                <c:pt idx="3892">
                  <c:v>33203</c:v>
                </c:pt>
                <c:pt idx="3893">
                  <c:v>33204</c:v>
                </c:pt>
                <c:pt idx="3894">
                  <c:v>33205</c:v>
                </c:pt>
                <c:pt idx="3895">
                  <c:v>33206</c:v>
                </c:pt>
                <c:pt idx="3896">
                  <c:v>33207</c:v>
                </c:pt>
                <c:pt idx="3897">
                  <c:v>33208</c:v>
                </c:pt>
                <c:pt idx="3898">
                  <c:v>33209</c:v>
                </c:pt>
                <c:pt idx="3899">
                  <c:v>33210</c:v>
                </c:pt>
                <c:pt idx="3900">
                  <c:v>33211</c:v>
                </c:pt>
                <c:pt idx="3901">
                  <c:v>33212</c:v>
                </c:pt>
                <c:pt idx="3902">
                  <c:v>33213</c:v>
                </c:pt>
                <c:pt idx="3903">
                  <c:v>33214</c:v>
                </c:pt>
                <c:pt idx="3904">
                  <c:v>33215</c:v>
                </c:pt>
                <c:pt idx="3905">
                  <c:v>33216</c:v>
                </c:pt>
                <c:pt idx="3906">
                  <c:v>33217</c:v>
                </c:pt>
                <c:pt idx="3907">
                  <c:v>33218</c:v>
                </c:pt>
                <c:pt idx="3908">
                  <c:v>33219</c:v>
                </c:pt>
                <c:pt idx="3909">
                  <c:v>33220</c:v>
                </c:pt>
                <c:pt idx="3910">
                  <c:v>33221</c:v>
                </c:pt>
                <c:pt idx="3911">
                  <c:v>33222</c:v>
                </c:pt>
                <c:pt idx="3912">
                  <c:v>33223</c:v>
                </c:pt>
                <c:pt idx="3913">
                  <c:v>33224</c:v>
                </c:pt>
                <c:pt idx="3914">
                  <c:v>33225</c:v>
                </c:pt>
                <c:pt idx="3915">
                  <c:v>33226</c:v>
                </c:pt>
                <c:pt idx="3916">
                  <c:v>33227</c:v>
                </c:pt>
                <c:pt idx="3917">
                  <c:v>33228</c:v>
                </c:pt>
                <c:pt idx="3918">
                  <c:v>33229</c:v>
                </c:pt>
                <c:pt idx="3919">
                  <c:v>33230</c:v>
                </c:pt>
                <c:pt idx="3920">
                  <c:v>33231</c:v>
                </c:pt>
                <c:pt idx="3921">
                  <c:v>33232</c:v>
                </c:pt>
                <c:pt idx="3922">
                  <c:v>33233</c:v>
                </c:pt>
                <c:pt idx="3923">
                  <c:v>33234</c:v>
                </c:pt>
                <c:pt idx="3924">
                  <c:v>33235</c:v>
                </c:pt>
                <c:pt idx="3925">
                  <c:v>33236</c:v>
                </c:pt>
                <c:pt idx="3926">
                  <c:v>33237</c:v>
                </c:pt>
                <c:pt idx="3927">
                  <c:v>33238</c:v>
                </c:pt>
                <c:pt idx="3928">
                  <c:v>33239</c:v>
                </c:pt>
                <c:pt idx="3929">
                  <c:v>33240</c:v>
                </c:pt>
                <c:pt idx="3930">
                  <c:v>33241</c:v>
                </c:pt>
                <c:pt idx="3931">
                  <c:v>33242</c:v>
                </c:pt>
                <c:pt idx="3932">
                  <c:v>33243</c:v>
                </c:pt>
                <c:pt idx="3933">
                  <c:v>33244</c:v>
                </c:pt>
                <c:pt idx="3934">
                  <c:v>33245</c:v>
                </c:pt>
                <c:pt idx="3935">
                  <c:v>33246</c:v>
                </c:pt>
                <c:pt idx="3936">
                  <c:v>33247</c:v>
                </c:pt>
                <c:pt idx="3937">
                  <c:v>33248</c:v>
                </c:pt>
                <c:pt idx="3938">
                  <c:v>33249</c:v>
                </c:pt>
                <c:pt idx="3939">
                  <c:v>33250</c:v>
                </c:pt>
                <c:pt idx="3940">
                  <c:v>33251</c:v>
                </c:pt>
                <c:pt idx="3941">
                  <c:v>33252</c:v>
                </c:pt>
                <c:pt idx="3942">
                  <c:v>33253</c:v>
                </c:pt>
                <c:pt idx="3943">
                  <c:v>33254</c:v>
                </c:pt>
                <c:pt idx="3944">
                  <c:v>33255</c:v>
                </c:pt>
                <c:pt idx="3945">
                  <c:v>33256</c:v>
                </c:pt>
                <c:pt idx="3946">
                  <c:v>33257</c:v>
                </c:pt>
                <c:pt idx="3947">
                  <c:v>33258</c:v>
                </c:pt>
                <c:pt idx="3948">
                  <c:v>33259</c:v>
                </c:pt>
                <c:pt idx="3949">
                  <c:v>33260</c:v>
                </c:pt>
                <c:pt idx="3950">
                  <c:v>33261</c:v>
                </c:pt>
                <c:pt idx="3951">
                  <c:v>33262</c:v>
                </c:pt>
                <c:pt idx="3952">
                  <c:v>33263</c:v>
                </c:pt>
                <c:pt idx="3953">
                  <c:v>33264</c:v>
                </c:pt>
                <c:pt idx="3954">
                  <c:v>33265</c:v>
                </c:pt>
                <c:pt idx="3955">
                  <c:v>33266</c:v>
                </c:pt>
                <c:pt idx="3956">
                  <c:v>33267</c:v>
                </c:pt>
                <c:pt idx="3957">
                  <c:v>33268</c:v>
                </c:pt>
                <c:pt idx="3958">
                  <c:v>33269</c:v>
                </c:pt>
                <c:pt idx="3959">
                  <c:v>33270</c:v>
                </c:pt>
                <c:pt idx="3960">
                  <c:v>33271</c:v>
                </c:pt>
                <c:pt idx="3961">
                  <c:v>33272</c:v>
                </c:pt>
                <c:pt idx="3962">
                  <c:v>33273</c:v>
                </c:pt>
                <c:pt idx="3963">
                  <c:v>33274</c:v>
                </c:pt>
                <c:pt idx="3964">
                  <c:v>33275</c:v>
                </c:pt>
                <c:pt idx="3965">
                  <c:v>33276</c:v>
                </c:pt>
                <c:pt idx="3966">
                  <c:v>33277</c:v>
                </c:pt>
                <c:pt idx="3967">
                  <c:v>33278</c:v>
                </c:pt>
                <c:pt idx="3968">
                  <c:v>33279</c:v>
                </c:pt>
                <c:pt idx="3969">
                  <c:v>33280</c:v>
                </c:pt>
                <c:pt idx="3970">
                  <c:v>33281</c:v>
                </c:pt>
                <c:pt idx="3971">
                  <c:v>33282</c:v>
                </c:pt>
                <c:pt idx="3972">
                  <c:v>33283</c:v>
                </c:pt>
                <c:pt idx="3973">
                  <c:v>33284</c:v>
                </c:pt>
                <c:pt idx="3974">
                  <c:v>33285</c:v>
                </c:pt>
                <c:pt idx="3975">
                  <c:v>33286</c:v>
                </c:pt>
                <c:pt idx="3976">
                  <c:v>33287</c:v>
                </c:pt>
                <c:pt idx="3977">
                  <c:v>33288</c:v>
                </c:pt>
                <c:pt idx="3978">
                  <c:v>33289</c:v>
                </c:pt>
                <c:pt idx="3979">
                  <c:v>33290</c:v>
                </c:pt>
                <c:pt idx="3980">
                  <c:v>33291</c:v>
                </c:pt>
                <c:pt idx="3981">
                  <c:v>33292</c:v>
                </c:pt>
                <c:pt idx="3982">
                  <c:v>33293</c:v>
                </c:pt>
                <c:pt idx="3983">
                  <c:v>33294</c:v>
                </c:pt>
                <c:pt idx="3984">
                  <c:v>33295</c:v>
                </c:pt>
                <c:pt idx="3985">
                  <c:v>33296</c:v>
                </c:pt>
                <c:pt idx="3986">
                  <c:v>33297</c:v>
                </c:pt>
                <c:pt idx="3987">
                  <c:v>33298</c:v>
                </c:pt>
                <c:pt idx="3988">
                  <c:v>33299</c:v>
                </c:pt>
                <c:pt idx="3989">
                  <c:v>33300</c:v>
                </c:pt>
                <c:pt idx="3990">
                  <c:v>33301</c:v>
                </c:pt>
                <c:pt idx="3991">
                  <c:v>33302</c:v>
                </c:pt>
                <c:pt idx="3992">
                  <c:v>33303</c:v>
                </c:pt>
                <c:pt idx="3993">
                  <c:v>33304</c:v>
                </c:pt>
                <c:pt idx="3994">
                  <c:v>33305</c:v>
                </c:pt>
                <c:pt idx="3995">
                  <c:v>33306</c:v>
                </c:pt>
                <c:pt idx="3996">
                  <c:v>33307</c:v>
                </c:pt>
                <c:pt idx="3997">
                  <c:v>33308</c:v>
                </c:pt>
                <c:pt idx="3998">
                  <c:v>33309</c:v>
                </c:pt>
                <c:pt idx="3999">
                  <c:v>33310</c:v>
                </c:pt>
                <c:pt idx="4000">
                  <c:v>33311</c:v>
                </c:pt>
                <c:pt idx="4001">
                  <c:v>33312</c:v>
                </c:pt>
                <c:pt idx="4002">
                  <c:v>33313</c:v>
                </c:pt>
                <c:pt idx="4003">
                  <c:v>33314</c:v>
                </c:pt>
                <c:pt idx="4004">
                  <c:v>33315</c:v>
                </c:pt>
                <c:pt idx="4005">
                  <c:v>33316</c:v>
                </c:pt>
                <c:pt idx="4006">
                  <c:v>33317</c:v>
                </c:pt>
                <c:pt idx="4007">
                  <c:v>33318</c:v>
                </c:pt>
                <c:pt idx="4008">
                  <c:v>33319</c:v>
                </c:pt>
                <c:pt idx="4009">
                  <c:v>33320</c:v>
                </c:pt>
                <c:pt idx="4010">
                  <c:v>33321</c:v>
                </c:pt>
                <c:pt idx="4011">
                  <c:v>33322</c:v>
                </c:pt>
                <c:pt idx="4012">
                  <c:v>33323</c:v>
                </c:pt>
                <c:pt idx="4013">
                  <c:v>33324</c:v>
                </c:pt>
                <c:pt idx="4014">
                  <c:v>33325</c:v>
                </c:pt>
                <c:pt idx="4015">
                  <c:v>33326</c:v>
                </c:pt>
                <c:pt idx="4016">
                  <c:v>33327</c:v>
                </c:pt>
                <c:pt idx="4017">
                  <c:v>33328</c:v>
                </c:pt>
                <c:pt idx="4018">
                  <c:v>33329</c:v>
                </c:pt>
                <c:pt idx="4019">
                  <c:v>33330</c:v>
                </c:pt>
                <c:pt idx="4020">
                  <c:v>33331</c:v>
                </c:pt>
                <c:pt idx="4021">
                  <c:v>33332</c:v>
                </c:pt>
                <c:pt idx="4022">
                  <c:v>33333</c:v>
                </c:pt>
                <c:pt idx="4023">
                  <c:v>33334</c:v>
                </c:pt>
                <c:pt idx="4024">
                  <c:v>33335</c:v>
                </c:pt>
                <c:pt idx="4025">
                  <c:v>33336</c:v>
                </c:pt>
                <c:pt idx="4026">
                  <c:v>33337</c:v>
                </c:pt>
                <c:pt idx="4027">
                  <c:v>33338</c:v>
                </c:pt>
                <c:pt idx="4028">
                  <c:v>33339</c:v>
                </c:pt>
                <c:pt idx="4029">
                  <c:v>33340</c:v>
                </c:pt>
                <c:pt idx="4030">
                  <c:v>33341</c:v>
                </c:pt>
                <c:pt idx="4031">
                  <c:v>33342</c:v>
                </c:pt>
                <c:pt idx="4032">
                  <c:v>33343</c:v>
                </c:pt>
                <c:pt idx="4033">
                  <c:v>33344</c:v>
                </c:pt>
                <c:pt idx="4034">
                  <c:v>33345</c:v>
                </c:pt>
                <c:pt idx="4035">
                  <c:v>33346</c:v>
                </c:pt>
                <c:pt idx="4036">
                  <c:v>33347</c:v>
                </c:pt>
                <c:pt idx="4037">
                  <c:v>33348</c:v>
                </c:pt>
                <c:pt idx="4038">
                  <c:v>33349</c:v>
                </c:pt>
                <c:pt idx="4039">
                  <c:v>33350</c:v>
                </c:pt>
                <c:pt idx="4040">
                  <c:v>33351</c:v>
                </c:pt>
                <c:pt idx="4041">
                  <c:v>33352</c:v>
                </c:pt>
                <c:pt idx="4042">
                  <c:v>33353</c:v>
                </c:pt>
                <c:pt idx="4043">
                  <c:v>33354</c:v>
                </c:pt>
                <c:pt idx="4044">
                  <c:v>33355</c:v>
                </c:pt>
                <c:pt idx="4045">
                  <c:v>33356</c:v>
                </c:pt>
                <c:pt idx="4046">
                  <c:v>33357</c:v>
                </c:pt>
                <c:pt idx="4047">
                  <c:v>33358</c:v>
                </c:pt>
                <c:pt idx="4048">
                  <c:v>33359</c:v>
                </c:pt>
                <c:pt idx="4049">
                  <c:v>33360</c:v>
                </c:pt>
                <c:pt idx="4050">
                  <c:v>33361</c:v>
                </c:pt>
                <c:pt idx="4051">
                  <c:v>33362</c:v>
                </c:pt>
                <c:pt idx="4052">
                  <c:v>33363</c:v>
                </c:pt>
                <c:pt idx="4053">
                  <c:v>33364</c:v>
                </c:pt>
                <c:pt idx="4054">
                  <c:v>33365</c:v>
                </c:pt>
                <c:pt idx="4055">
                  <c:v>33366</c:v>
                </c:pt>
                <c:pt idx="4056">
                  <c:v>33367</c:v>
                </c:pt>
                <c:pt idx="4057">
                  <c:v>33368</c:v>
                </c:pt>
                <c:pt idx="4058">
                  <c:v>33369</c:v>
                </c:pt>
                <c:pt idx="4059">
                  <c:v>33370</c:v>
                </c:pt>
                <c:pt idx="4060">
                  <c:v>33371</c:v>
                </c:pt>
                <c:pt idx="4061">
                  <c:v>33372</c:v>
                </c:pt>
                <c:pt idx="4062">
                  <c:v>33373</c:v>
                </c:pt>
                <c:pt idx="4063">
                  <c:v>33374</c:v>
                </c:pt>
                <c:pt idx="4064">
                  <c:v>33375</c:v>
                </c:pt>
                <c:pt idx="4065">
                  <c:v>33376</c:v>
                </c:pt>
                <c:pt idx="4066">
                  <c:v>33377</c:v>
                </c:pt>
                <c:pt idx="4067">
                  <c:v>33378</c:v>
                </c:pt>
                <c:pt idx="4068">
                  <c:v>33379</c:v>
                </c:pt>
                <c:pt idx="4069">
                  <c:v>33380</c:v>
                </c:pt>
                <c:pt idx="4070">
                  <c:v>33381</c:v>
                </c:pt>
                <c:pt idx="4071">
                  <c:v>33382</c:v>
                </c:pt>
                <c:pt idx="4072">
                  <c:v>33383</c:v>
                </c:pt>
                <c:pt idx="4073">
                  <c:v>33384</c:v>
                </c:pt>
                <c:pt idx="4074">
                  <c:v>33385</c:v>
                </c:pt>
                <c:pt idx="4075">
                  <c:v>33386</c:v>
                </c:pt>
                <c:pt idx="4076">
                  <c:v>33387</c:v>
                </c:pt>
                <c:pt idx="4077">
                  <c:v>33388</c:v>
                </c:pt>
                <c:pt idx="4078">
                  <c:v>33389</c:v>
                </c:pt>
                <c:pt idx="4079">
                  <c:v>33390</c:v>
                </c:pt>
                <c:pt idx="4080">
                  <c:v>33391</c:v>
                </c:pt>
                <c:pt idx="4081">
                  <c:v>33392</c:v>
                </c:pt>
                <c:pt idx="4082">
                  <c:v>33393</c:v>
                </c:pt>
                <c:pt idx="4083">
                  <c:v>33394</c:v>
                </c:pt>
                <c:pt idx="4084">
                  <c:v>33395</c:v>
                </c:pt>
                <c:pt idx="4085">
                  <c:v>33396</c:v>
                </c:pt>
                <c:pt idx="4086">
                  <c:v>33397</c:v>
                </c:pt>
                <c:pt idx="4087">
                  <c:v>33398</c:v>
                </c:pt>
                <c:pt idx="4088">
                  <c:v>33399</c:v>
                </c:pt>
                <c:pt idx="4089">
                  <c:v>33400</c:v>
                </c:pt>
                <c:pt idx="4090">
                  <c:v>33401</c:v>
                </c:pt>
                <c:pt idx="4091">
                  <c:v>33402</c:v>
                </c:pt>
                <c:pt idx="4092">
                  <c:v>33403</c:v>
                </c:pt>
                <c:pt idx="4093">
                  <c:v>33404</c:v>
                </c:pt>
                <c:pt idx="4094">
                  <c:v>33405</c:v>
                </c:pt>
                <c:pt idx="4095">
                  <c:v>33406</c:v>
                </c:pt>
                <c:pt idx="4096">
                  <c:v>33407</c:v>
                </c:pt>
                <c:pt idx="4097">
                  <c:v>33408</c:v>
                </c:pt>
                <c:pt idx="4098">
                  <c:v>33409</c:v>
                </c:pt>
                <c:pt idx="4099">
                  <c:v>33410</c:v>
                </c:pt>
                <c:pt idx="4100">
                  <c:v>33411</c:v>
                </c:pt>
                <c:pt idx="4101">
                  <c:v>33412</c:v>
                </c:pt>
                <c:pt idx="4102">
                  <c:v>33413</c:v>
                </c:pt>
                <c:pt idx="4103">
                  <c:v>33414</c:v>
                </c:pt>
                <c:pt idx="4104">
                  <c:v>33415</c:v>
                </c:pt>
                <c:pt idx="4105">
                  <c:v>33416</c:v>
                </c:pt>
                <c:pt idx="4106">
                  <c:v>33417</c:v>
                </c:pt>
                <c:pt idx="4107">
                  <c:v>33418</c:v>
                </c:pt>
                <c:pt idx="4108">
                  <c:v>33419</c:v>
                </c:pt>
                <c:pt idx="4109">
                  <c:v>33420</c:v>
                </c:pt>
                <c:pt idx="4110">
                  <c:v>33421</c:v>
                </c:pt>
                <c:pt idx="4111">
                  <c:v>33422</c:v>
                </c:pt>
                <c:pt idx="4112">
                  <c:v>33423</c:v>
                </c:pt>
                <c:pt idx="4113">
                  <c:v>33424</c:v>
                </c:pt>
                <c:pt idx="4114">
                  <c:v>33425</c:v>
                </c:pt>
                <c:pt idx="4115">
                  <c:v>33426</c:v>
                </c:pt>
                <c:pt idx="4116">
                  <c:v>33427</c:v>
                </c:pt>
                <c:pt idx="4117">
                  <c:v>33428</c:v>
                </c:pt>
                <c:pt idx="4118">
                  <c:v>33429</c:v>
                </c:pt>
                <c:pt idx="4119">
                  <c:v>33430</c:v>
                </c:pt>
                <c:pt idx="4120">
                  <c:v>33431</c:v>
                </c:pt>
                <c:pt idx="4121">
                  <c:v>33432</c:v>
                </c:pt>
                <c:pt idx="4122">
                  <c:v>33433</c:v>
                </c:pt>
                <c:pt idx="4123">
                  <c:v>33434</c:v>
                </c:pt>
                <c:pt idx="4124">
                  <c:v>33435</c:v>
                </c:pt>
                <c:pt idx="4125">
                  <c:v>33436</c:v>
                </c:pt>
                <c:pt idx="4126">
                  <c:v>33437</c:v>
                </c:pt>
                <c:pt idx="4127">
                  <c:v>33438</c:v>
                </c:pt>
                <c:pt idx="4128">
                  <c:v>33439</c:v>
                </c:pt>
                <c:pt idx="4129">
                  <c:v>33440</c:v>
                </c:pt>
                <c:pt idx="4130">
                  <c:v>33441</c:v>
                </c:pt>
                <c:pt idx="4131">
                  <c:v>33442</c:v>
                </c:pt>
                <c:pt idx="4132">
                  <c:v>33443</c:v>
                </c:pt>
                <c:pt idx="4133">
                  <c:v>33444</c:v>
                </c:pt>
                <c:pt idx="4134">
                  <c:v>33445</c:v>
                </c:pt>
                <c:pt idx="4135">
                  <c:v>33446</c:v>
                </c:pt>
                <c:pt idx="4136">
                  <c:v>33447</c:v>
                </c:pt>
                <c:pt idx="4137">
                  <c:v>33448</c:v>
                </c:pt>
                <c:pt idx="4138">
                  <c:v>33449</c:v>
                </c:pt>
                <c:pt idx="4139">
                  <c:v>33450</c:v>
                </c:pt>
                <c:pt idx="4140">
                  <c:v>33451</c:v>
                </c:pt>
                <c:pt idx="4141">
                  <c:v>33452</c:v>
                </c:pt>
                <c:pt idx="4142">
                  <c:v>33453</c:v>
                </c:pt>
                <c:pt idx="4143">
                  <c:v>33454</c:v>
                </c:pt>
                <c:pt idx="4144">
                  <c:v>33455</c:v>
                </c:pt>
                <c:pt idx="4145">
                  <c:v>33456</c:v>
                </c:pt>
                <c:pt idx="4146">
                  <c:v>33457</c:v>
                </c:pt>
                <c:pt idx="4147">
                  <c:v>33458</c:v>
                </c:pt>
                <c:pt idx="4148">
                  <c:v>33459</c:v>
                </c:pt>
                <c:pt idx="4149">
                  <c:v>33460</c:v>
                </c:pt>
                <c:pt idx="4150">
                  <c:v>33461</c:v>
                </c:pt>
                <c:pt idx="4151">
                  <c:v>33462</c:v>
                </c:pt>
                <c:pt idx="4152">
                  <c:v>33463</c:v>
                </c:pt>
                <c:pt idx="4153">
                  <c:v>33464</c:v>
                </c:pt>
                <c:pt idx="4154">
                  <c:v>33465</c:v>
                </c:pt>
                <c:pt idx="4155">
                  <c:v>33466</c:v>
                </c:pt>
                <c:pt idx="4156">
                  <c:v>33467</c:v>
                </c:pt>
                <c:pt idx="4157">
                  <c:v>33468</c:v>
                </c:pt>
                <c:pt idx="4158">
                  <c:v>33469</c:v>
                </c:pt>
                <c:pt idx="4159">
                  <c:v>33470</c:v>
                </c:pt>
                <c:pt idx="4160">
                  <c:v>33471</c:v>
                </c:pt>
                <c:pt idx="4161">
                  <c:v>33472</c:v>
                </c:pt>
                <c:pt idx="4162">
                  <c:v>33473</c:v>
                </c:pt>
                <c:pt idx="4163">
                  <c:v>33474</c:v>
                </c:pt>
                <c:pt idx="4164">
                  <c:v>33475</c:v>
                </c:pt>
                <c:pt idx="4165">
                  <c:v>33476</c:v>
                </c:pt>
                <c:pt idx="4166">
                  <c:v>33477</c:v>
                </c:pt>
                <c:pt idx="4167">
                  <c:v>33478</c:v>
                </c:pt>
                <c:pt idx="4168">
                  <c:v>33479</c:v>
                </c:pt>
                <c:pt idx="4169">
                  <c:v>33480</c:v>
                </c:pt>
                <c:pt idx="4170">
                  <c:v>33481</c:v>
                </c:pt>
                <c:pt idx="4171">
                  <c:v>33482</c:v>
                </c:pt>
                <c:pt idx="4172">
                  <c:v>33483</c:v>
                </c:pt>
                <c:pt idx="4173">
                  <c:v>33484</c:v>
                </c:pt>
                <c:pt idx="4174">
                  <c:v>33485</c:v>
                </c:pt>
                <c:pt idx="4175">
                  <c:v>33486</c:v>
                </c:pt>
                <c:pt idx="4176">
                  <c:v>33487</c:v>
                </c:pt>
                <c:pt idx="4177">
                  <c:v>33488</c:v>
                </c:pt>
                <c:pt idx="4178">
                  <c:v>33489</c:v>
                </c:pt>
                <c:pt idx="4179">
                  <c:v>33490</c:v>
                </c:pt>
                <c:pt idx="4180">
                  <c:v>33491</c:v>
                </c:pt>
                <c:pt idx="4181">
                  <c:v>33492</c:v>
                </c:pt>
                <c:pt idx="4182">
                  <c:v>33493</c:v>
                </c:pt>
                <c:pt idx="4183">
                  <c:v>33494</c:v>
                </c:pt>
                <c:pt idx="4184">
                  <c:v>33495</c:v>
                </c:pt>
                <c:pt idx="4185">
                  <c:v>33496</c:v>
                </c:pt>
                <c:pt idx="4186">
                  <c:v>33497</c:v>
                </c:pt>
                <c:pt idx="4187">
                  <c:v>33498</c:v>
                </c:pt>
                <c:pt idx="4188">
                  <c:v>33499</c:v>
                </c:pt>
                <c:pt idx="4189">
                  <c:v>33500</c:v>
                </c:pt>
                <c:pt idx="4190">
                  <c:v>33501</c:v>
                </c:pt>
                <c:pt idx="4191">
                  <c:v>33502</c:v>
                </c:pt>
                <c:pt idx="4192">
                  <c:v>33503</c:v>
                </c:pt>
                <c:pt idx="4193">
                  <c:v>33504</c:v>
                </c:pt>
                <c:pt idx="4194">
                  <c:v>33505</c:v>
                </c:pt>
                <c:pt idx="4195">
                  <c:v>33506</c:v>
                </c:pt>
                <c:pt idx="4196">
                  <c:v>33507</c:v>
                </c:pt>
                <c:pt idx="4197">
                  <c:v>33508</c:v>
                </c:pt>
                <c:pt idx="4198">
                  <c:v>33509</c:v>
                </c:pt>
                <c:pt idx="4199">
                  <c:v>33510</c:v>
                </c:pt>
                <c:pt idx="4200">
                  <c:v>33511</c:v>
                </c:pt>
                <c:pt idx="4201">
                  <c:v>33512</c:v>
                </c:pt>
                <c:pt idx="4202">
                  <c:v>33513</c:v>
                </c:pt>
                <c:pt idx="4203">
                  <c:v>33514</c:v>
                </c:pt>
                <c:pt idx="4204">
                  <c:v>33515</c:v>
                </c:pt>
                <c:pt idx="4205">
                  <c:v>33516</c:v>
                </c:pt>
                <c:pt idx="4206">
                  <c:v>33517</c:v>
                </c:pt>
                <c:pt idx="4207">
                  <c:v>33518</c:v>
                </c:pt>
                <c:pt idx="4208">
                  <c:v>33519</c:v>
                </c:pt>
                <c:pt idx="4209">
                  <c:v>33520</c:v>
                </c:pt>
                <c:pt idx="4210">
                  <c:v>33521</c:v>
                </c:pt>
                <c:pt idx="4211">
                  <c:v>33522</c:v>
                </c:pt>
                <c:pt idx="4212">
                  <c:v>33523</c:v>
                </c:pt>
                <c:pt idx="4213">
                  <c:v>33524</c:v>
                </c:pt>
                <c:pt idx="4214">
                  <c:v>33525</c:v>
                </c:pt>
                <c:pt idx="4215">
                  <c:v>33526</c:v>
                </c:pt>
                <c:pt idx="4216">
                  <c:v>33527</c:v>
                </c:pt>
                <c:pt idx="4217">
                  <c:v>33528</c:v>
                </c:pt>
                <c:pt idx="4218">
                  <c:v>33529</c:v>
                </c:pt>
                <c:pt idx="4219">
                  <c:v>33530</c:v>
                </c:pt>
                <c:pt idx="4220">
                  <c:v>33531</c:v>
                </c:pt>
                <c:pt idx="4221">
                  <c:v>33532</c:v>
                </c:pt>
                <c:pt idx="4222">
                  <c:v>33533</c:v>
                </c:pt>
                <c:pt idx="4223">
                  <c:v>33534</c:v>
                </c:pt>
                <c:pt idx="4224">
                  <c:v>33535</c:v>
                </c:pt>
                <c:pt idx="4225">
                  <c:v>33536</c:v>
                </c:pt>
                <c:pt idx="4226">
                  <c:v>33537</c:v>
                </c:pt>
                <c:pt idx="4227">
                  <c:v>33538</c:v>
                </c:pt>
                <c:pt idx="4228">
                  <c:v>33539</c:v>
                </c:pt>
                <c:pt idx="4229">
                  <c:v>33540</c:v>
                </c:pt>
                <c:pt idx="4230">
                  <c:v>33541</c:v>
                </c:pt>
                <c:pt idx="4231">
                  <c:v>33542</c:v>
                </c:pt>
                <c:pt idx="4232">
                  <c:v>33543</c:v>
                </c:pt>
                <c:pt idx="4233">
                  <c:v>33544</c:v>
                </c:pt>
                <c:pt idx="4234">
                  <c:v>33545</c:v>
                </c:pt>
                <c:pt idx="4235">
                  <c:v>33546</c:v>
                </c:pt>
                <c:pt idx="4236">
                  <c:v>33547</c:v>
                </c:pt>
                <c:pt idx="4237">
                  <c:v>33548</c:v>
                </c:pt>
                <c:pt idx="4238">
                  <c:v>33549</c:v>
                </c:pt>
                <c:pt idx="4239">
                  <c:v>33550</c:v>
                </c:pt>
                <c:pt idx="4240">
                  <c:v>33551</c:v>
                </c:pt>
                <c:pt idx="4241">
                  <c:v>33552</c:v>
                </c:pt>
                <c:pt idx="4242">
                  <c:v>33553</c:v>
                </c:pt>
                <c:pt idx="4243">
                  <c:v>33554</c:v>
                </c:pt>
                <c:pt idx="4244">
                  <c:v>33555</c:v>
                </c:pt>
                <c:pt idx="4245">
                  <c:v>33556</c:v>
                </c:pt>
                <c:pt idx="4246">
                  <c:v>33557</c:v>
                </c:pt>
                <c:pt idx="4247">
                  <c:v>33558</c:v>
                </c:pt>
                <c:pt idx="4248">
                  <c:v>33559</c:v>
                </c:pt>
                <c:pt idx="4249">
                  <c:v>33560</c:v>
                </c:pt>
                <c:pt idx="4250">
                  <c:v>33561</c:v>
                </c:pt>
                <c:pt idx="4251">
                  <c:v>33562</c:v>
                </c:pt>
                <c:pt idx="4252">
                  <c:v>33563</c:v>
                </c:pt>
                <c:pt idx="4253">
                  <c:v>33564</c:v>
                </c:pt>
                <c:pt idx="4254">
                  <c:v>33565</c:v>
                </c:pt>
                <c:pt idx="4255">
                  <c:v>33566</c:v>
                </c:pt>
                <c:pt idx="4256">
                  <c:v>33567</c:v>
                </c:pt>
                <c:pt idx="4257">
                  <c:v>33568</c:v>
                </c:pt>
                <c:pt idx="4258">
                  <c:v>33569</c:v>
                </c:pt>
                <c:pt idx="4259">
                  <c:v>33570</c:v>
                </c:pt>
                <c:pt idx="4260">
                  <c:v>33571</c:v>
                </c:pt>
                <c:pt idx="4261">
                  <c:v>33572</c:v>
                </c:pt>
                <c:pt idx="4262">
                  <c:v>33573</c:v>
                </c:pt>
                <c:pt idx="4263">
                  <c:v>33574</c:v>
                </c:pt>
                <c:pt idx="4264">
                  <c:v>33575</c:v>
                </c:pt>
                <c:pt idx="4265">
                  <c:v>33576</c:v>
                </c:pt>
                <c:pt idx="4266">
                  <c:v>33577</c:v>
                </c:pt>
                <c:pt idx="4267">
                  <c:v>33578</c:v>
                </c:pt>
                <c:pt idx="4268">
                  <c:v>33579</c:v>
                </c:pt>
                <c:pt idx="4269">
                  <c:v>33580</c:v>
                </c:pt>
                <c:pt idx="4270">
                  <c:v>33581</c:v>
                </c:pt>
                <c:pt idx="4271">
                  <c:v>33582</c:v>
                </c:pt>
                <c:pt idx="4272">
                  <c:v>33583</c:v>
                </c:pt>
                <c:pt idx="4273">
                  <c:v>33584</c:v>
                </c:pt>
                <c:pt idx="4274">
                  <c:v>33585</c:v>
                </c:pt>
                <c:pt idx="4275">
                  <c:v>33586</c:v>
                </c:pt>
                <c:pt idx="4276">
                  <c:v>33587</c:v>
                </c:pt>
                <c:pt idx="4277">
                  <c:v>33588</c:v>
                </c:pt>
                <c:pt idx="4278">
                  <c:v>33589</c:v>
                </c:pt>
                <c:pt idx="4279">
                  <c:v>33590</c:v>
                </c:pt>
                <c:pt idx="4280">
                  <c:v>33591</c:v>
                </c:pt>
                <c:pt idx="4281">
                  <c:v>33592</c:v>
                </c:pt>
                <c:pt idx="4282">
                  <c:v>33593</c:v>
                </c:pt>
                <c:pt idx="4283">
                  <c:v>33594</c:v>
                </c:pt>
                <c:pt idx="4284">
                  <c:v>33595</c:v>
                </c:pt>
                <c:pt idx="4285">
                  <c:v>33596</c:v>
                </c:pt>
                <c:pt idx="4286">
                  <c:v>33597</c:v>
                </c:pt>
                <c:pt idx="4287">
                  <c:v>33598</c:v>
                </c:pt>
                <c:pt idx="4288">
                  <c:v>33599</c:v>
                </c:pt>
                <c:pt idx="4289">
                  <c:v>33600</c:v>
                </c:pt>
                <c:pt idx="4290">
                  <c:v>33601</c:v>
                </c:pt>
                <c:pt idx="4291">
                  <c:v>33602</c:v>
                </c:pt>
                <c:pt idx="4292">
                  <c:v>33603</c:v>
                </c:pt>
                <c:pt idx="4293">
                  <c:v>33604</c:v>
                </c:pt>
                <c:pt idx="4294">
                  <c:v>33605</c:v>
                </c:pt>
                <c:pt idx="4295">
                  <c:v>33606</c:v>
                </c:pt>
                <c:pt idx="4296">
                  <c:v>33607</c:v>
                </c:pt>
                <c:pt idx="4297">
                  <c:v>33608</c:v>
                </c:pt>
                <c:pt idx="4298">
                  <c:v>33609</c:v>
                </c:pt>
                <c:pt idx="4299">
                  <c:v>33610</c:v>
                </c:pt>
                <c:pt idx="4300">
                  <c:v>33611</c:v>
                </c:pt>
                <c:pt idx="4301">
                  <c:v>33612</c:v>
                </c:pt>
                <c:pt idx="4302">
                  <c:v>33613</c:v>
                </c:pt>
                <c:pt idx="4303">
                  <c:v>33614</c:v>
                </c:pt>
                <c:pt idx="4304">
                  <c:v>33615</c:v>
                </c:pt>
                <c:pt idx="4305">
                  <c:v>33616</c:v>
                </c:pt>
                <c:pt idx="4306">
                  <c:v>33617</c:v>
                </c:pt>
                <c:pt idx="4307">
                  <c:v>33618</c:v>
                </c:pt>
                <c:pt idx="4308">
                  <c:v>33619</c:v>
                </c:pt>
                <c:pt idx="4309">
                  <c:v>33620</c:v>
                </c:pt>
                <c:pt idx="4310">
                  <c:v>33621</c:v>
                </c:pt>
                <c:pt idx="4311">
                  <c:v>33622</c:v>
                </c:pt>
                <c:pt idx="4312">
                  <c:v>33623</c:v>
                </c:pt>
                <c:pt idx="4313">
                  <c:v>33624</c:v>
                </c:pt>
                <c:pt idx="4314">
                  <c:v>33625</c:v>
                </c:pt>
                <c:pt idx="4315">
                  <c:v>33626</c:v>
                </c:pt>
                <c:pt idx="4316">
                  <c:v>33627</c:v>
                </c:pt>
                <c:pt idx="4317">
                  <c:v>33628</c:v>
                </c:pt>
                <c:pt idx="4318">
                  <c:v>33629</c:v>
                </c:pt>
                <c:pt idx="4319">
                  <c:v>33630</c:v>
                </c:pt>
                <c:pt idx="4320">
                  <c:v>33631</c:v>
                </c:pt>
                <c:pt idx="4321">
                  <c:v>33632</c:v>
                </c:pt>
                <c:pt idx="4322">
                  <c:v>33633</c:v>
                </c:pt>
                <c:pt idx="4323">
                  <c:v>33634</c:v>
                </c:pt>
                <c:pt idx="4324">
                  <c:v>33635</c:v>
                </c:pt>
                <c:pt idx="4325">
                  <c:v>33636</c:v>
                </c:pt>
                <c:pt idx="4326">
                  <c:v>33637</c:v>
                </c:pt>
                <c:pt idx="4327">
                  <c:v>33638</c:v>
                </c:pt>
                <c:pt idx="4328">
                  <c:v>33639</c:v>
                </c:pt>
                <c:pt idx="4329">
                  <c:v>33640</c:v>
                </c:pt>
                <c:pt idx="4330">
                  <c:v>33641</c:v>
                </c:pt>
                <c:pt idx="4331">
                  <c:v>33642</c:v>
                </c:pt>
                <c:pt idx="4332">
                  <c:v>33643</c:v>
                </c:pt>
                <c:pt idx="4333">
                  <c:v>33644</c:v>
                </c:pt>
                <c:pt idx="4334">
                  <c:v>33645</c:v>
                </c:pt>
                <c:pt idx="4335">
                  <c:v>33646</c:v>
                </c:pt>
                <c:pt idx="4336">
                  <c:v>33647</c:v>
                </c:pt>
                <c:pt idx="4337">
                  <c:v>33648</c:v>
                </c:pt>
                <c:pt idx="4338">
                  <c:v>33649</c:v>
                </c:pt>
                <c:pt idx="4339">
                  <c:v>33650</c:v>
                </c:pt>
                <c:pt idx="4340">
                  <c:v>33651</c:v>
                </c:pt>
                <c:pt idx="4341">
                  <c:v>33652</c:v>
                </c:pt>
                <c:pt idx="4342">
                  <c:v>33653</c:v>
                </c:pt>
                <c:pt idx="4343">
                  <c:v>33654</c:v>
                </c:pt>
                <c:pt idx="4344">
                  <c:v>33655</c:v>
                </c:pt>
                <c:pt idx="4345">
                  <c:v>33656</c:v>
                </c:pt>
                <c:pt idx="4346">
                  <c:v>33657</c:v>
                </c:pt>
                <c:pt idx="4347">
                  <c:v>33658</c:v>
                </c:pt>
                <c:pt idx="4348">
                  <c:v>33659</c:v>
                </c:pt>
                <c:pt idx="4349">
                  <c:v>33660</c:v>
                </c:pt>
                <c:pt idx="4350">
                  <c:v>33661</c:v>
                </c:pt>
                <c:pt idx="4351">
                  <c:v>33662</c:v>
                </c:pt>
                <c:pt idx="4352">
                  <c:v>33663</c:v>
                </c:pt>
                <c:pt idx="4353">
                  <c:v>33664</c:v>
                </c:pt>
                <c:pt idx="4354">
                  <c:v>33665</c:v>
                </c:pt>
                <c:pt idx="4355">
                  <c:v>33666</c:v>
                </c:pt>
                <c:pt idx="4356">
                  <c:v>33667</c:v>
                </c:pt>
                <c:pt idx="4357">
                  <c:v>33668</c:v>
                </c:pt>
                <c:pt idx="4358">
                  <c:v>33669</c:v>
                </c:pt>
                <c:pt idx="4359">
                  <c:v>33670</c:v>
                </c:pt>
                <c:pt idx="4360">
                  <c:v>33671</c:v>
                </c:pt>
                <c:pt idx="4361">
                  <c:v>33672</c:v>
                </c:pt>
                <c:pt idx="4362">
                  <c:v>33673</c:v>
                </c:pt>
                <c:pt idx="4363">
                  <c:v>33674</c:v>
                </c:pt>
                <c:pt idx="4364">
                  <c:v>33675</c:v>
                </c:pt>
                <c:pt idx="4365">
                  <c:v>33676</c:v>
                </c:pt>
                <c:pt idx="4366">
                  <c:v>33677</c:v>
                </c:pt>
                <c:pt idx="4367">
                  <c:v>33678</c:v>
                </c:pt>
                <c:pt idx="4368">
                  <c:v>33679</c:v>
                </c:pt>
                <c:pt idx="4369">
                  <c:v>33680</c:v>
                </c:pt>
                <c:pt idx="4370">
                  <c:v>33681</c:v>
                </c:pt>
                <c:pt idx="4371">
                  <c:v>33682</c:v>
                </c:pt>
                <c:pt idx="4372">
                  <c:v>33683</c:v>
                </c:pt>
                <c:pt idx="4373">
                  <c:v>33684</c:v>
                </c:pt>
                <c:pt idx="4374">
                  <c:v>33685</c:v>
                </c:pt>
                <c:pt idx="4375">
                  <c:v>33686</c:v>
                </c:pt>
                <c:pt idx="4376">
                  <c:v>33687</c:v>
                </c:pt>
                <c:pt idx="4377">
                  <c:v>33688</c:v>
                </c:pt>
                <c:pt idx="4378">
                  <c:v>33689</c:v>
                </c:pt>
                <c:pt idx="4379">
                  <c:v>33690</c:v>
                </c:pt>
                <c:pt idx="4380">
                  <c:v>33691</c:v>
                </c:pt>
                <c:pt idx="4381">
                  <c:v>33692</c:v>
                </c:pt>
                <c:pt idx="4382">
                  <c:v>33693</c:v>
                </c:pt>
                <c:pt idx="4383">
                  <c:v>33694</c:v>
                </c:pt>
                <c:pt idx="4384">
                  <c:v>33695</c:v>
                </c:pt>
                <c:pt idx="4385">
                  <c:v>33696</c:v>
                </c:pt>
                <c:pt idx="4386">
                  <c:v>33697</c:v>
                </c:pt>
                <c:pt idx="4387">
                  <c:v>33698</c:v>
                </c:pt>
                <c:pt idx="4388">
                  <c:v>33699</c:v>
                </c:pt>
                <c:pt idx="4389">
                  <c:v>33700</c:v>
                </c:pt>
                <c:pt idx="4390">
                  <c:v>33701</c:v>
                </c:pt>
                <c:pt idx="4391">
                  <c:v>33702</c:v>
                </c:pt>
                <c:pt idx="4392">
                  <c:v>33703</c:v>
                </c:pt>
                <c:pt idx="4393">
                  <c:v>33704</c:v>
                </c:pt>
                <c:pt idx="4394">
                  <c:v>33705</c:v>
                </c:pt>
                <c:pt idx="4395">
                  <c:v>33706</c:v>
                </c:pt>
                <c:pt idx="4396">
                  <c:v>33707</c:v>
                </c:pt>
                <c:pt idx="4397">
                  <c:v>33708</c:v>
                </c:pt>
                <c:pt idx="4398">
                  <c:v>33709</c:v>
                </c:pt>
                <c:pt idx="4399">
                  <c:v>33710</c:v>
                </c:pt>
                <c:pt idx="4400">
                  <c:v>33711</c:v>
                </c:pt>
                <c:pt idx="4401">
                  <c:v>33712</c:v>
                </c:pt>
                <c:pt idx="4402">
                  <c:v>33713</c:v>
                </c:pt>
                <c:pt idx="4403">
                  <c:v>33714</c:v>
                </c:pt>
                <c:pt idx="4404">
                  <c:v>33715</c:v>
                </c:pt>
                <c:pt idx="4405">
                  <c:v>33716</c:v>
                </c:pt>
                <c:pt idx="4406">
                  <c:v>33717</c:v>
                </c:pt>
                <c:pt idx="4407">
                  <c:v>33718</c:v>
                </c:pt>
                <c:pt idx="4408">
                  <c:v>33719</c:v>
                </c:pt>
                <c:pt idx="4409">
                  <c:v>33720</c:v>
                </c:pt>
                <c:pt idx="4410">
                  <c:v>33721</c:v>
                </c:pt>
                <c:pt idx="4411">
                  <c:v>33722</c:v>
                </c:pt>
                <c:pt idx="4412">
                  <c:v>33723</c:v>
                </c:pt>
                <c:pt idx="4413">
                  <c:v>33724</c:v>
                </c:pt>
                <c:pt idx="4414">
                  <c:v>33725</c:v>
                </c:pt>
                <c:pt idx="4415">
                  <c:v>33726</c:v>
                </c:pt>
                <c:pt idx="4416">
                  <c:v>33727</c:v>
                </c:pt>
                <c:pt idx="4417">
                  <c:v>33728</c:v>
                </c:pt>
                <c:pt idx="4418">
                  <c:v>33729</c:v>
                </c:pt>
                <c:pt idx="4419">
                  <c:v>33730</c:v>
                </c:pt>
                <c:pt idx="4420">
                  <c:v>33731</c:v>
                </c:pt>
                <c:pt idx="4421">
                  <c:v>33732</c:v>
                </c:pt>
                <c:pt idx="4422">
                  <c:v>33733</c:v>
                </c:pt>
                <c:pt idx="4423">
                  <c:v>33734</c:v>
                </c:pt>
                <c:pt idx="4424">
                  <c:v>33735</c:v>
                </c:pt>
                <c:pt idx="4425">
                  <c:v>33736</c:v>
                </c:pt>
                <c:pt idx="4426">
                  <c:v>33737</c:v>
                </c:pt>
                <c:pt idx="4427">
                  <c:v>33738</c:v>
                </c:pt>
                <c:pt idx="4428">
                  <c:v>33739</c:v>
                </c:pt>
                <c:pt idx="4429">
                  <c:v>33740</c:v>
                </c:pt>
                <c:pt idx="4430">
                  <c:v>33741</c:v>
                </c:pt>
                <c:pt idx="4431">
                  <c:v>33742</c:v>
                </c:pt>
                <c:pt idx="4432">
                  <c:v>33743</c:v>
                </c:pt>
                <c:pt idx="4433">
                  <c:v>33744</c:v>
                </c:pt>
                <c:pt idx="4434">
                  <c:v>33745</c:v>
                </c:pt>
                <c:pt idx="4435">
                  <c:v>33746</c:v>
                </c:pt>
                <c:pt idx="4436">
                  <c:v>33747</c:v>
                </c:pt>
                <c:pt idx="4437">
                  <c:v>33748</c:v>
                </c:pt>
                <c:pt idx="4438">
                  <c:v>33749</c:v>
                </c:pt>
                <c:pt idx="4439">
                  <c:v>33750</c:v>
                </c:pt>
                <c:pt idx="4440">
                  <c:v>33751</c:v>
                </c:pt>
                <c:pt idx="4441">
                  <c:v>33752</c:v>
                </c:pt>
                <c:pt idx="4442">
                  <c:v>33753</c:v>
                </c:pt>
                <c:pt idx="4443">
                  <c:v>33754</c:v>
                </c:pt>
                <c:pt idx="4444">
                  <c:v>33755</c:v>
                </c:pt>
                <c:pt idx="4445">
                  <c:v>33756</c:v>
                </c:pt>
                <c:pt idx="4446">
                  <c:v>33757</c:v>
                </c:pt>
                <c:pt idx="4447">
                  <c:v>33758</c:v>
                </c:pt>
                <c:pt idx="4448">
                  <c:v>33759</c:v>
                </c:pt>
                <c:pt idx="4449">
                  <c:v>33760</c:v>
                </c:pt>
                <c:pt idx="4450">
                  <c:v>33761</c:v>
                </c:pt>
                <c:pt idx="4451">
                  <c:v>33762</c:v>
                </c:pt>
                <c:pt idx="4452">
                  <c:v>33763</c:v>
                </c:pt>
                <c:pt idx="4453">
                  <c:v>33764</c:v>
                </c:pt>
                <c:pt idx="4454">
                  <c:v>33765</c:v>
                </c:pt>
                <c:pt idx="4455">
                  <c:v>33766</c:v>
                </c:pt>
                <c:pt idx="4456">
                  <c:v>33767</c:v>
                </c:pt>
                <c:pt idx="4457">
                  <c:v>33768</c:v>
                </c:pt>
                <c:pt idx="4458">
                  <c:v>33769</c:v>
                </c:pt>
                <c:pt idx="4459">
                  <c:v>33770</c:v>
                </c:pt>
                <c:pt idx="4460">
                  <c:v>33771</c:v>
                </c:pt>
                <c:pt idx="4461">
                  <c:v>33772</c:v>
                </c:pt>
                <c:pt idx="4462">
                  <c:v>33773</c:v>
                </c:pt>
                <c:pt idx="4463">
                  <c:v>33774</c:v>
                </c:pt>
                <c:pt idx="4464">
                  <c:v>33775</c:v>
                </c:pt>
                <c:pt idx="4465">
                  <c:v>33776</c:v>
                </c:pt>
                <c:pt idx="4466">
                  <c:v>33777</c:v>
                </c:pt>
                <c:pt idx="4467">
                  <c:v>33778</c:v>
                </c:pt>
                <c:pt idx="4468">
                  <c:v>33779</c:v>
                </c:pt>
                <c:pt idx="4469">
                  <c:v>33780</c:v>
                </c:pt>
                <c:pt idx="4470">
                  <c:v>33781</c:v>
                </c:pt>
                <c:pt idx="4471">
                  <c:v>33782</c:v>
                </c:pt>
                <c:pt idx="4472">
                  <c:v>33783</c:v>
                </c:pt>
                <c:pt idx="4473">
                  <c:v>33784</c:v>
                </c:pt>
                <c:pt idx="4474">
                  <c:v>33785</c:v>
                </c:pt>
                <c:pt idx="4475">
                  <c:v>33786</c:v>
                </c:pt>
                <c:pt idx="4476">
                  <c:v>33787</c:v>
                </c:pt>
                <c:pt idx="4477">
                  <c:v>33788</c:v>
                </c:pt>
                <c:pt idx="4478">
                  <c:v>33789</c:v>
                </c:pt>
                <c:pt idx="4479">
                  <c:v>33790</c:v>
                </c:pt>
                <c:pt idx="4480">
                  <c:v>33791</c:v>
                </c:pt>
                <c:pt idx="4481">
                  <c:v>33792</c:v>
                </c:pt>
                <c:pt idx="4482">
                  <c:v>33793</c:v>
                </c:pt>
                <c:pt idx="4483">
                  <c:v>33794</c:v>
                </c:pt>
                <c:pt idx="4484">
                  <c:v>33795</c:v>
                </c:pt>
                <c:pt idx="4485">
                  <c:v>33796</c:v>
                </c:pt>
                <c:pt idx="4486">
                  <c:v>33797</c:v>
                </c:pt>
                <c:pt idx="4487">
                  <c:v>33798</c:v>
                </c:pt>
                <c:pt idx="4488">
                  <c:v>33799</c:v>
                </c:pt>
                <c:pt idx="4489">
                  <c:v>33800</c:v>
                </c:pt>
                <c:pt idx="4490">
                  <c:v>33801</c:v>
                </c:pt>
                <c:pt idx="4491">
                  <c:v>33802</c:v>
                </c:pt>
                <c:pt idx="4492">
                  <c:v>33803</c:v>
                </c:pt>
                <c:pt idx="4493">
                  <c:v>33804</c:v>
                </c:pt>
                <c:pt idx="4494">
                  <c:v>33805</c:v>
                </c:pt>
                <c:pt idx="4495">
                  <c:v>33806</c:v>
                </c:pt>
                <c:pt idx="4496">
                  <c:v>33807</c:v>
                </c:pt>
                <c:pt idx="4497">
                  <c:v>33808</c:v>
                </c:pt>
                <c:pt idx="4498">
                  <c:v>33809</c:v>
                </c:pt>
                <c:pt idx="4499">
                  <c:v>33810</c:v>
                </c:pt>
                <c:pt idx="4500">
                  <c:v>33811</c:v>
                </c:pt>
                <c:pt idx="4501">
                  <c:v>33812</c:v>
                </c:pt>
                <c:pt idx="4502">
                  <c:v>33813</c:v>
                </c:pt>
                <c:pt idx="4503">
                  <c:v>33814</c:v>
                </c:pt>
                <c:pt idx="4504">
                  <c:v>33815</c:v>
                </c:pt>
                <c:pt idx="4505">
                  <c:v>33816</c:v>
                </c:pt>
                <c:pt idx="4506">
                  <c:v>33817</c:v>
                </c:pt>
                <c:pt idx="4507">
                  <c:v>33818</c:v>
                </c:pt>
                <c:pt idx="4508">
                  <c:v>33819</c:v>
                </c:pt>
                <c:pt idx="4509">
                  <c:v>33820</c:v>
                </c:pt>
                <c:pt idx="4510">
                  <c:v>33821</c:v>
                </c:pt>
                <c:pt idx="4511">
                  <c:v>33822</c:v>
                </c:pt>
                <c:pt idx="4512">
                  <c:v>33823</c:v>
                </c:pt>
                <c:pt idx="4513">
                  <c:v>33824</c:v>
                </c:pt>
                <c:pt idx="4514">
                  <c:v>33825</c:v>
                </c:pt>
                <c:pt idx="4515">
                  <c:v>33826</c:v>
                </c:pt>
                <c:pt idx="4516">
                  <c:v>33827</c:v>
                </c:pt>
                <c:pt idx="4517">
                  <c:v>33828</c:v>
                </c:pt>
                <c:pt idx="4518">
                  <c:v>33829</c:v>
                </c:pt>
                <c:pt idx="4519">
                  <c:v>33830</c:v>
                </c:pt>
                <c:pt idx="4520">
                  <c:v>33831</c:v>
                </c:pt>
                <c:pt idx="4521">
                  <c:v>33832</c:v>
                </c:pt>
                <c:pt idx="4522">
                  <c:v>33833</c:v>
                </c:pt>
                <c:pt idx="4523">
                  <c:v>33834</c:v>
                </c:pt>
                <c:pt idx="4524">
                  <c:v>33835</c:v>
                </c:pt>
                <c:pt idx="4525">
                  <c:v>33836</c:v>
                </c:pt>
                <c:pt idx="4526">
                  <c:v>33837</c:v>
                </c:pt>
                <c:pt idx="4527">
                  <c:v>33838</c:v>
                </c:pt>
                <c:pt idx="4528">
                  <c:v>33839</c:v>
                </c:pt>
                <c:pt idx="4529">
                  <c:v>33840</c:v>
                </c:pt>
                <c:pt idx="4530">
                  <c:v>33841</c:v>
                </c:pt>
                <c:pt idx="4531">
                  <c:v>33842</c:v>
                </c:pt>
                <c:pt idx="4532">
                  <c:v>33843</c:v>
                </c:pt>
                <c:pt idx="4533">
                  <c:v>33844</c:v>
                </c:pt>
                <c:pt idx="4534">
                  <c:v>33845</c:v>
                </c:pt>
                <c:pt idx="4535">
                  <c:v>33846</c:v>
                </c:pt>
                <c:pt idx="4536">
                  <c:v>33847</c:v>
                </c:pt>
                <c:pt idx="4537">
                  <c:v>33848</c:v>
                </c:pt>
                <c:pt idx="4538">
                  <c:v>33849</c:v>
                </c:pt>
                <c:pt idx="4539">
                  <c:v>33850</c:v>
                </c:pt>
                <c:pt idx="4540">
                  <c:v>33851</c:v>
                </c:pt>
                <c:pt idx="4541">
                  <c:v>33852</c:v>
                </c:pt>
                <c:pt idx="4542">
                  <c:v>33853</c:v>
                </c:pt>
                <c:pt idx="4543">
                  <c:v>33854</c:v>
                </c:pt>
                <c:pt idx="4544">
                  <c:v>33855</c:v>
                </c:pt>
                <c:pt idx="4545">
                  <c:v>33856</c:v>
                </c:pt>
                <c:pt idx="4546">
                  <c:v>33857</c:v>
                </c:pt>
                <c:pt idx="4547">
                  <c:v>33858</c:v>
                </c:pt>
                <c:pt idx="4548">
                  <c:v>33859</c:v>
                </c:pt>
                <c:pt idx="4549">
                  <c:v>33860</c:v>
                </c:pt>
                <c:pt idx="4550">
                  <c:v>33861</c:v>
                </c:pt>
                <c:pt idx="4551">
                  <c:v>33862</c:v>
                </c:pt>
                <c:pt idx="4552">
                  <c:v>33863</c:v>
                </c:pt>
                <c:pt idx="4553">
                  <c:v>33864</c:v>
                </c:pt>
                <c:pt idx="4554">
                  <c:v>33865</c:v>
                </c:pt>
                <c:pt idx="4555">
                  <c:v>33866</c:v>
                </c:pt>
                <c:pt idx="4556">
                  <c:v>33867</c:v>
                </c:pt>
                <c:pt idx="4557">
                  <c:v>33868</c:v>
                </c:pt>
                <c:pt idx="4558">
                  <c:v>33869</c:v>
                </c:pt>
                <c:pt idx="4559">
                  <c:v>33870</c:v>
                </c:pt>
                <c:pt idx="4560">
                  <c:v>33871</c:v>
                </c:pt>
                <c:pt idx="4561">
                  <c:v>33872</c:v>
                </c:pt>
                <c:pt idx="4562">
                  <c:v>33873</c:v>
                </c:pt>
                <c:pt idx="4563">
                  <c:v>33874</c:v>
                </c:pt>
                <c:pt idx="4564">
                  <c:v>33875</c:v>
                </c:pt>
                <c:pt idx="4565">
                  <c:v>33876</c:v>
                </c:pt>
                <c:pt idx="4566">
                  <c:v>33877</c:v>
                </c:pt>
                <c:pt idx="4567">
                  <c:v>33878</c:v>
                </c:pt>
                <c:pt idx="4568">
                  <c:v>33879</c:v>
                </c:pt>
                <c:pt idx="4569">
                  <c:v>33880</c:v>
                </c:pt>
                <c:pt idx="4570">
                  <c:v>33881</c:v>
                </c:pt>
                <c:pt idx="4571">
                  <c:v>33882</c:v>
                </c:pt>
                <c:pt idx="4572">
                  <c:v>33883</c:v>
                </c:pt>
                <c:pt idx="4573">
                  <c:v>33884</c:v>
                </c:pt>
                <c:pt idx="4574">
                  <c:v>33885</c:v>
                </c:pt>
                <c:pt idx="4575">
                  <c:v>33886</c:v>
                </c:pt>
                <c:pt idx="4576">
                  <c:v>33887</c:v>
                </c:pt>
                <c:pt idx="4577">
                  <c:v>33888</c:v>
                </c:pt>
                <c:pt idx="4578">
                  <c:v>33889</c:v>
                </c:pt>
                <c:pt idx="4579">
                  <c:v>33890</c:v>
                </c:pt>
                <c:pt idx="4580">
                  <c:v>33891</c:v>
                </c:pt>
                <c:pt idx="4581">
                  <c:v>33892</c:v>
                </c:pt>
                <c:pt idx="4582">
                  <c:v>33893</c:v>
                </c:pt>
                <c:pt idx="4583">
                  <c:v>33894</c:v>
                </c:pt>
                <c:pt idx="4584">
                  <c:v>33895</c:v>
                </c:pt>
                <c:pt idx="4585">
                  <c:v>33896</c:v>
                </c:pt>
                <c:pt idx="4586">
                  <c:v>33897</c:v>
                </c:pt>
                <c:pt idx="4587">
                  <c:v>33898</c:v>
                </c:pt>
                <c:pt idx="4588">
                  <c:v>33899</c:v>
                </c:pt>
                <c:pt idx="4589">
                  <c:v>33900</c:v>
                </c:pt>
                <c:pt idx="4590">
                  <c:v>33901</c:v>
                </c:pt>
                <c:pt idx="4591">
                  <c:v>33902</c:v>
                </c:pt>
                <c:pt idx="4592">
                  <c:v>33903</c:v>
                </c:pt>
                <c:pt idx="4593">
                  <c:v>33904</c:v>
                </c:pt>
                <c:pt idx="4594">
                  <c:v>33905</c:v>
                </c:pt>
                <c:pt idx="4595">
                  <c:v>33906</c:v>
                </c:pt>
                <c:pt idx="4596">
                  <c:v>33907</c:v>
                </c:pt>
                <c:pt idx="4597">
                  <c:v>33908</c:v>
                </c:pt>
                <c:pt idx="4598">
                  <c:v>33909</c:v>
                </c:pt>
                <c:pt idx="4599">
                  <c:v>33910</c:v>
                </c:pt>
                <c:pt idx="4600">
                  <c:v>33911</c:v>
                </c:pt>
                <c:pt idx="4601">
                  <c:v>33912</c:v>
                </c:pt>
                <c:pt idx="4602">
                  <c:v>33913</c:v>
                </c:pt>
                <c:pt idx="4603">
                  <c:v>33914</c:v>
                </c:pt>
                <c:pt idx="4604">
                  <c:v>33915</c:v>
                </c:pt>
                <c:pt idx="4605">
                  <c:v>33916</c:v>
                </c:pt>
                <c:pt idx="4606">
                  <c:v>33917</c:v>
                </c:pt>
                <c:pt idx="4607">
                  <c:v>33918</c:v>
                </c:pt>
                <c:pt idx="4608">
                  <c:v>33919</c:v>
                </c:pt>
                <c:pt idx="4609">
                  <c:v>33920</c:v>
                </c:pt>
                <c:pt idx="4610">
                  <c:v>33921</c:v>
                </c:pt>
                <c:pt idx="4611">
                  <c:v>33922</c:v>
                </c:pt>
                <c:pt idx="4612">
                  <c:v>33923</c:v>
                </c:pt>
                <c:pt idx="4613">
                  <c:v>33924</c:v>
                </c:pt>
                <c:pt idx="4614">
                  <c:v>33925</c:v>
                </c:pt>
                <c:pt idx="4615">
                  <c:v>33926</c:v>
                </c:pt>
                <c:pt idx="4616">
                  <c:v>33927</c:v>
                </c:pt>
                <c:pt idx="4617">
                  <c:v>33928</c:v>
                </c:pt>
                <c:pt idx="4618">
                  <c:v>33929</c:v>
                </c:pt>
                <c:pt idx="4619">
                  <c:v>33930</c:v>
                </c:pt>
                <c:pt idx="4620">
                  <c:v>33931</c:v>
                </c:pt>
                <c:pt idx="4621">
                  <c:v>33932</c:v>
                </c:pt>
                <c:pt idx="4622">
                  <c:v>33933</c:v>
                </c:pt>
                <c:pt idx="4623">
                  <c:v>33934</c:v>
                </c:pt>
                <c:pt idx="4624">
                  <c:v>33935</c:v>
                </c:pt>
                <c:pt idx="4625">
                  <c:v>33936</c:v>
                </c:pt>
                <c:pt idx="4626">
                  <c:v>33937</c:v>
                </c:pt>
                <c:pt idx="4627">
                  <c:v>33938</c:v>
                </c:pt>
                <c:pt idx="4628">
                  <c:v>33939</c:v>
                </c:pt>
                <c:pt idx="4629">
                  <c:v>33940</c:v>
                </c:pt>
                <c:pt idx="4630">
                  <c:v>33941</c:v>
                </c:pt>
                <c:pt idx="4631">
                  <c:v>33942</c:v>
                </c:pt>
                <c:pt idx="4632">
                  <c:v>33943</c:v>
                </c:pt>
                <c:pt idx="4633">
                  <c:v>33944</c:v>
                </c:pt>
                <c:pt idx="4634">
                  <c:v>33945</c:v>
                </c:pt>
                <c:pt idx="4635">
                  <c:v>33946</c:v>
                </c:pt>
                <c:pt idx="4636">
                  <c:v>33947</c:v>
                </c:pt>
                <c:pt idx="4637">
                  <c:v>33948</c:v>
                </c:pt>
                <c:pt idx="4638">
                  <c:v>33949</c:v>
                </c:pt>
                <c:pt idx="4639">
                  <c:v>33950</c:v>
                </c:pt>
                <c:pt idx="4640">
                  <c:v>33951</c:v>
                </c:pt>
                <c:pt idx="4641">
                  <c:v>33952</c:v>
                </c:pt>
                <c:pt idx="4642">
                  <c:v>33953</c:v>
                </c:pt>
                <c:pt idx="4643">
                  <c:v>33954</c:v>
                </c:pt>
                <c:pt idx="4644">
                  <c:v>33955</c:v>
                </c:pt>
                <c:pt idx="4645">
                  <c:v>33956</c:v>
                </c:pt>
                <c:pt idx="4646">
                  <c:v>33957</c:v>
                </c:pt>
                <c:pt idx="4647">
                  <c:v>33958</c:v>
                </c:pt>
                <c:pt idx="4648">
                  <c:v>33959</c:v>
                </c:pt>
                <c:pt idx="4649">
                  <c:v>33960</c:v>
                </c:pt>
                <c:pt idx="4650">
                  <c:v>33961</c:v>
                </c:pt>
                <c:pt idx="4651">
                  <c:v>33962</c:v>
                </c:pt>
                <c:pt idx="4652">
                  <c:v>33963</c:v>
                </c:pt>
                <c:pt idx="4653">
                  <c:v>33964</c:v>
                </c:pt>
                <c:pt idx="4654">
                  <c:v>33965</c:v>
                </c:pt>
                <c:pt idx="4655">
                  <c:v>33966</c:v>
                </c:pt>
                <c:pt idx="4656">
                  <c:v>33967</c:v>
                </c:pt>
                <c:pt idx="4657">
                  <c:v>33968</c:v>
                </c:pt>
                <c:pt idx="4658">
                  <c:v>33969</c:v>
                </c:pt>
                <c:pt idx="4659">
                  <c:v>33970</c:v>
                </c:pt>
                <c:pt idx="4660">
                  <c:v>33971</c:v>
                </c:pt>
                <c:pt idx="4661">
                  <c:v>33972</c:v>
                </c:pt>
                <c:pt idx="4662">
                  <c:v>33973</c:v>
                </c:pt>
                <c:pt idx="4663">
                  <c:v>33974</c:v>
                </c:pt>
                <c:pt idx="4664">
                  <c:v>33975</c:v>
                </c:pt>
                <c:pt idx="4665">
                  <c:v>33976</c:v>
                </c:pt>
                <c:pt idx="4666">
                  <c:v>33977</c:v>
                </c:pt>
                <c:pt idx="4667">
                  <c:v>33978</c:v>
                </c:pt>
                <c:pt idx="4668">
                  <c:v>33979</c:v>
                </c:pt>
                <c:pt idx="4669">
                  <c:v>33980</c:v>
                </c:pt>
                <c:pt idx="4670">
                  <c:v>33981</c:v>
                </c:pt>
                <c:pt idx="4671">
                  <c:v>33982</c:v>
                </c:pt>
                <c:pt idx="4672">
                  <c:v>33983</c:v>
                </c:pt>
                <c:pt idx="4673">
                  <c:v>33984</c:v>
                </c:pt>
                <c:pt idx="4674">
                  <c:v>33985</c:v>
                </c:pt>
                <c:pt idx="4675">
                  <c:v>33986</c:v>
                </c:pt>
                <c:pt idx="4676">
                  <c:v>33987</c:v>
                </c:pt>
                <c:pt idx="4677">
                  <c:v>33988</c:v>
                </c:pt>
                <c:pt idx="4678">
                  <c:v>33989</c:v>
                </c:pt>
                <c:pt idx="4679">
                  <c:v>33990</c:v>
                </c:pt>
                <c:pt idx="4680">
                  <c:v>33991</c:v>
                </c:pt>
                <c:pt idx="4681">
                  <c:v>33992</c:v>
                </c:pt>
                <c:pt idx="4682">
                  <c:v>33993</c:v>
                </c:pt>
                <c:pt idx="4683">
                  <c:v>33994</c:v>
                </c:pt>
                <c:pt idx="4684">
                  <c:v>33995</c:v>
                </c:pt>
                <c:pt idx="4685">
                  <c:v>33996</c:v>
                </c:pt>
                <c:pt idx="4686">
                  <c:v>33997</c:v>
                </c:pt>
                <c:pt idx="4687">
                  <c:v>33998</c:v>
                </c:pt>
                <c:pt idx="4688">
                  <c:v>33999</c:v>
                </c:pt>
                <c:pt idx="4689">
                  <c:v>34000</c:v>
                </c:pt>
                <c:pt idx="4690">
                  <c:v>34001</c:v>
                </c:pt>
                <c:pt idx="4691">
                  <c:v>34002</c:v>
                </c:pt>
                <c:pt idx="4692">
                  <c:v>34003</c:v>
                </c:pt>
                <c:pt idx="4693">
                  <c:v>34004</c:v>
                </c:pt>
                <c:pt idx="4694">
                  <c:v>34005</c:v>
                </c:pt>
                <c:pt idx="4695">
                  <c:v>34006</c:v>
                </c:pt>
                <c:pt idx="4696">
                  <c:v>34007</c:v>
                </c:pt>
                <c:pt idx="4697">
                  <c:v>34008</c:v>
                </c:pt>
                <c:pt idx="4698">
                  <c:v>34009</c:v>
                </c:pt>
                <c:pt idx="4699">
                  <c:v>34010</c:v>
                </c:pt>
                <c:pt idx="4700">
                  <c:v>34011</c:v>
                </c:pt>
                <c:pt idx="4701">
                  <c:v>34012</c:v>
                </c:pt>
                <c:pt idx="4702">
                  <c:v>34013</c:v>
                </c:pt>
                <c:pt idx="4703">
                  <c:v>34014</c:v>
                </c:pt>
                <c:pt idx="4704">
                  <c:v>34015</c:v>
                </c:pt>
                <c:pt idx="4705">
                  <c:v>34016</c:v>
                </c:pt>
                <c:pt idx="4706">
                  <c:v>34017</c:v>
                </c:pt>
                <c:pt idx="4707">
                  <c:v>34018</c:v>
                </c:pt>
                <c:pt idx="4708">
                  <c:v>34019</c:v>
                </c:pt>
                <c:pt idx="4709">
                  <c:v>34020</c:v>
                </c:pt>
                <c:pt idx="4710">
                  <c:v>34021</c:v>
                </c:pt>
                <c:pt idx="4711">
                  <c:v>34022</c:v>
                </c:pt>
                <c:pt idx="4712">
                  <c:v>34023</c:v>
                </c:pt>
                <c:pt idx="4713">
                  <c:v>34024</c:v>
                </c:pt>
                <c:pt idx="4714">
                  <c:v>34025</c:v>
                </c:pt>
                <c:pt idx="4715">
                  <c:v>34026</c:v>
                </c:pt>
                <c:pt idx="4716">
                  <c:v>34027</c:v>
                </c:pt>
                <c:pt idx="4717">
                  <c:v>34028</c:v>
                </c:pt>
                <c:pt idx="4718">
                  <c:v>34029</c:v>
                </c:pt>
                <c:pt idx="4719">
                  <c:v>34030</c:v>
                </c:pt>
                <c:pt idx="4720">
                  <c:v>34031</c:v>
                </c:pt>
                <c:pt idx="4721">
                  <c:v>34032</c:v>
                </c:pt>
                <c:pt idx="4722">
                  <c:v>34033</c:v>
                </c:pt>
                <c:pt idx="4723">
                  <c:v>34034</c:v>
                </c:pt>
                <c:pt idx="4724">
                  <c:v>34035</c:v>
                </c:pt>
                <c:pt idx="4725">
                  <c:v>34036</c:v>
                </c:pt>
                <c:pt idx="4726">
                  <c:v>34037</c:v>
                </c:pt>
                <c:pt idx="4727">
                  <c:v>34038</c:v>
                </c:pt>
                <c:pt idx="4728">
                  <c:v>34039</c:v>
                </c:pt>
                <c:pt idx="4729">
                  <c:v>34040</c:v>
                </c:pt>
                <c:pt idx="4730">
                  <c:v>34041</c:v>
                </c:pt>
                <c:pt idx="4731">
                  <c:v>34042</c:v>
                </c:pt>
                <c:pt idx="4732">
                  <c:v>34043</c:v>
                </c:pt>
                <c:pt idx="4733">
                  <c:v>34044</c:v>
                </c:pt>
                <c:pt idx="4734">
                  <c:v>34045</c:v>
                </c:pt>
                <c:pt idx="4735">
                  <c:v>34046</c:v>
                </c:pt>
                <c:pt idx="4736">
                  <c:v>34047</c:v>
                </c:pt>
                <c:pt idx="4737">
                  <c:v>34048</c:v>
                </c:pt>
                <c:pt idx="4738">
                  <c:v>34049</c:v>
                </c:pt>
                <c:pt idx="4739">
                  <c:v>34050</c:v>
                </c:pt>
                <c:pt idx="4740">
                  <c:v>34051</c:v>
                </c:pt>
                <c:pt idx="4741">
                  <c:v>34052</c:v>
                </c:pt>
                <c:pt idx="4742">
                  <c:v>34053</c:v>
                </c:pt>
                <c:pt idx="4743">
                  <c:v>34054</c:v>
                </c:pt>
                <c:pt idx="4744">
                  <c:v>34055</c:v>
                </c:pt>
                <c:pt idx="4745">
                  <c:v>34056</c:v>
                </c:pt>
                <c:pt idx="4746">
                  <c:v>34057</c:v>
                </c:pt>
                <c:pt idx="4747">
                  <c:v>34058</c:v>
                </c:pt>
                <c:pt idx="4748">
                  <c:v>34059</c:v>
                </c:pt>
                <c:pt idx="4749">
                  <c:v>34060</c:v>
                </c:pt>
                <c:pt idx="4750">
                  <c:v>34061</c:v>
                </c:pt>
                <c:pt idx="4751">
                  <c:v>34062</c:v>
                </c:pt>
                <c:pt idx="4752">
                  <c:v>34063</c:v>
                </c:pt>
                <c:pt idx="4753">
                  <c:v>34064</c:v>
                </c:pt>
                <c:pt idx="4754">
                  <c:v>34065</c:v>
                </c:pt>
                <c:pt idx="4755">
                  <c:v>34066</c:v>
                </c:pt>
                <c:pt idx="4756">
                  <c:v>34067</c:v>
                </c:pt>
                <c:pt idx="4757">
                  <c:v>34068</c:v>
                </c:pt>
                <c:pt idx="4758">
                  <c:v>34069</c:v>
                </c:pt>
                <c:pt idx="4759">
                  <c:v>34070</c:v>
                </c:pt>
                <c:pt idx="4760">
                  <c:v>34071</c:v>
                </c:pt>
                <c:pt idx="4761">
                  <c:v>34072</c:v>
                </c:pt>
                <c:pt idx="4762">
                  <c:v>34073</c:v>
                </c:pt>
                <c:pt idx="4763">
                  <c:v>34074</c:v>
                </c:pt>
                <c:pt idx="4764">
                  <c:v>34075</c:v>
                </c:pt>
                <c:pt idx="4765">
                  <c:v>34076</c:v>
                </c:pt>
                <c:pt idx="4766">
                  <c:v>34077</c:v>
                </c:pt>
                <c:pt idx="4767">
                  <c:v>34078</c:v>
                </c:pt>
                <c:pt idx="4768">
                  <c:v>34079</c:v>
                </c:pt>
                <c:pt idx="4769">
                  <c:v>34080</c:v>
                </c:pt>
                <c:pt idx="4770">
                  <c:v>34081</c:v>
                </c:pt>
                <c:pt idx="4771">
                  <c:v>34082</c:v>
                </c:pt>
                <c:pt idx="4772">
                  <c:v>34083</c:v>
                </c:pt>
                <c:pt idx="4773">
                  <c:v>34084</c:v>
                </c:pt>
                <c:pt idx="4774">
                  <c:v>34085</c:v>
                </c:pt>
                <c:pt idx="4775">
                  <c:v>34086</c:v>
                </c:pt>
                <c:pt idx="4776">
                  <c:v>34087</c:v>
                </c:pt>
                <c:pt idx="4777">
                  <c:v>34088</c:v>
                </c:pt>
                <c:pt idx="4778">
                  <c:v>34089</c:v>
                </c:pt>
                <c:pt idx="4779">
                  <c:v>34090</c:v>
                </c:pt>
                <c:pt idx="4780">
                  <c:v>34091</c:v>
                </c:pt>
                <c:pt idx="4781">
                  <c:v>34092</c:v>
                </c:pt>
                <c:pt idx="4782">
                  <c:v>34093</c:v>
                </c:pt>
                <c:pt idx="4783">
                  <c:v>34094</c:v>
                </c:pt>
                <c:pt idx="4784">
                  <c:v>34095</c:v>
                </c:pt>
                <c:pt idx="4785">
                  <c:v>34096</c:v>
                </c:pt>
                <c:pt idx="4786">
                  <c:v>34097</c:v>
                </c:pt>
                <c:pt idx="4787">
                  <c:v>34098</c:v>
                </c:pt>
                <c:pt idx="4788">
                  <c:v>34099</c:v>
                </c:pt>
                <c:pt idx="4789">
                  <c:v>34100</c:v>
                </c:pt>
                <c:pt idx="4790">
                  <c:v>34101</c:v>
                </c:pt>
                <c:pt idx="4791">
                  <c:v>34102</c:v>
                </c:pt>
                <c:pt idx="4792">
                  <c:v>34103</c:v>
                </c:pt>
                <c:pt idx="4793">
                  <c:v>34104</c:v>
                </c:pt>
                <c:pt idx="4794">
                  <c:v>34105</c:v>
                </c:pt>
                <c:pt idx="4795">
                  <c:v>34106</c:v>
                </c:pt>
                <c:pt idx="4796">
                  <c:v>34107</c:v>
                </c:pt>
                <c:pt idx="4797">
                  <c:v>34108</c:v>
                </c:pt>
                <c:pt idx="4798">
                  <c:v>34109</c:v>
                </c:pt>
                <c:pt idx="4799">
                  <c:v>34110</c:v>
                </c:pt>
                <c:pt idx="4800">
                  <c:v>34111</c:v>
                </c:pt>
                <c:pt idx="4801">
                  <c:v>34112</c:v>
                </c:pt>
                <c:pt idx="4802">
                  <c:v>34113</c:v>
                </c:pt>
                <c:pt idx="4803">
                  <c:v>34114</c:v>
                </c:pt>
                <c:pt idx="4804">
                  <c:v>34115</c:v>
                </c:pt>
                <c:pt idx="4805">
                  <c:v>34116</c:v>
                </c:pt>
                <c:pt idx="4806">
                  <c:v>34117</c:v>
                </c:pt>
                <c:pt idx="4807">
                  <c:v>34118</c:v>
                </c:pt>
                <c:pt idx="4808">
                  <c:v>34119</c:v>
                </c:pt>
                <c:pt idx="4809">
                  <c:v>34120</c:v>
                </c:pt>
                <c:pt idx="4810">
                  <c:v>34121</c:v>
                </c:pt>
                <c:pt idx="4811">
                  <c:v>34122</c:v>
                </c:pt>
                <c:pt idx="4812">
                  <c:v>34123</c:v>
                </c:pt>
                <c:pt idx="4813">
                  <c:v>34124</c:v>
                </c:pt>
                <c:pt idx="4814">
                  <c:v>34125</c:v>
                </c:pt>
                <c:pt idx="4815">
                  <c:v>34126</c:v>
                </c:pt>
                <c:pt idx="4816">
                  <c:v>34127</c:v>
                </c:pt>
                <c:pt idx="4817">
                  <c:v>34128</c:v>
                </c:pt>
                <c:pt idx="4818">
                  <c:v>34129</c:v>
                </c:pt>
                <c:pt idx="4819">
                  <c:v>34130</c:v>
                </c:pt>
                <c:pt idx="4820">
                  <c:v>34131</c:v>
                </c:pt>
                <c:pt idx="4821">
                  <c:v>34132</c:v>
                </c:pt>
                <c:pt idx="4822">
                  <c:v>34133</c:v>
                </c:pt>
                <c:pt idx="4823">
                  <c:v>34134</c:v>
                </c:pt>
                <c:pt idx="4824">
                  <c:v>34135</c:v>
                </c:pt>
                <c:pt idx="4825">
                  <c:v>34136</c:v>
                </c:pt>
                <c:pt idx="4826">
                  <c:v>34137</c:v>
                </c:pt>
                <c:pt idx="4827">
                  <c:v>34138</c:v>
                </c:pt>
                <c:pt idx="4828">
                  <c:v>34139</c:v>
                </c:pt>
                <c:pt idx="4829">
                  <c:v>34140</c:v>
                </c:pt>
                <c:pt idx="4830">
                  <c:v>34141</c:v>
                </c:pt>
                <c:pt idx="4831">
                  <c:v>34142</c:v>
                </c:pt>
                <c:pt idx="4832">
                  <c:v>34143</c:v>
                </c:pt>
                <c:pt idx="4833">
                  <c:v>34144</c:v>
                </c:pt>
                <c:pt idx="4834">
                  <c:v>34145</c:v>
                </c:pt>
                <c:pt idx="4835">
                  <c:v>34146</c:v>
                </c:pt>
                <c:pt idx="4836">
                  <c:v>34147</c:v>
                </c:pt>
                <c:pt idx="4837">
                  <c:v>34148</c:v>
                </c:pt>
                <c:pt idx="4838">
                  <c:v>34149</c:v>
                </c:pt>
                <c:pt idx="4839">
                  <c:v>34150</c:v>
                </c:pt>
                <c:pt idx="4840">
                  <c:v>34151</c:v>
                </c:pt>
                <c:pt idx="4841">
                  <c:v>34152</c:v>
                </c:pt>
                <c:pt idx="4842">
                  <c:v>34153</c:v>
                </c:pt>
                <c:pt idx="4843">
                  <c:v>34154</c:v>
                </c:pt>
                <c:pt idx="4844">
                  <c:v>34155</c:v>
                </c:pt>
                <c:pt idx="4845">
                  <c:v>34156</c:v>
                </c:pt>
                <c:pt idx="4846">
                  <c:v>34157</c:v>
                </c:pt>
                <c:pt idx="4847">
                  <c:v>34158</c:v>
                </c:pt>
                <c:pt idx="4848">
                  <c:v>34159</c:v>
                </c:pt>
                <c:pt idx="4849">
                  <c:v>34160</c:v>
                </c:pt>
                <c:pt idx="4850">
                  <c:v>34161</c:v>
                </c:pt>
                <c:pt idx="4851">
                  <c:v>34162</c:v>
                </c:pt>
                <c:pt idx="4852">
                  <c:v>34163</c:v>
                </c:pt>
                <c:pt idx="4853">
                  <c:v>34164</c:v>
                </c:pt>
                <c:pt idx="4854">
                  <c:v>34165</c:v>
                </c:pt>
                <c:pt idx="4855">
                  <c:v>34166</c:v>
                </c:pt>
                <c:pt idx="4856">
                  <c:v>34167</c:v>
                </c:pt>
                <c:pt idx="4857">
                  <c:v>34168</c:v>
                </c:pt>
                <c:pt idx="4858">
                  <c:v>34169</c:v>
                </c:pt>
                <c:pt idx="4859">
                  <c:v>34170</c:v>
                </c:pt>
                <c:pt idx="4860">
                  <c:v>34171</c:v>
                </c:pt>
                <c:pt idx="4861">
                  <c:v>34172</c:v>
                </c:pt>
                <c:pt idx="4862">
                  <c:v>34173</c:v>
                </c:pt>
                <c:pt idx="4863">
                  <c:v>34174</c:v>
                </c:pt>
                <c:pt idx="4864">
                  <c:v>34175</c:v>
                </c:pt>
                <c:pt idx="4865">
                  <c:v>34176</c:v>
                </c:pt>
                <c:pt idx="4866">
                  <c:v>34177</c:v>
                </c:pt>
                <c:pt idx="4867">
                  <c:v>34178</c:v>
                </c:pt>
                <c:pt idx="4868">
                  <c:v>34179</c:v>
                </c:pt>
                <c:pt idx="4869">
                  <c:v>34180</c:v>
                </c:pt>
                <c:pt idx="4870">
                  <c:v>34181</c:v>
                </c:pt>
                <c:pt idx="4871">
                  <c:v>34182</c:v>
                </c:pt>
                <c:pt idx="4872">
                  <c:v>34183</c:v>
                </c:pt>
                <c:pt idx="4873">
                  <c:v>34184</c:v>
                </c:pt>
                <c:pt idx="4874">
                  <c:v>34185</c:v>
                </c:pt>
                <c:pt idx="4875">
                  <c:v>34186</c:v>
                </c:pt>
                <c:pt idx="4876">
                  <c:v>34187</c:v>
                </c:pt>
                <c:pt idx="4877">
                  <c:v>34188</c:v>
                </c:pt>
                <c:pt idx="4878">
                  <c:v>34189</c:v>
                </c:pt>
                <c:pt idx="4879">
                  <c:v>34190</c:v>
                </c:pt>
                <c:pt idx="4880">
                  <c:v>34191</c:v>
                </c:pt>
                <c:pt idx="4881">
                  <c:v>34192</c:v>
                </c:pt>
                <c:pt idx="4882">
                  <c:v>34193</c:v>
                </c:pt>
                <c:pt idx="4883">
                  <c:v>34194</c:v>
                </c:pt>
                <c:pt idx="4884">
                  <c:v>34195</c:v>
                </c:pt>
                <c:pt idx="4885">
                  <c:v>34196</c:v>
                </c:pt>
                <c:pt idx="4886">
                  <c:v>34197</c:v>
                </c:pt>
                <c:pt idx="4887">
                  <c:v>34198</c:v>
                </c:pt>
                <c:pt idx="4888">
                  <c:v>34199</c:v>
                </c:pt>
                <c:pt idx="4889">
                  <c:v>34200</c:v>
                </c:pt>
                <c:pt idx="4890">
                  <c:v>34201</c:v>
                </c:pt>
                <c:pt idx="4891">
                  <c:v>34202</c:v>
                </c:pt>
                <c:pt idx="4892">
                  <c:v>34203</c:v>
                </c:pt>
                <c:pt idx="4893">
                  <c:v>34204</c:v>
                </c:pt>
                <c:pt idx="4894">
                  <c:v>34205</c:v>
                </c:pt>
                <c:pt idx="4895">
                  <c:v>34206</c:v>
                </c:pt>
                <c:pt idx="4896">
                  <c:v>34207</c:v>
                </c:pt>
                <c:pt idx="4897">
                  <c:v>34208</c:v>
                </c:pt>
                <c:pt idx="4898">
                  <c:v>34209</c:v>
                </c:pt>
                <c:pt idx="4899">
                  <c:v>34210</c:v>
                </c:pt>
                <c:pt idx="4900">
                  <c:v>34211</c:v>
                </c:pt>
                <c:pt idx="4901">
                  <c:v>34212</c:v>
                </c:pt>
                <c:pt idx="4902">
                  <c:v>34213</c:v>
                </c:pt>
                <c:pt idx="4903">
                  <c:v>34214</c:v>
                </c:pt>
                <c:pt idx="4904">
                  <c:v>34215</c:v>
                </c:pt>
                <c:pt idx="4905">
                  <c:v>34216</c:v>
                </c:pt>
                <c:pt idx="4906">
                  <c:v>34217</c:v>
                </c:pt>
                <c:pt idx="4907">
                  <c:v>34218</c:v>
                </c:pt>
                <c:pt idx="4908">
                  <c:v>34219</c:v>
                </c:pt>
                <c:pt idx="4909">
                  <c:v>34220</c:v>
                </c:pt>
                <c:pt idx="4910">
                  <c:v>34221</c:v>
                </c:pt>
                <c:pt idx="4911">
                  <c:v>34222</c:v>
                </c:pt>
                <c:pt idx="4912">
                  <c:v>34223</c:v>
                </c:pt>
                <c:pt idx="4913">
                  <c:v>34224</c:v>
                </c:pt>
                <c:pt idx="4914">
                  <c:v>34225</c:v>
                </c:pt>
                <c:pt idx="4915">
                  <c:v>34226</c:v>
                </c:pt>
                <c:pt idx="4916">
                  <c:v>34227</c:v>
                </c:pt>
                <c:pt idx="4917">
                  <c:v>34228</c:v>
                </c:pt>
                <c:pt idx="4918">
                  <c:v>34229</c:v>
                </c:pt>
                <c:pt idx="4919">
                  <c:v>34230</c:v>
                </c:pt>
                <c:pt idx="4920">
                  <c:v>34231</c:v>
                </c:pt>
                <c:pt idx="4921">
                  <c:v>34232</c:v>
                </c:pt>
                <c:pt idx="4922">
                  <c:v>34233</c:v>
                </c:pt>
                <c:pt idx="4923">
                  <c:v>34234</c:v>
                </c:pt>
                <c:pt idx="4924">
                  <c:v>34235</c:v>
                </c:pt>
                <c:pt idx="4925">
                  <c:v>34236</c:v>
                </c:pt>
                <c:pt idx="4926">
                  <c:v>34237</c:v>
                </c:pt>
                <c:pt idx="4927">
                  <c:v>34238</c:v>
                </c:pt>
                <c:pt idx="4928">
                  <c:v>34239</c:v>
                </c:pt>
                <c:pt idx="4929">
                  <c:v>34240</c:v>
                </c:pt>
                <c:pt idx="4930">
                  <c:v>34241</c:v>
                </c:pt>
                <c:pt idx="4931">
                  <c:v>34242</c:v>
                </c:pt>
                <c:pt idx="4932">
                  <c:v>34243</c:v>
                </c:pt>
                <c:pt idx="4933">
                  <c:v>34244</c:v>
                </c:pt>
                <c:pt idx="4934">
                  <c:v>34245</c:v>
                </c:pt>
                <c:pt idx="4935">
                  <c:v>34246</c:v>
                </c:pt>
                <c:pt idx="4936">
                  <c:v>34247</c:v>
                </c:pt>
                <c:pt idx="4937">
                  <c:v>34248</c:v>
                </c:pt>
                <c:pt idx="4938">
                  <c:v>34249</c:v>
                </c:pt>
                <c:pt idx="4939">
                  <c:v>34250</c:v>
                </c:pt>
                <c:pt idx="4940">
                  <c:v>34251</c:v>
                </c:pt>
                <c:pt idx="4941">
                  <c:v>34252</c:v>
                </c:pt>
                <c:pt idx="4942">
                  <c:v>34253</c:v>
                </c:pt>
                <c:pt idx="4943">
                  <c:v>34254</c:v>
                </c:pt>
                <c:pt idx="4944">
                  <c:v>34255</c:v>
                </c:pt>
                <c:pt idx="4945">
                  <c:v>34256</c:v>
                </c:pt>
                <c:pt idx="4946">
                  <c:v>34257</c:v>
                </c:pt>
                <c:pt idx="4947">
                  <c:v>34258</c:v>
                </c:pt>
                <c:pt idx="4948">
                  <c:v>34259</c:v>
                </c:pt>
                <c:pt idx="4949">
                  <c:v>34260</c:v>
                </c:pt>
                <c:pt idx="4950">
                  <c:v>34261</c:v>
                </c:pt>
                <c:pt idx="4951">
                  <c:v>34262</c:v>
                </c:pt>
                <c:pt idx="4952">
                  <c:v>34263</c:v>
                </c:pt>
                <c:pt idx="4953">
                  <c:v>34264</c:v>
                </c:pt>
                <c:pt idx="4954">
                  <c:v>34265</c:v>
                </c:pt>
                <c:pt idx="4955">
                  <c:v>34266</c:v>
                </c:pt>
                <c:pt idx="4956">
                  <c:v>34267</c:v>
                </c:pt>
                <c:pt idx="4957">
                  <c:v>34268</c:v>
                </c:pt>
                <c:pt idx="4958">
                  <c:v>34269</c:v>
                </c:pt>
                <c:pt idx="4959">
                  <c:v>34270</c:v>
                </c:pt>
                <c:pt idx="4960">
                  <c:v>34271</c:v>
                </c:pt>
                <c:pt idx="4961">
                  <c:v>34272</c:v>
                </c:pt>
                <c:pt idx="4962">
                  <c:v>34273</c:v>
                </c:pt>
                <c:pt idx="4963">
                  <c:v>34274</c:v>
                </c:pt>
                <c:pt idx="4964">
                  <c:v>34275</c:v>
                </c:pt>
                <c:pt idx="4965">
                  <c:v>34276</c:v>
                </c:pt>
                <c:pt idx="4966">
                  <c:v>34277</c:v>
                </c:pt>
                <c:pt idx="4967">
                  <c:v>34278</c:v>
                </c:pt>
                <c:pt idx="4968">
                  <c:v>34279</c:v>
                </c:pt>
                <c:pt idx="4969">
                  <c:v>34280</c:v>
                </c:pt>
                <c:pt idx="4970">
                  <c:v>34281</c:v>
                </c:pt>
                <c:pt idx="4971">
                  <c:v>34282</c:v>
                </c:pt>
                <c:pt idx="4972">
                  <c:v>34283</c:v>
                </c:pt>
                <c:pt idx="4973">
                  <c:v>34284</c:v>
                </c:pt>
                <c:pt idx="4974">
                  <c:v>34285</c:v>
                </c:pt>
                <c:pt idx="4975">
                  <c:v>34286</c:v>
                </c:pt>
                <c:pt idx="4976">
                  <c:v>34287</c:v>
                </c:pt>
                <c:pt idx="4977">
                  <c:v>34288</c:v>
                </c:pt>
                <c:pt idx="4978">
                  <c:v>34289</c:v>
                </c:pt>
                <c:pt idx="4979">
                  <c:v>34290</c:v>
                </c:pt>
                <c:pt idx="4980">
                  <c:v>34291</c:v>
                </c:pt>
                <c:pt idx="4981">
                  <c:v>34292</c:v>
                </c:pt>
                <c:pt idx="4982">
                  <c:v>34293</c:v>
                </c:pt>
                <c:pt idx="4983">
                  <c:v>34294</c:v>
                </c:pt>
                <c:pt idx="4984">
                  <c:v>34295</c:v>
                </c:pt>
                <c:pt idx="4985">
                  <c:v>34296</c:v>
                </c:pt>
                <c:pt idx="4986">
                  <c:v>34297</c:v>
                </c:pt>
                <c:pt idx="4987">
                  <c:v>34298</c:v>
                </c:pt>
                <c:pt idx="4988">
                  <c:v>34299</c:v>
                </c:pt>
                <c:pt idx="4989">
                  <c:v>34300</c:v>
                </c:pt>
                <c:pt idx="4990">
                  <c:v>34301</c:v>
                </c:pt>
                <c:pt idx="4991">
                  <c:v>34302</c:v>
                </c:pt>
                <c:pt idx="4992">
                  <c:v>34303</c:v>
                </c:pt>
                <c:pt idx="4993">
                  <c:v>34304</c:v>
                </c:pt>
                <c:pt idx="4994">
                  <c:v>34305</c:v>
                </c:pt>
                <c:pt idx="4995">
                  <c:v>34306</c:v>
                </c:pt>
                <c:pt idx="4996">
                  <c:v>34307</c:v>
                </c:pt>
                <c:pt idx="4997">
                  <c:v>34308</c:v>
                </c:pt>
                <c:pt idx="4998">
                  <c:v>34309</c:v>
                </c:pt>
                <c:pt idx="4999">
                  <c:v>34310</c:v>
                </c:pt>
                <c:pt idx="5000">
                  <c:v>34311</c:v>
                </c:pt>
                <c:pt idx="5001">
                  <c:v>34312</c:v>
                </c:pt>
                <c:pt idx="5002">
                  <c:v>34313</c:v>
                </c:pt>
                <c:pt idx="5003">
                  <c:v>34314</c:v>
                </c:pt>
                <c:pt idx="5004">
                  <c:v>34315</c:v>
                </c:pt>
                <c:pt idx="5005">
                  <c:v>34316</c:v>
                </c:pt>
                <c:pt idx="5006">
                  <c:v>34317</c:v>
                </c:pt>
                <c:pt idx="5007">
                  <c:v>34318</c:v>
                </c:pt>
                <c:pt idx="5008">
                  <c:v>34319</c:v>
                </c:pt>
                <c:pt idx="5009">
                  <c:v>34320</c:v>
                </c:pt>
                <c:pt idx="5010">
                  <c:v>34321</c:v>
                </c:pt>
                <c:pt idx="5011">
                  <c:v>34322</c:v>
                </c:pt>
                <c:pt idx="5012">
                  <c:v>34323</c:v>
                </c:pt>
                <c:pt idx="5013">
                  <c:v>34324</c:v>
                </c:pt>
                <c:pt idx="5014">
                  <c:v>34325</c:v>
                </c:pt>
                <c:pt idx="5015">
                  <c:v>34326</c:v>
                </c:pt>
                <c:pt idx="5016">
                  <c:v>34327</c:v>
                </c:pt>
                <c:pt idx="5017">
                  <c:v>34328</c:v>
                </c:pt>
                <c:pt idx="5018">
                  <c:v>34329</c:v>
                </c:pt>
                <c:pt idx="5019">
                  <c:v>34330</c:v>
                </c:pt>
                <c:pt idx="5020">
                  <c:v>34331</c:v>
                </c:pt>
                <c:pt idx="5021">
                  <c:v>34332</c:v>
                </c:pt>
                <c:pt idx="5022">
                  <c:v>34333</c:v>
                </c:pt>
                <c:pt idx="5023">
                  <c:v>34334</c:v>
                </c:pt>
                <c:pt idx="5024">
                  <c:v>34335</c:v>
                </c:pt>
                <c:pt idx="5025">
                  <c:v>34336</c:v>
                </c:pt>
                <c:pt idx="5026">
                  <c:v>34337</c:v>
                </c:pt>
                <c:pt idx="5027">
                  <c:v>34338</c:v>
                </c:pt>
                <c:pt idx="5028">
                  <c:v>34339</c:v>
                </c:pt>
                <c:pt idx="5029">
                  <c:v>34340</c:v>
                </c:pt>
                <c:pt idx="5030">
                  <c:v>34341</c:v>
                </c:pt>
                <c:pt idx="5031">
                  <c:v>34342</c:v>
                </c:pt>
                <c:pt idx="5032">
                  <c:v>34343</c:v>
                </c:pt>
                <c:pt idx="5033">
                  <c:v>34344</c:v>
                </c:pt>
                <c:pt idx="5034">
                  <c:v>34345</c:v>
                </c:pt>
                <c:pt idx="5035">
                  <c:v>34346</c:v>
                </c:pt>
                <c:pt idx="5036">
                  <c:v>34347</c:v>
                </c:pt>
                <c:pt idx="5037">
                  <c:v>34348</c:v>
                </c:pt>
                <c:pt idx="5038">
                  <c:v>34349</c:v>
                </c:pt>
                <c:pt idx="5039">
                  <c:v>34350</c:v>
                </c:pt>
                <c:pt idx="5040">
                  <c:v>34351</c:v>
                </c:pt>
                <c:pt idx="5041">
                  <c:v>34352</c:v>
                </c:pt>
                <c:pt idx="5042">
                  <c:v>34353</c:v>
                </c:pt>
                <c:pt idx="5043">
                  <c:v>34354</c:v>
                </c:pt>
                <c:pt idx="5044">
                  <c:v>34355</c:v>
                </c:pt>
                <c:pt idx="5045">
                  <c:v>34356</c:v>
                </c:pt>
                <c:pt idx="5046">
                  <c:v>34357</c:v>
                </c:pt>
                <c:pt idx="5047">
                  <c:v>34358</c:v>
                </c:pt>
                <c:pt idx="5048">
                  <c:v>34359</c:v>
                </c:pt>
                <c:pt idx="5049">
                  <c:v>34360</c:v>
                </c:pt>
                <c:pt idx="5050">
                  <c:v>34361</c:v>
                </c:pt>
                <c:pt idx="5051">
                  <c:v>34362</c:v>
                </c:pt>
                <c:pt idx="5052">
                  <c:v>34363</c:v>
                </c:pt>
                <c:pt idx="5053">
                  <c:v>34364</c:v>
                </c:pt>
                <c:pt idx="5054">
                  <c:v>34365</c:v>
                </c:pt>
                <c:pt idx="5055">
                  <c:v>34366</c:v>
                </c:pt>
                <c:pt idx="5056">
                  <c:v>34367</c:v>
                </c:pt>
                <c:pt idx="5057">
                  <c:v>34368</c:v>
                </c:pt>
                <c:pt idx="5058">
                  <c:v>34369</c:v>
                </c:pt>
                <c:pt idx="5059">
                  <c:v>34370</c:v>
                </c:pt>
                <c:pt idx="5060">
                  <c:v>34371</c:v>
                </c:pt>
                <c:pt idx="5061">
                  <c:v>34372</c:v>
                </c:pt>
                <c:pt idx="5062">
                  <c:v>34373</c:v>
                </c:pt>
                <c:pt idx="5063">
                  <c:v>34374</c:v>
                </c:pt>
                <c:pt idx="5064">
                  <c:v>34375</c:v>
                </c:pt>
                <c:pt idx="5065">
                  <c:v>34376</c:v>
                </c:pt>
                <c:pt idx="5066">
                  <c:v>34377</c:v>
                </c:pt>
                <c:pt idx="5067">
                  <c:v>34378</c:v>
                </c:pt>
                <c:pt idx="5068">
                  <c:v>34379</c:v>
                </c:pt>
                <c:pt idx="5069">
                  <c:v>34380</c:v>
                </c:pt>
                <c:pt idx="5070">
                  <c:v>34381</c:v>
                </c:pt>
                <c:pt idx="5071">
                  <c:v>34382</c:v>
                </c:pt>
                <c:pt idx="5072">
                  <c:v>34383</c:v>
                </c:pt>
                <c:pt idx="5073">
                  <c:v>34384</c:v>
                </c:pt>
                <c:pt idx="5074">
                  <c:v>34385</c:v>
                </c:pt>
                <c:pt idx="5075">
                  <c:v>34386</c:v>
                </c:pt>
                <c:pt idx="5076">
                  <c:v>34387</c:v>
                </c:pt>
                <c:pt idx="5077">
                  <c:v>34388</c:v>
                </c:pt>
                <c:pt idx="5078">
                  <c:v>34389</c:v>
                </c:pt>
                <c:pt idx="5079">
                  <c:v>34390</c:v>
                </c:pt>
                <c:pt idx="5080">
                  <c:v>34391</c:v>
                </c:pt>
                <c:pt idx="5081">
                  <c:v>34392</c:v>
                </c:pt>
                <c:pt idx="5082">
                  <c:v>34393</c:v>
                </c:pt>
                <c:pt idx="5083">
                  <c:v>34394</c:v>
                </c:pt>
                <c:pt idx="5084">
                  <c:v>34395</c:v>
                </c:pt>
                <c:pt idx="5085">
                  <c:v>34396</c:v>
                </c:pt>
                <c:pt idx="5086">
                  <c:v>34397</c:v>
                </c:pt>
                <c:pt idx="5087">
                  <c:v>34398</c:v>
                </c:pt>
                <c:pt idx="5088">
                  <c:v>34399</c:v>
                </c:pt>
                <c:pt idx="5089">
                  <c:v>34400</c:v>
                </c:pt>
                <c:pt idx="5090">
                  <c:v>34401</c:v>
                </c:pt>
                <c:pt idx="5091">
                  <c:v>34402</c:v>
                </c:pt>
                <c:pt idx="5092">
                  <c:v>34403</c:v>
                </c:pt>
                <c:pt idx="5093">
                  <c:v>34404</c:v>
                </c:pt>
                <c:pt idx="5094">
                  <c:v>34405</c:v>
                </c:pt>
                <c:pt idx="5095">
                  <c:v>34406</c:v>
                </c:pt>
                <c:pt idx="5096">
                  <c:v>34407</c:v>
                </c:pt>
                <c:pt idx="5097">
                  <c:v>34408</c:v>
                </c:pt>
                <c:pt idx="5098">
                  <c:v>34409</c:v>
                </c:pt>
                <c:pt idx="5099">
                  <c:v>34410</c:v>
                </c:pt>
                <c:pt idx="5100">
                  <c:v>34411</c:v>
                </c:pt>
                <c:pt idx="5101">
                  <c:v>34412</c:v>
                </c:pt>
                <c:pt idx="5102">
                  <c:v>34413</c:v>
                </c:pt>
                <c:pt idx="5103">
                  <c:v>34414</c:v>
                </c:pt>
                <c:pt idx="5104">
                  <c:v>34415</c:v>
                </c:pt>
                <c:pt idx="5105">
                  <c:v>34416</c:v>
                </c:pt>
                <c:pt idx="5106">
                  <c:v>34417</c:v>
                </c:pt>
                <c:pt idx="5107">
                  <c:v>34418</c:v>
                </c:pt>
                <c:pt idx="5108">
                  <c:v>34419</c:v>
                </c:pt>
                <c:pt idx="5109">
                  <c:v>34420</c:v>
                </c:pt>
                <c:pt idx="5110">
                  <c:v>34421</c:v>
                </c:pt>
                <c:pt idx="5111">
                  <c:v>34422</c:v>
                </c:pt>
                <c:pt idx="5112">
                  <c:v>34423</c:v>
                </c:pt>
                <c:pt idx="5113">
                  <c:v>34424</c:v>
                </c:pt>
                <c:pt idx="5114">
                  <c:v>34425</c:v>
                </c:pt>
                <c:pt idx="5115">
                  <c:v>34426</c:v>
                </c:pt>
                <c:pt idx="5116">
                  <c:v>34427</c:v>
                </c:pt>
                <c:pt idx="5117">
                  <c:v>34428</c:v>
                </c:pt>
                <c:pt idx="5118">
                  <c:v>34429</c:v>
                </c:pt>
                <c:pt idx="5119">
                  <c:v>34430</c:v>
                </c:pt>
                <c:pt idx="5120">
                  <c:v>34431</c:v>
                </c:pt>
                <c:pt idx="5121">
                  <c:v>34432</c:v>
                </c:pt>
                <c:pt idx="5122">
                  <c:v>34433</c:v>
                </c:pt>
                <c:pt idx="5123">
                  <c:v>34434</c:v>
                </c:pt>
                <c:pt idx="5124">
                  <c:v>34435</c:v>
                </c:pt>
                <c:pt idx="5125">
                  <c:v>34436</c:v>
                </c:pt>
                <c:pt idx="5126">
                  <c:v>34437</c:v>
                </c:pt>
                <c:pt idx="5127">
                  <c:v>34438</c:v>
                </c:pt>
                <c:pt idx="5128">
                  <c:v>34439</c:v>
                </c:pt>
                <c:pt idx="5129">
                  <c:v>34440</c:v>
                </c:pt>
                <c:pt idx="5130">
                  <c:v>34441</c:v>
                </c:pt>
                <c:pt idx="5131">
                  <c:v>34442</c:v>
                </c:pt>
                <c:pt idx="5132">
                  <c:v>34443</c:v>
                </c:pt>
                <c:pt idx="5133">
                  <c:v>34444</c:v>
                </c:pt>
                <c:pt idx="5134">
                  <c:v>34445</c:v>
                </c:pt>
                <c:pt idx="5135">
                  <c:v>34446</c:v>
                </c:pt>
                <c:pt idx="5136">
                  <c:v>34447</c:v>
                </c:pt>
                <c:pt idx="5137">
                  <c:v>34448</c:v>
                </c:pt>
                <c:pt idx="5138">
                  <c:v>34449</c:v>
                </c:pt>
                <c:pt idx="5139">
                  <c:v>34450</c:v>
                </c:pt>
                <c:pt idx="5140">
                  <c:v>34451</c:v>
                </c:pt>
                <c:pt idx="5141">
                  <c:v>34452</c:v>
                </c:pt>
                <c:pt idx="5142">
                  <c:v>34453</c:v>
                </c:pt>
                <c:pt idx="5143">
                  <c:v>34454</c:v>
                </c:pt>
                <c:pt idx="5144">
                  <c:v>34455</c:v>
                </c:pt>
                <c:pt idx="5145">
                  <c:v>34456</c:v>
                </c:pt>
                <c:pt idx="5146">
                  <c:v>34457</c:v>
                </c:pt>
                <c:pt idx="5147">
                  <c:v>34458</c:v>
                </c:pt>
                <c:pt idx="5148">
                  <c:v>34459</c:v>
                </c:pt>
                <c:pt idx="5149">
                  <c:v>34460</c:v>
                </c:pt>
                <c:pt idx="5150">
                  <c:v>34461</c:v>
                </c:pt>
                <c:pt idx="5151">
                  <c:v>34462</c:v>
                </c:pt>
                <c:pt idx="5152">
                  <c:v>34463</c:v>
                </c:pt>
                <c:pt idx="5153">
                  <c:v>34464</c:v>
                </c:pt>
                <c:pt idx="5154">
                  <c:v>34465</c:v>
                </c:pt>
                <c:pt idx="5155">
                  <c:v>34466</c:v>
                </c:pt>
                <c:pt idx="5156">
                  <c:v>34467</c:v>
                </c:pt>
                <c:pt idx="5157">
                  <c:v>34468</c:v>
                </c:pt>
                <c:pt idx="5158">
                  <c:v>34469</c:v>
                </c:pt>
                <c:pt idx="5159">
                  <c:v>34470</c:v>
                </c:pt>
                <c:pt idx="5160">
                  <c:v>34471</c:v>
                </c:pt>
                <c:pt idx="5161">
                  <c:v>34472</c:v>
                </c:pt>
                <c:pt idx="5162">
                  <c:v>34473</c:v>
                </c:pt>
                <c:pt idx="5163">
                  <c:v>34474</c:v>
                </c:pt>
                <c:pt idx="5164">
                  <c:v>34475</c:v>
                </c:pt>
                <c:pt idx="5165">
                  <c:v>34476</c:v>
                </c:pt>
                <c:pt idx="5166">
                  <c:v>34477</c:v>
                </c:pt>
                <c:pt idx="5167">
                  <c:v>34478</c:v>
                </c:pt>
                <c:pt idx="5168">
                  <c:v>34479</c:v>
                </c:pt>
                <c:pt idx="5169">
                  <c:v>34480</c:v>
                </c:pt>
                <c:pt idx="5170">
                  <c:v>34481</c:v>
                </c:pt>
                <c:pt idx="5171">
                  <c:v>34482</c:v>
                </c:pt>
                <c:pt idx="5172">
                  <c:v>34483</c:v>
                </c:pt>
                <c:pt idx="5173">
                  <c:v>34484</c:v>
                </c:pt>
                <c:pt idx="5174">
                  <c:v>34485</c:v>
                </c:pt>
                <c:pt idx="5175">
                  <c:v>34486</c:v>
                </c:pt>
                <c:pt idx="5176">
                  <c:v>34487</c:v>
                </c:pt>
                <c:pt idx="5177">
                  <c:v>34488</c:v>
                </c:pt>
                <c:pt idx="5178">
                  <c:v>34489</c:v>
                </c:pt>
                <c:pt idx="5179">
                  <c:v>34490</c:v>
                </c:pt>
                <c:pt idx="5180">
                  <c:v>34491</c:v>
                </c:pt>
                <c:pt idx="5181">
                  <c:v>34492</c:v>
                </c:pt>
                <c:pt idx="5182">
                  <c:v>34493</c:v>
                </c:pt>
                <c:pt idx="5183">
                  <c:v>34494</c:v>
                </c:pt>
                <c:pt idx="5184">
                  <c:v>34495</c:v>
                </c:pt>
                <c:pt idx="5185">
                  <c:v>34496</c:v>
                </c:pt>
                <c:pt idx="5186">
                  <c:v>34497</c:v>
                </c:pt>
                <c:pt idx="5187">
                  <c:v>34498</c:v>
                </c:pt>
                <c:pt idx="5188">
                  <c:v>34499</c:v>
                </c:pt>
                <c:pt idx="5189">
                  <c:v>34500</c:v>
                </c:pt>
                <c:pt idx="5190">
                  <c:v>34501</c:v>
                </c:pt>
                <c:pt idx="5191">
                  <c:v>34502</c:v>
                </c:pt>
                <c:pt idx="5192">
                  <c:v>34503</c:v>
                </c:pt>
                <c:pt idx="5193">
                  <c:v>34504</c:v>
                </c:pt>
                <c:pt idx="5194">
                  <c:v>34505</c:v>
                </c:pt>
                <c:pt idx="5195">
                  <c:v>34506</c:v>
                </c:pt>
                <c:pt idx="5196">
                  <c:v>34507</c:v>
                </c:pt>
                <c:pt idx="5197">
                  <c:v>34508</c:v>
                </c:pt>
                <c:pt idx="5198">
                  <c:v>34509</c:v>
                </c:pt>
                <c:pt idx="5199">
                  <c:v>34510</c:v>
                </c:pt>
                <c:pt idx="5200">
                  <c:v>34511</c:v>
                </c:pt>
                <c:pt idx="5201">
                  <c:v>34512</c:v>
                </c:pt>
                <c:pt idx="5202">
                  <c:v>34513</c:v>
                </c:pt>
                <c:pt idx="5203">
                  <c:v>34514</c:v>
                </c:pt>
                <c:pt idx="5204">
                  <c:v>34515</c:v>
                </c:pt>
                <c:pt idx="5205">
                  <c:v>34516</c:v>
                </c:pt>
                <c:pt idx="5206">
                  <c:v>34517</c:v>
                </c:pt>
                <c:pt idx="5207">
                  <c:v>34518</c:v>
                </c:pt>
                <c:pt idx="5208">
                  <c:v>34519</c:v>
                </c:pt>
                <c:pt idx="5209">
                  <c:v>34520</c:v>
                </c:pt>
                <c:pt idx="5210">
                  <c:v>34521</c:v>
                </c:pt>
                <c:pt idx="5211">
                  <c:v>34522</c:v>
                </c:pt>
                <c:pt idx="5212">
                  <c:v>34523</c:v>
                </c:pt>
                <c:pt idx="5213">
                  <c:v>34524</c:v>
                </c:pt>
                <c:pt idx="5214">
                  <c:v>34525</c:v>
                </c:pt>
                <c:pt idx="5215">
                  <c:v>34526</c:v>
                </c:pt>
                <c:pt idx="5216">
                  <c:v>34527</c:v>
                </c:pt>
                <c:pt idx="5217">
                  <c:v>34528</c:v>
                </c:pt>
                <c:pt idx="5218">
                  <c:v>34529</c:v>
                </c:pt>
                <c:pt idx="5219">
                  <c:v>34530</c:v>
                </c:pt>
                <c:pt idx="5220">
                  <c:v>34531</c:v>
                </c:pt>
                <c:pt idx="5221">
                  <c:v>34532</c:v>
                </c:pt>
                <c:pt idx="5222">
                  <c:v>34533</c:v>
                </c:pt>
                <c:pt idx="5223">
                  <c:v>34534</c:v>
                </c:pt>
                <c:pt idx="5224">
                  <c:v>34535</c:v>
                </c:pt>
                <c:pt idx="5225">
                  <c:v>34536</c:v>
                </c:pt>
                <c:pt idx="5226">
                  <c:v>34537</c:v>
                </c:pt>
                <c:pt idx="5227">
                  <c:v>34538</c:v>
                </c:pt>
                <c:pt idx="5228">
                  <c:v>34539</c:v>
                </c:pt>
                <c:pt idx="5229">
                  <c:v>34540</c:v>
                </c:pt>
                <c:pt idx="5230">
                  <c:v>34541</c:v>
                </c:pt>
                <c:pt idx="5231">
                  <c:v>34542</c:v>
                </c:pt>
                <c:pt idx="5232">
                  <c:v>34543</c:v>
                </c:pt>
                <c:pt idx="5233">
                  <c:v>34544</c:v>
                </c:pt>
                <c:pt idx="5234">
                  <c:v>34545</c:v>
                </c:pt>
                <c:pt idx="5235">
                  <c:v>34546</c:v>
                </c:pt>
                <c:pt idx="5236">
                  <c:v>34547</c:v>
                </c:pt>
                <c:pt idx="5237">
                  <c:v>34548</c:v>
                </c:pt>
                <c:pt idx="5238">
                  <c:v>34549</c:v>
                </c:pt>
                <c:pt idx="5239">
                  <c:v>34550</c:v>
                </c:pt>
                <c:pt idx="5240">
                  <c:v>34551</c:v>
                </c:pt>
                <c:pt idx="5241">
                  <c:v>34552</c:v>
                </c:pt>
                <c:pt idx="5242">
                  <c:v>34553</c:v>
                </c:pt>
                <c:pt idx="5243">
                  <c:v>34554</c:v>
                </c:pt>
                <c:pt idx="5244">
                  <c:v>34555</c:v>
                </c:pt>
                <c:pt idx="5245">
                  <c:v>34556</c:v>
                </c:pt>
                <c:pt idx="5246">
                  <c:v>34557</c:v>
                </c:pt>
                <c:pt idx="5247">
                  <c:v>34558</c:v>
                </c:pt>
                <c:pt idx="5248">
                  <c:v>34559</c:v>
                </c:pt>
                <c:pt idx="5249">
                  <c:v>34560</c:v>
                </c:pt>
                <c:pt idx="5250">
                  <c:v>34561</c:v>
                </c:pt>
                <c:pt idx="5251">
                  <c:v>34562</c:v>
                </c:pt>
                <c:pt idx="5252">
                  <c:v>34563</c:v>
                </c:pt>
                <c:pt idx="5253">
                  <c:v>34564</c:v>
                </c:pt>
                <c:pt idx="5254">
                  <c:v>34565</c:v>
                </c:pt>
                <c:pt idx="5255">
                  <c:v>34566</c:v>
                </c:pt>
                <c:pt idx="5256">
                  <c:v>34567</c:v>
                </c:pt>
                <c:pt idx="5257">
                  <c:v>34568</c:v>
                </c:pt>
                <c:pt idx="5258">
                  <c:v>34569</c:v>
                </c:pt>
                <c:pt idx="5259">
                  <c:v>34570</c:v>
                </c:pt>
                <c:pt idx="5260">
                  <c:v>34571</c:v>
                </c:pt>
                <c:pt idx="5261">
                  <c:v>34572</c:v>
                </c:pt>
                <c:pt idx="5262">
                  <c:v>34573</c:v>
                </c:pt>
                <c:pt idx="5263">
                  <c:v>34574</c:v>
                </c:pt>
                <c:pt idx="5264">
                  <c:v>34575</c:v>
                </c:pt>
                <c:pt idx="5265">
                  <c:v>34576</c:v>
                </c:pt>
                <c:pt idx="5266">
                  <c:v>34577</c:v>
                </c:pt>
                <c:pt idx="5267">
                  <c:v>34578</c:v>
                </c:pt>
                <c:pt idx="5268">
                  <c:v>34579</c:v>
                </c:pt>
                <c:pt idx="5269">
                  <c:v>34580</c:v>
                </c:pt>
                <c:pt idx="5270">
                  <c:v>34581</c:v>
                </c:pt>
                <c:pt idx="5271">
                  <c:v>34582</c:v>
                </c:pt>
                <c:pt idx="5272">
                  <c:v>34583</c:v>
                </c:pt>
                <c:pt idx="5273">
                  <c:v>34584</c:v>
                </c:pt>
                <c:pt idx="5274">
                  <c:v>34585</c:v>
                </c:pt>
                <c:pt idx="5275">
                  <c:v>34586</c:v>
                </c:pt>
                <c:pt idx="5276">
                  <c:v>34587</c:v>
                </c:pt>
                <c:pt idx="5277">
                  <c:v>34588</c:v>
                </c:pt>
                <c:pt idx="5278">
                  <c:v>34589</c:v>
                </c:pt>
                <c:pt idx="5279">
                  <c:v>34590</c:v>
                </c:pt>
                <c:pt idx="5280">
                  <c:v>34591</c:v>
                </c:pt>
                <c:pt idx="5281">
                  <c:v>34592</c:v>
                </c:pt>
                <c:pt idx="5282">
                  <c:v>34593</c:v>
                </c:pt>
                <c:pt idx="5283">
                  <c:v>34594</c:v>
                </c:pt>
                <c:pt idx="5284">
                  <c:v>34595</c:v>
                </c:pt>
                <c:pt idx="5285">
                  <c:v>34596</c:v>
                </c:pt>
                <c:pt idx="5286">
                  <c:v>34597</c:v>
                </c:pt>
                <c:pt idx="5287">
                  <c:v>34598</c:v>
                </c:pt>
                <c:pt idx="5288">
                  <c:v>34599</c:v>
                </c:pt>
                <c:pt idx="5289">
                  <c:v>34600</c:v>
                </c:pt>
                <c:pt idx="5290">
                  <c:v>34601</c:v>
                </c:pt>
                <c:pt idx="5291">
                  <c:v>34602</c:v>
                </c:pt>
                <c:pt idx="5292">
                  <c:v>34603</c:v>
                </c:pt>
                <c:pt idx="5293">
                  <c:v>34604</c:v>
                </c:pt>
                <c:pt idx="5294">
                  <c:v>34605</c:v>
                </c:pt>
                <c:pt idx="5295">
                  <c:v>34606</c:v>
                </c:pt>
                <c:pt idx="5296">
                  <c:v>34607</c:v>
                </c:pt>
                <c:pt idx="5297">
                  <c:v>34608</c:v>
                </c:pt>
                <c:pt idx="5298">
                  <c:v>34609</c:v>
                </c:pt>
                <c:pt idx="5299">
                  <c:v>34610</c:v>
                </c:pt>
                <c:pt idx="5300">
                  <c:v>34611</c:v>
                </c:pt>
                <c:pt idx="5301">
                  <c:v>34612</c:v>
                </c:pt>
                <c:pt idx="5302">
                  <c:v>34613</c:v>
                </c:pt>
                <c:pt idx="5303">
                  <c:v>34614</c:v>
                </c:pt>
                <c:pt idx="5304">
                  <c:v>34615</c:v>
                </c:pt>
                <c:pt idx="5305">
                  <c:v>34616</c:v>
                </c:pt>
                <c:pt idx="5306">
                  <c:v>34617</c:v>
                </c:pt>
                <c:pt idx="5307">
                  <c:v>34618</c:v>
                </c:pt>
                <c:pt idx="5308">
                  <c:v>34619</c:v>
                </c:pt>
                <c:pt idx="5309">
                  <c:v>34620</c:v>
                </c:pt>
                <c:pt idx="5310">
                  <c:v>34621</c:v>
                </c:pt>
                <c:pt idx="5311">
                  <c:v>34622</c:v>
                </c:pt>
                <c:pt idx="5312">
                  <c:v>34623</c:v>
                </c:pt>
                <c:pt idx="5313">
                  <c:v>34624</c:v>
                </c:pt>
                <c:pt idx="5314">
                  <c:v>34625</c:v>
                </c:pt>
                <c:pt idx="5315">
                  <c:v>34626</c:v>
                </c:pt>
                <c:pt idx="5316">
                  <c:v>34627</c:v>
                </c:pt>
                <c:pt idx="5317">
                  <c:v>34628</c:v>
                </c:pt>
                <c:pt idx="5318">
                  <c:v>34629</c:v>
                </c:pt>
                <c:pt idx="5319">
                  <c:v>34630</c:v>
                </c:pt>
                <c:pt idx="5320">
                  <c:v>34631</c:v>
                </c:pt>
                <c:pt idx="5321">
                  <c:v>34632</c:v>
                </c:pt>
                <c:pt idx="5322">
                  <c:v>34633</c:v>
                </c:pt>
                <c:pt idx="5323">
                  <c:v>34634</c:v>
                </c:pt>
                <c:pt idx="5324">
                  <c:v>34635</c:v>
                </c:pt>
                <c:pt idx="5325">
                  <c:v>34636</c:v>
                </c:pt>
                <c:pt idx="5326">
                  <c:v>34637</c:v>
                </c:pt>
                <c:pt idx="5327">
                  <c:v>34638</c:v>
                </c:pt>
                <c:pt idx="5328">
                  <c:v>34639</c:v>
                </c:pt>
                <c:pt idx="5329">
                  <c:v>34640</c:v>
                </c:pt>
                <c:pt idx="5330">
                  <c:v>34641</c:v>
                </c:pt>
                <c:pt idx="5331">
                  <c:v>34642</c:v>
                </c:pt>
                <c:pt idx="5332">
                  <c:v>34643</c:v>
                </c:pt>
                <c:pt idx="5333">
                  <c:v>34644</c:v>
                </c:pt>
                <c:pt idx="5334">
                  <c:v>34645</c:v>
                </c:pt>
                <c:pt idx="5335">
                  <c:v>34646</c:v>
                </c:pt>
                <c:pt idx="5336">
                  <c:v>34647</c:v>
                </c:pt>
                <c:pt idx="5337">
                  <c:v>34648</c:v>
                </c:pt>
                <c:pt idx="5338">
                  <c:v>34649</c:v>
                </c:pt>
                <c:pt idx="5339">
                  <c:v>34650</c:v>
                </c:pt>
                <c:pt idx="5340">
                  <c:v>34651</c:v>
                </c:pt>
                <c:pt idx="5341">
                  <c:v>34652</c:v>
                </c:pt>
                <c:pt idx="5342">
                  <c:v>34653</c:v>
                </c:pt>
                <c:pt idx="5343">
                  <c:v>34654</c:v>
                </c:pt>
                <c:pt idx="5344">
                  <c:v>34655</c:v>
                </c:pt>
                <c:pt idx="5345">
                  <c:v>34656</c:v>
                </c:pt>
                <c:pt idx="5346">
                  <c:v>34657</c:v>
                </c:pt>
                <c:pt idx="5347">
                  <c:v>34658</c:v>
                </c:pt>
                <c:pt idx="5348">
                  <c:v>34659</c:v>
                </c:pt>
                <c:pt idx="5349">
                  <c:v>34660</c:v>
                </c:pt>
                <c:pt idx="5350">
                  <c:v>34661</c:v>
                </c:pt>
                <c:pt idx="5351">
                  <c:v>34662</c:v>
                </c:pt>
                <c:pt idx="5352">
                  <c:v>34663</c:v>
                </c:pt>
                <c:pt idx="5353">
                  <c:v>34664</c:v>
                </c:pt>
                <c:pt idx="5354">
                  <c:v>34665</c:v>
                </c:pt>
                <c:pt idx="5355">
                  <c:v>34666</c:v>
                </c:pt>
                <c:pt idx="5356">
                  <c:v>34667</c:v>
                </c:pt>
                <c:pt idx="5357">
                  <c:v>34668</c:v>
                </c:pt>
                <c:pt idx="5358">
                  <c:v>34669</c:v>
                </c:pt>
                <c:pt idx="5359">
                  <c:v>34670</c:v>
                </c:pt>
                <c:pt idx="5360">
                  <c:v>34671</c:v>
                </c:pt>
                <c:pt idx="5361">
                  <c:v>34672</c:v>
                </c:pt>
                <c:pt idx="5362">
                  <c:v>34673</c:v>
                </c:pt>
                <c:pt idx="5363">
                  <c:v>34674</c:v>
                </c:pt>
                <c:pt idx="5364">
                  <c:v>34675</c:v>
                </c:pt>
                <c:pt idx="5365">
                  <c:v>34676</c:v>
                </c:pt>
                <c:pt idx="5366">
                  <c:v>34677</c:v>
                </c:pt>
                <c:pt idx="5367">
                  <c:v>34678</c:v>
                </c:pt>
                <c:pt idx="5368">
                  <c:v>34679</c:v>
                </c:pt>
                <c:pt idx="5369">
                  <c:v>34680</c:v>
                </c:pt>
                <c:pt idx="5370">
                  <c:v>34681</c:v>
                </c:pt>
                <c:pt idx="5371">
                  <c:v>34682</c:v>
                </c:pt>
                <c:pt idx="5372">
                  <c:v>34683</c:v>
                </c:pt>
                <c:pt idx="5373">
                  <c:v>34684</c:v>
                </c:pt>
                <c:pt idx="5374">
                  <c:v>34685</c:v>
                </c:pt>
                <c:pt idx="5375">
                  <c:v>34686</c:v>
                </c:pt>
                <c:pt idx="5376">
                  <c:v>34687</c:v>
                </c:pt>
                <c:pt idx="5377">
                  <c:v>34688</c:v>
                </c:pt>
                <c:pt idx="5378">
                  <c:v>34689</c:v>
                </c:pt>
                <c:pt idx="5379">
                  <c:v>34690</c:v>
                </c:pt>
                <c:pt idx="5380">
                  <c:v>34691</c:v>
                </c:pt>
                <c:pt idx="5381">
                  <c:v>34692</c:v>
                </c:pt>
                <c:pt idx="5382">
                  <c:v>34693</c:v>
                </c:pt>
                <c:pt idx="5383">
                  <c:v>34694</c:v>
                </c:pt>
                <c:pt idx="5384">
                  <c:v>34695</c:v>
                </c:pt>
                <c:pt idx="5385">
                  <c:v>34696</c:v>
                </c:pt>
                <c:pt idx="5386">
                  <c:v>34697</c:v>
                </c:pt>
                <c:pt idx="5387">
                  <c:v>34698</c:v>
                </c:pt>
                <c:pt idx="5388">
                  <c:v>34699</c:v>
                </c:pt>
                <c:pt idx="5389">
                  <c:v>34700</c:v>
                </c:pt>
                <c:pt idx="5390">
                  <c:v>34701</c:v>
                </c:pt>
                <c:pt idx="5391">
                  <c:v>34702</c:v>
                </c:pt>
                <c:pt idx="5392">
                  <c:v>34703</c:v>
                </c:pt>
                <c:pt idx="5393">
                  <c:v>34704</c:v>
                </c:pt>
                <c:pt idx="5394">
                  <c:v>34705</c:v>
                </c:pt>
                <c:pt idx="5395">
                  <c:v>34706</c:v>
                </c:pt>
                <c:pt idx="5396">
                  <c:v>34707</c:v>
                </c:pt>
                <c:pt idx="5397">
                  <c:v>34708</c:v>
                </c:pt>
                <c:pt idx="5398">
                  <c:v>34709</c:v>
                </c:pt>
                <c:pt idx="5399">
                  <c:v>34710</c:v>
                </c:pt>
                <c:pt idx="5400">
                  <c:v>34711</c:v>
                </c:pt>
                <c:pt idx="5401">
                  <c:v>34712</c:v>
                </c:pt>
                <c:pt idx="5402">
                  <c:v>34713</c:v>
                </c:pt>
                <c:pt idx="5403">
                  <c:v>34714</c:v>
                </c:pt>
                <c:pt idx="5404">
                  <c:v>34715</c:v>
                </c:pt>
                <c:pt idx="5405">
                  <c:v>34716</c:v>
                </c:pt>
                <c:pt idx="5406">
                  <c:v>34717</c:v>
                </c:pt>
                <c:pt idx="5407">
                  <c:v>34718</c:v>
                </c:pt>
                <c:pt idx="5408">
                  <c:v>34719</c:v>
                </c:pt>
                <c:pt idx="5409">
                  <c:v>34720</c:v>
                </c:pt>
                <c:pt idx="5410">
                  <c:v>34721</c:v>
                </c:pt>
                <c:pt idx="5411">
                  <c:v>34722</c:v>
                </c:pt>
                <c:pt idx="5412">
                  <c:v>34723</c:v>
                </c:pt>
                <c:pt idx="5413">
                  <c:v>34724</c:v>
                </c:pt>
                <c:pt idx="5414">
                  <c:v>34725</c:v>
                </c:pt>
                <c:pt idx="5415">
                  <c:v>34726</c:v>
                </c:pt>
                <c:pt idx="5416">
                  <c:v>34727</c:v>
                </c:pt>
                <c:pt idx="5417">
                  <c:v>34728</c:v>
                </c:pt>
                <c:pt idx="5418">
                  <c:v>34729</c:v>
                </c:pt>
                <c:pt idx="5419">
                  <c:v>34730</c:v>
                </c:pt>
                <c:pt idx="5420">
                  <c:v>34731</c:v>
                </c:pt>
                <c:pt idx="5421">
                  <c:v>34732</c:v>
                </c:pt>
                <c:pt idx="5422">
                  <c:v>34733</c:v>
                </c:pt>
                <c:pt idx="5423">
                  <c:v>34734</c:v>
                </c:pt>
                <c:pt idx="5424">
                  <c:v>34735</c:v>
                </c:pt>
                <c:pt idx="5425">
                  <c:v>34736</c:v>
                </c:pt>
                <c:pt idx="5426">
                  <c:v>34737</c:v>
                </c:pt>
                <c:pt idx="5427">
                  <c:v>34738</c:v>
                </c:pt>
                <c:pt idx="5428">
                  <c:v>34739</c:v>
                </c:pt>
                <c:pt idx="5429">
                  <c:v>34740</c:v>
                </c:pt>
                <c:pt idx="5430">
                  <c:v>34741</c:v>
                </c:pt>
                <c:pt idx="5431">
                  <c:v>34742</c:v>
                </c:pt>
                <c:pt idx="5432">
                  <c:v>34743</c:v>
                </c:pt>
                <c:pt idx="5433">
                  <c:v>34744</c:v>
                </c:pt>
                <c:pt idx="5434">
                  <c:v>34745</c:v>
                </c:pt>
                <c:pt idx="5435">
                  <c:v>34746</c:v>
                </c:pt>
                <c:pt idx="5436">
                  <c:v>34747</c:v>
                </c:pt>
                <c:pt idx="5437">
                  <c:v>34748</c:v>
                </c:pt>
                <c:pt idx="5438">
                  <c:v>34749</c:v>
                </c:pt>
                <c:pt idx="5439">
                  <c:v>34750</c:v>
                </c:pt>
                <c:pt idx="5440">
                  <c:v>34751</c:v>
                </c:pt>
                <c:pt idx="5441">
                  <c:v>34752</c:v>
                </c:pt>
                <c:pt idx="5442">
                  <c:v>34753</c:v>
                </c:pt>
                <c:pt idx="5443">
                  <c:v>34754</c:v>
                </c:pt>
                <c:pt idx="5444">
                  <c:v>34755</c:v>
                </c:pt>
                <c:pt idx="5445">
                  <c:v>34756</c:v>
                </c:pt>
                <c:pt idx="5446">
                  <c:v>34757</c:v>
                </c:pt>
                <c:pt idx="5447">
                  <c:v>34758</c:v>
                </c:pt>
                <c:pt idx="5448">
                  <c:v>34759</c:v>
                </c:pt>
                <c:pt idx="5449">
                  <c:v>34760</c:v>
                </c:pt>
                <c:pt idx="5450">
                  <c:v>34761</c:v>
                </c:pt>
                <c:pt idx="5451">
                  <c:v>34762</c:v>
                </c:pt>
                <c:pt idx="5452">
                  <c:v>34763</c:v>
                </c:pt>
                <c:pt idx="5453">
                  <c:v>34764</c:v>
                </c:pt>
                <c:pt idx="5454">
                  <c:v>34765</c:v>
                </c:pt>
                <c:pt idx="5455">
                  <c:v>34766</c:v>
                </c:pt>
                <c:pt idx="5456">
                  <c:v>34767</c:v>
                </c:pt>
                <c:pt idx="5457">
                  <c:v>34768</c:v>
                </c:pt>
                <c:pt idx="5458">
                  <c:v>34769</c:v>
                </c:pt>
                <c:pt idx="5459">
                  <c:v>34770</c:v>
                </c:pt>
                <c:pt idx="5460">
                  <c:v>34771</c:v>
                </c:pt>
                <c:pt idx="5461">
                  <c:v>34772</c:v>
                </c:pt>
                <c:pt idx="5462">
                  <c:v>34773</c:v>
                </c:pt>
                <c:pt idx="5463">
                  <c:v>34774</c:v>
                </c:pt>
                <c:pt idx="5464">
                  <c:v>34775</c:v>
                </c:pt>
                <c:pt idx="5465">
                  <c:v>34776</c:v>
                </c:pt>
                <c:pt idx="5466">
                  <c:v>34777</c:v>
                </c:pt>
                <c:pt idx="5467">
                  <c:v>34778</c:v>
                </c:pt>
                <c:pt idx="5468">
                  <c:v>34779</c:v>
                </c:pt>
                <c:pt idx="5469">
                  <c:v>34780</c:v>
                </c:pt>
                <c:pt idx="5470">
                  <c:v>34781</c:v>
                </c:pt>
                <c:pt idx="5471">
                  <c:v>34782</c:v>
                </c:pt>
                <c:pt idx="5472">
                  <c:v>34783</c:v>
                </c:pt>
                <c:pt idx="5473">
                  <c:v>34784</c:v>
                </c:pt>
                <c:pt idx="5474">
                  <c:v>34785</c:v>
                </c:pt>
                <c:pt idx="5475">
                  <c:v>34786</c:v>
                </c:pt>
                <c:pt idx="5476">
                  <c:v>34787</c:v>
                </c:pt>
                <c:pt idx="5477">
                  <c:v>34788</c:v>
                </c:pt>
                <c:pt idx="5478">
                  <c:v>34789</c:v>
                </c:pt>
                <c:pt idx="5479">
                  <c:v>34790</c:v>
                </c:pt>
                <c:pt idx="5480">
                  <c:v>34791</c:v>
                </c:pt>
                <c:pt idx="5481">
                  <c:v>34792</c:v>
                </c:pt>
                <c:pt idx="5482">
                  <c:v>34793</c:v>
                </c:pt>
                <c:pt idx="5483">
                  <c:v>34794</c:v>
                </c:pt>
                <c:pt idx="5484">
                  <c:v>34795</c:v>
                </c:pt>
                <c:pt idx="5485">
                  <c:v>34796</c:v>
                </c:pt>
                <c:pt idx="5486">
                  <c:v>34797</c:v>
                </c:pt>
                <c:pt idx="5487">
                  <c:v>34798</c:v>
                </c:pt>
                <c:pt idx="5488">
                  <c:v>34799</c:v>
                </c:pt>
                <c:pt idx="5489">
                  <c:v>34800</c:v>
                </c:pt>
                <c:pt idx="5490">
                  <c:v>34801</c:v>
                </c:pt>
                <c:pt idx="5491">
                  <c:v>34802</c:v>
                </c:pt>
                <c:pt idx="5492">
                  <c:v>34803</c:v>
                </c:pt>
                <c:pt idx="5493">
                  <c:v>34804</c:v>
                </c:pt>
                <c:pt idx="5494">
                  <c:v>34805</c:v>
                </c:pt>
                <c:pt idx="5495">
                  <c:v>34806</c:v>
                </c:pt>
                <c:pt idx="5496">
                  <c:v>34807</c:v>
                </c:pt>
                <c:pt idx="5497">
                  <c:v>34808</c:v>
                </c:pt>
                <c:pt idx="5498">
                  <c:v>34809</c:v>
                </c:pt>
                <c:pt idx="5499">
                  <c:v>34810</c:v>
                </c:pt>
                <c:pt idx="5500">
                  <c:v>34811</c:v>
                </c:pt>
                <c:pt idx="5501">
                  <c:v>34812</c:v>
                </c:pt>
                <c:pt idx="5502">
                  <c:v>34813</c:v>
                </c:pt>
                <c:pt idx="5503">
                  <c:v>34814</c:v>
                </c:pt>
                <c:pt idx="5504">
                  <c:v>34815</c:v>
                </c:pt>
                <c:pt idx="5505">
                  <c:v>34816</c:v>
                </c:pt>
                <c:pt idx="5506">
                  <c:v>34817</c:v>
                </c:pt>
                <c:pt idx="5507">
                  <c:v>34818</c:v>
                </c:pt>
                <c:pt idx="5508">
                  <c:v>34819</c:v>
                </c:pt>
                <c:pt idx="5509">
                  <c:v>34820</c:v>
                </c:pt>
                <c:pt idx="5510">
                  <c:v>34821</c:v>
                </c:pt>
                <c:pt idx="5511">
                  <c:v>34822</c:v>
                </c:pt>
                <c:pt idx="5512">
                  <c:v>34823</c:v>
                </c:pt>
                <c:pt idx="5513">
                  <c:v>34824</c:v>
                </c:pt>
                <c:pt idx="5514">
                  <c:v>34825</c:v>
                </c:pt>
                <c:pt idx="5515">
                  <c:v>34826</c:v>
                </c:pt>
                <c:pt idx="5516">
                  <c:v>34827</c:v>
                </c:pt>
                <c:pt idx="5517">
                  <c:v>34828</c:v>
                </c:pt>
                <c:pt idx="5518">
                  <c:v>34829</c:v>
                </c:pt>
                <c:pt idx="5519">
                  <c:v>34830</c:v>
                </c:pt>
                <c:pt idx="5520">
                  <c:v>34831</c:v>
                </c:pt>
                <c:pt idx="5521">
                  <c:v>34832</c:v>
                </c:pt>
                <c:pt idx="5522">
                  <c:v>34833</c:v>
                </c:pt>
                <c:pt idx="5523">
                  <c:v>34834</c:v>
                </c:pt>
                <c:pt idx="5524">
                  <c:v>34835</c:v>
                </c:pt>
                <c:pt idx="5525">
                  <c:v>34836</c:v>
                </c:pt>
                <c:pt idx="5526">
                  <c:v>34837</c:v>
                </c:pt>
                <c:pt idx="5527">
                  <c:v>34838</c:v>
                </c:pt>
                <c:pt idx="5528">
                  <c:v>34839</c:v>
                </c:pt>
                <c:pt idx="5529">
                  <c:v>34840</c:v>
                </c:pt>
                <c:pt idx="5530">
                  <c:v>34841</c:v>
                </c:pt>
                <c:pt idx="5531">
                  <c:v>34842</c:v>
                </c:pt>
                <c:pt idx="5532">
                  <c:v>34843</c:v>
                </c:pt>
                <c:pt idx="5533">
                  <c:v>34844</c:v>
                </c:pt>
                <c:pt idx="5534">
                  <c:v>34845</c:v>
                </c:pt>
                <c:pt idx="5535">
                  <c:v>34846</c:v>
                </c:pt>
                <c:pt idx="5536">
                  <c:v>34847</c:v>
                </c:pt>
                <c:pt idx="5537">
                  <c:v>34848</c:v>
                </c:pt>
                <c:pt idx="5538">
                  <c:v>34849</c:v>
                </c:pt>
                <c:pt idx="5539">
                  <c:v>34850</c:v>
                </c:pt>
                <c:pt idx="5540">
                  <c:v>34851</c:v>
                </c:pt>
                <c:pt idx="5541">
                  <c:v>34852</c:v>
                </c:pt>
                <c:pt idx="5542">
                  <c:v>34853</c:v>
                </c:pt>
                <c:pt idx="5543">
                  <c:v>34854</c:v>
                </c:pt>
                <c:pt idx="5544">
                  <c:v>34855</c:v>
                </c:pt>
                <c:pt idx="5545">
                  <c:v>34856</c:v>
                </c:pt>
                <c:pt idx="5546">
                  <c:v>34857</c:v>
                </c:pt>
                <c:pt idx="5547">
                  <c:v>34858</c:v>
                </c:pt>
                <c:pt idx="5548">
                  <c:v>34859</c:v>
                </c:pt>
                <c:pt idx="5549">
                  <c:v>34860</c:v>
                </c:pt>
                <c:pt idx="5550">
                  <c:v>34861</c:v>
                </c:pt>
                <c:pt idx="5551">
                  <c:v>34862</c:v>
                </c:pt>
                <c:pt idx="5552">
                  <c:v>34863</c:v>
                </c:pt>
                <c:pt idx="5553">
                  <c:v>34864</c:v>
                </c:pt>
                <c:pt idx="5554">
                  <c:v>34865</c:v>
                </c:pt>
                <c:pt idx="5555">
                  <c:v>34866</c:v>
                </c:pt>
                <c:pt idx="5556">
                  <c:v>34867</c:v>
                </c:pt>
                <c:pt idx="5557">
                  <c:v>34868</c:v>
                </c:pt>
                <c:pt idx="5558">
                  <c:v>34869</c:v>
                </c:pt>
                <c:pt idx="5559">
                  <c:v>34870</c:v>
                </c:pt>
                <c:pt idx="5560">
                  <c:v>34871</c:v>
                </c:pt>
                <c:pt idx="5561">
                  <c:v>34872</c:v>
                </c:pt>
                <c:pt idx="5562">
                  <c:v>34873</c:v>
                </c:pt>
                <c:pt idx="5563">
                  <c:v>34874</c:v>
                </c:pt>
                <c:pt idx="5564">
                  <c:v>34875</c:v>
                </c:pt>
                <c:pt idx="5565">
                  <c:v>34876</c:v>
                </c:pt>
                <c:pt idx="5566">
                  <c:v>34877</c:v>
                </c:pt>
                <c:pt idx="5567">
                  <c:v>34878</c:v>
                </c:pt>
                <c:pt idx="5568">
                  <c:v>34879</c:v>
                </c:pt>
                <c:pt idx="5569">
                  <c:v>34880</c:v>
                </c:pt>
                <c:pt idx="5570">
                  <c:v>34881</c:v>
                </c:pt>
                <c:pt idx="5571">
                  <c:v>34882</c:v>
                </c:pt>
                <c:pt idx="5572">
                  <c:v>34883</c:v>
                </c:pt>
                <c:pt idx="5573">
                  <c:v>34884</c:v>
                </c:pt>
                <c:pt idx="5574">
                  <c:v>34885</c:v>
                </c:pt>
                <c:pt idx="5575">
                  <c:v>34886</c:v>
                </c:pt>
                <c:pt idx="5576">
                  <c:v>34887</c:v>
                </c:pt>
                <c:pt idx="5577">
                  <c:v>34888</c:v>
                </c:pt>
                <c:pt idx="5578">
                  <c:v>34889</c:v>
                </c:pt>
                <c:pt idx="5579">
                  <c:v>34890</c:v>
                </c:pt>
                <c:pt idx="5580">
                  <c:v>34891</c:v>
                </c:pt>
                <c:pt idx="5581">
                  <c:v>34892</c:v>
                </c:pt>
                <c:pt idx="5582">
                  <c:v>34893</c:v>
                </c:pt>
                <c:pt idx="5583">
                  <c:v>34894</c:v>
                </c:pt>
                <c:pt idx="5584">
                  <c:v>34895</c:v>
                </c:pt>
                <c:pt idx="5585">
                  <c:v>34896</c:v>
                </c:pt>
                <c:pt idx="5586">
                  <c:v>34897</c:v>
                </c:pt>
                <c:pt idx="5587">
                  <c:v>34898</c:v>
                </c:pt>
                <c:pt idx="5588">
                  <c:v>34899</c:v>
                </c:pt>
                <c:pt idx="5589">
                  <c:v>34900</c:v>
                </c:pt>
                <c:pt idx="5590">
                  <c:v>34901</c:v>
                </c:pt>
                <c:pt idx="5591">
                  <c:v>34902</c:v>
                </c:pt>
                <c:pt idx="5592">
                  <c:v>34903</c:v>
                </c:pt>
                <c:pt idx="5593">
                  <c:v>34904</c:v>
                </c:pt>
                <c:pt idx="5594">
                  <c:v>34905</c:v>
                </c:pt>
                <c:pt idx="5595">
                  <c:v>34906</c:v>
                </c:pt>
                <c:pt idx="5596">
                  <c:v>34907</c:v>
                </c:pt>
                <c:pt idx="5597">
                  <c:v>34908</c:v>
                </c:pt>
                <c:pt idx="5598">
                  <c:v>34909</c:v>
                </c:pt>
                <c:pt idx="5599">
                  <c:v>34910</c:v>
                </c:pt>
                <c:pt idx="5600">
                  <c:v>34911</c:v>
                </c:pt>
                <c:pt idx="5601">
                  <c:v>34912</c:v>
                </c:pt>
                <c:pt idx="5602">
                  <c:v>34913</c:v>
                </c:pt>
                <c:pt idx="5603">
                  <c:v>34914</c:v>
                </c:pt>
                <c:pt idx="5604">
                  <c:v>34915</c:v>
                </c:pt>
                <c:pt idx="5605">
                  <c:v>34916</c:v>
                </c:pt>
                <c:pt idx="5606">
                  <c:v>34917</c:v>
                </c:pt>
                <c:pt idx="5607">
                  <c:v>34918</c:v>
                </c:pt>
                <c:pt idx="5608">
                  <c:v>34919</c:v>
                </c:pt>
                <c:pt idx="5609">
                  <c:v>34920</c:v>
                </c:pt>
                <c:pt idx="5610">
                  <c:v>34921</c:v>
                </c:pt>
                <c:pt idx="5611">
                  <c:v>34922</c:v>
                </c:pt>
                <c:pt idx="5612">
                  <c:v>34923</c:v>
                </c:pt>
                <c:pt idx="5613">
                  <c:v>34924</c:v>
                </c:pt>
                <c:pt idx="5614">
                  <c:v>34925</c:v>
                </c:pt>
                <c:pt idx="5615">
                  <c:v>34926</c:v>
                </c:pt>
                <c:pt idx="5616">
                  <c:v>34927</c:v>
                </c:pt>
                <c:pt idx="5617">
                  <c:v>34928</c:v>
                </c:pt>
                <c:pt idx="5618">
                  <c:v>34929</c:v>
                </c:pt>
                <c:pt idx="5619">
                  <c:v>34930</c:v>
                </c:pt>
                <c:pt idx="5620">
                  <c:v>34931</c:v>
                </c:pt>
                <c:pt idx="5621">
                  <c:v>34932</c:v>
                </c:pt>
                <c:pt idx="5622">
                  <c:v>34933</c:v>
                </c:pt>
                <c:pt idx="5623">
                  <c:v>34934</c:v>
                </c:pt>
                <c:pt idx="5624">
                  <c:v>34935</c:v>
                </c:pt>
                <c:pt idx="5625">
                  <c:v>34936</c:v>
                </c:pt>
                <c:pt idx="5626">
                  <c:v>34937</c:v>
                </c:pt>
                <c:pt idx="5627">
                  <c:v>34938</c:v>
                </c:pt>
                <c:pt idx="5628">
                  <c:v>34939</c:v>
                </c:pt>
                <c:pt idx="5629">
                  <c:v>34940</c:v>
                </c:pt>
                <c:pt idx="5630">
                  <c:v>34941</c:v>
                </c:pt>
                <c:pt idx="5631">
                  <c:v>34942</c:v>
                </c:pt>
                <c:pt idx="5632">
                  <c:v>34943</c:v>
                </c:pt>
                <c:pt idx="5633">
                  <c:v>34944</c:v>
                </c:pt>
                <c:pt idx="5634">
                  <c:v>34945</c:v>
                </c:pt>
                <c:pt idx="5635">
                  <c:v>34946</c:v>
                </c:pt>
                <c:pt idx="5636">
                  <c:v>34947</c:v>
                </c:pt>
                <c:pt idx="5637">
                  <c:v>34948</c:v>
                </c:pt>
                <c:pt idx="5638">
                  <c:v>34949</c:v>
                </c:pt>
                <c:pt idx="5639">
                  <c:v>34950</c:v>
                </c:pt>
                <c:pt idx="5640">
                  <c:v>34951</c:v>
                </c:pt>
                <c:pt idx="5641">
                  <c:v>34952</c:v>
                </c:pt>
                <c:pt idx="5642">
                  <c:v>34953</c:v>
                </c:pt>
                <c:pt idx="5643">
                  <c:v>34954</c:v>
                </c:pt>
                <c:pt idx="5644">
                  <c:v>34955</c:v>
                </c:pt>
                <c:pt idx="5645">
                  <c:v>34956</c:v>
                </c:pt>
                <c:pt idx="5646">
                  <c:v>34957</c:v>
                </c:pt>
                <c:pt idx="5647">
                  <c:v>34958</c:v>
                </c:pt>
                <c:pt idx="5648">
                  <c:v>34959</c:v>
                </c:pt>
                <c:pt idx="5649">
                  <c:v>34960</c:v>
                </c:pt>
                <c:pt idx="5650">
                  <c:v>34961</c:v>
                </c:pt>
                <c:pt idx="5651">
                  <c:v>34962</c:v>
                </c:pt>
                <c:pt idx="5652">
                  <c:v>34963</c:v>
                </c:pt>
                <c:pt idx="5653">
                  <c:v>34964</c:v>
                </c:pt>
                <c:pt idx="5654">
                  <c:v>34965</c:v>
                </c:pt>
                <c:pt idx="5655">
                  <c:v>34966</c:v>
                </c:pt>
                <c:pt idx="5656">
                  <c:v>34967</c:v>
                </c:pt>
                <c:pt idx="5657">
                  <c:v>34968</c:v>
                </c:pt>
                <c:pt idx="5658">
                  <c:v>34969</c:v>
                </c:pt>
                <c:pt idx="5659">
                  <c:v>34970</c:v>
                </c:pt>
                <c:pt idx="5660">
                  <c:v>34971</c:v>
                </c:pt>
                <c:pt idx="5661">
                  <c:v>34972</c:v>
                </c:pt>
                <c:pt idx="5662">
                  <c:v>34973</c:v>
                </c:pt>
                <c:pt idx="5663">
                  <c:v>34974</c:v>
                </c:pt>
                <c:pt idx="5664">
                  <c:v>34975</c:v>
                </c:pt>
                <c:pt idx="5665">
                  <c:v>34976</c:v>
                </c:pt>
                <c:pt idx="5666">
                  <c:v>34977</c:v>
                </c:pt>
                <c:pt idx="5667">
                  <c:v>34978</c:v>
                </c:pt>
                <c:pt idx="5668">
                  <c:v>34979</c:v>
                </c:pt>
                <c:pt idx="5669">
                  <c:v>34980</c:v>
                </c:pt>
                <c:pt idx="5670">
                  <c:v>34981</c:v>
                </c:pt>
                <c:pt idx="5671">
                  <c:v>34982</c:v>
                </c:pt>
                <c:pt idx="5672">
                  <c:v>34983</c:v>
                </c:pt>
                <c:pt idx="5673">
                  <c:v>34984</c:v>
                </c:pt>
                <c:pt idx="5674">
                  <c:v>34985</c:v>
                </c:pt>
                <c:pt idx="5675">
                  <c:v>34986</c:v>
                </c:pt>
                <c:pt idx="5676">
                  <c:v>34987</c:v>
                </c:pt>
                <c:pt idx="5677">
                  <c:v>34988</c:v>
                </c:pt>
                <c:pt idx="5678">
                  <c:v>34989</c:v>
                </c:pt>
                <c:pt idx="5679">
                  <c:v>34990</c:v>
                </c:pt>
                <c:pt idx="5680">
                  <c:v>34991</c:v>
                </c:pt>
                <c:pt idx="5681">
                  <c:v>34992</c:v>
                </c:pt>
                <c:pt idx="5682">
                  <c:v>34993</c:v>
                </c:pt>
                <c:pt idx="5683">
                  <c:v>34994</c:v>
                </c:pt>
                <c:pt idx="5684">
                  <c:v>34995</c:v>
                </c:pt>
                <c:pt idx="5685">
                  <c:v>34996</c:v>
                </c:pt>
                <c:pt idx="5686">
                  <c:v>34997</c:v>
                </c:pt>
                <c:pt idx="5687">
                  <c:v>34998</c:v>
                </c:pt>
                <c:pt idx="5688">
                  <c:v>34999</c:v>
                </c:pt>
                <c:pt idx="5689">
                  <c:v>35000</c:v>
                </c:pt>
                <c:pt idx="5690">
                  <c:v>35001</c:v>
                </c:pt>
                <c:pt idx="5691">
                  <c:v>35002</c:v>
                </c:pt>
                <c:pt idx="5692">
                  <c:v>35003</c:v>
                </c:pt>
                <c:pt idx="5693">
                  <c:v>35004</c:v>
                </c:pt>
                <c:pt idx="5694">
                  <c:v>35005</c:v>
                </c:pt>
                <c:pt idx="5695">
                  <c:v>35006</c:v>
                </c:pt>
                <c:pt idx="5696">
                  <c:v>35007</c:v>
                </c:pt>
                <c:pt idx="5697">
                  <c:v>35008</c:v>
                </c:pt>
                <c:pt idx="5698">
                  <c:v>35009</c:v>
                </c:pt>
                <c:pt idx="5699">
                  <c:v>35010</c:v>
                </c:pt>
                <c:pt idx="5700">
                  <c:v>35011</c:v>
                </c:pt>
                <c:pt idx="5701">
                  <c:v>35012</c:v>
                </c:pt>
                <c:pt idx="5702">
                  <c:v>35013</c:v>
                </c:pt>
                <c:pt idx="5703">
                  <c:v>35014</c:v>
                </c:pt>
                <c:pt idx="5704">
                  <c:v>35015</c:v>
                </c:pt>
                <c:pt idx="5705">
                  <c:v>35016</c:v>
                </c:pt>
                <c:pt idx="5706">
                  <c:v>35017</c:v>
                </c:pt>
                <c:pt idx="5707">
                  <c:v>35018</c:v>
                </c:pt>
                <c:pt idx="5708">
                  <c:v>35019</c:v>
                </c:pt>
                <c:pt idx="5709">
                  <c:v>35020</c:v>
                </c:pt>
                <c:pt idx="5710">
                  <c:v>35021</c:v>
                </c:pt>
                <c:pt idx="5711">
                  <c:v>35022</c:v>
                </c:pt>
                <c:pt idx="5712">
                  <c:v>35023</c:v>
                </c:pt>
                <c:pt idx="5713">
                  <c:v>35024</c:v>
                </c:pt>
                <c:pt idx="5714">
                  <c:v>35025</c:v>
                </c:pt>
                <c:pt idx="5715">
                  <c:v>35026</c:v>
                </c:pt>
                <c:pt idx="5716">
                  <c:v>35027</c:v>
                </c:pt>
                <c:pt idx="5717">
                  <c:v>35028</c:v>
                </c:pt>
                <c:pt idx="5718">
                  <c:v>35029</c:v>
                </c:pt>
                <c:pt idx="5719">
                  <c:v>35030</c:v>
                </c:pt>
                <c:pt idx="5720">
                  <c:v>35031</c:v>
                </c:pt>
                <c:pt idx="5721">
                  <c:v>35032</c:v>
                </c:pt>
                <c:pt idx="5722">
                  <c:v>35033</c:v>
                </c:pt>
                <c:pt idx="5723">
                  <c:v>35034</c:v>
                </c:pt>
                <c:pt idx="5724">
                  <c:v>35035</c:v>
                </c:pt>
                <c:pt idx="5725">
                  <c:v>35036</c:v>
                </c:pt>
                <c:pt idx="5726">
                  <c:v>35037</c:v>
                </c:pt>
                <c:pt idx="5727">
                  <c:v>35038</c:v>
                </c:pt>
                <c:pt idx="5728">
                  <c:v>35039</c:v>
                </c:pt>
                <c:pt idx="5729">
                  <c:v>35040</c:v>
                </c:pt>
                <c:pt idx="5730">
                  <c:v>35041</c:v>
                </c:pt>
                <c:pt idx="5731">
                  <c:v>35042</c:v>
                </c:pt>
                <c:pt idx="5732">
                  <c:v>35043</c:v>
                </c:pt>
                <c:pt idx="5733">
                  <c:v>35044</c:v>
                </c:pt>
                <c:pt idx="5734">
                  <c:v>35045</c:v>
                </c:pt>
                <c:pt idx="5735">
                  <c:v>35046</c:v>
                </c:pt>
                <c:pt idx="5736">
                  <c:v>35047</c:v>
                </c:pt>
                <c:pt idx="5737">
                  <c:v>35048</c:v>
                </c:pt>
                <c:pt idx="5738">
                  <c:v>35049</c:v>
                </c:pt>
                <c:pt idx="5739">
                  <c:v>35050</c:v>
                </c:pt>
                <c:pt idx="5740">
                  <c:v>35051</c:v>
                </c:pt>
                <c:pt idx="5741">
                  <c:v>35052</c:v>
                </c:pt>
                <c:pt idx="5742">
                  <c:v>35053</c:v>
                </c:pt>
                <c:pt idx="5743">
                  <c:v>35054</c:v>
                </c:pt>
                <c:pt idx="5744">
                  <c:v>35055</c:v>
                </c:pt>
                <c:pt idx="5745">
                  <c:v>35056</c:v>
                </c:pt>
                <c:pt idx="5746">
                  <c:v>35057</c:v>
                </c:pt>
                <c:pt idx="5747">
                  <c:v>35058</c:v>
                </c:pt>
                <c:pt idx="5748">
                  <c:v>35059</c:v>
                </c:pt>
                <c:pt idx="5749">
                  <c:v>35060</c:v>
                </c:pt>
                <c:pt idx="5750">
                  <c:v>35061</c:v>
                </c:pt>
                <c:pt idx="5751">
                  <c:v>35062</c:v>
                </c:pt>
                <c:pt idx="5752">
                  <c:v>35063</c:v>
                </c:pt>
                <c:pt idx="5753">
                  <c:v>35064</c:v>
                </c:pt>
                <c:pt idx="5754">
                  <c:v>35065</c:v>
                </c:pt>
                <c:pt idx="5755">
                  <c:v>35066</c:v>
                </c:pt>
                <c:pt idx="5756">
                  <c:v>35067</c:v>
                </c:pt>
                <c:pt idx="5757">
                  <c:v>35068</c:v>
                </c:pt>
                <c:pt idx="5758">
                  <c:v>35069</c:v>
                </c:pt>
                <c:pt idx="5759">
                  <c:v>35070</c:v>
                </c:pt>
                <c:pt idx="5760">
                  <c:v>35071</c:v>
                </c:pt>
                <c:pt idx="5761">
                  <c:v>35072</c:v>
                </c:pt>
                <c:pt idx="5762">
                  <c:v>35073</c:v>
                </c:pt>
                <c:pt idx="5763">
                  <c:v>35074</c:v>
                </c:pt>
                <c:pt idx="5764">
                  <c:v>35075</c:v>
                </c:pt>
                <c:pt idx="5765">
                  <c:v>35076</c:v>
                </c:pt>
                <c:pt idx="5766">
                  <c:v>35077</c:v>
                </c:pt>
                <c:pt idx="5767">
                  <c:v>35078</c:v>
                </c:pt>
                <c:pt idx="5768">
                  <c:v>35079</c:v>
                </c:pt>
                <c:pt idx="5769">
                  <c:v>35080</c:v>
                </c:pt>
                <c:pt idx="5770">
                  <c:v>35081</c:v>
                </c:pt>
                <c:pt idx="5771">
                  <c:v>35082</c:v>
                </c:pt>
                <c:pt idx="5772">
                  <c:v>35083</c:v>
                </c:pt>
                <c:pt idx="5773">
                  <c:v>35084</c:v>
                </c:pt>
                <c:pt idx="5774">
                  <c:v>35085</c:v>
                </c:pt>
                <c:pt idx="5775">
                  <c:v>35086</c:v>
                </c:pt>
                <c:pt idx="5776">
                  <c:v>35087</c:v>
                </c:pt>
                <c:pt idx="5777">
                  <c:v>35088</c:v>
                </c:pt>
                <c:pt idx="5778">
                  <c:v>35089</c:v>
                </c:pt>
                <c:pt idx="5779">
                  <c:v>35090</c:v>
                </c:pt>
                <c:pt idx="5780">
                  <c:v>35091</c:v>
                </c:pt>
                <c:pt idx="5781">
                  <c:v>35092</c:v>
                </c:pt>
                <c:pt idx="5782">
                  <c:v>35093</c:v>
                </c:pt>
                <c:pt idx="5783">
                  <c:v>35094</c:v>
                </c:pt>
                <c:pt idx="5784">
                  <c:v>35095</c:v>
                </c:pt>
                <c:pt idx="5785">
                  <c:v>35096</c:v>
                </c:pt>
                <c:pt idx="5786">
                  <c:v>35097</c:v>
                </c:pt>
                <c:pt idx="5787">
                  <c:v>35098</c:v>
                </c:pt>
                <c:pt idx="5788">
                  <c:v>35099</c:v>
                </c:pt>
                <c:pt idx="5789">
                  <c:v>35100</c:v>
                </c:pt>
                <c:pt idx="5790">
                  <c:v>35101</c:v>
                </c:pt>
                <c:pt idx="5791">
                  <c:v>35102</c:v>
                </c:pt>
                <c:pt idx="5792">
                  <c:v>35103</c:v>
                </c:pt>
                <c:pt idx="5793">
                  <c:v>35104</c:v>
                </c:pt>
                <c:pt idx="5794">
                  <c:v>35105</c:v>
                </c:pt>
                <c:pt idx="5795">
                  <c:v>35106</c:v>
                </c:pt>
                <c:pt idx="5796">
                  <c:v>35107</c:v>
                </c:pt>
                <c:pt idx="5797">
                  <c:v>35108</c:v>
                </c:pt>
                <c:pt idx="5798">
                  <c:v>35109</c:v>
                </c:pt>
                <c:pt idx="5799">
                  <c:v>35110</c:v>
                </c:pt>
                <c:pt idx="5800">
                  <c:v>35111</c:v>
                </c:pt>
                <c:pt idx="5801">
                  <c:v>35112</c:v>
                </c:pt>
                <c:pt idx="5802">
                  <c:v>35113</c:v>
                </c:pt>
                <c:pt idx="5803">
                  <c:v>35114</c:v>
                </c:pt>
                <c:pt idx="5804">
                  <c:v>35115</c:v>
                </c:pt>
                <c:pt idx="5805">
                  <c:v>35116</c:v>
                </c:pt>
                <c:pt idx="5806">
                  <c:v>35117</c:v>
                </c:pt>
                <c:pt idx="5807">
                  <c:v>35118</c:v>
                </c:pt>
                <c:pt idx="5808">
                  <c:v>35119</c:v>
                </c:pt>
                <c:pt idx="5809">
                  <c:v>35120</c:v>
                </c:pt>
                <c:pt idx="5810">
                  <c:v>35121</c:v>
                </c:pt>
                <c:pt idx="5811">
                  <c:v>35122</c:v>
                </c:pt>
                <c:pt idx="5812">
                  <c:v>35123</c:v>
                </c:pt>
                <c:pt idx="5813">
                  <c:v>35124</c:v>
                </c:pt>
                <c:pt idx="5814">
                  <c:v>35125</c:v>
                </c:pt>
                <c:pt idx="5815">
                  <c:v>35126</c:v>
                </c:pt>
                <c:pt idx="5816">
                  <c:v>35127</c:v>
                </c:pt>
                <c:pt idx="5817">
                  <c:v>35128</c:v>
                </c:pt>
                <c:pt idx="5818">
                  <c:v>35129</c:v>
                </c:pt>
                <c:pt idx="5819">
                  <c:v>35130</c:v>
                </c:pt>
                <c:pt idx="5820">
                  <c:v>35131</c:v>
                </c:pt>
                <c:pt idx="5821">
                  <c:v>35132</c:v>
                </c:pt>
                <c:pt idx="5822">
                  <c:v>35133</c:v>
                </c:pt>
                <c:pt idx="5823">
                  <c:v>35134</c:v>
                </c:pt>
                <c:pt idx="5824">
                  <c:v>35135</c:v>
                </c:pt>
                <c:pt idx="5825">
                  <c:v>35136</c:v>
                </c:pt>
                <c:pt idx="5826">
                  <c:v>35137</c:v>
                </c:pt>
                <c:pt idx="5827">
                  <c:v>35138</c:v>
                </c:pt>
                <c:pt idx="5828">
                  <c:v>35139</c:v>
                </c:pt>
                <c:pt idx="5829">
                  <c:v>35140</c:v>
                </c:pt>
                <c:pt idx="5830">
                  <c:v>35141</c:v>
                </c:pt>
                <c:pt idx="5831">
                  <c:v>35142</c:v>
                </c:pt>
                <c:pt idx="5832">
                  <c:v>35143</c:v>
                </c:pt>
                <c:pt idx="5833">
                  <c:v>35144</c:v>
                </c:pt>
                <c:pt idx="5834">
                  <c:v>35145</c:v>
                </c:pt>
                <c:pt idx="5835">
                  <c:v>35146</c:v>
                </c:pt>
                <c:pt idx="5836">
                  <c:v>35147</c:v>
                </c:pt>
                <c:pt idx="5837">
                  <c:v>35148</c:v>
                </c:pt>
                <c:pt idx="5838">
                  <c:v>35149</c:v>
                </c:pt>
                <c:pt idx="5839">
                  <c:v>35150</c:v>
                </c:pt>
                <c:pt idx="5840">
                  <c:v>35151</c:v>
                </c:pt>
                <c:pt idx="5841">
                  <c:v>35152</c:v>
                </c:pt>
                <c:pt idx="5842">
                  <c:v>35153</c:v>
                </c:pt>
                <c:pt idx="5843">
                  <c:v>35154</c:v>
                </c:pt>
                <c:pt idx="5844">
                  <c:v>35155</c:v>
                </c:pt>
                <c:pt idx="5845">
                  <c:v>35156</c:v>
                </c:pt>
                <c:pt idx="5846">
                  <c:v>35157</c:v>
                </c:pt>
                <c:pt idx="5847">
                  <c:v>35158</c:v>
                </c:pt>
                <c:pt idx="5848">
                  <c:v>35159</c:v>
                </c:pt>
                <c:pt idx="5849">
                  <c:v>35160</c:v>
                </c:pt>
                <c:pt idx="5850">
                  <c:v>35161</c:v>
                </c:pt>
                <c:pt idx="5851">
                  <c:v>35162</c:v>
                </c:pt>
                <c:pt idx="5852">
                  <c:v>35163</c:v>
                </c:pt>
                <c:pt idx="5853">
                  <c:v>35164</c:v>
                </c:pt>
                <c:pt idx="5854">
                  <c:v>35165</c:v>
                </c:pt>
                <c:pt idx="5855">
                  <c:v>35166</c:v>
                </c:pt>
                <c:pt idx="5856">
                  <c:v>35167</c:v>
                </c:pt>
                <c:pt idx="5857">
                  <c:v>35168</c:v>
                </c:pt>
                <c:pt idx="5858">
                  <c:v>35169</c:v>
                </c:pt>
                <c:pt idx="5859">
                  <c:v>35170</c:v>
                </c:pt>
                <c:pt idx="5860">
                  <c:v>35171</c:v>
                </c:pt>
                <c:pt idx="5861">
                  <c:v>35172</c:v>
                </c:pt>
                <c:pt idx="5862">
                  <c:v>35173</c:v>
                </c:pt>
                <c:pt idx="5863">
                  <c:v>35174</c:v>
                </c:pt>
                <c:pt idx="5864">
                  <c:v>35175</c:v>
                </c:pt>
                <c:pt idx="5865">
                  <c:v>35176</c:v>
                </c:pt>
                <c:pt idx="5866">
                  <c:v>35177</c:v>
                </c:pt>
                <c:pt idx="5867">
                  <c:v>35178</c:v>
                </c:pt>
                <c:pt idx="5868">
                  <c:v>35179</c:v>
                </c:pt>
                <c:pt idx="5869">
                  <c:v>35180</c:v>
                </c:pt>
                <c:pt idx="5870">
                  <c:v>35181</c:v>
                </c:pt>
                <c:pt idx="5871">
                  <c:v>35182</c:v>
                </c:pt>
                <c:pt idx="5872">
                  <c:v>35183</c:v>
                </c:pt>
                <c:pt idx="5873">
                  <c:v>35184</c:v>
                </c:pt>
                <c:pt idx="5874">
                  <c:v>35185</c:v>
                </c:pt>
                <c:pt idx="5875">
                  <c:v>35186</c:v>
                </c:pt>
                <c:pt idx="5876">
                  <c:v>35187</c:v>
                </c:pt>
                <c:pt idx="5877">
                  <c:v>35188</c:v>
                </c:pt>
                <c:pt idx="5878">
                  <c:v>35189</c:v>
                </c:pt>
                <c:pt idx="5879">
                  <c:v>35190</c:v>
                </c:pt>
                <c:pt idx="5880">
                  <c:v>35191</c:v>
                </c:pt>
                <c:pt idx="5881">
                  <c:v>35192</c:v>
                </c:pt>
                <c:pt idx="5882">
                  <c:v>35193</c:v>
                </c:pt>
                <c:pt idx="5883">
                  <c:v>35194</c:v>
                </c:pt>
                <c:pt idx="5884">
                  <c:v>35195</c:v>
                </c:pt>
                <c:pt idx="5885">
                  <c:v>35196</c:v>
                </c:pt>
                <c:pt idx="5886">
                  <c:v>35197</c:v>
                </c:pt>
                <c:pt idx="5887">
                  <c:v>35198</c:v>
                </c:pt>
                <c:pt idx="5888">
                  <c:v>35199</c:v>
                </c:pt>
                <c:pt idx="5889">
                  <c:v>35200</c:v>
                </c:pt>
                <c:pt idx="5890">
                  <c:v>35201</c:v>
                </c:pt>
                <c:pt idx="5891">
                  <c:v>35202</c:v>
                </c:pt>
                <c:pt idx="5892">
                  <c:v>35203</c:v>
                </c:pt>
                <c:pt idx="5893">
                  <c:v>35204</c:v>
                </c:pt>
                <c:pt idx="5894">
                  <c:v>35205</c:v>
                </c:pt>
                <c:pt idx="5895">
                  <c:v>35206</c:v>
                </c:pt>
                <c:pt idx="5896">
                  <c:v>35207</c:v>
                </c:pt>
                <c:pt idx="5897">
                  <c:v>35208</c:v>
                </c:pt>
                <c:pt idx="5898">
                  <c:v>35209</c:v>
                </c:pt>
                <c:pt idx="5899">
                  <c:v>35210</c:v>
                </c:pt>
                <c:pt idx="5900">
                  <c:v>35211</c:v>
                </c:pt>
                <c:pt idx="5901">
                  <c:v>35212</c:v>
                </c:pt>
                <c:pt idx="5902">
                  <c:v>35213</c:v>
                </c:pt>
                <c:pt idx="5903">
                  <c:v>35214</c:v>
                </c:pt>
                <c:pt idx="5904">
                  <c:v>35215</c:v>
                </c:pt>
                <c:pt idx="5905">
                  <c:v>35216</c:v>
                </c:pt>
                <c:pt idx="5906">
                  <c:v>35217</c:v>
                </c:pt>
                <c:pt idx="5907">
                  <c:v>35218</c:v>
                </c:pt>
                <c:pt idx="5908">
                  <c:v>35219</c:v>
                </c:pt>
                <c:pt idx="5909">
                  <c:v>35220</c:v>
                </c:pt>
                <c:pt idx="5910">
                  <c:v>35221</c:v>
                </c:pt>
                <c:pt idx="5911">
                  <c:v>35222</c:v>
                </c:pt>
                <c:pt idx="5912">
                  <c:v>35223</c:v>
                </c:pt>
                <c:pt idx="5913">
                  <c:v>35224</c:v>
                </c:pt>
                <c:pt idx="5914">
                  <c:v>35225</c:v>
                </c:pt>
                <c:pt idx="5915">
                  <c:v>35226</c:v>
                </c:pt>
                <c:pt idx="5916">
                  <c:v>35227</c:v>
                </c:pt>
                <c:pt idx="5917">
                  <c:v>35228</c:v>
                </c:pt>
                <c:pt idx="5918">
                  <c:v>35229</c:v>
                </c:pt>
                <c:pt idx="5919">
                  <c:v>35230</c:v>
                </c:pt>
                <c:pt idx="5920">
                  <c:v>35231</c:v>
                </c:pt>
                <c:pt idx="5921">
                  <c:v>35232</c:v>
                </c:pt>
                <c:pt idx="5922">
                  <c:v>35233</c:v>
                </c:pt>
                <c:pt idx="5923">
                  <c:v>35234</c:v>
                </c:pt>
                <c:pt idx="5924">
                  <c:v>35235</c:v>
                </c:pt>
                <c:pt idx="5925">
                  <c:v>35236</c:v>
                </c:pt>
                <c:pt idx="5926">
                  <c:v>35237</c:v>
                </c:pt>
                <c:pt idx="5927">
                  <c:v>35238</c:v>
                </c:pt>
                <c:pt idx="5928">
                  <c:v>35239</c:v>
                </c:pt>
                <c:pt idx="5929">
                  <c:v>35240</c:v>
                </c:pt>
                <c:pt idx="5930">
                  <c:v>35241</c:v>
                </c:pt>
                <c:pt idx="5931">
                  <c:v>35242</c:v>
                </c:pt>
                <c:pt idx="5932">
                  <c:v>35243</c:v>
                </c:pt>
                <c:pt idx="5933">
                  <c:v>35244</c:v>
                </c:pt>
                <c:pt idx="5934">
                  <c:v>35245</c:v>
                </c:pt>
                <c:pt idx="5935">
                  <c:v>35246</c:v>
                </c:pt>
                <c:pt idx="5936">
                  <c:v>35247</c:v>
                </c:pt>
                <c:pt idx="5937">
                  <c:v>35248</c:v>
                </c:pt>
                <c:pt idx="5938">
                  <c:v>35249</c:v>
                </c:pt>
                <c:pt idx="5939">
                  <c:v>35250</c:v>
                </c:pt>
                <c:pt idx="5940">
                  <c:v>35251</c:v>
                </c:pt>
                <c:pt idx="5941">
                  <c:v>35252</c:v>
                </c:pt>
                <c:pt idx="5942">
                  <c:v>35253</c:v>
                </c:pt>
                <c:pt idx="5943">
                  <c:v>35254</c:v>
                </c:pt>
                <c:pt idx="5944">
                  <c:v>35255</c:v>
                </c:pt>
                <c:pt idx="5945">
                  <c:v>35256</c:v>
                </c:pt>
                <c:pt idx="5946">
                  <c:v>35257</c:v>
                </c:pt>
                <c:pt idx="5947">
                  <c:v>35258</c:v>
                </c:pt>
                <c:pt idx="5948">
                  <c:v>35259</c:v>
                </c:pt>
                <c:pt idx="5949">
                  <c:v>35260</c:v>
                </c:pt>
                <c:pt idx="5950">
                  <c:v>35261</c:v>
                </c:pt>
                <c:pt idx="5951">
                  <c:v>35262</c:v>
                </c:pt>
                <c:pt idx="5952">
                  <c:v>35263</c:v>
                </c:pt>
                <c:pt idx="5953">
                  <c:v>35264</c:v>
                </c:pt>
                <c:pt idx="5954">
                  <c:v>35265</c:v>
                </c:pt>
                <c:pt idx="5955">
                  <c:v>35266</c:v>
                </c:pt>
                <c:pt idx="5956">
                  <c:v>35267</c:v>
                </c:pt>
                <c:pt idx="5957">
                  <c:v>35268</c:v>
                </c:pt>
                <c:pt idx="5958">
                  <c:v>35269</c:v>
                </c:pt>
                <c:pt idx="5959">
                  <c:v>35270</c:v>
                </c:pt>
                <c:pt idx="5960">
                  <c:v>35271</c:v>
                </c:pt>
                <c:pt idx="5961">
                  <c:v>35272</c:v>
                </c:pt>
                <c:pt idx="5962">
                  <c:v>35273</c:v>
                </c:pt>
                <c:pt idx="5963">
                  <c:v>35274</c:v>
                </c:pt>
                <c:pt idx="5964">
                  <c:v>35275</c:v>
                </c:pt>
                <c:pt idx="5965">
                  <c:v>35276</c:v>
                </c:pt>
                <c:pt idx="5966">
                  <c:v>35277</c:v>
                </c:pt>
                <c:pt idx="5967">
                  <c:v>35278</c:v>
                </c:pt>
                <c:pt idx="5968">
                  <c:v>35279</c:v>
                </c:pt>
                <c:pt idx="5969">
                  <c:v>35280</c:v>
                </c:pt>
                <c:pt idx="5970">
                  <c:v>35281</c:v>
                </c:pt>
                <c:pt idx="5971">
                  <c:v>35282</c:v>
                </c:pt>
                <c:pt idx="5972">
                  <c:v>35283</c:v>
                </c:pt>
                <c:pt idx="5973">
                  <c:v>35284</c:v>
                </c:pt>
                <c:pt idx="5974">
                  <c:v>35285</c:v>
                </c:pt>
                <c:pt idx="5975">
                  <c:v>35286</c:v>
                </c:pt>
                <c:pt idx="5976">
                  <c:v>35287</c:v>
                </c:pt>
                <c:pt idx="5977">
                  <c:v>35288</c:v>
                </c:pt>
                <c:pt idx="5978">
                  <c:v>35289</c:v>
                </c:pt>
                <c:pt idx="5979">
                  <c:v>35290</c:v>
                </c:pt>
                <c:pt idx="5980">
                  <c:v>35291</c:v>
                </c:pt>
                <c:pt idx="5981">
                  <c:v>35292</c:v>
                </c:pt>
                <c:pt idx="5982">
                  <c:v>35293</c:v>
                </c:pt>
                <c:pt idx="5983">
                  <c:v>35294</c:v>
                </c:pt>
                <c:pt idx="5984">
                  <c:v>35295</c:v>
                </c:pt>
                <c:pt idx="5985">
                  <c:v>35296</c:v>
                </c:pt>
                <c:pt idx="5986">
                  <c:v>35297</c:v>
                </c:pt>
                <c:pt idx="5987">
                  <c:v>35298</c:v>
                </c:pt>
                <c:pt idx="5988">
                  <c:v>35299</c:v>
                </c:pt>
                <c:pt idx="5989">
                  <c:v>35300</c:v>
                </c:pt>
                <c:pt idx="5990">
                  <c:v>35301</c:v>
                </c:pt>
                <c:pt idx="5991">
                  <c:v>35302</c:v>
                </c:pt>
                <c:pt idx="5992">
                  <c:v>35303</c:v>
                </c:pt>
                <c:pt idx="5993">
                  <c:v>35304</c:v>
                </c:pt>
                <c:pt idx="5994">
                  <c:v>35305</c:v>
                </c:pt>
                <c:pt idx="5995">
                  <c:v>35306</c:v>
                </c:pt>
                <c:pt idx="5996">
                  <c:v>35307</c:v>
                </c:pt>
                <c:pt idx="5997">
                  <c:v>35308</c:v>
                </c:pt>
                <c:pt idx="5998">
                  <c:v>35309</c:v>
                </c:pt>
                <c:pt idx="5999">
                  <c:v>35310</c:v>
                </c:pt>
                <c:pt idx="6000">
                  <c:v>35311</c:v>
                </c:pt>
                <c:pt idx="6001">
                  <c:v>35312</c:v>
                </c:pt>
                <c:pt idx="6002">
                  <c:v>35313</c:v>
                </c:pt>
                <c:pt idx="6003">
                  <c:v>35314</c:v>
                </c:pt>
                <c:pt idx="6004">
                  <c:v>35315</c:v>
                </c:pt>
                <c:pt idx="6005">
                  <c:v>35316</c:v>
                </c:pt>
                <c:pt idx="6006">
                  <c:v>35317</c:v>
                </c:pt>
                <c:pt idx="6007">
                  <c:v>35318</c:v>
                </c:pt>
                <c:pt idx="6008">
                  <c:v>35319</c:v>
                </c:pt>
                <c:pt idx="6009">
                  <c:v>35320</c:v>
                </c:pt>
                <c:pt idx="6010">
                  <c:v>35321</c:v>
                </c:pt>
                <c:pt idx="6011">
                  <c:v>35322</c:v>
                </c:pt>
                <c:pt idx="6012">
                  <c:v>35323</c:v>
                </c:pt>
                <c:pt idx="6013">
                  <c:v>35324</c:v>
                </c:pt>
                <c:pt idx="6014">
                  <c:v>35325</c:v>
                </c:pt>
                <c:pt idx="6015">
                  <c:v>35326</c:v>
                </c:pt>
                <c:pt idx="6016">
                  <c:v>35327</c:v>
                </c:pt>
                <c:pt idx="6017">
                  <c:v>35328</c:v>
                </c:pt>
                <c:pt idx="6018">
                  <c:v>35329</c:v>
                </c:pt>
                <c:pt idx="6019">
                  <c:v>35330</c:v>
                </c:pt>
                <c:pt idx="6020">
                  <c:v>35331</c:v>
                </c:pt>
                <c:pt idx="6021">
                  <c:v>35332</c:v>
                </c:pt>
                <c:pt idx="6022">
                  <c:v>35333</c:v>
                </c:pt>
                <c:pt idx="6023">
                  <c:v>35334</c:v>
                </c:pt>
                <c:pt idx="6024">
                  <c:v>35335</c:v>
                </c:pt>
                <c:pt idx="6025">
                  <c:v>35336</c:v>
                </c:pt>
                <c:pt idx="6026">
                  <c:v>35337</c:v>
                </c:pt>
                <c:pt idx="6027">
                  <c:v>35338</c:v>
                </c:pt>
                <c:pt idx="6028">
                  <c:v>35339</c:v>
                </c:pt>
                <c:pt idx="6029">
                  <c:v>35340</c:v>
                </c:pt>
                <c:pt idx="6030">
                  <c:v>35341</c:v>
                </c:pt>
                <c:pt idx="6031">
                  <c:v>35342</c:v>
                </c:pt>
                <c:pt idx="6032">
                  <c:v>35343</c:v>
                </c:pt>
                <c:pt idx="6033">
                  <c:v>35344</c:v>
                </c:pt>
                <c:pt idx="6034">
                  <c:v>35345</c:v>
                </c:pt>
                <c:pt idx="6035">
                  <c:v>35346</c:v>
                </c:pt>
                <c:pt idx="6036">
                  <c:v>35347</c:v>
                </c:pt>
                <c:pt idx="6037">
                  <c:v>35348</c:v>
                </c:pt>
                <c:pt idx="6038">
                  <c:v>35349</c:v>
                </c:pt>
                <c:pt idx="6039">
                  <c:v>35350</c:v>
                </c:pt>
                <c:pt idx="6040">
                  <c:v>35351</c:v>
                </c:pt>
                <c:pt idx="6041">
                  <c:v>35352</c:v>
                </c:pt>
                <c:pt idx="6042">
                  <c:v>35353</c:v>
                </c:pt>
                <c:pt idx="6043">
                  <c:v>35354</c:v>
                </c:pt>
                <c:pt idx="6044">
                  <c:v>35355</c:v>
                </c:pt>
                <c:pt idx="6045">
                  <c:v>35356</c:v>
                </c:pt>
                <c:pt idx="6046">
                  <c:v>35357</c:v>
                </c:pt>
                <c:pt idx="6047">
                  <c:v>35358</c:v>
                </c:pt>
                <c:pt idx="6048">
                  <c:v>35359</c:v>
                </c:pt>
                <c:pt idx="6049">
                  <c:v>35360</c:v>
                </c:pt>
                <c:pt idx="6050">
                  <c:v>35361</c:v>
                </c:pt>
                <c:pt idx="6051">
                  <c:v>35362</c:v>
                </c:pt>
                <c:pt idx="6052">
                  <c:v>35363</c:v>
                </c:pt>
                <c:pt idx="6053">
                  <c:v>35364</c:v>
                </c:pt>
                <c:pt idx="6054">
                  <c:v>35365</c:v>
                </c:pt>
                <c:pt idx="6055">
                  <c:v>35366</c:v>
                </c:pt>
                <c:pt idx="6056">
                  <c:v>35367</c:v>
                </c:pt>
                <c:pt idx="6057">
                  <c:v>35368</c:v>
                </c:pt>
                <c:pt idx="6058">
                  <c:v>35369</c:v>
                </c:pt>
                <c:pt idx="6059">
                  <c:v>35370</c:v>
                </c:pt>
                <c:pt idx="6060">
                  <c:v>35371</c:v>
                </c:pt>
                <c:pt idx="6061">
                  <c:v>35372</c:v>
                </c:pt>
                <c:pt idx="6062">
                  <c:v>35373</c:v>
                </c:pt>
                <c:pt idx="6063">
                  <c:v>35374</c:v>
                </c:pt>
                <c:pt idx="6064">
                  <c:v>35375</c:v>
                </c:pt>
                <c:pt idx="6065">
                  <c:v>35376</c:v>
                </c:pt>
                <c:pt idx="6066">
                  <c:v>35377</c:v>
                </c:pt>
                <c:pt idx="6067">
                  <c:v>35378</c:v>
                </c:pt>
                <c:pt idx="6068">
                  <c:v>35379</c:v>
                </c:pt>
                <c:pt idx="6069">
                  <c:v>35380</c:v>
                </c:pt>
                <c:pt idx="6070">
                  <c:v>35381</c:v>
                </c:pt>
                <c:pt idx="6071">
                  <c:v>35382</c:v>
                </c:pt>
                <c:pt idx="6072">
                  <c:v>35383</c:v>
                </c:pt>
                <c:pt idx="6073">
                  <c:v>35384</c:v>
                </c:pt>
                <c:pt idx="6074">
                  <c:v>35385</c:v>
                </c:pt>
                <c:pt idx="6075">
                  <c:v>35386</c:v>
                </c:pt>
                <c:pt idx="6076">
                  <c:v>35387</c:v>
                </c:pt>
                <c:pt idx="6077">
                  <c:v>35388</c:v>
                </c:pt>
                <c:pt idx="6078">
                  <c:v>35389</c:v>
                </c:pt>
                <c:pt idx="6079">
                  <c:v>35390</c:v>
                </c:pt>
                <c:pt idx="6080">
                  <c:v>35391</c:v>
                </c:pt>
                <c:pt idx="6081">
                  <c:v>35392</c:v>
                </c:pt>
                <c:pt idx="6082">
                  <c:v>35393</c:v>
                </c:pt>
                <c:pt idx="6083">
                  <c:v>35394</c:v>
                </c:pt>
                <c:pt idx="6084">
                  <c:v>35395</c:v>
                </c:pt>
                <c:pt idx="6085">
                  <c:v>35396</c:v>
                </c:pt>
                <c:pt idx="6086">
                  <c:v>35397</c:v>
                </c:pt>
                <c:pt idx="6087">
                  <c:v>35398</c:v>
                </c:pt>
                <c:pt idx="6088">
                  <c:v>35399</c:v>
                </c:pt>
                <c:pt idx="6089">
                  <c:v>35400</c:v>
                </c:pt>
                <c:pt idx="6090">
                  <c:v>35401</c:v>
                </c:pt>
                <c:pt idx="6091">
                  <c:v>35402</c:v>
                </c:pt>
                <c:pt idx="6092">
                  <c:v>35403</c:v>
                </c:pt>
                <c:pt idx="6093">
                  <c:v>35404</c:v>
                </c:pt>
                <c:pt idx="6094">
                  <c:v>35405</c:v>
                </c:pt>
                <c:pt idx="6095">
                  <c:v>35406</c:v>
                </c:pt>
                <c:pt idx="6096">
                  <c:v>35407</c:v>
                </c:pt>
                <c:pt idx="6097">
                  <c:v>35408</c:v>
                </c:pt>
                <c:pt idx="6098">
                  <c:v>35409</c:v>
                </c:pt>
                <c:pt idx="6099">
                  <c:v>35410</c:v>
                </c:pt>
                <c:pt idx="6100">
                  <c:v>35411</c:v>
                </c:pt>
                <c:pt idx="6101">
                  <c:v>35412</c:v>
                </c:pt>
                <c:pt idx="6102">
                  <c:v>35413</c:v>
                </c:pt>
                <c:pt idx="6103">
                  <c:v>35414</c:v>
                </c:pt>
                <c:pt idx="6104">
                  <c:v>35415</c:v>
                </c:pt>
                <c:pt idx="6105">
                  <c:v>35416</c:v>
                </c:pt>
                <c:pt idx="6106">
                  <c:v>35417</c:v>
                </c:pt>
                <c:pt idx="6107">
                  <c:v>35418</c:v>
                </c:pt>
                <c:pt idx="6108">
                  <c:v>35419</c:v>
                </c:pt>
                <c:pt idx="6109">
                  <c:v>35420</c:v>
                </c:pt>
                <c:pt idx="6110">
                  <c:v>35421</c:v>
                </c:pt>
                <c:pt idx="6111">
                  <c:v>35422</c:v>
                </c:pt>
                <c:pt idx="6112">
                  <c:v>35423</c:v>
                </c:pt>
                <c:pt idx="6113">
                  <c:v>35424</c:v>
                </c:pt>
                <c:pt idx="6114">
                  <c:v>35425</c:v>
                </c:pt>
                <c:pt idx="6115">
                  <c:v>35426</c:v>
                </c:pt>
                <c:pt idx="6116">
                  <c:v>35427</c:v>
                </c:pt>
                <c:pt idx="6117">
                  <c:v>35428</c:v>
                </c:pt>
                <c:pt idx="6118">
                  <c:v>35429</c:v>
                </c:pt>
                <c:pt idx="6119">
                  <c:v>35430</c:v>
                </c:pt>
                <c:pt idx="6120">
                  <c:v>35431</c:v>
                </c:pt>
                <c:pt idx="6121">
                  <c:v>35432</c:v>
                </c:pt>
                <c:pt idx="6122">
                  <c:v>35433</c:v>
                </c:pt>
                <c:pt idx="6123">
                  <c:v>35434</c:v>
                </c:pt>
                <c:pt idx="6124">
                  <c:v>35435</c:v>
                </c:pt>
                <c:pt idx="6125">
                  <c:v>35436</c:v>
                </c:pt>
                <c:pt idx="6126">
                  <c:v>35437</c:v>
                </c:pt>
                <c:pt idx="6127">
                  <c:v>35438</c:v>
                </c:pt>
                <c:pt idx="6128">
                  <c:v>35439</c:v>
                </c:pt>
                <c:pt idx="6129">
                  <c:v>35440</c:v>
                </c:pt>
                <c:pt idx="6130">
                  <c:v>35441</c:v>
                </c:pt>
                <c:pt idx="6131">
                  <c:v>35442</c:v>
                </c:pt>
                <c:pt idx="6132">
                  <c:v>35443</c:v>
                </c:pt>
                <c:pt idx="6133">
                  <c:v>35444</c:v>
                </c:pt>
                <c:pt idx="6134">
                  <c:v>35445</c:v>
                </c:pt>
                <c:pt idx="6135">
                  <c:v>35446</c:v>
                </c:pt>
                <c:pt idx="6136">
                  <c:v>35447</c:v>
                </c:pt>
                <c:pt idx="6137">
                  <c:v>35448</c:v>
                </c:pt>
                <c:pt idx="6138">
                  <c:v>35449</c:v>
                </c:pt>
                <c:pt idx="6139">
                  <c:v>35450</c:v>
                </c:pt>
                <c:pt idx="6140">
                  <c:v>35451</c:v>
                </c:pt>
                <c:pt idx="6141">
                  <c:v>35452</c:v>
                </c:pt>
                <c:pt idx="6142">
                  <c:v>35453</c:v>
                </c:pt>
                <c:pt idx="6143">
                  <c:v>35454</c:v>
                </c:pt>
                <c:pt idx="6144">
                  <c:v>35455</c:v>
                </c:pt>
                <c:pt idx="6145">
                  <c:v>35456</c:v>
                </c:pt>
                <c:pt idx="6146">
                  <c:v>35457</c:v>
                </c:pt>
                <c:pt idx="6147">
                  <c:v>35458</c:v>
                </c:pt>
                <c:pt idx="6148">
                  <c:v>35459</c:v>
                </c:pt>
                <c:pt idx="6149">
                  <c:v>35460</c:v>
                </c:pt>
                <c:pt idx="6150">
                  <c:v>35461</c:v>
                </c:pt>
                <c:pt idx="6151">
                  <c:v>35462</c:v>
                </c:pt>
                <c:pt idx="6152">
                  <c:v>35463</c:v>
                </c:pt>
                <c:pt idx="6153">
                  <c:v>35464</c:v>
                </c:pt>
                <c:pt idx="6154">
                  <c:v>35465</c:v>
                </c:pt>
                <c:pt idx="6155">
                  <c:v>35466</c:v>
                </c:pt>
                <c:pt idx="6156">
                  <c:v>35467</c:v>
                </c:pt>
                <c:pt idx="6157">
                  <c:v>35468</c:v>
                </c:pt>
                <c:pt idx="6158">
                  <c:v>35469</c:v>
                </c:pt>
                <c:pt idx="6159">
                  <c:v>35470</c:v>
                </c:pt>
                <c:pt idx="6160">
                  <c:v>35471</c:v>
                </c:pt>
                <c:pt idx="6161">
                  <c:v>35472</c:v>
                </c:pt>
                <c:pt idx="6162">
                  <c:v>35473</c:v>
                </c:pt>
                <c:pt idx="6163">
                  <c:v>35474</c:v>
                </c:pt>
                <c:pt idx="6164">
                  <c:v>35475</c:v>
                </c:pt>
                <c:pt idx="6165">
                  <c:v>35476</c:v>
                </c:pt>
                <c:pt idx="6166">
                  <c:v>35477</c:v>
                </c:pt>
                <c:pt idx="6167">
                  <c:v>35478</c:v>
                </c:pt>
                <c:pt idx="6168">
                  <c:v>35479</c:v>
                </c:pt>
                <c:pt idx="6169">
                  <c:v>35480</c:v>
                </c:pt>
                <c:pt idx="6170">
                  <c:v>35481</c:v>
                </c:pt>
                <c:pt idx="6171">
                  <c:v>35482</c:v>
                </c:pt>
                <c:pt idx="6172">
                  <c:v>35483</c:v>
                </c:pt>
                <c:pt idx="6173">
                  <c:v>35484</c:v>
                </c:pt>
                <c:pt idx="6174">
                  <c:v>35485</c:v>
                </c:pt>
                <c:pt idx="6175">
                  <c:v>35486</c:v>
                </c:pt>
                <c:pt idx="6176">
                  <c:v>35487</c:v>
                </c:pt>
                <c:pt idx="6177">
                  <c:v>35488</c:v>
                </c:pt>
                <c:pt idx="6178">
                  <c:v>35489</c:v>
                </c:pt>
                <c:pt idx="6179">
                  <c:v>35490</c:v>
                </c:pt>
                <c:pt idx="6180">
                  <c:v>35491</c:v>
                </c:pt>
                <c:pt idx="6181">
                  <c:v>35492</c:v>
                </c:pt>
                <c:pt idx="6182">
                  <c:v>35493</c:v>
                </c:pt>
                <c:pt idx="6183">
                  <c:v>35494</c:v>
                </c:pt>
                <c:pt idx="6184">
                  <c:v>35495</c:v>
                </c:pt>
                <c:pt idx="6185">
                  <c:v>35496</c:v>
                </c:pt>
                <c:pt idx="6186">
                  <c:v>35497</c:v>
                </c:pt>
                <c:pt idx="6187">
                  <c:v>35498</c:v>
                </c:pt>
                <c:pt idx="6188">
                  <c:v>35499</c:v>
                </c:pt>
                <c:pt idx="6189">
                  <c:v>35500</c:v>
                </c:pt>
                <c:pt idx="6190">
                  <c:v>35501</c:v>
                </c:pt>
                <c:pt idx="6191">
                  <c:v>35502</c:v>
                </c:pt>
                <c:pt idx="6192">
                  <c:v>35503</c:v>
                </c:pt>
                <c:pt idx="6193">
                  <c:v>35504</c:v>
                </c:pt>
                <c:pt idx="6194">
                  <c:v>35505</c:v>
                </c:pt>
                <c:pt idx="6195">
                  <c:v>35506</c:v>
                </c:pt>
                <c:pt idx="6196">
                  <c:v>35507</c:v>
                </c:pt>
                <c:pt idx="6197">
                  <c:v>35508</c:v>
                </c:pt>
                <c:pt idx="6198">
                  <c:v>35509</c:v>
                </c:pt>
                <c:pt idx="6199">
                  <c:v>35510</c:v>
                </c:pt>
                <c:pt idx="6200">
                  <c:v>35511</c:v>
                </c:pt>
                <c:pt idx="6201">
                  <c:v>35512</c:v>
                </c:pt>
                <c:pt idx="6202">
                  <c:v>35513</c:v>
                </c:pt>
                <c:pt idx="6203">
                  <c:v>35514</c:v>
                </c:pt>
                <c:pt idx="6204">
                  <c:v>35515</c:v>
                </c:pt>
                <c:pt idx="6205">
                  <c:v>35516</c:v>
                </c:pt>
                <c:pt idx="6206">
                  <c:v>35517</c:v>
                </c:pt>
                <c:pt idx="6207">
                  <c:v>35518</c:v>
                </c:pt>
                <c:pt idx="6208">
                  <c:v>35519</c:v>
                </c:pt>
                <c:pt idx="6209">
                  <c:v>35520</c:v>
                </c:pt>
                <c:pt idx="6210">
                  <c:v>35521</c:v>
                </c:pt>
                <c:pt idx="6211">
                  <c:v>35522</c:v>
                </c:pt>
                <c:pt idx="6212">
                  <c:v>35523</c:v>
                </c:pt>
                <c:pt idx="6213">
                  <c:v>35524</c:v>
                </c:pt>
                <c:pt idx="6214">
                  <c:v>35525</c:v>
                </c:pt>
                <c:pt idx="6215">
                  <c:v>35526</c:v>
                </c:pt>
                <c:pt idx="6216">
                  <c:v>35527</c:v>
                </c:pt>
                <c:pt idx="6217">
                  <c:v>35528</c:v>
                </c:pt>
                <c:pt idx="6218">
                  <c:v>35529</c:v>
                </c:pt>
                <c:pt idx="6219">
                  <c:v>35530</c:v>
                </c:pt>
                <c:pt idx="6220">
                  <c:v>35531</c:v>
                </c:pt>
                <c:pt idx="6221">
                  <c:v>35532</c:v>
                </c:pt>
                <c:pt idx="6222">
                  <c:v>35533</c:v>
                </c:pt>
                <c:pt idx="6223">
                  <c:v>35534</c:v>
                </c:pt>
                <c:pt idx="6224">
                  <c:v>35535</c:v>
                </c:pt>
                <c:pt idx="6225">
                  <c:v>35536</c:v>
                </c:pt>
                <c:pt idx="6226">
                  <c:v>35537</c:v>
                </c:pt>
                <c:pt idx="6227">
                  <c:v>35538</c:v>
                </c:pt>
                <c:pt idx="6228">
                  <c:v>35539</c:v>
                </c:pt>
                <c:pt idx="6229">
                  <c:v>35540</c:v>
                </c:pt>
                <c:pt idx="6230">
                  <c:v>35541</c:v>
                </c:pt>
                <c:pt idx="6231">
                  <c:v>35542</c:v>
                </c:pt>
                <c:pt idx="6232">
                  <c:v>35543</c:v>
                </c:pt>
                <c:pt idx="6233">
                  <c:v>35544</c:v>
                </c:pt>
                <c:pt idx="6234">
                  <c:v>35545</c:v>
                </c:pt>
                <c:pt idx="6235">
                  <c:v>35546</c:v>
                </c:pt>
                <c:pt idx="6236">
                  <c:v>35547</c:v>
                </c:pt>
                <c:pt idx="6237">
                  <c:v>35548</c:v>
                </c:pt>
                <c:pt idx="6238">
                  <c:v>35549</c:v>
                </c:pt>
                <c:pt idx="6239">
                  <c:v>35550</c:v>
                </c:pt>
                <c:pt idx="6240">
                  <c:v>35551</c:v>
                </c:pt>
                <c:pt idx="6241">
                  <c:v>35552</c:v>
                </c:pt>
                <c:pt idx="6242">
                  <c:v>35553</c:v>
                </c:pt>
                <c:pt idx="6243">
                  <c:v>35554</c:v>
                </c:pt>
                <c:pt idx="6244">
                  <c:v>35555</c:v>
                </c:pt>
                <c:pt idx="6245">
                  <c:v>35556</c:v>
                </c:pt>
                <c:pt idx="6246">
                  <c:v>35557</c:v>
                </c:pt>
                <c:pt idx="6247">
                  <c:v>35558</c:v>
                </c:pt>
                <c:pt idx="6248">
                  <c:v>35559</c:v>
                </c:pt>
                <c:pt idx="6249">
                  <c:v>35560</c:v>
                </c:pt>
                <c:pt idx="6250">
                  <c:v>35561</c:v>
                </c:pt>
                <c:pt idx="6251">
                  <c:v>35562</c:v>
                </c:pt>
                <c:pt idx="6252">
                  <c:v>35563</c:v>
                </c:pt>
                <c:pt idx="6253">
                  <c:v>35564</c:v>
                </c:pt>
                <c:pt idx="6254">
                  <c:v>35565</c:v>
                </c:pt>
                <c:pt idx="6255">
                  <c:v>35566</c:v>
                </c:pt>
                <c:pt idx="6256">
                  <c:v>35567</c:v>
                </c:pt>
                <c:pt idx="6257">
                  <c:v>35568</c:v>
                </c:pt>
                <c:pt idx="6258">
                  <c:v>35569</c:v>
                </c:pt>
                <c:pt idx="6259">
                  <c:v>35570</c:v>
                </c:pt>
                <c:pt idx="6260">
                  <c:v>35571</c:v>
                </c:pt>
                <c:pt idx="6261">
                  <c:v>35572</c:v>
                </c:pt>
                <c:pt idx="6262">
                  <c:v>35573</c:v>
                </c:pt>
                <c:pt idx="6263">
                  <c:v>35574</c:v>
                </c:pt>
                <c:pt idx="6264">
                  <c:v>35575</c:v>
                </c:pt>
                <c:pt idx="6265">
                  <c:v>35576</c:v>
                </c:pt>
                <c:pt idx="6266">
                  <c:v>35577</c:v>
                </c:pt>
                <c:pt idx="6267">
                  <c:v>35578</c:v>
                </c:pt>
                <c:pt idx="6268">
                  <c:v>35579</c:v>
                </c:pt>
                <c:pt idx="6269">
                  <c:v>35580</c:v>
                </c:pt>
                <c:pt idx="6270">
                  <c:v>35581</c:v>
                </c:pt>
                <c:pt idx="6271">
                  <c:v>35582</c:v>
                </c:pt>
                <c:pt idx="6272">
                  <c:v>35583</c:v>
                </c:pt>
                <c:pt idx="6273">
                  <c:v>35584</c:v>
                </c:pt>
                <c:pt idx="6274">
                  <c:v>35585</c:v>
                </c:pt>
                <c:pt idx="6275">
                  <c:v>35586</c:v>
                </c:pt>
                <c:pt idx="6276">
                  <c:v>35587</c:v>
                </c:pt>
                <c:pt idx="6277">
                  <c:v>35588</c:v>
                </c:pt>
                <c:pt idx="6278">
                  <c:v>35589</c:v>
                </c:pt>
                <c:pt idx="6279">
                  <c:v>35590</c:v>
                </c:pt>
                <c:pt idx="6280">
                  <c:v>35591</c:v>
                </c:pt>
                <c:pt idx="6281">
                  <c:v>35592</c:v>
                </c:pt>
                <c:pt idx="6282">
                  <c:v>35593</c:v>
                </c:pt>
                <c:pt idx="6283">
                  <c:v>35594</c:v>
                </c:pt>
                <c:pt idx="6284">
                  <c:v>35595</c:v>
                </c:pt>
                <c:pt idx="6285">
                  <c:v>35596</c:v>
                </c:pt>
                <c:pt idx="6286">
                  <c:v>35597</c:v>
                </c:pt>
                <c:pt idx="6287">
                  <c:v>35598</c:v>
                </c:pt>
                <c:pt idx="6288">
                  <c:v>35599</c:v>
                </c:pt>
                <c:pt idx="6289">
                  <c:v>35600</c:v>
                </c:pt>
                <c:pt idx="6290">
                  <c:v>35601</c:v>
                </c:pt>
                <c:pt idx="6291">
                  <c:v>35602</c:v>
                </c:pt>
                <c:pt idx="6292">
                  <c:v>35603</c:v>
                </c:pt>
                <c:pt idx="6293">
                  <c:v>35604</c:v>
                </c:pt>
                <c:pt idx="6294">
                  <c:v>35605</c:v>
                </c:pt>
                <c:pt idx="6295">
                  <c:v>35606</c:v>
                </c:pt>
                <c:pt idx="6296">
                  <c:v>35607</c:v>
                </c:pt>
                <c:pt idx="6297">
                  <c:v>35608</c:v>
                </c:pt>
                <c:pt idx="6298">
                  <c:v>35609</c:v>
                </c:pt>
                <c:pt idx="6299">
                  <c:v>35610</c:v>
                </c:pt>
                <c:pt idx="6300">
                  <c:v>35611</c:v>
                </c:pt>
                <c:pt idx="6301">
                  <c:v>35612</c:v>
                </c:pt>
                <c:pt idx="6302">
                  <c:v>35613</c:v>
                </c:pt>
                <c:pt idx="6303">
                  <c:v>35614</c:v>
                </c:pt>
                <c:pt idx="6304">
                  <c:v>35615</c:v>
                </c:pt>
                <c:pt idx="6305">
                  <c:v>35616</c:v>
                </c:pt>
                <c:pt idx="6306">
                  <c:v>35617</c:v>
                </c:pt>
                <c:pt idx="6307">
                  <c:v>35618</c:v>
                </c:pt>
                <c:pt idx="6308">
                  <c:v>35619</c:v>
                </c:pt>
                <c:pt idx="6309">
                  <c:v>35620</c:v>
                </c:pt>
                <c:pt idx="6310">
                  <c:v>35621</c:v>
                </c:pt>
                <c:pt idx="6311">
                  <c:v>35622</c:v>
                </c:pt>
                <c:pt idx="6312">
                  <c:v>35623</c:v>
                </c:pt>
                <c:pt idx="6313">
                  <c:v>35624</c:v>
                </c:pt>
                <c:pt idx="6314">
                  <c:v>35625</c:v>
                </c:pt>
                <c:pt idx="6315">
                  <c:v>35626</c:v>
                </c:pt>
                <c:pt idx="6316">
                  <c:v>35627</c:v>
                </c:pt>
                <c:pt idx="6317">
                  <c:v>35628</c:v>
                </c:pt>
                <c:pt idx="6318">
                  <c:v>35629</c:v>
                </c:pt>
                <c:pt idx="6319">
                  <c:v>35630</c:v>
                </c:pt>
                <c:pt idx="6320">
                  <c:v>35631</c:v>
                </c:pt>
                <c:pt idx="6321">
                  <c:v>35632</c:v>
                </c:pt>
                <c:pt idx="6322">
                  <c:v>35633</c:v>
                </c:pt>
                <c:pt idx="6323">
                  <c:v>35634</c:v>
                </c:pt>
                <c:pt idx="6324">
                  <c:v>35635</c:v>
                </c:pt>
                <c:pt idx="6325">
                  <c:v>35636</c:v>
                </c:pt>
                <c:pt idx="6326">
                  <c:v>35637</c:v>
                </c:pt>
                <c:pt idx="6327">
                  <c:v>35638</c:v>
                </c:pt>
                <c:pt idx="6328">
                  <c:v>35639</c:v>
                </c:pt>
                <c:pt idx="6329">
                  <c:v>35640</c:v>
                </c:pt>
                <c:pt idx="6330">
                  <c:v>35641</c:v>
                </c:pt>
                <c:pt idx="6331">
                  <c:v>35642</c:v>
                </c:pt>
                <c:pt idx="6332">
                  <c:v>35643</c:v>
                </c:pt>
                <c:pt idx="6333">
                  <c:v>35644</c:v>
                </c:pt>
                <c:pt idx="6334">
                  <c:v>35645</c:v>
                </c:pt>
                <c:pt idx="6335">
                  <c:v>35646</c:v>
                </c:pt>
                <c:pt idx="6336">
                  <c:v>35647</c:v>
                </c:pt>
                <c:pt idx="6337">
                  <c:v>35648</c:v>
                </c:pt>
                <c:pt idx="6338">
                  <c:v>35649</c:v>
                </c:pt>
                <c:pt idx="6339">
                  <c:v>35650</c:v>
                </c:pt>
                <c:pt idx="6340">
                  <c:v>35651</c:v>
                </c:pt>
                <c:pt idx="6341">
                  <c:v>35652</c:v>
                </c:pt>
                <c:pt idx="6342">
                  <c:v>35653</c:v>
                </c:pt>
                <c:pt idx="6343">
                  <c:v>35654</c:v>
                </c:pt>
                <c:pt idx="6344">
                  <c:v>35655</c:v>
                </c:pt>
                <c:pt idx="6345">
                  <c:v>35656</c:v>
                </c:pt>
                <c:pt idx="6346">
                  <c:v>35657</c:v>
                </c:pt>
                <c:pt idx="6347">
                  <c:v>35658</c:v>
                </c:pt>
                <c:pt idx="6348">
                  <c:v>35659</c:v>
                </c:pt>
                <c:pt idx="6349">
                  <c:v>35660</c:v>
                </c:pt>
                <c:pt idx="6350">
                  <c:v>35661</c:v>
                </c:pt>
                <c:pt idx="6351">
                  <c:v>35662</c:v>
                </c:pt>
                <c:pt idx="6352">
                  <c:v>35663</c:v>
                </c:pt>
                <c:pt idx="6353">
                  <c:v>35664</c:v>
                </c:pt>
                <c:pt idx="6354">
                  <c:v>35665</c:v>
                </c:pt>
                <c:pt idx="6355">
                  <c:v>35666</c:v>
                </c:pt>
                <c:pt idx="6356">
                  <c:v>35667</c:v>
                </c:pt>
                <c:pt idx="6357">
                  <c:v>35668</c:v>
                </c:pt>
                <c:pt idx="6358">
                  <c:v>35669</c:v>
                </c:pt>
                <c:pt idx="6359">
                  <c:v>35670</c:v>
                </c:pt>
                <c:pt idx="6360">
                  <c:v>35671</c:v>
                </c:pt>
                <c:pt idx="6361">
                  <c:v>35672</c:v>
                </c:pt>
                <c:pt idx="6362">
                  <c:v>35673</c:v>
                </c:pt>
                <c:pt idx="6363">
                  <c:v>35674</c:v>
                </c:pt>
                <c:pt idx="6364">
                  <c:v>35675</c:v>
                </c:pt>
                <c:pt idx="6365">
                  <c:v>35676</c:v>
                </c:pt>
                <c:pt idx="6366">
                  <c:v>35677</c:v>
                </c:pt>
                <c:pt idx="6367">
                  <c:v>35678</c:v>
                </c:pt>
                <c:pt idx="6368">
                  <c:v>35679</c:v>
                </c:pt>
                <c:pt idx="6369">
                  <c:v>35680</c:v>
                </c:pt>
                <c:pt idx="6370">
                  <c:v>35681</c:v>
                </c:pt>
                <c:pt idx="6371">
                  <c:v>35682</c:v>
                </c:pt>
                <c:pt idx="6372">
                  <c:v>35683</c:v>
                </c:pt>
                <c:pt idx="6373">
                  <c:v>35684</c:v>
                </c:pt>
                <c:pt idx="6374">
                  <c:v>35685</c:v>
                </c:pt>
                <c:pt idx="6375">
                  <c:v>35686</c:v>
                </c:pt>
                <c:pt idx="6376">
                  <c:v>35687</c:v>
                </c:pt>
                <c:pt idx="6377">
                  <c:v>35688</c:v>
                </c:pt>
                <c:pt idx="6378">
                  <c:v>35689</c:v>
                </c:pt>
                <c:pt idx="6379">
                  <c:v>35690</c:v>
                </c:pt>
                <c:pt idx="6380">
                  <c:v>35691</c:v>
                </c:pt>
                <c:pt idx="6381">
                  <c:v>35692</c:v>
                </c:pt>
                <c:pt idx="6382">
                  <c:v>35693</c:v>
                </c:pt>
                <c:pt idx="6383">
                  <c:v>35694</c:v>
                </c:pt>
                <c:pt idx="6384">
                  <c:v>35695</c:v>
                </c:pt>
                <c:pt idx="6385">
                  <c:v>35696</c:v>
                </c:pt>
                <c:pt idx="6386">
                  <c:v>35697</c:v>
                </c:pt>
                <c:pt idx="6387">
                  <c:v>35698</c:v>
                </c:pt>
                <c:pt idx="6388">
                  <c:v>35699</c:v>
                </c:pt>
                <c:pt idx="6389">
                  <c:v>35700</c:v>
                </c:pt>
                <c:pt idx="6390">
                  <c:v>35701</c:v>
                </c:pt>
                <c:pt idx="6391">
                  <c:v>35702</c:v>
                </c:pt>
                <c:pt idx="6392">
                  <c:v>35703</c:v>
                </c:pt>
                <c:pt idx="6393">
                  <c:v>35704</c:v>
                </c:pt>
                <c:pt idx="6394">
                  <c:v>35705</c:v>
                </c:pt>
                <c:pt idx="6395">
                  <c:v>35706</c:v>
                </c:pt>
                <c:pt idx="6396">
                  <c:v>35707</c:v>
                </c:pt>
                <c:pt idx="6397">
                  <c:v>35708</c:v>
                </c:pt>
                <c:pt idx="6398">
                  <c:v>35709</c:v>
                </c:pt>
                <c:pt idx="6399">
                  <c:v>35710</c:v>
                </c:pt>
                <c:pt idx="6400">
                  <c:v>35711</c:v>
                </c:pt>
                <c:pt idx="6401">
                  <c:v>35712</c:v>
                </c:pt>
                <c:pt idx="6402">
                  <c:v>35713</c:v>
                </c:pt>
                <c:pt idx="6403">
                  <c:v>35714</c:v>
                </c:pt>
                <c:pt idx="6404">
                  <c:v>35715</c:v>
                </c:pt>
                <c:pt idx="6405">
                  <c:v>35716</c:v>
                </c:pt>
                <c:pt idx="6406">
                  <c:v>35717</c:v>
                </c:pt>
                <c:pt idx="6407">
                  <c:v>35718</c:v>
                </c:pt>
                <c:pt idx="6408">
                  <c:v>35719</c:v>
                </c:pt>
                <c:pt idx="6409">
                  <c:v>35720</c:v>
                </c:pt>
                <c:pt idx="6410">
                  <c:v>35721</c:v>
                </c:pt>
                <c:pt idx="6411">
                  <c:v>35722</c:v>
                </c:pt>
                <c:pt idx="6412">
                  <c:v>35723</c:v>
                </c:pt>
                <c:pt idx="6413">
                  <c:v>35724</c:v>
                </c:pt>
                <c:pt idx="6414">
                  <c:v>35725</c:v>
                </c:pt>
                <c:pt idx="6415">
                  <c:v>35726</c:v>
                </c:pt>
                <c:pt idx="6416">
                  <c:v>35727</c:v>
                </c:pt>
                <c:pt idx="6417">
                  <c:v>35728</c:v>
                </c:pt>
                <c:pt idx="6418">
                  <c:v>35729</c:v>
                </c:pt>
                <c:pt idx="6419">
                  <c:v>35730</c:v>
                </c:pt>
                <c:pt idx="6420">
                  <c:v>35731</c:v>
                </c:pt>
                <c:pt idx="6421">
                  <c:v>35732</c:v>
                </c:pt>
                <c:pt idx="6422">
                  <c:v>35733</c:v>
                </c:pt>
                <c:pt idx="6423">
                  <c:v>35734</c:v>
                </c:pt>
                <c:pt idx="6424">
                  <c:v>35735</c:v>
                </c:pt>
                <c:pt idx="6425">
                  <c:v>35736</c:v>
                </c:pt>
                <c:pt idx="6426">
                  <c:v>35737</c:v>
                </c:pt>
                <c:pt idx="6427">
                  <c:v>35738</c:v>
                </c:pt>
                <c:pt idx="6428">
                  <c:v>35739</c:v>
                </c:pt>
                <c:pt idx="6429">
                  <c:v>35740</c:v>
                </c:pt>
                <c:pt idx="6430">
                  <c:v>35741</c:v>
                </c:pt>
                <c:pt idx="6431">
                  <c:v>35742</c:v>
                </c:pt>
                <c:pt idx="6432">
                  <c:v>35743</c:v>
                </c:pt>
                <c:pt idx="6433">
                  <c:v>35744</c:v>
                </c:pt>
                <c:pt idx="6434">
                  <c:v>35745</c:v>
                </c:pt>
                <c:pt idx="6435">
                  <c:v>35746</c:v>
                </c:pt>
                <c:pt idx="6436">
                  <c:v>35747</c:v>
                </c:pt>
                <c:pt idx="6437">
                  <c:v>35748</c:v>
                </c:pt>
                <c:pt idx="6438">
                  <c:v>35749</c:v>
                </c:pt>
                <c:pt idx="6439">
                  <c:v>35750</c:v>
                </c:pt>
                <c:pt idx="6440">
                  <c:v>35751</c:v>
                </c:pt>
                <c:pt idx="6441">
                  <c:v>35752</c:v>
                </c:pt>
                <c:pt idx="6442">
                  <c:v>35753</c:v>
                </c:pt>
                <c:pt idx="6443">
                  <c:v>35754</c:v>
                </c:pt>
                <c:pt idx="6444">
                  <c:v>35755</c:v>
                </c:pt>
                <c:pt idx="6445">
                  <c:v>35756</c:v>
                </c:pt>
                <c:pt idx="6446">
                  <c:v>35757</c:v>
                </c:pt>
                <c:pt idx="6447">
                  <c:v>35758</c:v>
                </c:pt>
                <c:pt idx="6448">
                  <c:v>35759</c:v>
                </c:pt>
                <c:pt idx="6449">
                  <c:v>35760</c:v>
                </c:pt>
                <c:pt idx="6450">
                  <c:v>35761</c:v>
                </c:pt>
                <c:pt idx="6451">
                  <c:v>35762</c:v>
                </c:pt>
                <c:pt idx="6452">
                  <c:v>35763</c:v>
                </c:pt>
                <c:pt idx="6453">
                  <c:v>35764</c:v>
                </c:pt>
                <c:pt idx="6454">
                  <c:v>35765</c:v>
                </c:pt>
                <c:pt idx="6455">
                  <c:v>35766</c:v>
                </c:pt>
                <c:pt idx="6456">
                  <c:v>35767</c:v>
                </c:pt>
                <c:pt idx="6457">
                  <c:v>35768</c:v>
                </c:pt>
                <c:pt idx="6458">
                  <c:v>35769</c:v>
                </c:pt>
                <c:pt idx="6459">
                  <c:v>35770</c:v>
                </c:pt>
                <c:pt idx="6460">
                  <c:v>35771</c:v>
                </c:pt>
                <c:pt idx="6461">
                  <c:v>35772</c:v>
                </c:pt>
                <c:pt idx="6462">
                  <c:v>35773</c:v>
                </c:pt>
                <c:pt idx="6463">
                  <c:v>35774</c:v>
                </c:pt>
                <c:pt idx="6464">
                  <c:v>35775</c:v>
                </c:pt>
                <c:pt idx="6465">
                  <c:v>35776</c:v>
                </c:pt>
                <c:pt idx="6466">
                  <c:v>35777</c:v>
                </c:pt>
                <c:pt idx="6467">
                  <c:v>35778</c:v>
                </c:pt>
                <c:pt idx="6468">
                  <c:v>35779</c:v>
                </c:pt>
                <c:pt idx="6469">
                  <c:v>35780</c:v>
                </c:pt>
                <c:pt idx="6470">
                  <c:v>35781</c:v>
                </c:pt>
                <c:pt idx="6471">
                  <c:v>35782</c:v>
                </c:pt>
                <c:pt idx="6472">
                  <c:v>35783</c:v>
                </c:pt>
                <c:pt idx="6473">
                  <c:v>35784</c:v>
                </c:pt>
                <c:pt idx="6474">
                  <c:v>35785</c:v>
                </c:pt>
                <c:pt idx="6475">
                  <c:v>35786</c:v>
                </c:pt>
                <c:pt idx="6476">
                  <c:v>35787</c:v>
                </c:pt>
                <c:pt idx="6477">
                  <c:v>35788</c:v>
                </c:pt>
                <c:pt idx="6478">
                  <c:v>35789</c:v>
                </c:pt>
                <c:pt idx="6479">
                  <c:v>35790</c:v>
                </c:pt>
                <c:pt idx="6480">
                  <c:v>35791</c:v>
                </c:pt>
                <c:pt idx="6481">
                  <c:v>35792</c:v>
                </c:pt>
                <c:pt idx="6482">
                  <c:v>35793</c:v>
                </c:pt>
                <c:pt idx="6483">
                  <c:v>35794</c:v>
                </c:pt>
                <c:pt idx="6484">
                  <c:v>35795</c:v>
                </c:pt>
                <c:pt idx="6485">
                  <c:v>35796</c:v>
                </c:pt>
                <c:pt idx="6486">
                  <c:v>35797</c:v>
                </c:pt>
                <c:pt idx="6487">
                  <c:v>35798</c:v>
                </c:pt>
                <c:pt idx="6488">
                  <c:v>35799</c:v>
                </c:pt>
                <c:pt idx="6489">
                  <c:v>35800</c:v>
                </c:pt>
                <c:pt idx="6490">
                  <c:v>35801</c:v>
                </c:pt>
                <c:pt idx="6491">
                  <c:v>35802</c:v>
                </c:pt>
                <c:pt idx="6492">
                  <c:v>35803</c:v>
                </c:pt>
                <c:pt idx="6493">
                  <c:v>35804</c:v>
                </c:pt>
                <c:pt idx="6494">
                  <c:v>35805</c:v>
                </c:pt>
                <c:pt idx="6495">
                  <c:v>35806</c:v>
                </c:pt>
                <c:pt idx="6496">
                  <c:v>35807</c:v>
                </c:pt>
                <c:pt idx="6497">
                  <c:v>35808</c:v>
                </c:pt>
                <c:pt idx="6498">
                  <c:v>35809</c:v>
                </c:pt>
                <c:pt idx="6499">
                  <c:v>35810</c:v>
                </c:pt>
                <c:pt idx="6500">
                  <c:v>35811</c:v>
                </c:pt>
                <c:pt idx="6501">
                  <c:v>35812</c:v>
                </c:pt>
                <c:pt idx="6502">
                  <c:v>35813</c:v>
                </c:pt>
                <c:pt idx="6503">
                  <c:v>35814</c:v>
                </c:pt>
                <c:pt idx="6504">
                  <c:v>35815</c:v>
                </c:pt>
                <c:pt idx="6505">
                  <c:v>35816</c:v>
                </c:pt>
                <c:pt idx="6506">
                  <c:v>35817</c:v>
                </c:pt>
                <c:pt idx="6507">
                  <c:v>35818</c:v>
                </c:pt>
                <c:pt idx="6508">
                  <c:v>35819</c:v>
                </c:pt>
                <c:pt idx="6509">
                  <c:v>35820</c:v>
                </c:pt>
                <c:pt idx="6510">
                  <c:v>35821</c:v>
                </c:pt>
                <c:pt idx="6511">
                  <c:v>35822</c:v>
                </c:pt>
                <c:pt idx="6512">
                  <c:v>35823</c:v>
                </c:pt>
                <c:pt idx="6513">
                  <c:v>35824</c:v>
                </c:pt>
                <c:pt idx="6514">
                  <c:v>35825</c:v>
                </c:pt>
                <c:pt idx="6515">
                  <c:v>35826</c:v>
                </c:pt>
                <c:pt idx="6516">
                  <c:v>35827</c:v>
                </c:pt>
                <c:pt idx="6517">
                  <c:v>35828</c:v>
                </c:pt>
                <c:pt idx="6518">
                  <c:v>35829</c:v>
                </c:pt>
                <c:pt idx="6519">
                  <c:v>35830</c:v>
                </c:pt>
                <c:pt idx="6520">
                  <c:v>35831</c:v>
                </c:pt>
                <c:pt idx="6521">
                  <c:v>35832</c:v>
                </c:pt>
                <c:pt idx="6522">
                  <c:v>35833</c:v>
                </c:pt>
                <c:pt idx="6523">
                  <c:v>35834</c:v>
                </c:pt>
                <c:pt idx="6524">
                  <c:v>35835</c:v>
                </c:pt>
                <c:pt idx="6525">
                  <c:v>35836</c:v>
                </c:pt>
                <c:pt idx="6526">
                  <c:v>35837</c:v>
                </c:pt>
                <c:pt idx="6527">
                  <c:v>35838</c:v>
                </c:pt>
                <c:pt idx="6528">
                  <c:v>35839</c:v>
                </c:pt>
                <c:pt idx="6529">
                  <c:v>35840</c:v>
                </c:pt>
                <c:pt idx="6530">
                  <c:v>35841</c:v>
                </c:pt>
                <c:pt idx="6531">
                  <c:v>35842</c:v>
                </c:pt>
                <c:pt idx="6532">
                  <c:v>35843</c:v>
                </c:pt>
                <c:pt idx="6533">
                  <c:v>35844</c:v>
                </c:pt>
                <c:pt idx="6534">
                  <c:v>35845</c:v>
                </c:pt>
                <c:pt idx="6535">
                  <c:v>35846</c:v>
                </c:pt>
                <c:pt idx="6536">
                  <c:v>35847</c:v>
                </c:pt>
                <c:pt idx="6537">
                  <c:v>35848</c:v>
                </c:pt>
                <c:pt idx="6538">
                  <c:v>35849</c:v>
                </c:pt>
                <c:pt idx="6539">
                  <c:v>35850</c:v>
                </c:pt>
                <c:pt idx="6540">
                  <c:v>35851</c:v>
                </c:pt>
                <c:pt idx="6541">
                  <c:v>35852</c:v>
                </c:pt>
                <c:pt idx="6542">
                  <c:v>35853</c:v>
                </c:pt>
                <c:pt idx="6543">
                  <c:v>35854</c:v>
                </c:pt>
                <c:pt idx="6544">
                  <c:v>35855</c:v>
                </c:pt>
                <c:pt idx="6545">
                  <c:v>35856</c:v>
                </c:pt>
                <c:pt idx="6546">
                  <c:v>35857</c:v>
                </c:pt>
                <c:pt idx="6547">
                  <c:v>35858</c:v>
                </c:pt>
                <c:pt idx="6548">
                  <c:v>35859</c:v>
                </c:pt>
                <c:pt idx="6549">
                  <c:v>35860</c:v>
                </c:pt>
                <c:pt idx="6550">
                  <c:v>35861</c:v>
                </c:pt>
                <c:pt idx="6551">
                  <c:v>35862</c:v>
                </c:pt>
                <c:pt idx="6552">
                  <c:v>35863</c:v>
                </c:pt>
                <c:pt idx="6553">
                  <c:v>35864</c:v>
                </c:pt>
                <c:pt idx="6554">
                  <c:v>35865</c:v>
                </c:pt>
                <c:pt idx="6555">
                  <c:v>35866</c:v>
                </c:pt>
                <c:pt idx="6556">
                  <c:v>35867</c:v>
                </c:pt>
                <c:pt idx="6557">
                  <c:v>35868</c:v>
                </c:pt>
                <c:pt idx="6558">
                  <c:v>35869</c:v>
                </c:pt>
                <c:pt idx="6559">
                  <c:v>35870</c:v>
                </c:pt>
                <c:pt idx="6560">
                  <c:v>35871</c:v>
                </c:pt>
                <c:pt idx="6561">
                  <c:v>35872</c:v>
                </c:pt>
                <c:pt idx="6562">
                  <c:v>35873</c:v>
                </c:pt>
                <c:pt idx="6563">
                  <c:v>35874</c:v>
                </c:pt>
                <c:pt idx="6564">
                  <c:v>35875</c:v>
                </c:pt>
                <c:pt idx="6565">
                  <c:v>35876</c:v>
                </c:pt>
                <c:pt idx="6566">
                  <c:v>35877</c:v>
                </c:pt>
                <c:pt idx="6567">
                  <c:v>35878</c:v>
                </c:pt>
                <c:pt idx="6568">
                  <c:v>35879</c:v>
                </c:pt>
                <c:pt idx="6569">
                  <c:v>35880</c:v>
                </c:pt>
                <c:pt idx="6570">
                  <c:v>35881</c:v>
                </c:pt>
                <c:pt idx="6571">
                  <c:v>35882</c:v>
                </c:pt>
                <c:pt idx="6572">
                  <c:v>35883</c:v>
                </c:pt>
                <c:pt idx="6573">
                  <c:v>35884</c:v>
                </c:pt>
                <c:pt idx="6574">
                  <c:v>35885</c:v>
                </c:pt>
                <c:pt idx="6575">
                  <c:v>35886</c:v>
                </c:pt>
                <c:pt idx="6576">
                  <c:v>35887</c:v>
                </c:pt>
                <c:pt idx="6577">
                  <c:v>35888</c:v>
                </c:pt>
                <c:pt idx="6578">
                  <c:v>35889</c:v>
                </c:pt>
                <c:pt idx="6579">
                  <c:v>35890</c:v>
                </c:pt>
                <c:pt idx="6580">
                  <c:v>35891</c:v>
                </c:pt>
                <c:pt idx="6581">
                  <c:v>35892</c:v>
                </c:pt>
                <c:pt idx="6582">
                  <c:v>35893</c:v>
                </c:pt>
                <c:pt idx="6583">
                  <c:v>35894</c:v>
                </c:pt>
                <c:pt idx="6584">
                  <c:v>35895</c:v>
                </c:pt>
                <c:pt idx="6585">
                  <c:v>35896</c:v>
                </c:pt>
                <c:pt idx="6586">
                  <c:v>35897</c:v>
                </c:pt>
                <c:pt idx="6587">
                  <c:v>35898</c:v>
                </c:pt>
                <c:pt idx="6588">
                  <c:v>35899</c:v>
                </c:pt>
                <c:pt idx="6589">
                  <c:v>35900</c:v>
                </c:pt>
                <c:pt idx="6590">
                  <c:v>35901</c:v>
                </c:pt>
                <c:pt idx="6591">
                  <c:v>35902</c:v>
                </c:pt>
                <c:pt idx="6592">
                  <c:v>35903</c:v>
                </c:pt>
                <c:pt idx="6593">
                  <c:v>35904</c:v>
                </c:pt>
                <c:pt idx="6594">
                  <c:v>35905</c:v>
                </c:pt>
                <c:pt idx="6595">
                  <c:v>35906</c:v>
                </c:pt>
                <c:pt idx="6596">
                  <c:v>35907</c:v>
                </c:pt>
                <c:pt idx="6597">
                  <c:v>35908</c:v>
                </c:pt>
                <c:pt idx="6598">
                  <c:v>35909</c:v>
                </c:pt>
                <c:pt idx="6599">
                  <c:v>35910</c:v>
                </c:pt>
                <c:pt idx="6600">
                  <c:v>35911</c:v>
                </c:pt>
                <c:pt idx="6601">
                  <c:v>35912</c:v>
                </c:pt>
                <c:pt idx="6602">
                  <c:v>35913</c:v>
                </c:pt>
                <c:pt idx="6603">
                  <c:v>35914</c:v>
                </c:pt>
                <c:pt idx="6604">
                  <c:v>35915</c:v>
                </c:pt>
                <c:pt idx="6605">
                  <c:v>35916</c:v>
                </c:pt>
                <c:pt idx="6606">
                  <c:v>35917</c:v>
                </c:pt>
                <c:pt idx="6607">
                  <c:v>35918</c:v>
                </c:pt>
                <c:pt idx="6608">
                  <c:v>35919</c:v>
                </c:pt>
                <c:pt idx="6609">
                  <c:v>35920</c:v>
                </c:pt>
                <c:pt idx="6610">
                  <c:v>35921</c:v>
                </c:pt>
                <c:pt idx="6611">
                  <c:v>35922</c:v>
                </c:pt>
                <c:pt idx="6612">
                  <c:v>35923</c:v>
                </c:pt>
                <c:pt idx="6613">
                  <c:v>35924</c:v>
                </c:pt>
                <c:pt idx="6614">
                  <c:v>35925</c:v>
                </c:pt>
                <c:pt idx="6615">
                  <c:v>35926</c:v>
                </c:pt>
                <c:pt idx="6616">
                  <c:v>35927</c:v>
                </c:pt>
                <c:pt idx="6617">
                  <c:v>35928</c:v>
                </c:pt>
                <c:pt idx="6618">
                  <c:v>35929</c:v>
                </c:pt>
                <c:pt idx="6619">
                  <c:v>35930</c:v>
                </c:pt>
                <c:pt idx="6620">
                  <c:v>35931</c:v>
                </c:pt>
                <c:pt idx="6621">
                  <c:v>35932</c:v>
                </c:pt>
                <c:pt idx="6622">
                  <c:v>35933</c:v>
                </c:pt>
                <c:pt idx="6623">
                  <c:v>35934</c:v>
                </c:pt>
                <c:pt idx="6624">
                  <c:v>35935</c:v>
                </c:pt>
                <c:pt idx="6625">
                  <c:v>35936</c:v>
                </c:pt>
                <c:pt idx="6626">
                  <c:v>35937</c:v>
                </c:pt>
                <c:pt idx="6627">
                  <c:v>35938</c:v>
                </c:pt>
                <c:pt idx="6628">
                  <c:v>35939</c:v>
                </c:pt>
                <c:pt idx="6629">
                  <c:v>35940</c:v>
                </c:pt>
                <c:pt idx="6630">
                  <c:v>35941</c:v>
                </c:pt>
                <c:pt idx="6631">
                  <c:v>35942</c:v>
                </c:pt>
                <c:pt idx="6632">
                  <c:v>35943</c:v>
                </c:pt>
                <c:pt idx="6633">
                  <c:v>35944</c:v>
                </c:pt>
                <c:pt idx="6634">
                  <c:v>35945</c:v>
                </c:pt>
                <c:pt idx="6635">
                  <c:v>35946</c:v>
                </c:pt>
                <c:pt idx="6636">
                  <c:v>35947</c:v>
                </c:pt>
                <c:pt idx="6637">
                  <c:v>35948</c:v>
                </c:pt>
                <c:pt idx="6638">
                  <c:v>35949</c:v>
                </c:pt>
                <c:pt idx="6639">
                  <c:v>35950</c:v>
                </c:pt>
                <c:pt idx="6640">
                  <c:v>35951</c:v>
                </c:pt>
                <c:pt idx="6641">
                  <c:v>35952</c:v>
                </c:pt>
                <c:pt idx="6642">
                  <c:v>35953</c:v>
                </c:pt>
                <c:pt idx="6643">
                  <c:v>35954</c:v>
                </c:pt>
                <c:pt idx="6644">
                  <c:v>35955</c:v>
                </c:pt>
                <c:pt idx="6645">
                  <c:v>35956</c:v>
                </c:pt>
                <c:pt idx="6646">
                  <c:v>35957</c:v>
                </c:pt>
                <c:pt idx="6647">
                  <c:v>35958</c:v>
                </c:pt>
                <c:pt idx="6648">
                  <c:v>35959</c:v>
                </c:pt>
                <c:pt idx="6649">
                  <c:v>35960</c:v>
                </c:pt>
                <c:pt idx="6650">
                  <c:v>35961</c:v>
                </c:pt>
                <c:pt idx="6651">
                  <c:v>35962</c:v>
                </c:pt>
                <c:pt idx="6652">
                  <c:v>35963</c:v>
                </c:pt>
                <c:pt idx="6653">
                  <c:v>35964</c:v>
                </c:pt>
                <c:pt idx="6654">
                  <c:v>35965</c:v>
                </c:pt>
                <c:pt idx="6655">
                  <c:v>35966</c:v>
                </c:pt>
                <c:pt idx="6656">
                  <c:v>35967</c:v>
                </c:pt>
                <c:pt idx="6657">
                  <c:v>35968</c:v>
                </c:pt>
                <c:pt idx="6658">
                  <c:v>35969</c:v>
                </c:pt>
                <c:pt idx="6659">
                  <c:v>35970</c:v>
                </c:pt>
                <c:pt idx="6660">
                  <c:v>35971</c:v>
                </c:pt>
                <c:pt idx="6661">
                  <c:v>35972</c:v>
                </c:pt>
                <c:pt idx="6662">
                  <c:v>35973</c:v>
                </c:pt>
                <c:pt idx="6663">
                  <c:v>35974</c:v>
                </c:pt>
                <c:pt idx="6664">
                  <c:v>35975</c:v>
                </c:pt>
                <c:pt idx="6665">
                  <c:v>35976</c:v>
                </c:pt>
                <c:pt idx="6666">
                  <c:v>35977</c:v>
                </c:pt>
                <c:pt idx="6667">
                  <c:v>35978</c:v>
                </c:pt>
                <c:pt idx="6668">
                  <c:v>35979</c:v>
                </c:pt>
                <c:pt idx="6669">
                  <c:v>35980</c:v>
                </c:pt>
                <c:pt idx="6670">
                  <c:v>35981</c:v>
                </c:pt>
                <c:pt idx="6671">
                  <c:v>35982</c:v>
                </c:pt>
                <c:pt idx="6672">
                  <c:v>35983</c:v>
                </c:pt>
                <c:pt idx="6673">
                  <c:v>35984</c:v>
                </c:pt>
                <c:pt idx="6674">
                  <c:v>35985</c:v>
                </c:pt>
                <c:pt idx="6675">
                  <c:v>35986</c:v>
                </c:pt>
                <c:pt idx="6676">
                  <c:v>35987</c:v>
                </c:pt>
                <c:pt idx="6677">
                  <c:v>35988</c:v>
                </c:pt>
                <c:pt idx="6678">
                  <c:v>35989</c:v>
                </c:pt>
                <c:pt idx="6679">
                  <c:v>35990</c:v>
                </c:pt>
                <c:pt idx="6680">
                  <c:v>35991</c:v>
                </c:pt>
                <c:pt idx="6681">
                  <c:v>35992</c:v>
                </c:pt>
                <c:pt idx="6682">
                  <c:v>35993</c:v>
                </c:pt>
                <c:pt idx="6683">
                  <c:v>35994</c:v>
                </c:pt>
                <c:pt idx="6684">
                  <c:v>35995</c:v>
                </c:pt>
                <c:pt idx="6685">
                  <c:v>35996</c:v>
                </c:pt>
                <c:pt idx="6686">
                  <c:v>35997</c:v>
                </c:pt>
                <c:pt idx="6687">
                  <c:v>35998</c:v>
                </c:pt>
                <c:pt idx="6688">
                  <c:v>35999</c:v>
                </c:pt>
                <c:pt idx="6689">
                  <c:v>36000</c:v>
                </c:pt>
                <c:pt idx="6690">
                  <c:v>36001</c:v>
                </c:pt>
                <c:pt idx="6691">
                  <c:v>36002</c:v>
                </c:pt>
                <c:pt idx="6692">
                  <c:v>36003</c:v>
                </c:pt>
                <c:pt idx="6693">
                  <c:v>36004</c:v>
                </c:pt>
                <c:pt idx="6694">
                  <c:v>36005</c:v>
                </c:pt>
                <c:pt idx="6695">
                  <c:v>36006</c:v>
                </c:pt>
                <c:pt idx="6696">
                  <c:v>36007</c:v>
                </c:pt>
                <c:pt idx="6697">
                  <c:v>36008</c:v>
                </c:pt>
                <c:pt idx="6698">
                  <c:v>36009</c:v>
                </c:pt>
                <c:pt idx="6699">
                  <c:v>36010</c:v>
                </c:pt>
                <c:pt idx="6700">
                  <c:v>36011</c:v>
                </c:pt>
                <c:pt idx="6701">
                  <c:v>36012</c:v>
                </c:pt>
                <c:pt idx="6702">
                  <c:v>36013</c:v>
                </c:pt>
                <c:pt idx="6703">
                  <c:v>36014</c:v>
                </c:pt>
                <c:pt idx="6704">
                  <c:v>36015</c:v>
                </c:pt>
                <c:pt idx="6705">
                  <c:v>36016</c:v>
                </c:pt>
                <c:pt idx="6706">
                  <c:v>36017</c:v>
                </c:pt>
                <c:pt idx="6707">
                  <c:v>36018</c:v>
                </c:pt>
                <c:pt idx="6708">
                  <c:v>36019</c:v>
                </c:pt>
                <c:pt idx="6709">
                  <c:v>36020</c:v>
                </c:pt>
                <c:pt idx="6710">
                  <c:v>36021</c:v>
                </c:pt>
                <c:pt idx="6711">
                  <c:v>36022</c:v>
                </c:pt>
                <c:pt idx="6712">
                  <c:v>36023</c:v>
                </c:pt>
                <c:pt idx="6713">
                  <c:v>36024</c:v>
                </c:pt>
                <c:pt idx="6714">
                  <c:v>36025</c:v>
                </c:pt>
                <c:pt idx="6715">
                  <c:v>36026</c:v>
                </c:pt>
                <c:pt idx="6716">
                  <c:v>36027</c:v>
                </c:pt>
                <c:pt idx="6717">
                  <c:v>36028</c:v>
                </c:pt>
                <c:pt idx="6718">
                  <c:v>36029</c:v>
                </c:pt>
                <c:pt idx="6719">
                  <c:v>36030</c:v>
                </c:pt>
                <c:pt idx="6720">
                  <c:v>36031</c:v>
                </c:pt>
                <c:pt idx="6721">
                  <c:v>36032</c:v>
                </c:pt>
                <c:pt idx="6722">
                  <c:v>36033</c:v>
                </c:pt>
                <c:pt idx="6723">
                  <c:v>36034</c:v>
                </c:pt>
                <c:pt idx="6724">
                  <c:v>36035</c:v>
                </c:pt>
                <c:pt idx="6725">
                  <c:v>36036</c:v>
                </c:pt>
                <c:pt idx="6726">
                  <c:v>36037</c:v>
                </c:pt>
                <c:pt idx="6727">
                  <c:v>36038</c:v>
                </c:pt>
                <c:pt idx="6728">
                  <c:v>36039</c:v>
                </c:pt>
                <c:pt idx="6729">
                  <c:v>36040</c:v>
                </c:pt>
                <c:pt idx="6730">
                  <c:v>36041</c:v>
                </c:pt>
                <c:pt idx="6731">
                  <c:v>36042</c:v>
                </c:pt>
                <c:pt idx="6732">
                  <c:v>36043</c:v>
                </c:pt>
                <c:pt idx="6733">
                  <c:v>36044</c:v>
                </c:pt>
                <c:pt idx="6734">
                  <c:v>36045</c:v>
                </c:pt>
                <c:pt idx="6735">
                  <c:v>36046</c:v>
                </c:pt>
                <c:pt idx="6736">
                  <c:v>36047</c:v>
                </c:pt>
                <c:pt idx="6737">
                  <c:v>36048</c:v>
                </c:pt>
                <c:pt idx="6738">
                  <c:v>36049</c:v>
                </c:pt>
                <c:pt idx="6739">
                  <c:v>36050</c:v>
                </c:pt>
                <c:pt idx="6740">
                  <c:v>36051</c:v>
                </c:pt>
                <c:pt idx="6741">
                  <c:v>36052</c:v>
                </c:pt>
                <c:pt idx="6742">
                  <c:v>36053</c:v>
                </c:pt>
                <c:pt idx="6743">
                  <c:v>36054</c:v>
                </c:pt>
                <c:pt idx="6744">
                  <c:v>36055</c:v>
                </c:pt>
                <c:pt idx="6745">
                  <c:v>36056</c:v>
                </c:pt>
                <c:pt idx="6746">
                  <c:v>36057</c:v>
                </c:pt>
                <c:pt idx="6747">
                  <c:v>36058</c:v>
                </c:pt>
                <c:pt idx="6748">
                  <c:v>36059</c:v>
                </c:pt>
                <c:pt idx="6749">
                  <c:v>36060</c:v>
                </c:pt>
                <c:pt idx="6750">
                  <c:v>36061</c:v>
                </c:pt>
                <c:pt idx="6751">
                  <c:v>36062</c:v>
                </c:pt>
                <c:pt idx="6752">
                  <c:v>36063</c:v>
                </c:pt>
                <c:pt idx="6753">
                  <c:v>36064</c:v>
                </c:pt>
                <c:pt idx="6754">
                  <c:v>36065</c:v>
                </c:pt>
                <c:pt idx="6755">
                  <c:v>36066</c:v>
                </c:pt>
                <c:pt idx="6756">
                  <c:v>36067</c:v>
                </c:pt>
                <c:pt idx="6757">
                  <c:v>36068</c:v>
                </c:pt>
                <c:pt idx="6758">
                  <c:v>36069</c:v>
                </c:pt>
                <c:pt idx="6759">
                  <c:v>36070</c:v>
                </c:pt>
                <c:pt idx="6760">
                  <c:v>36071</c:v>
                </c:pt>
                <c:pt idx="6761">
                  <c:v>36072</c:v>
                </c:pt>
                <c:pt idx="6762">
                  <c:v>36073</c:v>
                </c:pt>
                <c:pt idx="6763">
                  <c:v>36074</c:v>
                </c:pt>
                <c:pt idx="6764">
                  <c:v>36075</c:v>
                </c:pt>
                <c:pt idx="6765">
                  <c:v>36076</c:v>
                </c:pt>
                <c:pt idx="6766">
                  <c:v>36077</c:v>
                </c:pt>
                <c:pt idx="6767">
                  <c:v>36078</c:v>
                </c:pt>
                <c:pt idx="6768">
                  <c:v>36079</c:v>
                </c:pt>
                <c:pt idx="6769">
                  <c:v>36080</c:v>
                </c:pt>
                <c:pt idx="6770">
                  <c:v>36081</c:v>
                </c:pt>
                <c:pt idx="6771">
                  <c:v>36082</c:v>
                </c:pt>
                <c:pt idx="6772">
                  <c:v>36083</c:v>
                </c:pt>
                <c:pt idx="6773">
                  <c:v>36084</c:v>
                </c:pt>
                <c:pt idx="6774">
                  <c:v>36085</c:v>
                </c:pt>
                <c:pt idx="6775">
                  <c:v>36086</c:v>
                </c:pt>
                <c:pt idx="6776">
                  <c:v>36087</c:v>
                </c:pt>
                <c:pt idx="6777">
                  <c:v>36088</c:v>
                </c:pt>
                <c:pt idx="6778">
                  <c:v>36089</c:v>
                </c:pt>
                <c:pt idx="6779">
                  <c:v>36090</c:v>
                </c:pt>
                <c:pt idx="6780">
                  <c:v>36091</c:v>
                </c:pt>
                <c:pt idx="6781">
                  <c:v>36092</c:v>
                </c:pt>
                <c:pt idx="6782">
                  <c:v>36093</c:v>
                </c:pt>
                <c:pt idx="6783">
                  <c:v>36094</c:v>
                </c:pt>
                <c:pt idx="6784">
                  <c:v>36095</c:v>
                </c:pt>
                <c:pt idx="6785">
                  <c:v>36096</c:v>
                </c:pt>
                <c:pt idx="6786">
                  <c:v>36097</c:v>
                </c:pt>
                <c:pt idx="6787">
                  <c:v>36098</c:v>
                </c:pt>
                <c:pt idx="6788">
                  <c:v>36099</c:v>
                </c:pt>
                <c:pt idx="6789">
                  <c:v>36100</c:v>
                </c:pt>
                <c:pt idx="6790">
                  <c:v>36101</c:v>
                </c:pt>
                <c:pt idx="6791">
                  <c:v>36102</c:v>
                </c:pt>
                <c:pt idx="6792">
                  <c:v>36103</c:v>
                </c:pt>
                <c:pt idx="6793">
                  <c:v>36104</c:v>
                </c:pt>
                <c:pt idx="6794">
                  <c:v>36105</c:v>
                </c:pt>
                <c:pt idx="6795">
                  <c:v>36106</c:v>
                </c:pt>
                <c:pt idx="6796">
                  <c:v>36107</c:v>
                </c:pt>
                <c:pt idx="6797">
                  <c:v>36108</c:v>
                </c:pt>
                <c:pt idx="6798">
                  <c:v>36109</c:v>
                </c:pt>
                <c:pt idx="6799">
                  <c:v>36110</c:v>
                </c:pt>
                <c:pt idx="6800">
                  <c:v>36111</c:v>
                </c:pt>
                <c:pt idx="6801">
                  <c:v>36112</c:v>
                </c:pt>
                <c:pt idx="6802">
                  <c:v>36113</c:v>
                </c:pt>
                <c:pt idx="6803">
                  <c:v>36114</c:v>
                </c:pt>
                <c:pt idx="6804">
                  <c:v>36115</c:v>
                </c:pt>
                <c:pt idx="6805">
                  <c:v>36116</c:v>
                </c:pt>
                <c:pt idx="6806">
                  <c:v>36117</c:v>
                </c:pt>
                <c:pt idx="6807">
                  <c:v>36118</c:v>
                </c:pt>
                <c:pt idx="6808">
                  <c:v>36119</c:v>
                </c:pt>
                <c:pt idx="6809">
                  <c:v>36120</c:v>
                </c:pt>
                <c:pt idx="6810">
                  <c:v>36121</c:v>
                </c:pt>
                <c:pt idx="6811">
                  <c:v>36122</c:v>
                </c:pt>
                <c:pt idx="6812">
                  <c:v>36123</c:v>
                </c:pt>
                <c:pt idx="6813">
                  <c:v>36124</c:v>
                </c:pt>
                <c:pt idx="6814">
                  <c:v>36125</c:v>
                </c:pt>
                <c:pt idx="6815">
                  <c:v>36126</c:v>
                </c:pt>
                <c:pt idx="6816">
                  <c:v>36127</c:v>
                </c:pt>
                <c:pt idx="6817">
                  <c:v>36128</c:v>
                </c:pt>
                <c:pt idx="6818">
                  <c:v>36129</c:v>
                </c:pt>
                <c:pt idx="6819">
                  <c:v>36130</c:v>
                </c:pt>
                <c:pt idx="6820">
                  <c:v>36131</c:v>
                </c:pt>
                <c:pt idx="6821">
                  <c:v>36132</c:v>
                </c:pt>
                <c:pt idx="6822">
                  <c:v>36133</c:v>
                </c:pt>
                <c:pt idx="6823">
                  <c:v>36134</c:v>
                </c:pt>
                <c:pt idx="6824">
                  <c:v>36135</c:v>
                </c:pt>
                <c:pt idx="6825">
                  <c:v>36136</c:v>
                </c:pt>
                <c:pt idx="6826">
                  <c:v>36137</c:v>
                </c:pt>
                <c:pt idx="6827">
                  <c:v>36138</c:v>
                </c:pt>
                <c:pt idx="6828">
                  <c:v>36139</c:v>
                </c:pt>
                <c:pt idx="6829">
                  <c:v>36140</c:v>
                </c:pt>
                <c:pt idx="6830">
                  <c:v>36141</c:v>
                </c:pt>
                <c:pt idx="6831">
                  <c:v>36142</c:v>
                </c:pt>
                <c:pt idx="6832">
                  <c:v>36143</c:v>
                </c:pt>
                <c:pt idx="6833">
                  <c:v>36144</c:v>
                </c:pt>
                <c:pt idx="6834">
                  <c:v>36145</c:v>
                </c:pt>
                <c:pt idx="6835">
                  <c:v>36146</c:v>
                </c:pt>
                <c:pt idx="6836">
                  <c:v>36147</c:v>
                </c:pt>
                <c:pt idx="6837">
                  <c:v>36148</c:v>
                </c:pt>
                <c:pt idx="6838">
                  <c:v>36149</c:v>
                </c:pt>
                <c:pt idx="6839">
                  <c:v>36150</c:v>
                </c:pt>
                <c:pt idx="6840">
                  <c:v>36151</c:v>
                </c:pt>
                <c:pt idx="6841">
                  <c:v>36152</c:v>
                </c:pt>
                <c:pt idx="6842">
                  <c:v>36153</c:v>
                </c:pt>
                <c:pt idx="6843">
                  <c:v>36154</c:v>
                </c:pt>
                <c:pt idx="6844">
                  <c:v>36155</c:v>
                </c:pt>
                <c:pt idx="6845">
                  <c:v>36156</c:v>
                </c:pt>
                <c:pt idx="6846">
                  <c:v>36157</c:v>
                </c:pt>
                <c:pt idx="6847">
                  <c:v>36158</c:v>
                </c:pt>
                <c:pt idx="6848">
                  <c:v>36159</c:v>
                </c:pt>
                <c:pt idx="6849">
                  <c:v>36160</c:v>
                </c:pt>
                <c:pt idx="6850">
                  <c:v>36161</c:v>
                </c:pt>
                <c:pt idx="6851">
                  <c:v>36162</c:v>
                </c:pt>
                <c:pt idx="6852">
                  <c:v>36163</c:v>
                </c:pt>
                <c:pt idx="6853">
                  <c:v>36164</c:v>
                </c:pt>
                <c:pt idx="6854">
                  <c:v>36165</c:v>
                </c:pt>
                <c:pt idx="6855">
                  <c:v>36166</c:v>
                </c:pt>
                <c:pt idx="6856">
                  <c:v>36167</c:v>
                </c:pt>
                <c:pt idx="6857">
                  <c:v>36168</c:v>
                </c:pt>
                <c:pt idx="6858">
                  <c:v>36169</c:v>
                </c:pt>
                <c:pt idx="6859">
                  <c:v>36170</c:v>
                </c:pt>
                <c:pt idx="6860">
                  <c:v>36171</c:v>
                </c:pt>
                <c:pt idx="6861">
                  <c:v>36172</c:v>
                </c:pt>
                <c:pt idx="6862">
                  <c:v>36173</c:v>
                </c:pt>
                <c:pt idx="6863">
                  <c:v>36174</c:v>
                </c:pt>
                <c:pt idx="6864">
                  <c:v>36175</c:v>
                </c:pt>
                <c:pt idx="6865">
                  <c:v>36176</c:v>
                </c:pt>
                <c:pt idx="6866">
                  <c:v>36177</c:v>
                </c:pt>
                <c:pt idx="6867">
                  <c:v>36178</c:v>
                </c:pt>
                <c:pt idx="6868">
                  <c:v>36179</c:v>
                </c:pt>
                <c:pt idx="6869">
                  <c:v>36180</c:v>
                </c:pt>
                <c:pt idx="6870">
                  <c:v>36181</c:v>
                </c:pt>
                <c:pt idx="6871">
                  <c:v>36182</c:v>
                </c:pt>
                <c:pt idx="6872">
                  <c:v>36183</c:v>
                </c:pt>
                <c:pt idx="6873">
                  <c:v>36184</c:v>
                </c:pt>
                <c:pt idx="6874">
                  <c:v>36185</c:v>
                </c:pt>
                <c:pt idx="6875">
                  <c:v>36186</c:v>
                </c:pt>
                <c:pt idx="6876">
                  <c:v>36187</c:v>
                </c:pt>
                <c:pt idx="6877">
                  <c:v>36188</c:v>
                </c:pt>
                <c:pt idx="6878">
                  <c:v>36189</c:v>
                </c:pt>
                <c:pt idx="6879">
                  <c:v>36190</c:v>
                </c:pt>
                <c:pt idx="6880">
                  <c:v>36191</c:v>
                </c:pt>
                <c:pt idx="6881">
                  <c:v>36192</c:v>
                </c:pt>
                <c:pt idx="6882">
                  <c:v>36193</c:v>
                </c:pt>
                <c:pt idx="6883">
                  <c:v>36194</c:v>
                </c:pt>
                <c:pt idx="6884">
                  <c:v>36195</c:v>
                </c:pt>
                <c:pt idx="6885">
                  <c:v>36196</c:v>
                </c:pt>
                <c:pt idx="6886">
                  <c:v>36197</c:v>
                </c:pt>
                <c:pt idx="6887">
                  <c:v>36198</c:v>
                </c:pt>
                <c:pt idx="6888">
                  <c:v>36199</c:v>
                </c:pt>
                <c:pt idx="6889">
                  <c:v>36200</c:v>
                </c:pt>
                <c:pt idx="6890">
                  <c:v>36201</c:v>
                </c:pt>
                <c:pt idx="6891">
                  <c:v>36202</c:v>
                </c:pt>
                <c:pt idx="6892">
                  <c:v>36203</c:v>
                </c:pt>
                <c:pt idx="6893">
                  <c:v>36204</c:v>
                </c:pt>
                <c:pt idx="6894">
                  <c:v>36205</c:v>
                </c:pt>
                <c:pt idx="6895">
                  <c:v>36206</c:v>
                </c:pt>
                <c:pt idx="6896">
                  <c:v>36207</c:v>
                </c:pt>
                <c:pt idx="6897">
                  <c:v>36208</c:v>
                </c:pt>
                <c:pt idx="6898">
                  <c:v>36209</c:v>
                </c:pt>
                <c:pt idx="6899">
                  <c:v>36210</c:v>
                </c:pt>
                <c:pt idx="6900">
                  <c:v>36211</c:v>
                </c:pt>
                <c:pt idx="6901">
                  <c:v>36212</c:v>
                </c:pt>
                <c:pt idx="6902">
                  <c:v>36213</c:v>
                </c:pt>
                <c:pt idx="6903">
                  <c:v>36214</c:v>
                </c:pt>
                <c:pt idx="6904">
                  <c:v>36215</c:v>
                </c:pt>
                <c:pt idx="6905">
                  <c:v>36216</c:v>
                </c:pt>
                <c:pt idx="6906">
                  <c:v>36217</c:v>
                </c:pt>
                <c:pt idx="6907">
                  <c:v>36218</c:v>
                </c:pt>
                <c:pt idx="6908">
                  <c:v>36219</c:v>
                </c:pt>
                <c:pt idx="6909">
                  <c:v>36220</c:v>
                </c:pt>
                <c:pt idx="6910">
                  <c:v>36221</c:v>
                </c:pt>
                <c:pt idx="6911">
                  <c:v>36222</c:v>
                </c:pt>
                <c:pt idx="6912">
                  <c:v>36223</c:v>
                </c:pt>
                <c:pt idx="6913">
                  <c:v>36224</c:v>
                </c:pt>
                <c:pt idx="6914">
                  <c:v>36225</c:v>
                </c:pt>
                <c:pt idx="6915">
                  <c:v>36226</c:v>
                </c:pt>
                <c:pt idx="6916">
                  <c:v>36227</c:v>
                </c:pt>
                <c:pt idx="6917">
                  <c:v>36228</c:v>
                </c:pt>
                <c:pt idx="6918">
                  <c:v>36229</c:v>
                </c:pt>
                <c:pt idx="6919">
                  <c:v>36230</c:v>
                </c:pt>
                <c:pt idx="6920">
                  <c:v>36231</c:v>
                </c:pt>
                <c:pt idx="6921">
                  <c:v>36232</c:v>
                </c:pt>
                <c:pt idx="6922">
                  <c:v>36233</c:v>
                </c:pt>
                <c:pt idx="6923">
                  <c:v>36234</c:v>
                </c:pt>
                <c:pt idx="6924">
                  <c:v>36235</c:v>
                </c:pt>
                <c:pt idx="6925">
                  <c:v>36236</c:v>
                </c:pt>
                <c:pt idx="6926">
                  <c:v>36237</c:v>
                </c:pt>
                <c:pt idx="6927">
                  <c:v>36238</c:v>
                </c:pt>
                <c:pt idx="6928">
                  <c:v>36239</c:v>
                </c:pt>
                <c:pt idx="6929">
                  <c:v>36240</c:v>
                </c:pt>
                <c:pt idx="6930">
                  <c:v>36241</c:v>
                </c:pt>
                <c:pt idx="6931">
                  <c:v>36242</c:v>
                </c:pt>
                <c:pt idx="6932">
                  <c:v>36243</c:v>
                </c:pt>
                <c:pt idx="6933">
                  <c:v>36244</c:v>
                </c:pt>
                <c:pt idx="6934">
                  <c:v>36245</c:v>
                </c:pt>
                <c:pt idx="6935">
                  <c:v>36246</c:v>
                </c:pt>
                <c:pt idx="6936">
                  <c:v>36247</c:v>
                </c:pt>
                <c:pt idx="6937">
                  <c:v>36248</c:v>
                </c:pt>
                <c:pt idx="6938">
                  <c:v>36249</c:v>
                </c:pt>
                <c:pt idx="6939">
                  <c:v>36250</c:v>
                </c:pt>
                <c:pt idx="6940">
                  <c:v>36251</c:v>
                </c:pt>
                <c:pt idx="6941">
                  <c:v>36252</c:v>
                </c:pt>
                <c:pt idx="6942">
                  <c:v>36253</c:v>
                </c:pt>
                <c:pt idx="6943">
                  <c:v>36254</c:v>
                </c:pt>
                <c:pt idx="6944">
                  <c:v>36255</c:v>
                </c:pt>
                <c:pt idx="6945">
                  <c:v>36256</c:v>
                </c:pt>
                <c:pt idx="6946">
                  <c:v>36257</c:v>
                </c:pt>
                <c:pt idx="6947">
                  <c:v>36258</c:v>
                </c:pt>
                <c:pt idx="6948">
                  <c:v>36259</c:v>
                </c:pt>
                <c:pt idx="6949">
                  <c:v>36260</c:v>
                </c:pt>
                <c:pt idx="6950">
                  <c:v>36261</c:v>
                </c:pt>
                <c:pt idx="6951">
                  <c:v>36262</c:v>
                </c:pt>
                <c:pt idx="6952">
                  <c:v>36263</c:v>
                </c:pt>
                <c:pt idx="6953">
                  <c:v>36264</c:v>
                </c:pt>
                <c:pt idx="6954">
                  <c:v>36265</c:v>
                </c:pt>
                <c:pt idx="6955">
                  <c:v>36266</c:v>
                </c:pt>
                <c:pt idx="6956">
                  <c:v>36267</c:v>
                </c:pt>
                <c:pt idx="6957">
                  <c:v>36268</c:v>
                </c:pt>
                <c:pt idx="6958">
                  <c:v>36269</c:v>
                </c:pt>
                <c:pt idx="6959">
                  <c:v>36270</c:v>
                </c:pt>
                <c:pt idx="6960">
                  <c:v>36271</c:v>
                </c:pt>
                <c:pt idx="6961">
                  <c:v>36272</c:v>
                </c:pt>
                <c:pt idx="6962">
                  <c:v>36273</c:v>
                </c:pt>
                <c:pt idx="6963">
                  <c:v>36274</c:v>
                </c:pt>
                <c:pt idx="6964">
                  <c:v>36275</c:v>
                </c:pt>
                <c:pt idx="6965">
                  <c:v>36276</c:v>
                </c:pt>
                <c:pt idx="6966">
                  <c:v>36277</c:v>
                </c:pt>
                <c:pt idx="6967">
                  <c:v>36278</c:v>
                </c:pt>
                <c:pt idx="6968">
                  <c:v>36279</c:v>
                </c:pt>
                <c:pt idx="6969">
                  <c:v>36280</c:v>
                </c:pt>
                <c:pt idx="6970">
                  <c:v>36281</c:v>
                </c:pt>
                <c:pt idx="6971">
                  <c:v>36282</c:v>
                </c:pt>
                <c:pt idx="6972">
                  <c:v>36283</c:v>
                </c:pt>
                <c:pt idx="6973">
                  <c:v>36284</c:v>
                </c:pt>
                <c:pt idx="6974">
                  <c:v>36285</c:v>
                </c:pt>
                <c:pt idx="6975">
                  <c:v>36286</c:v>
                </c:pt>
                <c:pt idx="6976">
                  <c:v>36287</c:v>
                </c:pt>
                <c:pt idx="6977">
                  <c:v>36288</c:v>
                </c:pt>
                <c:pt idx="6978">
                  <c:v>36289</c:v>
                </c:pt>
                <c:pt idx="6979">
                  <c:v>36290</c:v>
                </c:pt>
                <c:pt idx="6980">
                  <c:v>36291</c:v>
                </c:pt>
                <c:pt idx="6981">
                  <c:v>36292</c:v>
                </c:pt>
                <c:pt idx="6982">
                  <c:v>36293</c:v>
                </c:pt>
                <c:pt idx="6983">
                  <c:v>36294</c:v>
                </c:pt>
                <c:pt idx="6984">
                  <c:v>36295</c:v>
                </c:pt>
                <c:pt idx="6985">
                  <c:v>36296</c:v>
                </c:pt>
                <c:pt idx="6986">
                  <c:v>36297</c:v>
                </c:pt>
                <c:pt idx="6987">
                  <c:v>36298</c:v>
                </c:pt>
                <c:pt idx="6988">
                  <c:v>36299</c:v>
                </c:pt>
                <c:pt idx="6989">
                  <c:v>36300</c:v>
                </c:pt>
                <c:pt idx="6990">
                  <c:v>36301</c:v>
                </c:pt>
                <c:pt idx="6991">
                  <c:v>36302</c:v>
                </c:pt>
                <c:pt idx="6992">
                  <c:v>36303</c:v>
                </c:pt>
                <c:pt idx="6993">
                  <c:v>36304</c:v>
                </c:pt>
                <c:pt idx="6994">
                  <c:v>36305</c:v>
                </c:pt>
                <c:pt idx="6995">
                  <c:v>36306</c:v>
                </c:pt>
                <c:pt idx="6996">
                  <c:v>36307</c:v>
                </c:pt>
                <c:pt idx="6997">
                  <c:v>36308</c:v>
                </c:pt>
                <c:pt idx="6998">
                  <c:v>36309</c:v>
                </c:pt>
                <c:pt idx="6999">
                  <c:v>36310</c:v>
                </c:pt>
                <c:pt idx="7000">
                  <c:v>36311</c:v>
                </c:pt>
                <c:pt idx="7001">
                  <c:v>36312</c:v>
                </c:pt>
                <c:pt idx="7002">
                  <c:v>36313</c:v>
                </c:pt>
                <c:pt idx="7003">
                  <c:v>36314</c:v>
                </c:pt>
                <c:pt idx="7004">
                  <c:v>36315</c:v>
                </c:pt>
                <c:pt idx="7005">
                  <c:v>36316</c:v>
                </c:pt>
                <c:pt idx="7006">
                  <c:v>36317</c:v>
                </c:pt>
                <c:pt idx="7007">
                  <c:v>36318</c:v>
                </c:pt>
                <c:pt idx="7008">
                  <c:v>36319</c:v>
                </c:pt>
                <c:pt idx="7009">
                  <c:v>36320</c:v>
                </c:pt>
                <c:pt idx="7010">
                  <c:v>36321</c:v>
                </c:pt>
                <c:pt idx="7011">
                  <c:v>36322</c:v>
                </c:pt>
                <c:pt idx="7012">
                  <c:v>36323</c:v>
                </c:pt>
                <c:pt idx="7013">
                  <c:v>36324</c:v>
                </c:pt>
                <c:pt idx="7014">
                  <c:v>36325</c:v>
                </c:pt>
                <c:pt idx="7015">
                  <c:v>36326</c:v>
                </c:pt>
                <c:pt idx="7016">
                  <c:v>36327</c:v>
                </c:pt>
                <c:pt idx="7017">
                  <c:v>36328</c:v>
                </c:pt>
                <c:pt idx="7018">
                  <c:v>36329</c:v>
                </c:pt>
                <c:pt idx="7019">
                  <c:v>36330</c:v>
                </c:pt>
                <c:pt idx="7020">
                  <c:v>36331</c:v>
                </c:pt>
                <c:pt idx="7021">
                  <c:v>36332</c:v>
                </c:pt>
                <c:pt idx="7022">
                  <c:v>36333</c:v>
                </c:pt>
                <c:pt idx="7023">
                  <c:v>36334</c:v>
                </c:pt>
                <c:pt idx="7024">
                  <c:v>36335</c:v>
                </c:pt>
                <c:pt idx="7025">
                  <c:v>36336</c:v>
                </c:pt>
                <c:pt idx="7026">
                  <c:v>36337</c:v>
                </c:pt>
                <c:pt idx="7027">
                  <c:v>36338</c:v>
                </c:pt>
                <c:pt idx="7028">
                  <c:v>36339</c:v>
                </c:pt>
                <c:pt idx="7029">
                  <c:v>36340</c:v>
                </c:pt>
                <c:pt idx="7030">
                  <c:v>36341</c:v>
                </c:pt>
                <c:pt idx="7031">
                  <c:v>36342</c:v>
                </c:pt>
                <c:pt idx="7032">
                  <c:v>36343</c:v>
                </c:pt>
                <c:pt idx="7033">
                  <c:v>36344</c:v>
                </c:pt>
                <c:pt idx="7034">
                  <c:v>36345</c:v>
                </c:pt>
                <c:pt idx="7035">
                  <c:v>36346</c:v>
                </c:pt>
                <c:pt idx="7036">
                  <c:v>36347</c:v>
                </c:pt>
                <c:pt idx="7037">
                  <c:v>36348</c:v>
                </c:pt>
                <c:pt idx="7038">
                  <c:v>36349</c:v>
                </c:pt>
                <c:pt idx="7039">
                  <c:v>36350</c:v>
                </c:pt>
                <c:pt idx="7040">
                  <c:v>36351</c:v>
                </c:pt>
                <c:pt idx="7041">
                  <c:v>36352</c:v>
                </c:pt>
                <c:pt idx="7042">
                  <c:v>36353</c:v>
                </c:pt>
                <c:pt idx="7043">
                  <c:v>36354</c:v>
                </c:pt>
                <c:pt idx="7044">
                  <c:v>36355</c:v>
                </c:pt>
                <c:pt idx="7045">
                  <c:v>36356</c:v>
                </c:pt>
                <c:pt idx="7046">
                  <c:v>36357</c:v>
                </c:pt>
                <c:pt idx="7047">
                  <c:v>36358</c:v>
                </c:pt>
                <c:pt idx="7048">
                  <c:v>36359</c:v>
                </c:pt>
                <c:pt idx="7049">
                  <c:v>36360</c:v>
                </c:pt>
                <c:pt idx="7050">
                  <c:v>36361</c:v>
                </c:pt>
                <c:pt idx="7051">
                  <c:v>36362</c:v>
                </c:pt>
                <c:pt idx="7052">
                  <c:v>36363</c:v>
                </c:pt>
                <c:pt idx="7053">
                  <c:v>36364</c:v>
                </c:pt>
                <c:pt idx="7054">
                  <c:v>36365</c:v>
                </c:pt>
                <c:pt idx="7055">
                  <c:v>36366</c:v>
                </c:pt>
                <c:pt idx="7056">
                  <c:v>36367</c:v>
                </c:pt>
                <c:pt idx="7057">
                  <c:v>36368</c:v>
                </c:pt>
                <c:pt idx="7058">
                  <c:v>36369</c:v>
                </c:pt>
                <c:pt idx="7059">
                  <c:v>36370</c:v>
                </c:pt>
                <c:pt idx="7060">
                  <c:v>36371</c:v>
                </c:pt>
                <c:pt idx="7061">
                  <c:v>36372</c:v>
                </c:pt>
                <c:pt idx="7062">
                  <c:v>36373</c:v>
                </c:pt>
                <c:pt idx="7063">
                  <c:v>36374</c:v>
                </c:pt>
                <c:pt idx="7064">
                  <c:v>36375</c:v>
                </c:pt>
                <c:pt idx="7065">
                  <c:v>36376</c:v>
                </c:pt>
                <c:pt idx="7066">
                  <c:v>36377</c:v>
                </c:pt>
                <c:pt idx="7067">
                  <c:v>36378</c:v>
                </c:pt>
                <c:pt idx="7068">
                  <c:v>36379</c:v>
                </c:pt>
                <c:pt idx="7069">
                  <c:v>36380</c:v>
                </c:pt>
                <c:pt idx="7070">
                  <c:v>36381</c:v>
                </c:pt>
                <c:pt idx="7071">
                  <c:v>36382</c:v>
                </c:pt>
                <c:pt idx="7072">
                  <c:v>36383</c:v>
                </c:pt>
                <c:pt idx="7073">
                  <c:v>36384</c:v>
                </c:pt>
                <c:pt idx="7074">
                  <c:v>36385</c:v>
                </c:pt>
                <c:pt idx="7075">
                  <c:v>36386</c:v>
                </c:pt>
                <c:pt idx="7076">
                  <c:v>36387</c:v>
                </c:pt>
                <c:pt idx="7077">
                  <c:v>36388</c:v>
                </c:pt>
                <c:pt idx="7078">
                  <c:v>36389</c:v>
                </c:pt>
                <c:pt idx="7079">
                  <c:v>36390</c:v>
                </c:pt>
                <c:pt idx="7080">
                  <c:v>36391</c:v>
                </c:pt>
                <c:pt idx="7081">
                  <c:v>36392</c:v>
                </c:pt>
                <c:pt idx="7082">
                  <c:v>36393</c:v>
                </c:pt>
                <c:pt idx="7083">
                  <c:v>36394</c:v>
                </c:pt>
                <c:pt idx="7084">
                  <c:v>36395</c:v>
                </c:pt>
                <c:pt idx="7085">
                  <c:v>36396</c:v>
                </c:pt>
                <c:pt idx="7086">
                  <c:v>36397</c:v>
                </c:pt>
                <c:pt idx="7087">
                  <c:v>36398</c:v>
                </c:pt>
                <c:pt idx="7088">
                  <c:v>36399</c:v>
                </c:pt>
                <c:pt idx="7089">
                  <c:v>36400</c:v>
                </c:pt>
                <c:pt idx="7090">
                  <c:v>36401</c:v>
                </c:pt>
                <c:pt idx="7091">
                  <c:v>36402</c:v>
                </c:pt>
                <c:pt idx="7092">
                  <c:v>36403</c:v>
                </c:pt>
                <c:pt idx="7093">
                  <c:v>36404</c:v>
                </c:pt>
                <c:pt idx="7094">
                  <c:v>36405</c:v>
                </c:pt>
                <c:pt idx="7095">
                  <c:v>36406</c:v>
                </c:pt>
                <c:pt idx="7096">
                  <c:v>36407</c:v>
                </c:pt>
                <c:pt idx="7097">
                  <c:v>36408</c:v>
                </c:pt>
                <c:pt idx="7098">
                  <c:v>36409</c:v>
                </c:pt>
                <c:pt idx="7099">
                  <c:v>36410</c:v>
                </c:pt>
                <c:pt idx="7100">
                  <c:v>36411</c:v>
                </c:pt>
                <c:pt idx="7101">
                  <c:v>36412</c:v>
                </c:pt>
                <c:pt idx="7102">
                  <c:v>36413</c:v>
                </c:pt>
                <c:pt idx="7103">
                  <c:v>36414</c:v>
                </c:pt>
                <c:pt idx="7104">
                  <c:v>36415</c:v>
                </c:pt>
                <c:pt idx="7105">
                  <c:v>36416</c:v>
                </c:pt>
                <c:pt idx="7106">
                  <c:v>36417</c:v>
                </c:pt>
                <c:pt idx="7107">
                  <c:v>36418</c:v>
                </c:pt>
                <c:pt idx="7108">
                  <c:v>36419</c:v>
                </c:pt>
                <c:pt idx="7109">
                  <c:v>36420</c:v>
                </c:pt>
                <c:pt idx="7110">
                  <c:v>36421</c:v>
                </c:pt>
                <c:pt idx="7111">
                  <c:v>36422</c:v>
                </c:pt>
                <c:pt idx="7112">
                  <c:v>36423</c:v>
                </c:pt>
                <c:pt idx="7113">
                  <c:v>36424</c:v>
                </c:pt>
                <c:pt idx="7114">
                  <c:v>36425</c:v>
                </c:pt>
                <c:pt idx="7115">
                  <c:v>36426</c:v>
                </c:pt>
                <c:pt idx="7116">
                  <c:v>36427</c:v>
                </c:pt>
                <c:pt idx="7117">
                  <c:v>36428</c:v>
                </c:pt>
                <c:pt idx="7118">
                  <c:v>36429</c:v>
                </c:pt>
                <c:pt idx="7119">
                  <c:v>36430</c:v>
                </c:pt>
                <c:pt idx="7120">
                  <c:v>36431</c:v>
                </c:pt>
                <c:pt idx="7121">
                  <c:v>36432</c:v>
                </c:pt>
                <c:pt idx="7122">
                  <c:v>36433</c:v>
                </c:pt>
                <c:pt idx="7123">
                  <c:v>36434</c:v>
                </c:pt>
                <c:pt idx="7124">
                  <c:v>36435</c:v>
                </c:pt>
                <c:pt idx="7125">
                  <c:v>36436</c:v>
                </c:pt>
                <c:pt idx="7126">
                  <c:v>36437</c:v>
                </c:pt>
                <c:pt idx="7127">
                  <c:v>36438</c:v>
                </c:pt>
                <c:pt idx="7128">
                  <c:v>36439</c:v>
                </c:pt>
                <c:pt idx="7129">
                  <c:v>36440</c:v>
                </c:pt>
                <c:pt idx="7130">
                  <c:v>36441</c:v>
                </c:pt>
                <c:pt idx="7131">
                  <c:v>36442</c:v>
                </c:pt>
                <c:pt idx="7132">
                  <c:v>36443</c:v>
                </c:pt>
                <c:pt idx="7133">
                  <c:v>36444</c:v>
                </c:pt>
                <c:pt idx="7134">
                  <c:v>36445</c:v>
                </c:pt>
                <c:pt idx="7135">
                  <c:v>36446</c:v>
                </c:pt>
                <c:pt idx="7136">
                  <c:v>36447</c:v>
                </c:pt>
                <c:pt idx="7137">
                  <c:v>36448</c:v>
                </c:pt>
                <c:pt idx="7138">
                  <c:v>36449</c:v>
                </c:pt>
                <c:pt idx="7139">
                  <c:v>36450</c:v>
                </c:pt>
                <c:pt idx="7140">
                  <c:v>36451</c:v>
                </c:pt>
                <c:pt idx="7141">
                  <c:v>36452</c:v>
                </c:pt>
                <c:pt idx="7142">
                  <c:v>36453</c:v>
                </c:pt>
                <c:pt idx="7143">
                  <c:v>36454</c:v>
                </c:pt>
                <c:pt idx="7144">
                  <c:v>36455</c:v>
                </c:pt>
                <c:pt idx="7145">
                  <c:v>36456</c:v>
                </c:pt>
                <c:pt idx="7146">
                  <c:v>36457</c:v>
                </c:pt>
                <c:pt idx="7147">
                  <c:v>36458</c:v>
                </c:pt>
                <c:pt idx="7148">
                  <c:v>36459</c:v>
                </c:pt>
                <c:pt idx="7149">
                  <c:v>36460</c:v>
                </c:pt>
                <c:pt idx="7150">
                  <c:v>36461</c:v>
                </c:pt>
                <c:pt idx="7151">
                  <c:v>36462</c:v>
                </c:pt>
                <c:pt idx="7152">
                  <c:v>36463</c:v>
                </c:pt>
                <c:pt idx="7153">
                  <c:v>36464</c:v>
                </c:pt>
                <c:pt idx="7154">
                  <c:v>36465</c:v>
                </c:pt>
                <c:pt idx="7155">
                  <c:v>36466</c:v>
                </c:pt>
                <c:pt idx="7156">
                  <c:v>36467</c:v>
                </c:pt>
                <c:pt idx="7157">
                  <c:v>36468</c:v>
                </c:pt>
                <c:pt idx="7158">
                  <c:v>36469</c:v>
                </c:pt>
                <c:pt idx="7159">
                  <c:v>36470</c:v>
                </c:pt>
                <c:pt idx="7160">
                  <c:v>36471</c:v>
                </c:pt>
                <c:pt idx="7161">
                  <c:v>36472</c:v>
                </c:pt>
                <c:pt idx="7162">
                  <c:v>36473</c:v>
                </c:pt>
                <c:pt idx="7163">
                  <c:v>36474</c:v>
                </c:pt>
                <c:pt idx="7164">
                  <c:v>36475</c:v>
                </c:pt>
                <c:pt idx="7165">
                  <c:v>36476</c:v>
                </c:pt>
                <c:pt idx="7166">
                  <c:v>36477</c:v>
                </c:pt>
                <c:pt idx="7167">
                  <c:v>36478</c:v>
                </c:pt>
                <c:pt idx="7168">
                  <c:v>36479</c:v>
                </c:pt>
                <c:pt idx="7169">
                  <c:v>36480</c:v>
                </c:pt>
                <c:pt idx="7170">
                  <c:v>36481</c:v>
                </c:pt>
                <c:pt idx="7171">
                  <c:v>36482</c:v>
                </c:pt>
                <c:pt idx="7172">
                  <c:v>36483</c:v>
                </c:pt>
                <c:pt idx="7173">
                  <c:v>36484</c:v>
                </c:pt>
                <c:pt idx="7174">
                  <c:v>36485</c:v>
                </c:pt>
                <c:pt idx="7175">
                  <c:v>36486</c:v>
                </c:pt>
                <c:pt idx="7176">
                  <c:v>36487</c:v>
                </c:pt>
                <c:pt idx="7177">
                  <c:v>36488</c:v>
                </c:pt>
                <c:pt idx="7178">
                  <c:v>36489</c:v>
                </c:pt>
                <c:pt idx="7179">
                  <c:v>36490</c:v>
                </c:pt>
                <c:pt idx="7180">
                  <c:v>36491</c:v>
                </c:pt>
                <c:pt idx="7181">
                  <c:v>36492</c:v>
                </c:pt>
                <c:pt idx="7182">
                  <c:v>36493</c:v>
                </c:pt>
                <c:pt idx="7183">
                  <c:v>36494</c:v>
                </c:pt>
                <c:pt idx="7184">
                  <c:v>36495</c:v>
                </c:pt>
                <c:pt idx="7185">
                  <c:v>36496</c:v>
                </c:pt>
                <c:pt idx="7186">
                  <c:v>36497</c:v>
                </c:pt>
                <c:pt idx="7187">
                  <c:v>36498</c:v>
                </c:pt>
                <c:pt idx="7188">
                  <c:v>36499</c:v>
                </c:pt>
                <c:pt idx="7189">
                  <c:v>36500</c:v>
                </c:pt>
                <c:pt idx="7190">
                  <c:v>36501</c:v>
                </c:pt>
                <c:pt idx="7191">
                  <c:v>36502</c:v>
                </c:pt>
                <c:pt idx="7192">
                  <c:v>36503</c:v>
                </c:pt>
                <c:pt idx="7193">
                  <c:v>36504</c:v>
                </c:pt>
                <c:pt idx="7194">
                  <c:v>36505</c:v>
                </c:pt>
                <c:pt idx="7195">
                  <c:v>36506</c:v>
                </c:pt>
                <c:pt idx="7196">
                  <c:v>36507</c:v>
                </c:pt>
                <c:pt idx="7197">
                  <c:v>36508</c:v>
                </c:pt>
                <c:pt idx="7198">
                  <c:v>36509</c:v>
                </c:pt>
                <c:pt idx="7199">
                  <c:v>36510</c:v>
                </c:pt>
                <c:pt idx="7200">
                  <c:v>36511</c:v>
                </c:pt>
                <c:pt idx="7201">
                  <c:v>36512</c:v>
                </c:pt>
                <c:pt idx="7202">
                  <c:v>36513</c:v>
                </c:pt>
                <c:pt idx="7203">
                  <c:v>36514</c:v>
                </c:pt>
                <c:pt idx="7204">
                  <c:v>36515</c:v>
                </c:pt>
                <c:pt idx="7205">
                  <c:v>36516</c:v>
                </c:pt>
                <c:pt idx="7206">
                  <c:v>36517</c:v>
                </c:pt>
                <c:pt idx="7207">
                  <c:v>36518</c:v>
                </c:pt>
                <c:pt idx="7208">
                  <c:v>36519</c:v>
                </c:pt>
                <c:pt idx="7209">
                  <c:v>36520</c:v>
                </c:pt>
                <c:pt idx="7210">
                  <c:v>36521</c:v>
                </c:pt>
                <c:pt idx="7211">
                  <c:v>36522</c:v>
                </c:pt>
                <c:pt idx="7212">
                  <c:v>36523</c:v>
                </c:pt>
                <c:pt idx="7213">
                  <c:v>36524</c:v>
                </c:pt>
                <c:pt idx="7214">
                  <c:v>36525</c:v>
                </c:pt>
                <c:pt idx="7215">
                  <c:v>36526</c:v>
                </c:pt>
                <c:pt idx="7216">
                  <c:v>36527</c:v>
                </c:pt>
                <c:pt idx="7217">
                  <c:v>36528</c:v>
                </c:pt>
                <c:pt idx="7218">
                  <c:v>36529</c:v>
                </c:pt>
                <c:pt idx="7219">
                  <c:v>36530</c:v>
                </c:pt>
                <c:pt idx="7220">
                  <c:v>36531</c:v>
                </c:pt>
                <c:pt idx="7221">
                  <c:v>36532</c:v>
                </c:pt>
                <c:pt idx="7222">
                  <c:v>36533</c:v>
                </c:pt>
                <c:pt idx="7223">
                  <c:v>36534</c:v>
                </c:pt>
                <c:pt idx="7224">
                  <c:v>36535</c:v>
                </c:pt>
                <c:pt idx="7225">
                  <c:v>36536</c:v>
                </c:pt>
                <c:pt idx="7226">
                  <c:v>36537</c:v>
                </c:pt>
                <c:pt idx="7227">
                  <c:v>36538</c:v>
                </c:pt>
                <c:pt idx="7228">
                  <c:v>36539</c:v>
                </c:pt>
                <c:pt idx="7229">
                  <c:v>36540</c:v>
                </c:pt>
                <c:pt idx="7230">
                  <c:v>36541</c:v>
                </c:pt>
                <c:pt idx="7231">
                  <c:v>36542</c:v>
                </c:pt>
                <c:pt idx="7232">
                  <c:v>36543</c:v>
                </c:pt>
                <c:pt idx="7233">
                  <c:v>36544</c:v>
                </c:pt>
                <c:pt idx="7234">
                  <c:v>36545</c:v>
                </c:pt>
                <c:pt idx="7235">
                  <c:v>36546</c:v>
                </c:pt>
                <c:pt idx="7236">
                  <c:v>36547</c:v>
                </c:pt>
                <c:pt idx="7237">
                  <c:v>36548</c:v>
                </c:pt>
                <c:pt idx="7238">
                  <c:v>36549</c:v>
                </c:pt>
                <c:pt idx="7239">
                  <c:v>36550</c:v>
                </c:pt>
                <c:pt idx="7240">
                  <c:v>36551</c:v>
                </c:pt>
                <c:pt idx="7241">
                  <c:v>36552</c:v>
                </c:pt>
                <c:pt idx="7242">
                  <c:v>36553</c:v>
                </c:pt>
                <c:pt idx="7243">
                  <c:v>36554</c:v>
                </c:pt>
                <c:pt idx="7244">
                  <c:v>36555</c:v>
                </c:pt>
                <c:pt idx="7245">
                  <c:v>36556</c:v>
                </c:pt>
                <c:pt idx="7246">
                  <c:v>36557</c:v>
                </c:pt>
                <c:pt idx="7247">
                  <c:v>36558</c:v>
                </c:pt>
                <c:pt idx="7248">
                  <c:v>36559</c:v>
                </c:pt>
                <c:pt idx="7249">
                  <c:v>36560</c:v>
                </c:pt>
                <c:pt idx="7250">
                  <c:v>36561</c:v>
                </c:pt>
                <c:pt idx="7251">
                  <c:v>36562</c:v>
                </c:pt>
                <c:pt idx="7252">
                  <c:v>36563</c:v>
                </c:pt>
                <c:pt idx="7253">
                  <c:v>36564</c:v>
                </c:pt>
                <c:pt idx="7254">
                  <c:v>36565</c:v>
                </c:pt>
                <c:pt idx="7255">
                  <c:v>36566</c:v>
                </c:pt>
                <c:pt idx="7256">
                  <c:v>36567</c:v>
                </c:pt>
                <c:pt idx="7257">
                  <c:v>36568</c:v>
                </c:pt>
                <c:pt idx="7258">
                  <c:v>36569</c:v>
                </c:pt>
                <c:pt idx="7259">
                  <c:v>36570</c:v>
                </c:pt>
                <c:pt idx="7260">
                  <c:v>36571</c:v>
                </c:pt>
                <c:pt idx="7261">
                  <c:v>36572</c:v>
                </c:pt>
                <c:pt idx="7262">
                  <c:v>36573</c:v>
                </c:pt>
                <c:pt idx="7263">
                  <c:v>36574</c:v>
                </c:pt>
                <c:pt idx="7264">
                  <c:v>36575</c:v>
                </c:pt>
                <c:pt idx="7265">
                  <c:v>36576</c:v>
                </c:pt>
                <c:pt idx="7266">
                  <c:v>36577</c:v>
                </c:pt>
                <c:pt idx="7267">
                  <c:v>36578</c:v>
                </c:pt>
                <c:pt idx="7268">
                  <c:v>36579</c:v>
                </c:pt>
                <c:pt idx="7269">
                  <c:v>36580</c:v>
                </c:pt>
                <c:pt idx="7270">
                  <c:v>36581</c:v>
                </c:pt>
                <c:pt idx="7271">
                  <c:v>36582</c:v>
                </c:pt>
                <c:pt idx="7272">
                  <c:v>36583</c:v>
                </c:pt>
                <c:pt idx="7273">
                  <c:v>36584</c:v>
                </c:pt>
                <c:pt idx="7274">
                  <c:v>36585</c:v>
                </c:pt>
                <c:pt idx="7275">
                  <c:v>36586</c:v>
                </c:pt>
                <c:pt idx="7276">
                  <c:v>36587</c:v>
                </c:pt>
                <c:pt idx="7277">
                  <c:v>36588</c:v>
                </c:pt>
                <c:pt idx="7278">
                  <c:v>36589</c:v>
                </c:pt>
                <c:pt idx="7279">
                  <c:v>36590</c:v>
                </c:pt>
                <c:pt idx="7280">
                  <c:v>36591</c:v>
                </c:pt>
                <c:pt idx="7281">
                  <c:v>36592</c:v>
                </c:pt>
                <c:pt idx="7282">
                  <c:v>36593</c:v>
                </c:pt>
                <c:pt idx="7283">
                  <c:v>36594</c:v>
                </c:pt>
                <c:pt idx="7284">
                  <c:v>36595</c:v>
                </c:pt>
                <c:pt idx="7285">
                  <c:v>36596</c:v>
                </c:pt>
                <c:pt idx="7286">
                  <c:v>36597</c:v>
                </c:pt>
                <c:pt idx="7287">
                  <c:v>36598</c:v>
                </c:pt>
                <c:pt idx="7288">
                  <c:v>36599</c:v>
                </c:pt>
                <c:pt idx="7289">
                  <c:v>36600</c:v>
                </c:pt>
                <c:pt idx="7290">
                  <c:v>36601</c:v>
                </c:pt>
                <c:pt idx="7291">
                  <c:v>36602</c:v>
                </c:pt>
                <c:pt idx="7292">
                  <c:v>36603</c:v>
                </c:pt>
                <c:pt idx="7293">
                  <c:v>36604</c:v>
                </c:pt>
                <c:pt idx="7294">
                  <c:v>36605</c:v>
                </c:pt>
                <c:pt idx="7295">
                  <c:v>36606</c:v>
                </c:pt>
                <c:pt idx="7296">
                  <c:v>36607</c:v>
                </c:pt>
                <c:pt idx="7297">
                  <c:v>36608</c:v>
                </c:pt>
                <c:pt idx="7298">
                  <c:v>36609</c:v>
                </c:pt>
                <c:pt idx="7299">
                  <c:v>36610</c:v>
                </c:pt>
                <c:pt idx="7300">
                  <c:v>36611</c:v>
                </c:pt>
                <c:pt idx="7301">
                  <c:v>36612</c:v>
                </c:pt>
                <c:pt idx="7302">
                  <c:v>36613</c:v>
                </c:pt>
                <c:pt idx="7303">
                  <c:v>36614</c:v>
                </c:pt>
                <c:pt idx="7304">
                  <c:v>36615</c:v>
                </c:pt>
                <c:pt idx="7305">
                  <c:v>36616</c:v>
                </c:pt>
                <c:pt idx="7306">
                  <c:v>36617</c:v>
                </c:pt>
                <c:pt idx="7307">
                  <c:v>36618</c:v>
                </c:pt>
                <c:pt idx="7308">
                  <c:v>36619</c:v>
                </c:pt>
                <c:pt idx="7309">
                  <c:v>36620</c:v>
                </c:pt>
                <c:pt idx="7310">
                  <c:v>36621</c:v>
                </c:pt>
                <c:pt idx="7311">
                  <c:v>36622</c:v>
                </c:pt>
                <c:pt idx="7312">
                  <c:v>36623</c:v>
                </c:pt>
                <c:pt idx="7313">
                  <c:v>36624</c:v>
                </c:pt>
                <c:pt idx="7314">
                  <c:v>36625</c:v>
                </c:pt>
                <c:pt idx="7315">
                  <c:v>36626</c:v>
                </c:pt>
                <c:pt idx="7316">
                  <c:v>36627</c:v>
                </c:pt>
                <c:pt idx="7317">
                  <c:v>36628</c:v>
                </c:pt>
                <c:pt idx="7318">
                  <c:v>36629</c:v>
                </c:pt>
                <c:pt idx="7319">
                  <c:v>36630</c:v>
                </c:pt>
                <c:pt idx="7320">
                  <c:v>36631</c:v>
                </c:pt>
                <c:pt idx="7321">
                  <c:v>36632</c:v>
                </c:pt>
                <c:pt idx="7322">
                  <c:v>36633</c:v>
                </c:pt>
                <c:pt idx="7323">
                  <c:v>36634</c:v>
                </c:pt>
                <c:pt idx="7324">
                  <c:v>36635</c:v>
                </c:pt>
                <c:pt idx="7325">
                  <c:v>36636</c:v>
                </c:pt>
                <c:pt idx="7326">
                  <c:v>36637</c:v>
                </c:pt>
                <c:pt idx="7327">
                  <c:v>36638</c:v>
                </c:pt>
                <c:pt idx="7328">
                  <c:v>36639</c:v>
                </c:pt>
                <c:pt idx="7329">
                  <c:v>36640</c:v>
                </c:pt>
                <c:pt idx="7330">
                  <c:v>36641</c:v>
                </c:pt>
                <c:pt idx="7331">
                  <c:v>36642</c:v>
                </c:pt>
                <c:pt idx="7332">
                  <c:v>36643</c:v>
                </c:pt>
                <c:pt idx="7333">
                  <c:v>36644</c:v>
                </c:pt>
                <c:pt idx="7334">
                  <c:v>36645</c:v>
                </c:pt>
                <c:pt idx="7335">
                  <c:v>36646</c:v>
                </c:pt>
                <c:pt idx="7336">
                  <c:v>36647</c:v>
                </c:pt>
                <c:pt idx="7337">
                  <c:v>36648</c:v>
                </c:pt>
                <c:pt idx="7338">
                  <c:v>36649</c:v>
                </c:pt>
                <c:pt idx="7339">
                  <c:v>36650</c:v>
                </c:pt>
                <c:pt idx="7340">
                  <c:v>36651</c:v>
                </c:pt>
                <c:pt idx="7341">
                  <c:v>36652</c:v>
                </c:pt>
                <c:pt idx="7342">
                  <c:v>36653</c:v>
                </c:pt>
                <c:pt idx="7343">
                  <c:v>36654</c:v>
                </c:pt>
                <c:pt idx="7344">
                  <c:v>36655</c:v>
                </c:pt>
                <c:pt idx="7345">
                  <c:v>36656</c:v>
                </c:pt>
                <c:pt idx="7346">
                  <c:v>36657</c:v>
                </c:pt>
                <c:pt idx="7347">
                  <c:v>36658</c:v>
                </c:pt>
                <c:pt idx="7348">
                  <c:v>36659</c:v>
                </c:pt>
                <c:pt idx="7349">
                  <c:v>36660</c:v>
                </c:pt>
                <c:pt idx="7350">
                  <c:v>36661</c:v>
                </c:pt>
                <c:pt idx="7351">
                  <c:v>36662</c:v>
                </c:pt>
                <c:pt idx="7352">
                  <c:v>36663</c:v>
                </c:pt>
                <c:pt idx="7353">
                  <c:v>36664</c:v>
                </c:pt>
                <c:pt idx="7354">
                  <c:v>36665</c:v>
                </c:pt>
                <c:pt idx="7355">
                  <c:v>36666</c:v>
                </c:pt>
                <c:pt idx="7356">
                  <c:v>36667</c:v>
                </c:pt>
                <c:pt idx="7357">
                  <c:v>36668</c:v>
                </c:pt>
                <c:pt idx="7358">
                  <c:v>36669</c:v>
                </c:pt>
                <c:pt idx="7359">
                  <c:v>36670</c:v>
                </c:pt>
                <c:pt idx="7360">
                  <c:v>36671</c:v>
                </c:pt>
                <c:pt idx="7361">
                  <c:v>36672</c:v>
                </c:pt>
                <c:pt idx="7362">
                  <c:v>36673</c:v>
                </c:pt>
                <c:pt idx="7363">
                  <c:v>36674</c:v>
                </c:pt>
                <c:pt idx="7364">
                  <c:v>36675</c:v>
                </c:pt>
                <c:pt idx="7365">
                  <c:v>36676</c:v>
                </c:pt>
                <c:pt idx="7366">
                  <c:v>36677</c:v>
                </c:pt>
                <c:pt idx="7367">
                  <c:v>36678</c:v>
                </c:pt>
                <c:pt idx="7368">
                  <c:v>36679</c:v>
                </c:pt>
                <c:pt idx="7369">
                  <c:v>36680</c:v>
                </c:pt>
                <c:pt idx="7370">
                  <c:v>36681</c:v>
                </c:pt>
                <c:pt idx="7371">
                  <c:v>36682</c:v>
                </c:pt>
                <c:pt idx="7372">
                  <c:v>36683</c:v>
                </c:pt>
                <c:pt idx="7373">
                  <c:v>36684</c:v>
                </c:pt>
                <c:pt idx="7374">
                  <c:v>36685</c:v>
                </c:pt>
                <c:pt idx="7375">
                  <c:v>36686</c:v>
                </c:pt>
                <c:pt idx="7376">
                  <c:v>36687</c:v>
                </c:pt>
                <c:pt idx="7377">
                  <c:v>36688</c:v>
                </c:pt>
                <c:pt idx="7378">
                  <c:v>36689</c:v>
                </c:pt>
                <c:pt idx="7379">
                  <c:v>36690</c:v>
                </c:pt>
                <c:pt idx="7380">
                  <c:v>36691</c:v>
                </c:pt>
                <c:pt idx="7381">
                  <c:v>36692</c:v>
                </c:pt>
                <c:pt idx="7382">
                  <c:v>36693</c:v>
                </c:pt>
                <c:pt idx="7383">
                  <c:v>36694</c:v>
                </c:pt>
                <c:pt idx="7384">
                  <c:v>36695</c:v>
                </c:pt>
                <c:pt idx="7385">
                  <c:v>36696</c:v>
                </c:pt>
                <c:pt idx="7386">
                  <c:v>36697</c:v>
                </c:pt>
                <c:pt idx="7387">
                  <c:v>36698</c:v>
                </c:pt>
                <c:pt idx="7388">
                  <c:v>36699</c:v>
                </c:pt>
                <c:pt idx="7389">
                  <c:v>36700</c:v>
                </c:pt>
                <c:pt idx="7390">
                  <c:v>36701</c:v>
                </c:pt>
                <c:pt idx="7391">
                  <c:v>36702</c:v>
                </c:pt>
                <c:pt idx="7392">
                  <c:v>36703</c:v>
                </c:pt>
                <c:pt idx="7393">
                  <c:v>36704</c:v>
                </c:pt>
                <c:pt idx="7394">
                  <c:v>36705</c:v>
                </c:pt>
                <c:pt idx="7395">
                  <c:v>36706</c:v>
                </c:pt>
                <c:pt idx="7396">
                  <c:v>36707</c:v>
                </c:pt>
                <c:pt idx="7397">
                  <c:v>36708</c:v>
                </c:pt>
                <c:pt idx="7398">
                  <c:v>36709</c:v>
                </c:pt>
                <c:pt idx="7399">
                  <c:v>36710</c:v>
                </c:pt>
                <c:pt idx="7400">
                  <c:v>36711</c:v>
                </c:pt>
                <c:pt idx="7401">
                  <c:v>36712</c:v>
                </c:pt>
                <c:pt idx="7402">
                  <c:v>36713</c:v>
                </c:pt>
                <c:pt idx="7403">
                  <c:v>36714</c:v>
                </c:pt>
                <c:pt idx="7404">
                  <c:v>36715</c:v>
                </c:pt>
                <c:pt idx="7405">
                  <c:v>36716</c:v>
                </c:pt>
                <c:pt idx="7406">
                  <c:v>36717</c:v>
                </c:pt>
                <c:pt idx="7407">
                  <c:v>36718</c:v>
                </c:pt>
                <c:pt idx="7408">
                  <c:v>36719</c:v>
                </c:pt>
                <c:pt idx="7409">
                  <c:v>36720</c:v>
                </c:pt>
                <c:pt idx="7410">
                  <c:v>36721</c:v>
                </c:pt>
                <c:pt idx="7411">
                  <c:v>36722</c:v>
                </c:pt>
                <c:pt idx="7412">
                  <c:v>36723</c:v>
                </c:pt>
                <c:pt idx="7413">
                  <c:v>36724</c:v>
                </c:pt>
                <c:pt idx="7414">
                  <c:v>36725</c:v>
                </c:pt>
                <c:pt idx="7415">
                  <c:v>36726</c:v>
                </c:pt>
                <c:pt idx="7416">
                  <c:v>36727</c:v>
                </c:pt>
                <c:pt idx="7417">
                  <c:v>36728</c:v>
                </c:pt>
                <c:pt idx="7418">
                  <c:v>36729</c:v>
                </c:pt>
                <c:pt idx="7419">
                  <c:v>36730</c:v>
                </c:pt>
                <c:pt idx="7420">
                  <c:v>36731</c:v>
                </c:pt>
                <c:pt idx="7421">
                  <c:v>36732</c:v>
                </c:pt>
                <c:pt idx="7422">
                  <c:v>36733</c:v>
                </c:pt>
                <c:pt idx="7423">
                  <c:v>36734</c:v>
                </c:pt>
                <c:pt idx="7424">
                  <c:v>36735</c:v>
                </c:pt>
                <c:pt idx="7425">
                  <c:v>36736</c:v>
                </c:pt>
                <c:pt idx="7426">
                  <c:v>36737</c:v>
                </c:pt>
                <c:pt idx="7427">
                  <c:v>36738</c:v>
                </c:pt>
                <c:pt idx="7428">
                  <c:v>36739</c:v>
                </c:pt>
                <c:pt idx="7429">
                  <c:v>36740</c:v>
                </c:pt>
                <c:pt idx="7430">
                  <c:v>36741</c:v>
                </c:pt>
                <c:pt idx="7431">
                  <c:v>36742</c:v>
                </c:pt>
                <c:pt idx="7432">
                  <c:v>36743</c:v>
                </c:pt>
                <c:pt idx="7433">
                  <c:v>36744</c:v>
                </c:pt>
                <c:pt idx="7434">
                  <c:v>36745</c:v>
                </c:pt>
                <c:pt idx="7435">
                  <c:v>36746</c:v>
                </c:pt>
                <c:pt idx="7436">
                  <c:v>36747</c:v>
                </c:pt>
                <c:pt idx="7437">
                  <c:v>36748</c:v>
                </c:pt>
                <c:pt idx="7438">
                  <c:v>36749</c:v>
                </c:pt>
                <c:pt idx="7439">
                  <c:v>36750</c:v>
                </c:pt>
                <c:pt idx="7440">
                  <c:v>36751</c:v>
                </c:pt>
                <c:pt idx="7441">
                  <c:v>36752</c:v>
                </c:pt>
                <c:pt idx="7442">
                  <c:v>36753</c:v>
                </c:pt>
                <c:pt idx="7443">
                  <c:v>36754</c:v>
                </c:pt>
                <c:pt idx="7444">
                  <c:v>36755</c:v>
                </c:pt>
                <c:pt idx="7445">
                  <c:v>36756</c:v>
                </c:pt>
                <c:pt idx="7446">
                  <c:v>36757</c:v>
                </c:pt>
                <c:pt idx="7447">
                  <c:v>36758</c:v>
                </c:pt>
                <c:pt idx="7448">
                  <c:v>36759</c:v>
                </c:pt>
                <c:pt idx="7449">
                  <c:v>36760</c:v>
                </c:pt>
                <c:pt idx="7450">
                  <c:v>36761</c:v>
                </c:pt>
                <c:pt idx="7451">
                  <c:v>36762</c:v>
                </c:pt>
                <c:pt idx="7452">
                  <c:v>36763</c:v>
                </c:pt>
                <c:pt idx="7453">
                  <c:v>36764</c:v>
                </c:pt>
                <c:pt idx="7454">
                  <c:v>36765</c:v>
                </c:pt>
                <c:pt idx="7455">
                  <c:v>36766</c:v>
                </c:pt>
                <c:pt idx="7456">
                  <c:v>36767</c:v>
                </c:pt>
                <c:pt idx="7457">
                  <c:v>36768</c:v>
                </c:pt>
                <c:pt idx="7458">
                  <c:v>36769</c:v>
                </c:pt>
                <c:pt idx="7459">
                  <c:v>36770</c:v>
                </c:pt>
                <c:pt idx="7460">
                  <c:v>36771</c:v>
                </c:pt>
                <c:pt idx="7461">
                  <c:v>36772</c:v>
                </c:pt>
                <c:pt idx="7462">
                  <c:v>36773</c:v>
                </c:pt>
                <c:pt idx="7463">
                  <c:v>36774</c:v>
                </c:pt>
                <c:pt idx="7464">
                  <c:v>36775</c:v>
                </c:pt>
                <c:pt idx="7465">
                  <c:v>36776</c:v>
                </c:pt>
                <c:pt idx="7466">
                  <c:v>36777</c:v>
                </c:pt>
                <c:pt idx="7467">
                  <c:v>36778</c:v>
                </c:pt>
                <c:pt idx="7468">
                  <c:v>36779</c:v>
                </c:pt>
                <c:pt idx="7469">
                  <c:v>36780</c:v>
                </c:pt>
                <c:pt idx="7470">
                  <c:v>36781</c:v>
                </c:pt>
                <c:pt idx="7471">
                  <c:v>36782</c:v>
                </c:pt>
                <c:pt idx="7472">
                  <c:v>36783</c:v>
                </c:pt>
                <c:pt idx="7473">
                  <c:v>36784</c:v>
                </c:pt>
                <c:pt idx="7474">
                  <c:v>36785</c:v>
                </c:pt>
                <c:pt idx="7475">
                  <c:v>36786</c:v>
                </c:pt>
                <c:pt idx="7476">
                  <c:v>36787</c:v>
                </c:pt>
                <c:pt idx="7477">
                  <c:v>36788</c:v>
                </c:pt>
                <c:pt idx="7478">
                  <c:v>36789</c:v>
                </c:pt>
                <c:pt idx="7479">
                  <c:v>36790</c:v>
                </c:pt>
                <c:pt idx="7480">
                  <c:v>36791</c:v>
                </c:pt>
                <c:pt idx="7481">
                  <c:v>36792</c:v>
                </c:pt>
                <c:pt idx="7482">
                  <c:v>36793</c:v>
                </c:pt>
                <c:pt idx="7483">
                  <c:v>36794</c:v>
                </c:pt>
                <c:pt idx="7484">
                  <c:v>36795</c:v>
                </c:pt>
                <c:pt idx="7485">
                  <c:v>36796</c:v>
                </c:pt>
                <c:pt idx="7486">
                  <c:v>36797</c:v>
                </c:pt>
                <c:pt idx="7487">
                  <c:v>36798</c:v>
                </c:pt>
                <c:pt idx="7488">
                  <c:v>36799</c:v>
                </c:pt>
                <c:pt idx="7489">
                  <c:v>36800</c:v>
                </c:pt>
                <c:pt idx="7490">
                  <c:v>36801</c:v>
                </c:pt>
                <c:pt idx="7491">
                  <c:v>36802</c:v>
                </c:pt>
                <c:pt idx="7492">
                  <c:v>36803</c:v>
                </c:pt>
                <c:pt idx="7493">
                  <c:v>36804</c:v>
                </c:pt>
                <c:pt idx="7494">
                  <c:v>36805</c:v>
                </c:pt>
                <c:pt idx="7495">
                  <c:v>36806</c:v>
                </c:pt>
                <c:pt idx="7496">
                  <c:v>36807</c:v>
                </c:pt>
                <c:pt idx="7497">
                  <c:v>36808</c:v>
                </c:pt>
                <c:pt idx="7498">
                  <c:v>36809</c:v>
                </c:pt>
                <c:pt idx="7499">
                  <c:v>36810</c:v>
                </c:pt>
                <c:pt idx="7500">
                  <c:v>36811</c:v>
                </c:pt>
                <c:pt idx="7501">
                  <c:v>36812</c:v>
                </c:pt>
                <c:pt idx="7502">
                  <c:v>36813</c:v>
                </c:pt>
                <c:pt idx="7503">
                  <c:v>36814</c:v>
                </c:pt>
                <c:pt idx="7504">
                  <c:v>36815</c:v>
                </c:pt>
                <c:pt idx="7505">
                  <c:v>36816</c:v>
                </c:pt>
                <c:pt idx="7506">
                  <c:v>36817</c:v>
                </c:pt>
                <c:pt idx="7507">
                  <c:v>36818</c:v>
                </c:pt>
                <c:pt idx="7508">
                  <c:v>36819</c:v>
                </c:pt>
                <c:pt idx="7509">
                  <c:v>36820</c:v>
                </c:pt>
                <c:pt idx="7510">
                  <c:v>36821</c:v>
                </c:pt>
                <c:pt idx="7511">
                  <c:v>36822</c:v>
                </c:pt>
                <c:pt idx="7512">
                  <c:v>36823</c:v>
                </c:pt>
                <c:pt idx="7513">
                  <c:v>36824</c:v>
                </c:pt>
                <c:pt idx="7514">
                  <c:v>36825</c:v>
                </c:pt>
                <c:pt idx="7515">
                  <c:v>36826</c:v>
                </c:pt>
                <c:pt idx="7516">
                  <c:v>36827</c:v>
                </c:pt>
                <c:pt idx="7517">
                  <c:v>36828</c:v>
                </c:pt>
                <c:pt idx="7518">
                  <c:v>36829</c:v>
                </c:pt>
                <c:pt idx="7519">
                  <c:v>36830</c:v>
                </c:pt>
                <c:pt idx="7520">
                  <c:v>36831</c:v>
                </c:pt>
                <c:pt idx="7521">
                  <c:v>36832</c:v>
                </c:pt>
                <c:pt idx="7522">
                  <c:v>36833</c:v>
                </c:pt>
                <c:pt idx="7523">
                  <c:v>36834</c:v>
                </c:pt>
                <c:pt idx="7524">
                  <c:v>36835</c:v>
                </c:pt>
                <c:pt idx="7525">
                  <c:v>36836</c:v>
                </c:pt>
                <c:pt idx="7526">
                  <c:v>36837</c:v>
                </c:pt>
                <c:pt idx="7527">
                  <c:v>36838</c:v>
                </c:pt>
                <c:pt idx="7528">
                  <c:v>36839</c:v>
                </c:pt>
                <c:pt idx="7529">
                  <c:v>36840</c:v>
                </c:pt>
                <c:pt idx="7530">
                  <c:v>36841</c:v>
                </c:pt>
                <c:pt idx="7531">
                  <c:v>36842</c:v>
                </c:pt>
                <c:pt idx="7532">
                  <c:v>36843</c:v>
                </c:pt>
                <c:pt idx="7533">
                  <c:v>36844</c:v>
                </c:pt>
                <c:pt idx="7534">
                  <c:v>36845</c:v>
                </c:pt>
                <c:pt idx="7535">
                  <c:v>36846</c:v>
                </c:pt>
                <c:pt idx="7536">
                  <c:v>36847</c:v>
                </c:pt>
                <c:pt idx="7537">
                  <c:v>36848</c:v>
                </c:pt>
                <c:pt idx="7538">
                  <c:v>36849</c:v>
                </c:pt>
                <c:pt idx="7539">
                  <c:v>36850</c:v>
                </c:pt>
                <c:pt idx="7540">
                  <c:v>36851</c:v>
                </c:pt>
                <c:pt idx="7541">
                  <c:v>36852</c:v>
                </c:pt>
                <c:pt idx="7542">
                  <c:v>36853</c:v>
                </c:pt>
                <c:pt idx="7543">
                  <c:v>36854</c:v>
                </c:pt>
                <c:pt idx="7544">
                  <c:v>36855</c:v>
                </c:pt>
                <c:pt idx="7545">
                  <c:v>36856</c:v>
                </c:pt>
                <c:pt idx="7546">
                  <c:v>36857</c:v>
                </c:pt>
                <c:pt idx="7547">
                  <c:v>36858</c:v>
                </c:pt>
                <c:pt idx="7548">
                  <c:v>36859</c:v>
                </c:pt>
                <c:pt idx="7549">
                  <c:v>36860</c:v>
                </c:pt>
                <c:pt idx="7550">
                  <c:v>36861</c:v>
                </c:pt>
                <c:pt idx="7551">
                  <c:v>36862</c:v>
                </c:pt>
                <c:pt idx="7552">
                  <c:v>36863</c:v>
                </c:pt>
                <c:pt idx="7553">
                  <c:v>36864</c:v>
                </c:pt>
                <c:pt idx="7554">
                  <c:v>36865</c:v>
                </c:pt>
                <c:pt idx="7555">
                  <c:v>36866</c:v>
                </c:pt>
                <c:pt idx="7556">
                  <c:v>36867</c:v>
                </c:pt>
                <c:pt idx="7557">
                  <c:v>36868</c:v>
                </c:pt>
                <c:pt idx="7558">
                  <c:v>36869</c:v>
                </c:pt>
                <c:pt idx="7559">
                  <c:v>36870</c:v>
                </c:pt>
                <c:pt idx="7560">
                  <c:v>36871</c:v>
                </c:pt>
                <c:pt idx="7561">
                  <c:v>36872</c:v>
                </c:pt>
                <c:pt idx="7562">
                  <c:v>36873</c:v>
                </c:pt>
                <c:pt idx="7563">
                  <c:v>36874</c:v>
                </c:pt>
                <c:pt idx="7564">
                  <c:v>36875</c:v>
                </c:pt>
                <c:pt idx="7565">
                  <c:v>36876</c:v>
                </c:pt>
                <c:pt idx="7566">
                  <c:v>36877</c:v>
                </c:pt>
                <c:pt idx="7567">
                  <c:v>36878</c:v>
                </c:pt>
                <c:pt idx="7568">
                  <c:v>36879</c:v>
                </c:pt>
                <c:pt idx="7569">
                  <c:v>36880</c:v>
                </c:pt>
                <c:pt idx="7570">
                  <c:v>36881</c:v>
                </c:pt>
                <c:pt idx="7571">
                  <c:v>36882</c:v>
                </c:pt>
                <c:pt idx="7572">
                  <c:v>36883</c:v>
                </c:pt>
                <c:pt idx="7573">
                  <c:v>36884</c:v>
                </c:pt>
                <c:pt idx="7574">
                  <c:v>36885</c:v>
                </c:pt>
                <c:pt idx="7575">
                  <c:v>36886</c:v>
                </c:pt>
                <c:pt idx="7576">
                  <c:v>36887</c:v>
                </c:pt>
                <c:pt idx="7577">
                  <c:v>36888</c:v>
                </c:pt>
                <c:pt idx="7578">
                  <c:v>36889</c:v>
                </c:pt>
                <c:pt idx="7579">
                  <c:v>36890</c:v>
                </c:pt>
                <c:pt idx="7580">
                  <c:v>36891</c:v>
                </c:pt>
                <c:pt idx="7581">
                  <c:v>36892</c:v>
                </c:pt>
                <c:pt idx="7582">
                  <c:v>36893</c:v>
                </c:pt>
                <c:pt idx="7583">
                  <c:v>36894</c:v>
                </c:pt>
                <c:pt idx="7584">
                  <c:v>36895</c:v>
                </c:pt>
                <c:pt idx="7585">
                  <c:v>36896</c:v>
                </c:pt>
                <c:pt idx="7586">
                  <c:v>36897</c:v>
                </c:pt>
                <c:pt idx="7587">
                  <c:v>36898</c:v>
                </c:pt>
                <c:pt idx="7588">
                  <c:v>36899</c:v>
                </c:pt>
                <c:pt idx="7589">
                  <c:v>36900</c:v>
                </c:pt>
                <c:pt idx="7590">
                  <c:v>36901</c:v>
                </c:pt>
                <c:pt idx="7591">
                  <c:v>36902</c:v>
                </c:pt>
                <c:pt idx="7592">
                  <c:v>36903</c:v>
                </c:pt>
                <c:pt idx="7593">
                  <c:v>36904</c:v>
                </c:pt>
                <c:pt idx="7594">
                  <c:v>36905</c:v>
                </c:pt>
                <c:pt idx="7595">
                  <c:v>36906</c:v>
                </c:pt>
                <c:pt idx="7596">
                  <c:v>36907</c:v>
                </c:pt>
                <c:pt idx="7597">
                  <c:v>36908</c:v>
                </c:pt>
                <c:pt idx="7598">
                  <c:v>36909</c:v>
                </c:pt>
                <c:pt idx="7599">
                  <c:v>36910</c:v>
                </c:pt>
                <c:pt idx="7600">
                  <c:v>36911</c:v>
                </c:pt>
                <c:pt idx="7601">
                  <c:v>36912</c:v>
                </c:pt>
                <c:pt idx="7602">
                  <c:v>36913</c:v>
                </c:pt>
                <c:pt idx="7603">
                  <c:v>36914</c:v>
                </c:pt>
                <c:pt idx="7604">
                  <c:v>36915</c:v>
                </c:pt>
                <c:pt idx="7605">
                  <c:v>36916</c:v>
                </c:pt>
                <c:pt idx="7606">
                  <c:v>36917</c:v>
                </c:pt>
                <c:pt idx="7607">
                  <c:v>36918</c:v>
                </c:pt>
                <c:pt idx="7608">
                  <c:v>36919</c:v>
                </c:pt>
                <c:pt idx="7609">
                  <c:v>36920</c:v>
                </c:pt>
                <c:pt idx="7610">
                  <c:v>36921</c:v>
                </c:pt>
                <c:pt idx="7611">
                  <c:v>36922</c:v>
                </c:pt>
                <c:pt idx="7612">
                  <c:v>36923</c:v>
                </c:pt>
                <c:pt idx="7613">
                  <c:v>36924</c:v>
                </c:pt>
                <c:pt idx="7614">
                  <c:v>36925</c:v>
                </c:pt>
                <c:pt idx="7615">
                  <c:v>36926</c:v>
                </c:pt>
                <c:pt idx="7616">
                  <c:v>36927</c:v>
                </c:pt>
                <c:pt idx="7617">
                  <c:v>36928</c:v>
                </c:pt>
                <c:pt idx="7618">
                  <c:v>36929</c:v>
                </c:pt>
                <c:pt idx="7619">
                  <c:v>36930</c:v>
                </c:pt>
                <c:pt idx="7620">
                  <c:v>36931</c:v>
                </c:pt>
                <c:pt idx="7621">
                  <c:v>36932</c:v>
                </c:pt>
                <c:pt idx="7622">
                  <c:v>36933</c:v>
                </c:pt>
                <c:pt idx="7623">
                  <c:v>36934</c:v>
                </c:pt>
                <c:pt idx="7624">
                  <c:v>36935</c:v>
                </c:pt>
                <c:pt idx="7625">
                  <c:v>36936</c:v>
                </c:pt>
                <c:pt idx="7626">
                  <c:v>36937</c:v>
                </c:pt>
                <c:pt idx="7627">
                  <c:v>36938</c:v>
                </c:pt>
                <c:pt idx="7628">
                  <c:v>36939</c:v>
                </c:pt>
                <c:pt idx="7629">
                  <c:v>36940</c:v>
                </c:pt>
                <c:pt idx="7630">
                  <c:v>36941</c:v>
                </c:pt>
                <c:pt idx="7631">
                  <c:v>36942</c:v>
                </c:pt>
                <c:pt idx="7632">
                  <c:v>36943</c:v>
                </c:pt>
                <c:pt idx="7633">
                  <c:v>36944</c:v>
                </c:pt>
                <c:pt idx="7634">
                  <c:v>36945</c:v>
                </c:pt>
                <c:pt idx="7635">
                  <c:v>36946</c:v>
                </c:pt>
                <c:pt idx="7636">
                  <c:v>36947</c:v>
                </c:pt>
                <c:pt idx="7637">
                  <c:v>36948</c:v>
                </c:pt>
                <c:pt idx="7638">
                  <c:v>36949</c:v>
                </c:pt>
                <c:pt idx="7639">
                  <c:v>36950</c:v>
                </c:pt>
                <c:pt idx="7640">
                  <c:v>36951</c:v>
                </c:pt>
                <c:pt idx="7641">
                  <c:v>36952</c:v>
                </c:pt>
                <c:pt idx="7642">
                  <c:v>36953</c:v>
                </c:pt>
                <c:pt idx="7643">
                  <c:v>36954</c:v>
                </c:pt>
                <c:pt idx="7644">
                  <c:v>36955</c:v>
                </c:pt>
                <c:pt idx="7645">
                  <c:v>36956</c:v>
                </c:pt>
                <c:pt idx="7646">
                  <c:v>36957</c:v>
                </c:pt>
                <c:pt idx="7647">
                  <c:v>36958</c:v>
                </c:pt>
                <c:pt idx="7648">
                  <c:v>36959</c:v>
                </c:pt>
                <c:pt idx="7649">
                  <c:v>36960</c:v>
                </c:pt>
                <c:pt idx="7650">
                  <c:v>36961</c:v>
                </c:pt>
                <c:pt idx="7651">
                  <c:v>36962</c:v>
                </c:pt>
                <c:pt idx="7652">
                  <c:v>36963</c:v>
                </c:pt>
                <c:pt idx="7653">
                  <c:v>36964</c:v>
                </c:pt>
                <c:pt idx="7654">
                  <c:v>36965</c:v>
                </c:pt>
                <c:pt idx="7655">
                  <c:v>36966</c:v>
                </c:pt>
                <c:pt idx="7656">
                  <c:v>36967</c:v>
                </c:pt>
                <c:pt idx="7657">
                  <c:v>36968</c:v>
                </c:pt>
                <c:pt idx="7658">
                  <c:v>36969</c:v>
                </c:pt>
                <c:pt idx="7659">
                  <c:v>36970</c:v>
                </c:pt>
                <c:pt idx="7660">
                  <c:v>36971</c:v>
                </c:pt>
                <c:pt idx="7661">
                  <c:v>36972</c:v>
                </c:pt>
                <c:pt idx="7662">
                  <c:v>36973</c:v>
                </c:pt>
                <c:pt idx="7663">
                  <c:v>36974</c:v>
                </c:pt>
                <c:pt idx="7664">
                  <c:v>36975</c:v>
                </c:pt>
                <c:pt idx="7665">
                  <c:v>36976</c:v>
                </c:pt>
                <c:pt idx="7666">
                  <c:v>36977</c:v>
                </c:pt>
                <c:pt idx="7667">
                  <c:v>36978</c:v>
                </c:pt>
                <c:pt idx="7668">
                  <c:v>36979</c:v>
                </c:pt>
                <c:pt idx="7669">
                  <c:v>36980</c:v>
                </c:pt>
                <c:pt idx="7670">
                  <c:v>36981</c:v>
                </c:pt>
                <c:pt idx="7671">
                  <c:v>36982</c:v>
                </c:pt>
                <c:pt idx="7672">
                  <c:v>36983</c:v>
                </c:pt>
                <c:pt idx="7673">
                  <c:v>36984</c:v>
                </c:pt>
                <c:pt idx="7674">
                  <c:v>36985</c:v>
                </c:pt>
                <c:pt idx="7675">
                  <c:v>36986</c:v>
                </c:pt>
                <c:pt idx="7676">
                  <c:v>36987</c:v>
                </c:pt>
                <c:pt idx="7677">
                  <c:v>36988</c:v>
                </c:pt>
                <c:pt idx="7678">
                  <c:v>36989</c:v>
                </c:pt>
                <c:pt idx="7679">
                  <c:v>36990</c:v>
                </c:pt>
                <c:pt idx="7680">
                  <c:v>36991</c:v>
                </c:pt>
                <c:pt idx="7681">
                  <c:v>36992</c:v>
                </c:pt>
                <c:pt idx="7682">
                  <c:v>36993</c:v>
                </c:pt>
                <c:pt idx="7683">
                  <c:v>36994</c:v>
                </c:pt>
                <c:pt idx="7684">
                  <c:v>36995</c:v>
                </c:pt>
                <c:pt idx="7685">
                  <c:v>36996</c:v>
                </c:pt>
                <c:pt idx="7686">
                  <c:v>36997</c:v>
                </c:pt>
                <c:pt idx="7687">
                  <c:v>36998</c:v>
                </c:pt>
                <c:pt idx="7688">
                  <c:v>36999</c:v>
                </c:pt>
                <c:pt idx="7689">
                  <c:v>37000</c:v>
                </c:pt>
                <c:pt idx="7690">
                  <c:v>37001</c:v>
                </c:pt>
                <c:pt idx="7691">
                  <c:v>37002</c:v>
                </c:pt>
                <c:pt idx="7692">
                  <c:v>37003</c:v>
                </c:pt>
                <c:pt idx="7693">
                  <c:v>37004</c:v>
                </c:pt>
                <c:pt idx="7694">
                  <c:v>37005</c:v>
                </c:pt>
                <c:pt idx="7695">
                  <c:v>37006</c:v>
                </c:pt>
                <c:pt idx="7696">
                  <c:v>37007</c:v>
                </c:pt>
                <c:pt idx="7697">
                  <c:v>37008</c:v>
                </c:pt>
                <c:pt idx="7698">
                  <c:v>37009</c:v>
                </c:pt>
                <c:pt idx="7699">
                  <c:v>37010</c:v>
                </c:pt>
                <c:pt idx="7700">
                  <c:v>37011</c:v>
                </c:pt>
                <c:pt idx="7701">
                  <c:v>37012</c:v>
                </c:pt>
                <c:pt idx="7702">
                  <c:v>37013</c:v>
                </c:pt>
                <c:pt idx="7703">
                  <c:v>37014</c:v>
                </c:pt>
                <c:pt idx="7704">
                  <c:v>37015</c:v>
                </c:pt>
                <c:pt idx="7705">
                  <c:v>37016</c:v>
                </c:pt>
                <c:pt idx="7706">
                  <c:v>37017</c:v>
                </c:pt>
                <c:pt idx="7707">
                  <c:v>37018</c:v>
                </c:pt>
                <c:pt idx="7708">
                  <c:v>37019</c:v>
                </c:pt>
                <c:pt idx="7709">
                  <c:v>37020</c:v>
                </c:pt>
                <c:pt idx="7710">
                  <c:v>37021</c:v>
                </c:pt>
                <c:pt idx="7711">
                  <c:v>37022</c:v>
                </c:pt>
                <c:pt idx="7712">
                  <c:v>37023</c:v>
                </c:pt>
                <c:pt idx="7713">
                  <c:v>37024</c:v>
                </c:pt>
                <c:pt idx="7714">
                  <c:v>37025</c:v>
                </c:pt>
                <c:pt idx="7715">
                  <c:v>37026</c:v>
                </c:pt>
                <c:pt idx="7716">
                  <c:v>37027</c:v>
                </c:pt>
                <c:pt idx="7717">
                  <c:v>37028</c:v>
                </c:pt>
                <c:pt idx="7718">
                  <c:v>37029</c:v>
                </c:pt>
                <c:pt idx="7719">
                  <c:v>37030</c:v>
                </c:pt>
                <c:pt idx="7720">
                  <c:v>37031</c:v>
                </c:pt>
                <c:pt idx="7721">
                  <c:v>37032</c:v>
                </c:pt>
                <c:pt idx="7722">
                  <c:v>37033</c:v>
                </c:pt>
                <c:pt idx="7723">
                  <c:v>37034</c:v>
                </c:pt>
                <c:pt idx="7724">
                  <c:v>37035</c:v>
                </c:pt>
                <c:pt idx="7725">
                  <c:v>37036</c:v>
                </c:pt>
                <c:pt idx="7726">
                  <c:v>37037</c:v>
                </c:pt>
                <c:pt idx="7727">
                  <c:v>37038</c:v>
                </c:pt>
                <c:pt idx="7728">
                  <c:v>37039</c:v>
                </c:pt>
                <c:pt idx="7729">
                  <c:v>37040</c:v>
                </c:pt>
                <c:pt idx="7730">
                  <c:v>37041</c:v>
                </c:pt>
                <c:pt idx="7731">
                  <c:v>37042</c:v>
                </c:pt>
                <c:pt idx="7732">
                  <c:v>37043</c:v>
                </c:pt>
                <c:pt idx="7733">
                  <c:v>37044</c:v>
                </c:pt>
                <c:pt idx="7734">
                  <c:v>37045</c:v>
                </c:pt>
                <c:pt idx="7735">
                  <c:v>37046</c:v>
                </c:pt>
                <c:pt idx="7736">
                  <c:v>37047</c:v>
                </c:pt>
                <c:pt idx="7737">
                  <c:v>37048</c:v>
                </c:pt>
                <c:pt idx="7738">
                  <c:v>37049</c:v>
                </c:pt>
                <c:pt idx="7739">
                  <c:v>37050</c:v>
                </c:pt>
                <c:pt idx="7740">
                  <c:v>37051</c:v>
                </c:pt>
                <c:pt idx="7741">
                  <c:v>37052</c:v>
                </c:pt>
                <c:pt idx="7742">
                  <c:v>37053</c:v>
                </c:pt>
                <c:pt idx="7743">
                  <c:v>37054</c:v>
                </c:pt>
                <c:pt idx="7744">
                  <c:v>37055</c:v>
                </c:pt>
                <c:pt idx="7745">
                  <c:v>37056</c:v>
                </c:pt>
                <c:pt idx="7746">
                  <c:v>37057</c:v>
                </c:pt>
                <c:pt idx="7747">
                  <c:v>37058</c:v>
                </c:pt>
                <c:pt idx="7748">
                  <c:v>37059</c:v>
                </c:pt>
                <c:pt idx="7749">
                  <c:v>37060</c:v>
                </c:pt>
                <c:pt idx="7750">
                  <c:v>37061</c:v>
                </c:pt>
                <c:pt idx="7751">
                  <c:v>37062</c:v>
                </c:pt>
                <c:pt idx="7752">
                  <c:v>37063</c:v>
                </c:pt>
                <c:pt idx="7753">
                  <c:v>37064</c:v>
                </c:pt>
                <c:pt idx="7754">
                  <c:v>37065</c:v>
                </c:pt>
                <c:pt idx="7755">
                  <c:v>37066</c:v>
                </c:pt>
                <c:pt idx="7756">
                  <c:v>37067</c:v>
                </c:pt>
                <c:pt idx="7757">
                  <c:v>37068</c:v>
                </c:pt>
                <c:pt idx="7758">
                  <c:v>37069</c:v>
                </c:pt>
                <c:pt idx="7759">
                  <c:v>37070</c:v>
                </c:pt>
                <c:pt idx="7760">
                  <c:v>37071</c:v>
                </c:pt>
                <c:pt idx="7761">
                  <c:v>37072</c:v>
                </c:pt>
                <c:pt idx="7762">
                  <c:v>37073</c:v>
                </c:pt>
                <c:pt idx="7763">
                  <c:v>37074</c:v>
                </c:pt>
                <c:pt idx="7764">
                  <c:v>37075</c:v>
                </c:pt>
                <c:pt idx="7765">
                  <c:v>37076</c:v>
                </c:pt>
                <c:pt idx="7766">
                  <c:v>37077</c:v>
                </c:pt>
                <c:pt idx="7767">
                  <c:v>37078</c:v>
                </c:pt>
                <c:pt idx="7768">
                  <c:v>37079</c:v>
                </c:pt>
                <c:pt idx="7769">
                  <c:v>37080</c:v>
                </c:pt>
                <c:pt idx="7770">
                  <c:v>37081</c:v>
                </c:pt>
                <c:pt idx="7771">
                  <c:v>37082</c:v>
                </c:pt>
                <c:pt idx="7772">
                  <c:v>37083</c:v>
                </c:pt>
                <c:pt idx="7773">
                  <c:v>37084</c:v>
                </c:pt>
                <c:pt idx="7774">
                  <c:v>37085</c:v>
                </c:pt>
                <c:pt idx="7775">
                  <c:v>37086</c:v>
                </c:pt>
                <c:pt idx="7776">
                  <c:v>37087</c:v>
                </c:pt>
                <c:pt idx="7777">
                  <c:v>37088</c:v>
                </c:pt>
                <c:pt idx="7778">
                  <c:v>37089</c:v>
                </c:pt>
                <c:pt idx="7779">
                  <c:v>37090</c:v>
                </c:pt>
                <c:pt idx="7780">
                  <c:v>37091</c:v>
                </c:pt>
                <c:pt idx="7781">
                  <c:v>37092</c:v>
                </c:pt>
                <c:pt idx="7782">
                  <c:v>37093</c:v>
                </c:pt>
                <c:pt idx="7783">
                  <c:v>37094</c:v>
                </c:pt>
                <c:pt idx="7784">
                  <c:v>37095</c:v>
                </c:pt>
                <c:pt idx="7785">
                  <c:v>37096</c:v>
                </c:pt>
                <c:pt idx="7786">
                  <c:v>37097</c:v>
                </c:pt>
                <c:pt idx="7787">
                  <c:v>37098</c:v>
                </c:pt>
                <c:pt idx="7788">
                  <c:v>37099</c:v>
                </c:pt>
                <c:pt idx="7789">
                  <c:v>37100</c:v>
                </c:pt>
                <c:pt idx="7790">
                  <c:v>37101</c:v>
                </c:pt>
                <c:pt idx="7791">
                  <c:v>37102</c:v>
                </c:pt>
                <c:pt idx="7792">
                  <c:v>37103</c:v>
                </c:pt>
                <c:pt idx="7793">
                  <c:v>37104</c:v>
                </c:pt>
                <c:pt idx="7794">
                  <c:v>37105</c:v>
                </c:pt>
                <c:pt idx="7795">
                  <c:v>37106</c:v>
                </c:pt>
                <c:pt idx="7796">
                  <c:v>37107</c:v>
                </c:pt>
                <c:pt idx="7797">
                  <c:v>37108</c:v>
                </c:pt>
                <c:pt idx="7798">
                  <c:v>37109</c:v>
                </c:pt>
                <c:pt idx="7799">
                  <c:v>37110</c:v>
                </c:pt>
                <c:pt idx="7800">
                  <c:v>37111</c:v>
                </c:pt>
                <c:pt idx="7801">
                  <c:v>37112</c:v>
                </c:pt>
                <c:pt idx="7802">
                  <c:v>37113</c:v>
                </c:pt>
                <c:pt idx="7803">
                  <c:v>37114</c:v>
                </c:pt>
                <c:pt idx="7804">
                  <c:v>37115</c:v>
                </c:pt>
                <c:pt idx="7805">
                  <c:v>37116</c:v>
                </c:pt>
                <c:pt idx="7806">
                  <c:v>37117</c:v>
                </c:pt>
                <c:pt idx="7807">
                  <c:v>37118</c:v>
                </c:pt>
                <c:pt idx="7808">
                  <c:v>37119</c:v>
                </c:pt>
                <c:pt idx="7809">
                  <c:v>37120</c:v>
                </c:pt>
                <c:pt idx="7810">
                  <c:v>37121</c:v>
                </c:pt>
                <c:pt idx="7811">
                  <c:v>37122</c:v>
                </c:pt>
                <c:pt idx="7812">
                  <c:v>37123</c:v>
                </c:pt>
                <c:pt idx="7813">
                  <c:v>37124</c:v>
                </c:pt>
                <c:pt idx="7814">
                  <c:v>37125</c:v>
                </c:pt>
                <c:pt idx="7815">
                  <c:v>37126</c:v>
                </c:pt>
                <c:pt idx="7816">
                  <c:v>37127</c:v>
                </c:pt>
                <c:pt idx="7817">
                  <c:v>37128</c:v>
                </c:pt>
                <c:pt idx="7818">
                  <c:v>37129</c:v>
                </c:pt>
                <c:pt idx="7819">
                  <c:v>37130</c:v>
                </c:pt>
                <c:pt idx="7820">
                  <c:v>37131</c:v>
                </c:pt>
                <c:pt idx="7821">
                  <c:v>37132</c:v>
                </c:pt>
                <c:pt idx="7822">
                  <c:v>37133</c:v>
                </c:pt>
                <c:pt idx="7823">
                  <c:v>37134</c:v>
                </c:pt>
                <c:pt idx="7824">
                  <c:v>37135</c:v>
                </c:pt>
                <c:pt idx="7825">
                  <c:v>37136</c:v>
                </c:pt>
                <c:pt idx="7826">
                  <c:v>37137</c:v>
                </c:pt>
                <c:pt idx="7827">
                  <c:v>37138</c:v>
                </c:pt>
                <c:pt idx="7828">
                  <c:v>37139</c:v>
                </c:pt>
                <c:pt idx="7829">
                  <c:v>37140</c:v>
                </c:pt>
                <c:pt idx="7830">
                  <c:v>37141</c:v>
                </c:pt>
                <c:pt idx="7831">
                  <c:v>37142</c:v>
                </c:pt>
                <c:pt idx="7832">
                  <c:v>37143</c:v>
                </c:pt>
                <c:pt idx="7833">
                  <c:v>37144</c:v>
                </c:pt>
                <c:pt idx="7834">
                  <c:v>37145</c:v>
                </c:pt>
                <c:pt idx="7835">
                  <c:v>37146</c:v>
                </c:pt>
                <c:pt idx="7836">
                  <c:v>37147</c:v>
                </c:pt>
                <c:pt idx="7837">
                  <c:v>37148</c:v>
                </c:pt>
                <c:pt idx="7838">
                  <c:v>37149</c:v>
                </c:pt>
                <c:pt idx="7839">
                  <c:v>37150</c:v>
                </c:pt>
                <c:pt idx="7840">
                  <c:v>37151</c:v>
                </c:pt>
                <c:pt idx="7841">
                  <c:v>37152</c:v>
                </c:pt>
                <c:pt idx="7842">
                  <c:v>37153</c:v>
                </c:pt>
                <c:pt idx="7843">
                  <c:v>37154</c:v>
                </c:pt>
                <c:pt idx="7844">
                  <c:v>37155</c:v>
                </c:pt>
                <c:pt idx="7845">
                  <c:v>37156</c:v>
                </c:pt>
                <c:pt idx="7846">
                  <c:v>37157</c:v>
                </c:pt>
                <c:pt idx="7847">
                  <c:v>37158</c:v>
                </c:pt>
                <c:pt idx="7848">
                  <c:v>37159</c:v>
                </c:pt>
                <c:pt idx="7849">
                  <c:v>37160</c:v>
                </c:pt>
                <c:pt idx="7850">
                  <c:v>37161</c:v>
                </c:pt>
                <c:pt idx="7851">
                  <c:v>37162</c:v>
                </c:pt>
                <c:pt idx="7852">
                  <c:v>37163</c:v>
                </c:pt>
                <c:pt idx="7853">
                  <c:v>37164</c:v>
                </c:pt>
                <c:pt idx="7854">
                  <c:v>37165</c:v>
                </c:pt>
                <c:pt idx="7855">
                  <c:v>37166</c:v>
                </c:pt>
                <c:pt idx="7856">
                  <c:v>37167</c:v>
                </c:pt>
                <c:pt idx="7857">
                  <c:v>37168</c:v>
                </c:pt>
                <c:pt idx="7858">
                  <c:v>37169</c:v>
                </c:pt>
                <c:pt idx="7859">
                  <c:v>37170</c:v>
                </c:pt>
                <c:pt idx="7860">
                  <c:v>37171</c:v>
                </c:pt>
                <c:pt idx="7861">
                  <c:v>37172</c:v>
                </c:pt>
                <c:pt idx="7862">
                  <c:v>37173</c:v>
                </c:pt>
                <c:pt idx="7863">
                  <c:v>37174</c:v>
                </c:pt>
                <c:pt idx="7864">
                  <c:v>37175</c:v>
                </c:pt>
                <c:pt idx="7865">
                  <c:v>37176</c:v>
                </c:pt>
                <c:pt idx="7866">
                  <c:v>37177</c:v>
                </c:pt>
                <c:pt idx="7867">
                  <c:v>37178</c:v>
                </c:pt>
                <c:pt idx="7868">
                  <c:v>37179</c:v>
                </c:pt>
                <c:pt idx="7869">
                  <c:v>37180</c:v>
                </c:pt>
                <c:pt idx="7870">
                  <c:v>37181</c:v>
                </c:pt>
                <c:pt idx="7871">
                  <c:v>37182</c:v>
                </c:pt>
                <c:pt idx="7872">
                  <c:v>37183</c:v>
                </c:pt>
                <c:pt idx="7873">
                  <c:v>37184</c:v>
                </c:pt>
                <c:pt idx="7874">
                  <c:v>37185</c:v>
                </c:pt>
                <c:pt idx="7875">
                  <c:v>37186</c:v>
                </c:pt>
                <c:pt idx="7876">
                  <c:v>37187</c:v>
                </c:pt>
                <c:pt idx="7877">
                  <c:v>37188</c:v>
                </c:pt>
                <c:pt idx="7878">
                  <c:v>37189</c:v>
                </c:pt>
                <c:pt idx="7879">
                  <c:v>37190</c:v>
                </c:pt>
                <c:pt idx="7880">
                  <c:v>37191</c:v>
                </c:pt>
                <c:pt idx="7881">
                  <c:v>37192</c:v>
                </c:pt>
                <c:pt idx="7882">
                  <c:v>37193</c:v>
                </c:pt>
                <c:pt idx="7883">
                  <c:v>37194</c:v>
                </c:pt>
                <c:pt idx="7884">
                  <c:v>37195</c:v>
                </c:pt>
                <c:pt idx="7885">
                  <c:v>37196</c:v>
                </c:pt>
                <c:pt idx="7886">
                  <c:v>37197</c:v>
                </c:pt>
                <c:pt idx="7887">
                  <c:v>37198</c:v>
                </c:pt>
                <c:pt idx="7888">
                  <c:v>37199</c:v>
                </c:pt>
                <c:pt idx="7889">
                  <c:v>37200</c:v>
                </c:pt>
                <c:pt idx="7890">
                  <c:v>37201</c:v>
                </c:pt>
                <c:pt idx="7891">
                  <c:v>37202</c:v>
                </c:pt>
                <c:pt idx="7892">
                  <c:v>37203</c:v>
                </c:pt>
                <c:pt idx="7893">
                  <c:v>37204</c:v>
                </c:pt>
                <c:pt idx="7894">
                  <c:v>37205</c:v>
                </c:pt>
                <c:pt idx="7895">
                  <c:v>37206</c:v>
                </c:pt>
                <c:pt idx="7896">
                  <c:v>37207</c:v>
                </c:pt>
                <c:pt idx="7897">
                  <c:v>37208</c:v>
                </c:pt>
                <c:pt idx="7898">
                  <c:v>37209</c:v>
                </c:pt>
                <c:pt idx="7899">
                  <c:v>37210</c:v>
                </c:pt>
                <c:pt idx="7900">
                  <c:v>37211</c:v>
                </c:pt>
                <c:pt idx="7901">
                  <c:v>37212</c:v>
                </c:pt>
                <c:pt idx="7902">
                  <c:v>37213</c:v>
                </c:pt>
                <c:pt idx="7903">
                  <c:v>37214</c:v>
                </c:pt>
                <c:pt idx="7904">
                  <c:v>37215</c:v>
                </c:pt>
                <c:pt idx="7905">
                  <c:v>37216</c:v>
                </c:pt>
                <c:pt idx="7906">
                  <c:v>37217</c:v>
                </c:pt>
                <c:pt idx="7907">
                  <c:v>37218</c:v>
                </c:pt>
                <c:pt idx="7908">
                  <c:v>37219</c:v>
                </c:pt>
                <c:pt idx="7909">
                  <c:v>37220</c:v>
                </c:pt>
                <c:pt idx="7910">
                  <c:v>37221</c:v>
                </c:pt>
                <c:pt idx="7911">
                  <c:v>37222</c:v>
                </c:pt>
                <c:pt idx="7912">
                  <c:v>37223</c:v>
                </c:pt>
                <c:pt idx="7913">
                  <c:v>37224</c:v>
                </c:pt>
                <c:pt idx="7914">
                  <c:v>37225</c:v>
                </c:pt>
                <c:pt idx="7915">
                  <c:v>37226</c:v>
                </c:pt>
                <c:pt idx="7916">
                  <c:v>37227</c:v>
                </c:pt>
                <c:pt idx="7917">
                  <c:v>37228</c:v>
                </c:pt>
                <c:pt idx="7918">
                  <c:v>37229</c:v>
                </c:pt>
                <c:pt idx="7919">
                  <c:v>37230</c:v>
                </c:pt>
                <c:pt idx="7920">
                  <c:v>37231</c:v>
                </c:pt>
                <c:pt idx="7921">
                  <c:v>37232</c:v>
                </c:pt>
                <c:pt idx="7922">
                  <c:v>37233</c:v>
                </c:pt>
                <c:pt idx="7923">
                  <c:v>37234</c:v>
                </c:pt>
                <c:pt idx="7924">
                  <c:v>37235</c:v>
                </c:pt>
                <c:pt idx="7925">
                  <c:v>37236</c:v>
                </c:pt>
                <c:pt idx="7926">
                  <c:v>37237</c:v>
                </c:pt>
                <c:pt idx="7927">
                  <c:v>37238</c:v>
                </c:pt>
                <c:pt idx="7928">
                  <c:v>37239</c:v>
                </c:pt>
                <c:pt idx="7929">
                  <c:v>37240</c:v>
                </c:pt>
                <c:pt idx="7930">
                  <c:v>37241</c:v>
                </c:pt>
                <c:pt idx="7931">
                  <c:v>37242</c:v>
                </c:pt>
                <c:pt idx="7932">
                  <c:v>37243</c:v>
                </c:pt>
                <c:pt idx="7933">
                  <c:v>37244</c:v>
                </c:pt>
                <c:pt idx="7934">
                  <c:v>37245</c:v>
                </c:pt>
                <c:pt idx="7935">
                  <c:v>37246</c:v>
                </c:pt>
                <c:pt idx="7936">
                  <c:v>37247</c:v>
                </c:pt>
                <c:pt idx="7937">
                  <c:v>37248</c:v>
                </c:pt>
                <c:pt idx="7938">
                  <c:v>37249</c:v>
                </c:pt>
                <c:pt idx="7939">
                  <c:v>37250</c:v>
                </c:pt>
                <c:pt idx="7940">
                  <c:v>37251</c:v>
                </c:pt>
                <c:pt idx="7941">
                  <c:v>37252</c:v>
                </c:pt>
                <c:pt idx="7942">
                  <c:v>37253</c:v>
                </c:pt>
                <c:pt idx="7943">
                  <c:v>37254</c:v>
                </c:pt>
                <c:pt idx="7944">
                  <c:v>37255</c:v>
                </c:pt>
                <c:pt idx="7945">
                  <c:v>37256</c:v>
                </c:pt>
                <c:pt idx="7946">
                  <c:v>37257</c:v>
                </c:pt>
                <c:pt idx="7947">
                  <c:v>37258</c:v>
                </c:pt>
                <c:pt idx="7948">
                  <c:v>37259</c:v>
                </c:pt>
                <c:pt idx="7949">
                  <c:v>37260</c:v>
                </c:pt>
                <c:pt idx="7950">
                  <c:v>37261</c:v>
                </c:pt>
                <c:pt idx="7951">
                  <c:v>37262</c:v>
                </c:pt>
                <c:pt idx="7952">
                  <c:v>37263</c:v>
                </c:pt>
                <c:pt idx="7953">
                  <c:v>37264</c:v>
                </c:pt>
                <c:pt idx="7954">
                  <c:v>37265</c:v>
                </c:pt>
                <c:pt idx="7955">
                  <c:v>37266</c:v>
                </c:pt>
                <c:pt idx="7956">
                  <c:v>37267</c:v>
                </c:pt>
                <c:pt idx="7957">
                  <c:v>37268</c:v>
                </c:pt>
                <c:pt idx="7958">
                  <c:v>37269</c:v>
                </c:pt>
                <c:pt idx="7959">
                  <c:v>37270</c:v>
                </c:pt>
                <c:pt idx="7960">
                  <c:v>37271</c:v>
                </c:pt>
                <c:pt idx="7961">
                  <c:v>37272</c:v>
                </c:pt>
                <c:pt idx="7962">
                  <c:v>37273</c:v>
                </c:pt>
                <c:pt idx="7963">
                  <c:v>37274</c:v>
                </c:pt>
                <c:pt idx="7964">
                  <c:v>37275</c:v>
                </c:pt>
                <c:pt idx="7965">
                  <c:v>37276</c:v>
                </c:pt>
                <c:pt idx="7966">
                  <c:v>37277</c:v>
                </c:pt>
                <c:pt idx="7967">
                  <c:v>37278</c:v>
                </c:pt>
                <c:pt idx="7968">
                  <c:v>37279</c:v>
                </c:pt>
                <c:pt idx="7969">
                  <c:v>37280</c:v>
                </c:pt>
                <c:pt idx="7970">
                  <c:v>37281</c:v>
                </c:pt>
                <c:pt idx="7971">
                  <c:v>37282</c:v>
                </c:pt>
                <c:pt idx="7972">
                  <c:v>37283</c:v>
                </c:pt>
                <c:pt idx="7973">
                  <c:v>37284</c:v>
                </c:pt>
                <c:pt idx="7974">
                  <c:v>37285</c:v>
                </c:pt>
                <c:pt idx="7975">
                  <c:v>37286</c:v>
                </c:pt>
                <c:pt idx="7976">
                  <c:v>37287</c:v>
                </c:pt>
                <c:pt idx="7977">
                  <c:v>37288</c:v>
                </c:pt>
                <c:pt idx="7978">
                  <c:v>37289</c:v>
                </c:pt>
                <c:pt idx="7979">
                  <c:v>37290</c:v>
                </c:pt>
                <c:pt idx="7980">
                  <c:v>37291</c:v>
                </c:pt>
                <c:pt idx="7981">
                  <c:v>37292</c:v>
                </c:pt>
                <c:pt idx="7982">
                  <c:v>37293</c:v>
                </c:pt>
                <c:pt idx="7983">
                  <c:v>37294</c:v>
                </c:pt>
                <c:pt idx="7984">
                  <c:v>37295</c:v>
                </c:pt>
                <c:pt idx="7985">
                  <c:v>37296</c:v>
                </c:pt>
                <c:pt idx="7986">
                  <c:v>37297</c:v>
                </c:pt>
                <c:pt idx="7987">
                  <c:v>37298</c:v>
                </c:pt>
                <c:pt idx="7988">
                  <c:v>37299</c:v>
                </c:pt>
                <c:pt idx="7989">
                  <c:v>37300</c:v>
                </c:pt>
                <c:pt idx="7990">
                  <c:v>37301</c:v>
                </c:pt>
                <c:pt idx="7991">
                  <c:v>37302</c:v>
                </c:pt>
                <c:pt idx="7992">
                  <c:v>37303</c:v>
                </c:pt>
                <c:pt idx="7993">
                  <c:v>37304</c:v>
                </c:pt>
                <c:pt idx="7994">
                  <c:v>37305</c:v>
                </c:pt>
                <c:pt idx="7995">
                  <c:v>37306</c:v>
                </c:pt>
                <c:pt idx="7996">
                  <c:v>37307</c:v>
                </c:pt>
                <c:pt idx="7997">
                  <c:v>37308</c:v>
                </c:pt>
                <c:pt idx="7998">
                  <c:v>37309</c:v>
                </c:pt>
                <c:pt idx="7999">
                  <c:v>37310</c:v>
                </c:pt>
                <c:pt idx="8000">
                  <c:v>37311</c:v>
                </c:pt>
                <c:pt idx="8001">
                  <c:v>37312</c:v>
                </c:pt>
                <c:pt idx="8002">
                  <c:v>37313</c:v>
                </c:pt>
                <c:pt idx="8003">
                  <c:v>37314</c:v>
                </c:pt>
                <c:pt idx="8004">
                  <c:v>37315</c:v>
                </c:pt>
                <c:pt idx="8005">
                  <c:v>37316</c:v>
                </c:pt>
                <c:pt idx="8006">
                  <c:v>37317</c:v>
                </c:pt>
                <c:pt idx="8007">
                  <c:v>37318</c:v>
                </c:pt>
                <c:pt idx="8008">
                  <c:v>37319</c:v>
                </c:pt>
                <c:pt idx="8009">
                  <c:v>37320</c:v>
                </c:pt>
                <c:pt idx="8010">
                  <c:v>37321</c:v>
                </c:pt>
                <c:pt idx="8011">
                  <c:v>37322</c:v>
                </c:pt>
                <c:pt idx="8012">
                  <c:v>37323</c:v>
                </c:pt>
                <c:pt idx="8013">
                  <c:v>37324</c:v>
                </c:pt>
                <c:pt idx="8014">
                  <c:v>37325</c:v>
                </c:pt>
                <c:pt idx="8015">
                  <c:v>37326</c:v>
                </c:pt>
                <c:pt idx="8016">
                  <c:v>37327</c:v>
                </c:pt>
                <c:pt idx="8017">
                  <c:v>37328</c:v>
                </c:pt>
                <c:pt idx="8018">
                  <c:v>37329</c:v>
                </c:pt>
                <c:pt idx="8019">
                  <c:v>37330</c:v>
                </c:pt>
                <c:pt idx="8020">
                  <c:v>37331</c:v>
                </c:pt>
                <c:pt idx="8021">
                  <c:v>37332</c:v>
                </c:pt>
                <c:pt idx="8022">
                  <c:v>37333</c:v>
                </c:pt>
                <c:pt idx="8023">
                  <c:v>37334</c:v>
                </c:pt>
                <c:pt idx="8024">
                  <c:v>37335</c:v>
                </c:pt>
                <c:pt idx="8025">
                  <c:v>37336</c:v>
                </c:pt>
                <c:pt idx="8026">
                  <c:v>37337</c:v>
                </c:pt>
                <c:pt idx="8027">
                  <c:v>37338</c:v>
                </c:pt>
                <c:pt idx="8028">
                  <c:v>37339</c:v>
                </c:pt>
                <c:pt idx="8029">
                  <c:v>37340</c:v>
                </c:pt>
                <c:pt idx="8030">
                  <c:v>37341</c:v>
                </c:pt>
                <c:pt idx="8031">
                  <c:v>37342</c:v>
                </c:pt>
                <c:pt idx="8032">
                  <c:v>37343</c:v>
                </c:pt>
                <c:pt idx="8033">
                  <c:v>37344</c:v>
                </c:pt>
                <c:pt idx="8034">
                  <c:v>37345</c:v>
                </c:pt>
                <c:pt idx="8035">
                  <c:v>37346</c:v>
                </c:pt>
                <c:pt idx="8036">
                  <c:v>37347</c:v>
                </c:pt>
                <c:pt idx="8037">
                  <c:v>37348</c:v>
                </c:pt>
                <c:pt idx="8038">
                  <c:v>37349</c:v>
                </c:pt>
                <c:pt idx="8039">
                  <c:v>37350</c:v>
                </c:pt>
                <c:pt idx="8040">
                  <c:v>37351</c:v>
                </c:pt>
                <c:pt idx="8041">
                  <c:v>37352</c:v>
                </c:pt>
                <c:pt idx="8042">
                  <c:v>37353</c:v>
                </c:pt>
                <c:pt idx="8043">
                  <c:v>37354</c:v>
                </c:pt>
                <c:pt idx="8044">
                  <c:v>37355</c:v>
                </c:pt>
                <c:pt idx="8045">
                  <c:v>37356</c:v>
                </c:pt>
                <c:pt idx="8046">
                  <c:v>37357</c:v>
                </c:pt>
                <c:pt idx="8047">
                  <c:v>37358</c:v>
                </c:pt>
                <c:pt idx="8048">
                  <c:v>37359</c:v>
                </c:pt>
                <c:pt idx="8049">
                  <c:v>37360</c:v>
                </c:pt>
                <c:pt idx="8050">
                  <c:v>37361</c:v>
                </c:pt>
                <c:pt idx="8051">
                  <c:v>37362</c:v>
                </c:pt>
                <c:pt idx="8052">
                  <c:v>37363</c:v>
                </c:pt>
                <c:pt idx="8053">
                  <c:v>37364</c:v>
                </c:pt>
                <c:pt idx="8054">
                  <c:v>37365</c:v>
                </c:pt>
                <c:pt idx="8055">
                  <c:v>37366</c:v>
                </c:pt>
                <c:pt idx="8056">
                  <c:v>37367</c:v>
                </c:pt>
                <c:pt idx="8057">
                  <c:v>37368</c:v>
                </c:pt>
                <c:pt idx="8058">
                  <c:v>37369</c:v>
                </c:pt>
                <c:pt idx="8059">
                  <c:v>37370</c:v>
                </c:pt>
                <c:pt idx="8060">
                  <c:v>37371</c:v>
                </c:pt>
                <c:pt idx="8061">
                  <c:v>37372</c:v>
                </c:pt>
                <c:pt idx="8062">
                  <c:v>37373</c:v>
                </c:pt>
                <c:pt idx="8063">
                  <c:v>37374</c:v>
                </c:pt>
                <c:pt idx="8064">
                  <c:v>37375</c:v>
                </c:pt>
                <c:pt idx="8065">
                  <c:v>37376</c:v>
                </c:pt>
                <c:pt idx="8066">
                  <c:v>37377</c:v>
                </c:pt>
                <c:pt idx="8067">
                  <c:v>37378</c:v>
                </c:pt>
                <c:pt idx="8068">
                  <c:v>37379</c:v>
                </c:pt>
                <c:pt idx="8069">
                  <c:v>37380</c:v>
                </c:pt>
                <c:pt idx="8070">
                  <c:v>37381</c:v>
                </c:pt>
                <c:pt idx="8071">
                  <c:v>37382</c:v>
                </c:pt>
                <c:pt idx="8072">
                  <c:v>37383</c:v>
                </c:pt>
                <c:pt idx="8073">
                  <c:v>37384</c:v>
                </c:pt>
                <c:pt idx="8074">
                  <c:v>37385</c:v>
                </c:pt>
                <c:pt idx="8075">
                  <c:v>37386</c:v>
                </c:pt>
                <c:pt idx="8076">
                  <c:v>37387</c:v>
                </c:pt>
                <c:pt idx="8077">
                  <c:v>37388</c:v>
                </c:pt>
                <c:pt idx="8078">
                  <c:v>37389</c:v>
                </c:pt>
                <c:pt idx="8079">
                  <c:v>37390</c:v>
                </c:pt>
                <c:pt idx="8080">
                  <c:v>37391</c:v>
                </c:pt>
                <c:pt idx="8081">
                  <c:v>37392</c:v>
                </c:pt>
                <c:pt idx="8082">
                  <c:v>37393</c:v>
                </c:pt>
                <c:pt idx="8083">
                  <c:v>37394</c:v>
                </c:pt>
                <c:pt idx="8084">
                  <c:v>37395</c:v>
                </c:pt>
                <c:pt idx="8085">
                  <c:v>37396</c:v>
                </c:pt>
                <c:pt idx="8086">
                  <c:v>37397</c:v>
                </c:pt>
                <c:pt idx="8087">
                  <c:v>37398</c:v>
                </c:pt>
                <c:pt idx="8088">
                  <c:v>37399</c:v>
                </c:pt>
                <c:pt idx="8089">
                  <c:v>37400</c:v>
                </c:pt>
                <c:pt idx="8090">
                  <c:v>37401</c:v>
                </c:pt>
                <c:pt idx="8091">
                  <c:v>37402</c:v>
                </c:pt>
                <c:pt idx="8092">
                  <c:v>37403</c:v>
                </c:pt>
                <c:pt idx="8093">
                  <c:v>37404</c:v>
                </c:pt>
                <c:pt idx="8094">
                  <c:v>37405</c:v>
                </c:pt>
                <c:pt idx="8095">
                  <c:v>37406</c:v>
                </c:pt>
                <c:pt idx="8096">
                  <c:v>37407</c:v>
                </c:pt>
                <c:pt idx="8097">
                  <c:v>37408</c:v>
                </c:pt>
                <c:pt idx="8098">
                  <c:v>37409</c:v>
                </c:pt>
                <c:pt idx="8099">
                  <c:v>37410</c:v>
                </c:pt>
                <c:pt idx="8100">
                  <c:v>37411</c:v>
                </c:pt>
                <c:pt idx="8101">
                  <c:v>37412</c:v>
                </c:pt>
                <c:pt idx="8102">
                  <c:v>37413</c:v>
                </c:pt>
                <c:pt idx="8103">
                  <c:v>37414</c:v>
                </c:pt>
                <c:pt idx="8104">
                  <c:v>37415</c:v>
                </c:pt>
                <c:pt idx="8105">
                  <c:v>37416</c:v>
                </c:pt>
                <c:pt idx="8106">
                  <c:v>37417</c:v>
                </c:pt>
                <c:pt idx="8107">
                  <c:v>37418</c:v>
                </c:pt>
                <c:pt idx="8108">
                  <c:v>37419</c:v>
                </c:pt>
                <c:pt idx="8109">
                  <c:v>37420</c:v>
                </c:pt>
                <c:pt idx="8110">
                  <c:v>37421</c:v>
                </c:pt>
                <c:pt idx="8111">
                  <c:v>37422</c:v>
                </c:pt>
                <c:pt idx="8112">
                  <c:v>37423</c:v>
                </c:pt>
                <c:pt idx="8113">
                  <c:v>37424</c:v>
                </c:pt>
                <c:pt idx="8114">
                  <c:v>37425</c:v>
                </c:pt>
                <c:pt idx="8115">
                  <c:v>37426</c:v>
                </c:pt>
                <c:pt idx="8116">
                  <c:v>37427</c:v>
                </c:pt>
                <c:pt idx="8117">
                  <c:v>37428</c:v>
                </c:pt>
                <c:pt idx="8118">
                  <c:v>37429</c:v>
                </c:pt>
                <c:pt idx="8119">
                  <c:v>37430</c:v>
                </c:pt>
                <c:pt idx="8120">
                  <c:v>37431</c:v>
                </c:pt>
                <c:pt idx="8121">
                  <c:v>37432</c:v>
                </c:pt>
                <c:pt idx="8122">
                  <c:v>37433</c:v>
                </c:pt>
                <c:pt idx="8123">
                  <c:v>37434</c:v>
                </c:pt>
                <c:pt idx="8124">
                  <c:v>37435</c:v>
                </c:pt>
                <c:pt idx="8125">
                  <c:v>37436</c:v>
                </c:pt>
                <c:pt idx="8126">
                  <c:v>37437</c:v>
                </c:pt>
                <c:pt idx="8127">
                  <c:v>37438</c:v>
                </c:pt>
                <c:pt idx="8128">
                  <c:v>37439</c:v>
                </c:pt>
                <c:pt idx="8129">
                  <c:v>37440</c:v>
                </c:pt>
                <c:pt idx="8130">
                  <c:v>37441</c:v>
                </c:pt>
                <c:pt idx="8131">
                  <c:v>37442</c:v>
                </c:pt>
                <c:pt idx="8132">
                  <c:v>37443</c:v>
                </c:pt>
                <c:pt idx="8133">
                  <c:v>37444</c:v>
                </c:pt>
                <c:pt idx="8134">
                  <c:v>37445</c:v>
                </c:pt>
                <c:pt idx="8135">
                  <c:v>37446</c:v>
                </c:pt>
                <c:pt idx="8136">
                  <c:v>37447</c:v>
                </c:pt>
                <c:pt idx="8137">
                  <c:v>37448</c:v>
                </c:pt>
                <c:pt idx="8138">
                  <c:v>37449</c:v>
                </c:pt>
                <c:pt idx="8139">
                  <c:v>37450</c:v>
                </c:pt>
                <c:pt idx="8140">
                  <c:v>37451</c:v>
                </c:pt>
                <c:pt idx="8141">
                  <c:v>37452</c:v>
                </c:pt>
                <c:pt idx="8142">
                  <c:v>37453</c:v>
                </c:pt>
                <c:pt idx="8143">
                  <c:v>37454</c:v>
                </c:pt>
                <c:pt idx="8144">
                  <c:v>37455</c:v>
                </c:pt>
                <c:pt idx="8145">
                  <c:v>37456</c:v>
                </c:pt>
                <c:pt idx="8146">
                  <c:v>37457</c:v>
                </c:pt>
                <c:pt idx="8147">
                  <c:v>37458</c:v>
                </c:pt>
                <c:pt idx="8148">
                  <c:v>37459</c:v>
                </c:pt>
                <c:pt idx="8149">
                  <c:v>37460</c:v>
                </c:pt>
                <c:pt idx="8150">
                  <c:v>37461</c:v>
                </c:pt>
                <c:pt idx="8151">
                  <c:v>37462</c:v>
                </c:pt>
                <c:pt idx="8152">
                  <c:v>37463</c:v>
                </c:pt>
                <c:pt idx="8153">
                  <c:v>37464</c:v>
                </c:pt>
                <c:pt idx="8154">
                  <c:v>37465</c:v>
                </c:pt>
                <c:pt idx="8155">
                  <c:v>37466</c:v>
                </c:pt>
                <c:pt idx="8156">
                  <c:v>37467</c:v>
                </c:pt>
                <c:pt idx="8157">
                  <c:v>37468</c:v>
                </c:pt>
                <c:pt idx="8158">
                  <c:v>37469</c:v>
                </c:pt>
                <c:pt idx="8159">
                  <c:v>37470</c:v>
                </c:pt>
                <c:pt idx="8160">
                  <c:v>37471</c:v>
                </c:pt>
                <c:pt idx="8161">
                  <c:v>37472</c:v>
                </c:pt>
                <c:pt idx="8162">
                  <c:v>37473</c:v>
                </c:pt>
                <c:pt idx="8163">
                  <c:v>37474</c:v>
                </c:pt>
                <c:pt idx="8164">
                  <c:v>37475</c:v>
                </c:pt>
                <c:pt idx="8165">
                  <c:v>37476</c:v>
                </c:pt>
                <c:pt idx="8166">
                  <c:v>37477</c:v>
                </c:pt>
                <c:pt idx="8167">
                  <c:v>37478</c:v>
                </c:pt>
                <c:pt idx="8168">
                  <c:v>37479</c:v>
                </c:pt>
                <c:pt idx="8169">
                  <c:v>37480</c:v>
                </c:pt>
                <c:pt idx="8170">
                  <c:v>37481</c:v>
                </c:pt>
                <c:pt idx="8171">
                  <c:v>37482</c:v>
                </c:pt>
                <c:pt idx="8172">
                  <c:v>37483</c:v>
                </c:pt>
                <c:pt idx="8173">
                  <c:v>37484</c:v>
                </c:pt>
                <c:pt idx="8174">
                  <c:v>37485</c:v>
                </c:pt>
                <c:pt idx="8175">
                  <c:v>37486</c:v>
                </c:pt>
                <c:pt idx="8176">
                  <c:v>37487</c:v>
                </c:pt>
                <c:pt idx="8177">
                  <c:v>37488</c:v>
                </c:pt>
                <c:pt idx="8178">
                  <c:v>37489</c:v>
                </c:pt>
                <c:pt idx="8179">
                  <c:v>37490</c:v>
                </c:pt>
                <c:pt idx="8180">
                  <c:v>37491</c:v>
                </c:pt>
                <c:pt idx="8181">
                  <c:v>37492</c:v>
                </c:pt>
                <c:pt idx="8182">
                  <c:v>37493</c:v>
                </c:pt>
                <c:pt idx="8183">
                  <c:v>37494</c:v>
                </c:pt>
                <c:pt idx="8184">
                  <c:v>37495</c:v>
                </c:pt>
                <c:pt idx="8185">
                  <c:v>37496</c:v>
                </c:pt>
                <c:pt idx="8186">
                  <c:v>37497</c:v>
                </c:pt>
                <c:pt idx="8187">
                  <c:v>37498</c:v>
                </c:pt>
                <c:pt idx="8188">
                  <c:v>37499</c:v>
                </c:pt>
                <c:pt idx="8189">
                  <c:v>37500</c:v>
                </c:pt>
                <c:pt idx="8190">
                  <c:v>37501</c:v>
                </c:pt>
                <c:pt idx="8191">
                  <c:v>37502</c:v>
                </c:pt>
                <c:pt idx="8192">
                  <c:v>37503</c:v>
                </c:pt>
                <c:pt idx="8193">
                  <c:v>37504</c:v>
                </c:pt>
                <c:pt idx="8194">
                  <c:v>37505</c:v>
                </c:pt>
                <c:pt idx="8195">
                  <c:v>37506</c:v>
                </c:pt>
                <c:pt idx="8196">
                  <c:v>37507</c:v>
                </c:pt>
                <c:pt idx="8197">
                  <c:v>37508</c:v>
                </c:pt>
                <c:pt idx="8198">
                  <c:v>37509</c:v>
                </c:pt>
                <c:pt idx="8199">
                  <c:v>37510</c:v>
                </c:pt>
                <c:pt idx="8200">
                  <c:v>37511</c:v>
                </c:pt>
                <c:pt idx="8201">
                  <c:v>37512</c:v>
                </c:pt>
                <c:pt idx="8202">
                  <c:v>37513</c:v>
                </c:pt>
                <c:pt idx="8203">
                  <c:v>37514</c:v>
                </c:pt>
                <c:pt idx="8204">
                  <c:v>37515</c:v>
                </c:pt>
                <c:pt idx="8205">
                  <c:v>37516</c:v>
                </c:pt>
                <c:pt idx="8206">
                  <c:v>37517</c:v>
                </c:pt>
                <c:pt idx="8207">
                  <c:v>37518</c:v>
                </c:pt>
                <c:pt idx="8208">
                  <c:v>37519</c:v>
                </c:pt>
                <c:pt idx="8209">
                  <c:v>37520</c:v>
                </c:pt>
                <c:pt idx="8210">
                  <c:v>37521</c:v>
                </c:pt>
                <c:pt idx="8211">
                  <c:v>37522</c:v>
                </c:pt>
                <c:pt idx="8212">
                  <c:v>37523</c:v>
                </c:pt>
                <c:pt idx="8213">
                  <c:v>37524</c:v>
                </c:pt>
                <c:pt idx="8214">
                  <c:v>37525</c:v>
                </c:pt>
                <c:pt idx="8215">
                  <c:v>37526</c:v>
                </c:pt>
                <c:pt idx="8216">
                  <c:v>37527</c:v>
                </c:pt>
                <c:pt idx="8217">
                  <c:v>37528</c:v>
                </c:pt>
                <c:pt idx="8218">
                  <c:v>37529</c:v>
                </c:pt>
                <c:pt idx="8219">
                  <c:v>37530</c:v>
                </c:pt>
                <c:pt idx="8220">
                  <c:v>37531</c:v>
                </c:pt>
                <c:pt idx="8221">
                  <c:v>37532</c:v>
                </c:pt>
                <c:pt idx="8222">
                  <c:v>37533</c:v>
                </c:pt>
                <c:pt idx="8223">
                  <c:v>37534</c:v>
                </c:pt>
                <c:pt idx="8224">
                  <c:v>37535</c:v>
                </c:pt>
                <c:pt idx="8225">
                  <c:v>37536</c:v>
                </c:pt>
                <c:pt idx="8226">
                  <c:v>37537</c:v>
                </c:pt>
                <c:pt idx="8227">
                  <c:v>37538</c:v>
                </c:pt>
                <c:pt idx="8228">
                  <c:v>37539</c:v>
                </c:pt>
                <c:pt idx="8229">
                  <c:v>37540</c:v>
                </c:pt>
                <c:pt idx="8230">
                  <c:v>37541</c:v>
                </c:pt>
                <c:pt idx="8231">
                  <c:v>37542</c:v>
                </c:pt>
                <c:pt idx="8232">
                  <c:v>37543</c:v>
                </c:pt>
                <c:pt idx="8233">
                  <c:v>37544</c:v>
                </c:pt>
                <c:pt idx="8234">
                  <c:v>37545</c:v>
                </c:pt>
                <c:pt idx="8235">
                  <c:v>37546</c:v>
                </c:pt>
                <c:pt idx="8236">
                  <c:v>37547</c:v>
                </c:pt>
                <c:pt idx="8237">
                  <c:v>37548</c:v>
                </c:pt>
                <c:pt idx="8238">
                  <c:v>37549</c:v>
                </c:pt>
                <c:pt idx="8239">
                  <c:v>37550</c:v>
                </c:pt>
                <c:pt idx="8240">
                  <c:v>37551</c:v>
                </c:pt>
                <c:pt idx="8241">
                  <c:v>37552</c:v>
                </c:pt>
                <c:pt idx="8242">
                  <c:v>37553</c:v>
                </c:pt>
                <c:pt idx="8243">
                  <c:v>37554</c:v>
                </c:pt>
                <c:pt idx="8244">
                  <c:v>37555</c:v>
                </c:pt>
                <c:pt idx="8245">
                  <c:v>37556</c:v>
                </c:pt>
                <c:pt idx="8246">
                  <c:v>37557</c:v>
                </c:pt>
                <c:pt idx="8247">
                  <c:v>37558</c:v>
                </c:pt>
                <c:pt idx="8248">
                  <c:v>37559</c:v>
                </c:pt>
                <c:pt idx="8249">
                  <c:v>37560</c:v>
                </c:pt>
                <c:pt idx="8250">
                  <c:v>37561</c:v>
                </c:pt>
                <c:pt idx="8251">
                  <c:v>37562</c:v>
                </c:pt>
                <c:pt idx="8252">
                  <c:v>37563</c:v>
                </c:pt>
                <c:pt idx="8253">
                  <c:v>37564</c:v>
                </c:pt>
                <c:pt idx="8254">
                  <c:v>37565</c:v>
                </c:pt>
                <c:pt idx="8255">
                  <c:v>37566</c:v>
                </c:pt>
                <c:pt idx="8256">
                  <c:v>37567</c:v>
                </c:pt>
                <c:pt idx="8257">
                  <c:v>37568</c:v>
                </c:pt>
                <c:pt idx="8258">
                  <c:v>37569</c:v>
                </c:pt>
                <c:pt idx="8259">
                  <c:v>37570</c:v>
                </c:pt>
                <c:pt idx="8260">
                  <c:v>37571</c:v>
                </c:pt>
                <c:pt idx="8261">
                  <c:v>37572</c:v>
                </c:pt>
                <c:pt idx="8262">
                  <c:v>37573</c:v>
                </c:pt>
                <c:pt idx="8263">
                  <c:v>37574</c:v>
                </c:pt>
                <c:pt idx="8264">
                  <c:v>37575</c:v>
                </c:pt>
                <c:pt idx="8265">
                  <c:v>37576</c:v>
                </c:pt>
                <c:pt idx="8266">
                  <c:v>37577</c:v>
                </c:pt>
                <c:pt idx="8267">
                  <c:v>37578</c:v>
                </c:pt>
                <c:pt idx="8268">
                  <c:v>37579</c:v>
                </c:pt>
                <c:pt idx="8269">
                  <c:v>37580</c:v>
                </c:pt>
                <c:pt idx="8270">
                  <c:v>37581</c:v>
                </c:pt>
                <c:pt idx="8271">
                  <c:v>37582</c:v>
                </c:pt>
                <c:pt idx="8272">
                  <c:v>37583</c:v>
                </c:pt>
                <c:pt idx="8273">
                  <c:v>37584</c:v>
                </c:pt>
                <c:pt idx="8274">
                  <c:v>37585</c:v>
                </c:pt>
                <c:pt idx="8275">
                  <c:v>37586</c:v>
                </c:pt>
                <c:pt idx="8276">
                  <c:v>37587</c:v>
                </c:pt>
                <c:pt idx="8277">
                  <c:v>37588</c:v>
                </c:pt>
                <c:pt idx="8278">
                  <c:v>37589</c:v>
                </c:pt>
                <c:pt idx="8279">
                  <c:v>37590</c:v>
                </c:pt>
                <c:pt idx="8280">
                  <c:v>37591</c:v>
                </c:pt>
                <c:pt idx="8281">
                  <c:v>37592</c:v>
                </c:pt>
                <c:pt idx="8282">
                  <c:v>37593</c:v>
                </c:pt>
                <c:pt idx="8283">
                  <c:v>37594</c:v>
                </c:pt>
                <c:pt idx="8284">
                  <c:v>37595</c:v>
                </c:pt>
                <c:pt idx="8285">
                  <c:v>37596</c:v>
                </c:pt>
                <c:pt idx="8286">
                  <c:v>37597</c:v>
                </c:pt>
                <c:pt idx="8287">
                  <c:v>37598</c:v>
                </c:pt>
                <c:pt idx="8288">
                  <c:v>37599</c:v>
                </c:pt>
                <c:pt idx="8289">
                  <c:v>37600</c:v>
                </c:pt>
                <c:pt idx="8290">
                  <c:v>37601</c:v>
                </c:pt>
                <c:pt idx="8291">
                  <c:v>37602</c:v>
                </c:pt>
                <c:pt idx="8292">
                  <c:v>37603</c:v>
                </c:pt>
                <c:pt idx="8293">
                  <c:v>37604</c:v>
                </c:pt>
                <c:pt idx="8294">
                  <c:v>37605</c:v>
                </c:pt>
                <c:pt idx="8295">
                  <c:v>37606</c:v>
                </c:pt>
                <c:pt idx="8296">
                  <c:v>37607</c:v>
                </c:pt>
                <c:pt idx="8297">
                  <c:v>37608</c:v>
                </c:pt>
                <c:pt idx="8298">
                  <c:v>37609</c:v>
                </c:pt>
                <c:pt idx="8299">
                  <c:v>37610</c:v>
                </c:pt>
                <c:pt idx="8300">
                  <c:v>37611</c:v>
                </c:pt>
                <c:pt idx="8301">
                  <c:v>37612</c:v>
                </c:pt>
                <c:pt idx="8302">
                  <c:v>37613</c:v>
                </c:pt>
                <c:pt idx="8303">
                  <c:v>37614</c:v>
                </c:pt>
                <c:pt idx="8304">
                  <c:v>37615</c:v>
                </c:pt>
                <c:pt idx="8305">
                  <c:v>37616</c:v>
                </c:pt>
                <c:pt idx="8306">
                  <c:v>37617</c:v>
                </c:pt>
                <c:pt idx="8307">
                  <c:v>37618</c:v>
                </c:pt>
                <c:pt idx="8308">
                  <c:v>37619</c:v>
                </c:pt>
                <c:pt idx="8309">
                  <c:v>37620</c:v>
                </c:pt>
                <c:pt idx="8310">
                  <c:v>37621</c:v>
                </c:pt>
                <c:pt idx="8311">
                  <c:v>37622</c:v>
                </c:pt>
                <c:pt idx="8312">
                  <c:v>37623</c:v>
                </c:pt>
                <c:pt idx="8313">
                  <c:v>37624</c:v>
                </c:pt>
                <c:pt idx="8314">
                  <c:v>37625</c:v>
                </c:pt>
                <c:pt idx="8315">
                  <c:v>37626</c:v>
                </c:pt>
                <c:pt idx="8316">
                  <c:v>37627</c:v>
                </c:pt>
                <c:pt idx="8317">
                  <c:v>37628</c:v>
                </c:pt>
                <c:pt idx="8318">
                  <c:v>37629</c:v>
                </c:pt>
                <c:pt idx="8319">
                  <c:v>37630</c:v>
                </c:pt>
                <c:pt idx="8320">
                  <c:v>37631</c:v>
                </c:pt>
                <c:pt idx="8321">
                  <c:v>37632</c:v>
                </c:pt>
                <c:pt idx="8322">
                  <c:v>37633</c:v>
                </c:pt>
                <c:pt idx="8323">
                  <c:v>37634</c:v>
                </c:pt>
                <c:pt idx="8324">
                  <c:v>37635</c:v>
                </c:pt>
                <c:pt idx="8325">
                  <c:v>37636</c:v>
                </c:pt>
                <c:pt idx="8326">
                  <c:v>37637</c:v>
                </c:pt>
                <c:pt idx="8327">
                  <c:v>37638</c:v>
                </c:pt>
                <c:pt idx="8328">
                  <c:v>37639</c:v>
                </c:pt>
                <c:pt idx="8329">
                  <c:v>37640</c:v>
                </c:pt>
                <c:pt idx="8330">
                  <c:v>37641</c:v>
                </c:pt>
                <c:pt idx="8331">
                  <c:v>37642</c:v>
                </c:pt>
                <c:pt idx="8332">
                  <c:v>37643</c:v>
                </c:pt>
                <c:pt idx="8333">
                  <c:v>37644</c:v>
                </c:pt>
                <c:pt idx="8334">
                  <c:v>37645</c:v>
                </c:pt>
                <c:pt idx="8335">
                  <c:v>37646</c:v>
                </c:pt>
                <c:pt idx="8336">
                  <c:v>37647</c:v>
                </c:pt>
                <c:pt idx="8337">
                  <c:v>37648</c:v>
                </c:pt>
                <c:pt idx="8338">
                  <c:v>37649</c:v>
                </c:pt>
                <c:pt idx="8339">
                  <c:v>37650</c:v>
                </c:pt>
                <c:pt idx="8340">
                  <c:v>37651</c:v>
                </c:pt>
                <c:pt idx="8341">
                  <c:v>37652</c:v>
                </c:pt>
                <c:pt idx="8342">
                  <c:v>37653</c:v>
                </c:pt>
                <c:pt idx="8343">
                  <c:v>37654</c:v>
                </c:pt>
                <c:pt idx="8344">
                  <c:v>37655</c:v>
                </c:pt>
                <c:pt idx="8345">
                  <c:v>37656</c:v>
                </c:pt>
                <c:pt idx="8346">
                  <c:v>37657</c:v>
                </c:pt>
                <c:pt idx="8347">
                  <c:v>37658</c:v>
                </c:pt>
                <c:pt idx="8348">
                  <c:v>37659</c:v>
                </c:pt>
                <c:pt idx="8349">
                  <c:v>37660</c:v>
                </c:pt>
                <c:pt idx="8350">
                  <c:v>37661</c:v>
                </c:pt>
                <c:pt idx="8351">
                  <c:v>37662</c:v>
                </c:pt>
                <c:pt idx="8352">
                  <c:v>37663</c:v>
                </c:pt>
                <c:pt idx="8353">
                  <c:v>37664</c:v>
                </c:pt>
                <c:pt idx="8354">
                  <c:v>37665</c:v>
                </c:pt>
                <c:pt idx="8355">
                  <c:v>37666</c:v>
                </c:pt>
                <c:pt idx="8356">
                  <c:v>37667</c:v>
                </c:pt>
                <c:pt idx="8357">
                  <c:v>37668</c:v>
                </c:pt>
                <c:pt idx="8358">
                  <c:v>37669</c:v>
                </c:pt>
                <c:pt idx="8359">
                  <c:v>37670</c:v>
                </c:pt>
                <c:pt idx="8360">
                  <c:v>37671</c:v>
                </c:pt>
                <c:pt idx="8361">
                  <c:v>37672</c:v>
                </c:pt>
                <c:pt idx="8362">
                  <c:v>37673</c:v>
                </c:pt>
                <c:pt idx="8363">
                  <c:v>37674</c:v>
                </c:pt>
                <c:pt idx="8364">
                  <c:v>37675</c:v>
                </c:pt>
                <c:pt idx="8365">
                  <c:v>37676</c:v>
                </c:pt>
                <c:pt idx="8366">
                  <c:v>37677</c:v>
                </c:pt>
                <c:pt idx="8367">
                  <c:v>37678</c:v>
                </c:pt>
                <c:pt idx="8368">
                  <c:v>37679</c:v>
                </c:pt>
                <c:pt idx="8369">
                  <c:v>37680</c:v>
                </c:pt>
                <c:pt idx="8370">
                  <c:v>37681</c:v>
                </c:pt>
                <c:pt idx="8371">
                  <c:v>37682</c:v>
                </c:pt>
                <c:pt idx="8372">
                  <c:v>37683</c:v>
                </c:pt>
                <c:pt idx="8373">
                  <c:v>37684</c:v>
                </c:pt>
                <c:pt idx="8374">
                  <c:v>37685</c:v>
                </c:pt>
                <c:pt idx="8375">
                  <c:v>37686</c:v>
                </c:pt>
                <c:pt idx="8376">
                  <c:v>37687</c:v>
                </c:pt>
                <c:pt idx="8377">
                  <c:v>37688</c:v>
                </c:pt>
                <c:pt idx="8378">
                  <c:v>37689</c:v>
                </c:pt>
                <c:pt idx="8379">
                  <c:v>37690</c:v>
                </c:pt>
                <c:pt idx="8380">
                  <c:v>37691</c:v>
                </c:pt>
                <c:pt idx="8381">
                  <c:v>37692</c:v>
                </c:pt>
                <c:pt idx="8382">
                  <c:v>37693</c:v>
                </c:pt>
                <c:pt idx="8383">
                  <c:v>37694</c:v>
                </c:pt>
                <c:pt idx="8384">
                  <c:v>37695</c:v>
                </c:pt>
                <c:pt idx="8385">
                  <c:v>37696</c:v>
                </c:pt>
                <c:pt idx="8386">
                  <c:v>37697</c:v>
                </c:pt>
                <c:pt idx="8387">
                  <c:v>37698</c:v>
                </c:pt>
                <c:pt idx="8388">
                  <c:v>37699</c:v>
                </c:pt>
                <c:pt idx="8389">
                  <c:v>37700</c:v>
                </c:pt>
                <c:pt idx="8390">
                  <c:v>37701</c:v>
                </c:pt>
                <c:pt idx="8391">
                  <c:v>37702</c:v>
                </c:pt>
                <c:pt idx="8392">
                  <c:v>37703</c:v>
                </c:pt>
                <c:pt idx="8393">
                  <c:v>37704</c:v>
                </c:pt>
                <c:pt idx="8394">
                  <c:v>37705</c:v>
                </c:pt>
                <c:pt idx="8395">
                  <c:v>37706</c:v>
                </c:pt>
                <c:pt idx="8396">
                  <c:v>37707</c:v>
                </c:pt>
                <c:pt idx="8397">
                  <c:v>37708</c:v>
                </c:pt>
                <c:pt idx="8398">
                  <c:v>37709</c:v>
                </c:pt>
                <c:pt idx="8399">
                  <c:v>37710</c:v>
                </c:pt>
                <c:pt idx="8400">
                  <c:v>37711</c:v>
                </c:pt>
                <c:pt idx="8401">
                  <c:v>37712</c:v>
                </c:pt>
                <c:pt idx="8402">
                  <c:v>37713</c:v>
                </c:pt>
                <c:pt idx="8403">
                  <c:v>37714</c:v>
                </c:pt>
                <c:pt idx="8404">
                  <c:v>37715</c:v>
                </c:pt>
                <c:pt idx="8405">
                  <c:v>37716</c:v>
                </c:pt>
                <c:pt idx="8406">
                  <c:v>37717</c:v>
                </c:pt>
                <c:pt idx="8407">
                  <c:v>37718</c:v>
                </c:pt>
                <c:pt idx="8408">
                  <c:v>37719</c:v>
                </c:pt>
                <c:pt idx="8409">
                  <c:v>37720</c:v>
                </c:pt>
                <c:pt idx="8410">
                  <c:v>37721</c:v>
                </c:pt>
                <c:pt idx="8411">
                  <c:v>37722</c:v>
                </c:pt>
                <c:pt idx="8412">
                  <c:v>37723</c:v>
                </c:pt>
                <c:pt idx="8413">
                  <c:v>37724</c:v>
                </c:pt>
                <c:pt idx="8414">
                  <c:v>37725</c:v>
                </c:pt>
                <c:pt idx="8415">
                  <c:v>37726</c:v>
                </c:pt>
                <c:pt idx="8416">
                  <c:v>37727</c:v>
                </c:pt>
                <c:pt idx="8417">
                  <c:v>37728</c:v>
                </c:pt>
                <c:pt idx="8418">
                  <c:v>37729</c:v>
                </c:pt>
                <c:pt idx="8419">
                  <c:v>37730</c:v>
                </c:pt>
                <c:pt idx="8420">
                  <c:v>37731</c:v>
                </c:pt>
                <c:pt idx="8421">
                  <c:v>37732</c:v>
                </c:pt>
                <c:pt idx="8422">
                  <c:v>37733</c:v>
                </c:pt>
                <c:pt idx="8423">
                  <c:v>37734</c:v>
                </c:pt>
                <c:pt idx="8424">
                  <c:v>37735</c:v>
                </c:pt>
                <c:pt idx="8425">
                  <c:v>37736</c:v>
                </c:pt>
                <c:pt idx="8426">
                  <c:v>37737</c:v>
                </c:pt>
                <c:pt idx="8427">
                  <c:v>37738</c:v>
                </c:pt>
                <c:pt idx="8428">
                  <c:v>37739</c:v>
                </c:pt>
                <c:pt idx="8429">
                  <c:v>37740</c:v>
                </c:pt>
                <c:pt idx="8430">
                  <c:v>37741</c:v>
                </c:pt>
                <c:pt idx="8431">
                  <c:v>37742</c:v>
                </c:pt>
                <c:pt idx="8432">
                  <c:v>37743</c:v>
                </c:pt>
                <c:pt idx="8433">
                  <c:v>37744</c:v>
                </c:pt>
                <c:pt idx="8434">
                  <c:v>37745</c:v>
                </c:pt>
                <c:pt idx="8435">
                  <c:v>37746</c:v>
                </c:pt>
                <c:pt idx="8436">
                  <c:v>37747</c:v>
                </c:pt>
                <c:pt idx="8437">
                  <c:v>37748</c:v>
                </c:pt>
                <c:pt idx="8438">
                  <c:v>37749</c:v>
                </c:pt>
                <c:pt idx="8439">
                  <c:v>37750</c:v>
                </c:pt>
                <c:pt idx="8440">
                  <c:v>37751</c:v>
                </c:pt>
                <c:pt idx="8441">
                  <c:v>37752</c:v>
                </c:pt>
                <c:pt idx="8442">
                  <c:v>37753</c:v>
                </c:pt>
                <c:pt idx="8443">
                  <c:v>37754</c:v>
                </c:pt>
                <c:pt idx="8444">
                  <c:v>37755</c:v>
                </c:pt>
                <c:pt idx="8445">
                  <c:v>37756</c:v>
                </c:pt>
                <c:pt idx="8446">
                  <c:v>37757</c:v>
                </c:pt>
                <c:pt idx="8447">
                  <c:v>37758</c:v>
                </c:pt>
                <c:pt idx="8448">
                  <c:v>37759</c:v>
                </c:pt>
                <c:pt idx="8449">
                  <c:v>37760</c:v>
                </c:pt>
                <c:pt idx="8450">
                  <c:v>37761</c:v>
                </c:pt>
                <c:pt idx="8451">
                  <c:v>37762</c:v>
                </c:pt>
                <c:pt idx="8452">
                  <c:v>37763</c:v>
                </c:pt>
                <c:pt idx="8453">
                  <c:v>37764</c:v>
                </c:pt>
                <c:pt idx="8454">
                  <c:v>37765</c:v>
                </c:pt>
                <c:pt idx="8455">
                  <c:v>37766</c:v>
                </c:pt>
                <c:pt idx="8456">
                  <c:v>37767</c:v>
                </c:pt>
                <c:pt idx="8457">
                  <c:v>37768</c:v>
                </c:pt>
                <c:pt idx="8458">
                  <c:v>37769</c:v>
                </c:pt>
                <c:pt idx="8459">
                  <c:v>37770</c:v>
                </c:pt>
                <c:pt idx="8460">
                  <c:v>37771</c:v>
                </c:pt>
                <c:pt idx="8461">
                  <c:v>37772</c:v>
                </c:pt>
                <c:pt idx="8462">
                  <c:v>37773</c:v>
                </c:pt>
                <c:pt idx="8463">
                  <c:v>37774</c:v>
                </c:pt>
                <c:pt idx="8464">
                  <c:v>37775</c:v>
                </c:pt>
                <c:pt idx="8465">
                  <c:v>37776</c:v>
                </c:pt>
                <c:pt idx="8466">
                  <c:v>37777</c:v>
                </c:pt>
                <c:pt idx="8467">
                  <c:v>37778</c:v>
                </c:pt>
                <c:pt idx="8468">
                  <c:v>37779</c:v>
                </c:pt>
                <c:pt idx="8469">
                  <c:v>37780</c:v>
                </c:pt>
                <c:pt idx="8470">
                  <c:v>37781</c:v>
                </c:pt>
                <c:pt idx="8471">
                  <c:v>37782</c:v>
                </c:pt>
                <c:pt idx="8472">
                  <c:v>37783</c:v>
                </c:pt>
                <c:pt idx="8473">
                  <c:v>37784</c:v>
                </c:pt>
                <c:pt idx="8474">
                  <c:v>37785</c:v>
                </c:pt>
                <c:pt idx="8475">
                  <c:v>37786</c:v>
                </c:pt>
                <c:pt idx="8476">
                  <c:v>37787</c:v>
                </c:pt>
                <c:pt idx="8477">
                  <c:v>37788</c:v>
                </c:pt>
                <c:pt idx="8478">
                  <c:v>37789</c:v>
                </c:pt>
                <c:pt idx="8479">
                  <c:v>37790</c:v>
                </c:pt>
                <c:pt idx="8480">
                  <c:v>37791</c:v>
                </c:pt>
                <c:pt idx="8481">
                  <c:v>37792</c:v>
                </c:pt>
                <c:pt idx="8482">
                  <c:v>37793</c:v>
                </c:pt>
                <c:pt idx="8483">
                  <c:v>37794</c:v>
                </c:pt>
                <c:pt idx="8484">
                  <c:v>37795</c:v>
                </c:pt>
                <c:pt idx="8485">
                  <c:v>37796</c:v>
                </c:pt>
                <c:pt idx="8486">
                  <c:v>37797</c:v>
                </c:pt>
                <c:pt idx="8487">
                  <c:v>37798</c:v>
                </c:pt>
                <c:pt idx="8488">
                  <c:v>37799</c:v>
                </c:pt>
                <c:pt idx="8489">
                  <c:v>37800</c:v>
                </c:pt>
                <c:pt idx="8490">
                  <c:v>37801</c:v>
                </c:pt>
                <c:pt idx="8491">
                  <c:v>37802</c:v>
                </c:pt>
                <c:pt idx="8492">
                  <c:v>37803</c:v>
                </c:pt>
                <c:pt idx="8493">
                  <c:v>37804</c:v>
                </c:pt>
                <c:pt idx="8494">
                  <c:v>37805</c:v>
                </c:pt>
                <c:pt idx="8495">
                  <c:v>37806</c:v>
                </c:pt>
                <c:pt idx="8496">
                  <c:v>37807</c:v>
                </c:pt>
                <c:pt idx="8497">
                  <c:v>37808</c:v>
                </c:pt>
                <c:pt idx="8498">
                  <c:v>37809</c:v>
                </c:pt>
                <c:pt idx="8499">
                  <c:v>37810</c:v>
                </c:pt>
                <c:pt idx="8500">
                  <c:v>37811</c:v>
                </c:pt>
                <c:pt idx="8501">
                  <c:v>37812</c:v>
                </c:pt>
                <c:pt idx="8502">
                  <c:v>37813</c:v>
                </c:pt>
                <c:pt idx="8503">
                  <c:v>37814</c:v>
                </c:pt>
                <c:pt idx="8504">
                  <c:v>37815</c:v>
                </c:pt>
                <c:pt idx="8505">
                  <c:v>37816</c:v>
                </c:pt>
                <c:pt idx="8506">
                  <c:v>37817</c:v>
                </c:pt>
                <c:pt idx="8507">
                  <c:v>37818</c:v>
                </c:pt>
                <c:pt idx="8508">
                  <c:v>37819</c:v>
                </c:pt>
                <c:pt idx="8509">
                  <c:v>37820</c:v>
                </c:pt>
                <c:pt idx="8510">
                  <c:v>37821</c:v>
                </c:pt>
                <c:pt idx="8511">
                  <c:v>37822</c:v>
                </c:pt>
                <c:pt idx="8512">
                  <c:v>37823</c:v>
                </c:pt>
                <c:pt idx="8513">
                  <c:v>37824</c:v>
                </c:pt>
                <c:pt idx="8514">
                  <c:v>37825</c:v>
                </c:pt>
                <c:pt idx="8515">
                  <c:v>37826</c:v>
                </c:pt>
                <c:pt idx="8516">
                  <c:v>37827</c:v>
                </c:pt>
                <c:pt idx="8517">
                  <c:v>37828</c:v>
                </c:pt>
                <c:pt idx="8518">
                  <c:v>37829</c:v>
                </c:pt>
                <c:pt idx="8519">
                  <c:v>37830</c:v>
                </c:pt>
                <c:pt idx="8520">
                  <c:v>37831</c:v>
                </c:pt>
                <c:pt idx="8521">
                  <c:v>37832</c:v>
                </c:pt>
                <c:pt idx="8522">
                  <c:v>37833</c:v>
                </c:pt>
                <c:pt idx="8523">
                  <c:v>37834</c:v>
                </c:pt>
                <c:pt idx="8524">
                  <c:v>37835</c:v>
                </c:pt>
                <c:pt idx="8525">
                  <c:v>37836</c:v>
                </c:pt>
                <c:pt idx="8526">
                  <c:v>37837</c:v>
                </c:pt>
                <c:pt idx="8527">
                  <c:v>37838</c:v>
                </c:pt>
                <c:pt idx="8528">
                  <c:v>37839</c:v>
                </c:pt>
                <c:pt idx="8529">
                  <c:v>37840</c:v>
                </c:pt>
                <c:pt idx="8530">
                  <c:v>37841</c:v>
                </c:pt>
                <c:pt idx="8531">
                  <c:v>37842</c:v>
                </c:pt>
                <c:pt idx="8532">
                  <c:v>37843</c:v>
                </c:pt>
                <c:pt idx="8533">
                  <c:v>37844</c:v>
                </c:pt>
                <c:pt idx="8534">
                  <c:v>37845</c:v>
                </c:pt>
                <c:pt idx="8535">
                  <c:v>37846</c:v>
                </c:pt>
                <c:pt idx="8536">
                  <c:v>37847</c:v>
                </c:pt>
                <c:pt idx="8537">
                  <c:v>37848</c:v>
                </c:pt>
                <c:pt idx="8538">
                  <c:v>37849</c:v>
                </c:pt>
                <c:pt idx="8539">
                  <c:v>37850</c:v>
                </c:pt>
                <c:pt idx="8540">
                  <c:v>37851</c:v>
                </c:pt>
                <c:pt idx="8541">
                  <c:v>37852</c:v>
                </c:pt>
                <c:pt idx="8542">
                  <c:v>37853</c:v>
                </c:pt>
                <c:pt idx="8543">
                  <c:v>37854</c:v>
                </c:pt>
                <c:pt idx="8544">
                  <c:v>37855</c:v>
                </c:pt>
                <c:pt idx="8545">
                  <c:v>37856</c:v>
                </c:pt>
                <c:pt idx="8546">
                  <c:v>37857</c:v>
                </c:pt>
                <c:pt idx="8547">
                  <c:v>37858</c:v>
                </c:pt>
                <c:pt idx="8548">
                  <c:v>37859</c:v>
                </c:pt>
                <c:pt idx="8549">
                  <c:v>37860</c:v>
                </c:pt>
                <c:pt idx="8550">
                  <c:v>37861</c:v>
                </c:pt>
                <c:pt idx="8551">
                  <c:v>37862</c:v>
                </c:pt>
                <c:pt idx="8552">
                  <c:v>37863</c:v>
                </c:pt>
                <c:pt idx="8553">
                  <c:v>37864</c:v>
                </c:pt>
                <c:pt idx="8554">
                  <c:v>37865</c:v>
                </c:pt>
                <c:pt idx="8555">
                  <c:v>37866</c:v>
                </c:pt>
                <c:pt idx="8556">
                  <c:v>37867</c:v>
                </c:pt>
                <c:pt idx="8557">
                  <c:v>37868</c:v>
                </c:pt>
                <c:pt idx="8558">
                  <c:v>37869</c:v>
                </c:pt>
                <c:pt idx="8559">
                  <c:v>37870</c:v>
                </c:pt>
                <c:pt idx="8560">
                  <c:v>37871</c:v>
                </c:pt>
                <c:pt idx="8561">
                  <c:v>37872</c:v>
                </c:pt>
                <c:pt idx="8562">
                  <c:v>37873</c:v>
                </c:pt>
                <c:pt idx="8563">
                  <c:v>37874</c:v>
                </c:pt>
                <c:pt idx="8564">
                  <c:v>37875</c:v>
                </c:pt>
                <c:pt idx="8565">
                  <c:v>37876</c:v>
                </c:pt>
                <c:pt idx="8566">
                  <c:v>37877</c:v>
                </c:pt>
                <c:pt idx="8567">
                  <c:v>37878</c:v>
                </c:pt>
                <c:pt idx="8568">
                  <c:v>37879</c:v>
                </c:pt>
                <c:pt idx="8569">
                  <c:v>37880</c:v>
                </c:pt>
                <c:pt idx="8570">
                  <c:v>37881</c:v>
                </c:pt>
                <c:pt idx="8571">
                  <c:v>37882</c:v>
                </c:pt>
                <c:pt idx="8572">
                  <c:v>37883</c:v>
                </c:pt>
                <c:pt idx="8573">
                  <c:v>37884</c:v>
                </c:pt>
                <c:pt idx="8574">
                  <c:v>37885</c:v>
                </c:pt>
                <c:pt idx="8575">
                  <c:v>37886</c:v>
                </c:pt>
                <c:pt idx="8576">
                  <c:v>37887</c:v>
                </c:pt>
                <c:pt idx="8577">
                  <c:v>37888</c:v>
                </c:pt>
                <c:pt idx="8578">
                  <c:v>37889</c:v>
                </c:pt>
                <c:pt idx="8579">
                  <c:v>37890</c:v>
                </c:pt>
                <c:pt idx="8580">
                  <c:v>37891</c:v>
                </c:pt>
                <c:pt idx="8581">
                  <c:v>37892</c:v>
                </c:pt>
                <c:pt idx="8582">
                  <c:v>37893</c:v>
                </c:pt>
                <c:pt idx="8583">
                  <c:v>37894</c:v>
                </c:pt>
                <c:pt idx="8584">
                  <c:v>37895</c:v>
                </c:pt>
                <c:pt idx="8585">
                  <c:v>37896</c:v>
                </c:pt>
                <c:pt idx="8586">
                  <c:v>37897</c:v>
                </c:pt>
                <c:pt idx="8587">
                  <c:v>37898</c:v>
                </c:pt>
                <c:pt idx="8588">
                  <c:v>37899</c:v>
                </c:pt>
                <c:pt idx="8589">
                  <c:v>37900</c:v>
                </c:pt>
                <c:pt idx="8590">
                  <c:v>37901</c:v>
                </c:pt>
                <c:pt idx="8591">
                  <c:v>37902</c:v>
                </c:pt>
                <c:pt idx="8592">
                  <c:v>37903</c:v>
                </c:pt>
                <c:pt idx="8593">
                  <c:v>37904</c:v>
                </c:pt>
                <c:pt idx="8594">
                  <c:v>37905</c:v>
                </c:pt>
                <c:pt idx="8595">
                  <c:v>37906</c:v>
                </c:pt>
                <c:pt idx="8596">
                  <c:v>37907</c:v>
                </c:pt>
                <c:pt idx="8597">
                  <c:v>37908</c:v>
                </c:pt>
                <c:pt idx="8598">
                  <c:v>37909</c:v>
                </c:pt>
                <c:pt idx="8599">
                  <c:v>37910</c:v>
                </c:pt>
                <c:pt idx="8600">
                  <c:v>37911</c:v>
                </c:pt>
                <c:pt idx="8601">
                  <c:v>37912</c:v>
                </c:pt>
                <c:pt idx="8602">
                  <c:v>37913</c:v>
                </c:pt>
                <c:pt idx="8603">
                  <c:v>37914</c:v>
                </c:pt>
                <c:pt idx="8604">
                  <c:v>37915</c:v>
                </c:pt>
                <c:pt idx="8605">
                  <c:v>37916</c:v>
                </c:pt>
                <c:pt idx="8606">
                  <c:v>37917</c:v>
                </c:pt>
                <c:pt idx="8607">
                  <c:v>37918</c:v>
                </c:pt>
                <c:pt idx="8608">
                  <c:v>37919</c:v>
                </c:pt>
                <c:pt idx="8609">
                  <c:v>37920</c:v>
                </c:pt>
                <c:pt idx="8610">
                  <c:v>37921</c:v>
                </c:pt>
                <c:pt idx="8611">
                  <c:v>37922</c:v>
                </c:pt>
                <c:pt idx="8612">
                  <c:v>37923</c:v>
                </c:pt>
                <c:pt idx="8613">
                  <c:v>37924</c:v>
                </c:pt>
                <c:pt idx="8614">
                  <c:v>37925</c:v>
                </c:pt>
                <c:pt idx="8615">
                  <c:v>37926</c:v>
                </c:pt>
                <c:pt idx="8616">
                  <c:v>37927</c:v>
                </c:pt>
                <c:pt idx="8617">
                  <c:v>37928</c:v>
                </c:pt>
                <c:pt idx="8618">
                  <c:v>37929</c:v>
                </c:pt>
                <c:pt idx="8619">
                  <c:v>37930</c:v>
                </c:pt>
                <c:pt idx="8620">
                  <c:v>37931</c:v>
                </c:pt>
                <c:pt idx="8621">
                  <c:v>37932</c:v>
                </c:pt>
                <c:pt idx="8622">
                  <c:v>37933</c:v>
                </c:pt>
                <c:pt idx="8623">
                  <c:v>37934</c:v>
                </c:pt>
                <c:pt idx="8624">
                  <c:v>37935</c:v>
                </c:pt>
                <c:pt idx="8625">
                  <c:v>37936</c:v>
                </c:pt>
                <c:pt idx="8626">
                  <c:v>37937</c:v>
                </c:pt>
                <c:pt idx="8627">
                  <c:v>37938</c:v>
                </c:pt>
                <c:pt idx="8628">
                  <c:v>37939</c:v>
                </c:pt>
                <c:pt idx="8629">
                  <c:v>37940</c:v>
                </c:pt>
                <c:pt idx="8630">
                  <c:v>37941</c:v>
                </c:pt>
                <c:pt idx="8631">
                  <c:v>37942</c:v>
                </c:pt>
                <c:pt idx="8632">
                  <c:v>37943</c:v>
                </c:pt>
                <c:pt idx="8633">
                  <c:v>37944</c:v>
                </c:pt>
                <c:pt idx="8634">
                  <c:v>37945</c:v>
                </c:pt>
                <c:pt idx="8635">
                  <c:v>37946</c:v>
                </c:pt>
                <c:pt idx="8636">
                  <c:v>37947</c:v>
                </c:pt>
                <c:pt idx="8637">
                  <c:v>37948</c:v>
                </c:pt>
                <c:pt idx="8638">
                  <c:v>37949</c:v>
                </c:pt>
                <c:pt idx="8639">
                  <c:v>37950</c:v>
                </c:pt>
                <c:pt idx="8640">
                  <c:v>37951</c:v>
                </c:pt>
                <c:pt idx="8641">
                  <c:v>37952</c:v>
                </c:pt>
                <c:pt idx="8642">
                  <c:v>37953</c:v>
                </c:pt>
                <c:pt idx="8643">
                  <c:v>37954</c:v>
                </c:pt>
                <c:pt idx="8644">
                  <c:v>37955</c:v>
                </c:pt>
                <c:pt idx="8645">
                  <c:v>37956</c:v>
                </c:pt>
                <c:pt idx="8646">
                  <c:v>37957</c:v>
                </c:pt>
                <c:pt idx="8647">
                  <c:v>37958</c:v>
                </c:pt>
                <c:pt idx="8648">
                  <c:v>37959</c:v>
                </c:pt>
                <c:pt idx="8649">
                  <c:v>37960</c:v>
                </c:pt>
                <c:pt idx="8650">
                  <c:v>37961</c:v>
                </c:pt>
                <c:pt idx="8651">
                  <c:v>37962</c:v>
                </c:pt>
                <c:pt idx="8652">
                  <c:v>37963</c:v>
                </c:pt>
                <c:pt idx="8653">
                  <c:v>37964</c:v>
                </c:pt>
                <c:pt idx="8654">
                  <c:v>37965</c:v>
                </c:pt>
                <c:pt idx="8655">
                  <c:v>37966</c:v>
                </c:pt>
                <c:pt idx="8656">
                  <c:v>37967</c:v>
                </c:pt>
                <c:pt idx="8657">
                  <c:v>37968</c:v>
                </c:pt>
                <c:pt idx="8658">
                  <c:v>37969</c:v>
                </c:pt>
                <c:pt idx="8659">
                  <c:v>37970</c:v>
                </c:pt>
                <c:pt idx="8660">
                  <c:v>37971</c:v>
                </c:pt>
                <c:pt idx="8661">
                  <c:v>37972</c:v>
                </c:pt>
                <c:pt idx="8662">
                  <c:v>37973</c:v>
                </c:pt>
                <c:pt idx="8663">
                  <c:v>37974</c:v>
                </c:pt>
                <c:pt idx="8664">
                  <c:v>37975</c:v>
                </c:pt>
                <c:pt idx="8665">
                  <c:v>37976</c:v>
                </c:pt>
                <c:pt idx="8666">
                  <c:v>37977</c:v>
                </c:pt>
                <c:pt idx="8667">
                  <c:v>37978</c:v>
                </c:pt>
                <c:pt idx="8668">
                  <c:v>37979</c:v>
                </c:pt>
                <c:pt idx="8669">
                  <c:v>37980</c:v>
                </c:pt>
                <c:pt idx="8670">
                  <c:v>37981</c:v>
                </c:pt>
                <c:pt idx="8671">
                  <c:v>37982</c:v>
                </c:pt>
                <c:pt idx="8672">
                  <c:v>37983</c:v>
                </c:pt>
                <c:pt idx="8673">
                  <c:v>37984</c:v>
                </c:pt>
                <c:pt idx="8674">
                  <c:v>37985</c:v>
                </c:pt>
                <c:pt idx="8675">
                  <c:v>37986</c:v>
                </c:pt>
                <c:pt idx="8676">
                  <c:v>37987</c:v>
                </c:pt>
                <c:pt idx="8677">
                  <c:v>37988</c:v>
                </c:pt>
                <c:pt idx="8678">
                  <c:v>37989</c:v>
                </c:pt>
                <c:pt idx="8679">
                  <c:v>37990</c:v>
                </c:pt>
                <c:pt idx="8680">
                  <c:v>37991</c:v>
                </c:pt>
                <c:pt idx="8681">
                  <c:v>37992</c:v>
                </c:pt>
                <c:pt idx="8682">
                  <c:v>37993</c:v>
                </c:pt>
                <c:pt idx="8683">
                  <c:v>37994</c:v>
                </c:pt>
                <c:pt idx="8684">
                  <c:v>37995</c:v>
                </c:pt>
                <c:pt idx="8685">
                  <c:v>37996</c:v>
                </c:pt>
                <c:pt idx="8686">
                  <c:v>37997</c:v>
                </c:pt>
                <c:pt idx="8687">
                  <c:v>37998</c:v>
                </c:pt>
                <c:pt idx="8688">
                  <c:v>37999</c:v>
                </c:pt>
                <c:pt idx="8689">
                  <c:v>38000</c:v>
                </c:pt>
                <c:pt idx="8690">
                  <c:v>38001</c:v>
                </c:pt>
                <c:pt idx="8691">
                  <c:v>38002</c:v>
                </c:pt>
                <c:pt idx="8692">
                  <c:v>38003</c:v>
                </c:pt>
                <c:pt idx="8693">
                  <c:v>38004</c:v>
                </c:pt>
                <c:pt idx="8694">
                  <c:v>38005</c:v>
                </c:pt>
                <c:pt idx="8695">
                  <c:v>38006</c:v>
                </c:pt>
                <c:pt idx="8696">
                  <c:v>38007</c:v>
                </c:pt>
                <c:pt idx="8697">
                  <c:v>38008</c:v>
                </c:pt>
                <c:pt idx="8698">
                  <c:v>38009</c:v>
                </c:pt>
                <c:pt idx="8699">
                  <c:v>38010</c:v>
                </c:pt>
                <c:pt idx="8700">
                  <c:v>38011</c:v>
                </c:pt>
                <c:pt idx="8701">
                  <c:v>38012</c:v>
                </c:pt>
                <c:pt idx="8702">
                  <c:v>38013</c:v>
                </c:pt>
                <c:pt idx="8703">
                  <c:v>38014</c:v>
                </c:pt>
                <c:pt idx="8704">
                  <c:v>38015</c:v>
                </c:pt>
                <c:pt idx="8705">
                  <c:v>38016</c:v>
                </c:pt>
                <c:pt idx="8706">
                  <c:v>38017</c:v>
                </c:pt>
                <c:pt idx="8707">
                  <c:v>38018</c:v>
                </c:pt>
                <c:pt idx="8708">
                  <c:v>38019</c:v>
                </c:pt>
                <c:pt idx="8709">
                  <c:v>38020</c:v>
                </c:pt>
                <c:pt idx="8710">
                  <c:v>38021</c:v>
                </c:pt>
                <c:pt idx="8711">
                  <c:v>38022</c:v>
                </c:pt>
                <c:pt idx="8712">
                  <c:v>38023</c:v>
                </c:pt>
                <c:pt idx="8713">
                  <c:v>38024</c:v>
                </c:pt>
                <c:pt idx="8714">
                  <c:v>38025</c:v>
                </c:pt>
                <c:pt idx="8715">
                  <c:v>38026</c:v>
                </c:pt>
                <c:pt idx="8716">
                  <c:v>38027</c:v>
                </c:pt>
                <c:pt idx="8717">
                  <c:v>38028</c:v>
                </c:pt>
                <c:pt idx="8718">
                  <c:v>38029</c:v>
                </c:pt>
                <c:pt idx="8719">
                  <c:v>38030</c:v>
                </c:pt>
                <c:pt idx="8720">
                  <c:v>38031</c:v>
                </c:pt>
                <c:pt idx="8721">
                  <c:v>38032</c:v>
                </c:pt>
                <c:pt idx="8722">
                  <c:v>38033</c:v>
                </c:pt>
                <c:pt idx="8723">
                  <c:v>38034</c:v>
                </c:pt>
                <c:pt idx="8724">
                  <c:v>38035</c:v>
                </c:pt>
                <c:pt idx="8725">
                  <c:v>38036</c:v>
                </c:pt>
                <c:pt idx="8726">
                  <c:v>38037</c:v>
                </c:pt>
                <c:pt idx="8727">
                  <c:v>38038</c:v>
                </c:pt>
                <c:pt idx="8728">
                  <c:v>38039</c:v>
                </c:pt>
                <c:pt idx="8729">
                  <c:v>38040</c:v>
                </c:pt>
                <c:pt idx="8730">
                  <c:v>38041</c:v>
                </c:pt>
                <c:pt idx="8731">
                  <c:v>38042</c:v>
                </c:pt>
                <c:pt idx="8732">
                  <c:v>38043</c:v>
                </c:pt>
                <c:pt idx="8733">
                  <c:v>38044</c:v>
                </c:pt>
                <c:pt idx="8734">
                  <c:v>38045</c:v>
                </c:pt>
                <c:pt idx="8735">
                  <c:v>38046</c:v>
                </c:pt>
                <c:pt idx="8736">
                  <c:v>38047</c:v>
                </c:pt>
                <c:pt idx="8737">
                  <c:v>38048</c:v>
                </c:pt>
                <c:pt idx="8738">
                  <c:v>38049</c:v>
                </c:pt>
                <c:pt idx="8739">
                  <c:v>38050</c:v>
                </c:pt>
                <c:pt idx="8740">
                  <c:v>38051</c:v>
                </c:pt>
                <c:pt idx="8741">
                  <c:v>38052</c:v>
                </c:pt>
                <c:pt idx="8742">
                  <c:v>38053</c:v>
                </c:pt>
                <c:pt idx="8743">
                  <c:v>38054</c:v>
                </c:pt>
                <c:pt idx="8744">
                  <c:v>38055</c:v>
                </c:pt>
                <c:pt idx="8745">
                  <c:v>38056</c:v>
                </c:pt>
                <c:pt idx="8746">
                  <c:v>38057</c:v>
                </c:pt>
                <c:pt idx="8747">
                  <c:v>38058</c:v>
                </c:pt>
                <c:pt idx="8748">
                  <c:v>38059</c:v>
                </c:pt>
                <c:pt idx="8749">
                  <c:v>38060</c:v>
                </c:pt>
                <c:pt idx="8750">
                  <c:v>38061</c:v>
                </c:pt>
                <c:pt idx="8751">
                  <c:v>38062</c:v>
                </c:pt>
                <c:pt idx="8752">
                  <c:v>38063</c:v>
                </c:pt>
                <c:pt idx="8753">
                  <c:v>38064</c:v>
                </c:pt>
                <c:pt idx="8754">
                  <c:v>38065</c:v>
                </c:pt>
                <c:pt idx="8755">
                  <c:v>38066</c:v>
                </c:pt>
                <c:pt idx="8756">
                  <c:v>38067</c:v>
                </c:pt>
                <c:pt idx="8757">
                  <c:v>38068</c:v>
                </c:pt>
                <c:pt idx="8758">
                  <c:v>38069</c:v>
                </c:pt>
                <c:pt idx="8759">
                  <c:v>38070</c:v>
                </c:pt>
                <c:pt idx="8760">
                  <c:v>38071</c:v>
                </c:pt>
                <c:pt idx="8761">
                  <c:v>38072</c:v>
                </c:pt>
                <c:pt idx="8762">
                  <c:v>38073</c:v>
                </c:pt>
                <c:pt idx="8763">
                  <c:v>38074</c:v>
                </c:pt>
                <c:pt idx="8764">
                  <c:v>38075</c:v>
                </c:pt>
                <c:pt idx="8765">
                  <c:v>38076</c:v>
                </c:pt>
                <c:pt idx="8766">
                  <c:v>38077</c:v>
                </c:pt>
                <c:pt idx="8767">
                  <c:v>38078</c:v>
                </c:pt>
                <c:pt idx="8768">
                  <c:v>38079</c:v>
                </c:pt>
                <c:pt idx="8769">
                  <c:v>38080</c:v>
                </c:pt>
                <c:pt idx="8770">
                  <c:v>38081</c:v>
                </c:pt>
                <c:pt idx="8771">
                  <c:v>38082</c:v>
                </c:pt>
                <c:pt idx="8772">
                  <c:v>38083</c:v>
                </c:pt>
                <c:pt idx="8773">
                  <c:v>38084</c:v>
                </c:pt>
                <c:pt idx="8774">
                  <c:v>38085</c:v>
                </c:pt>
                <c:pt idx="8775">
                  <c:v>38086</c:v>
                </c:pt>
                <c:pt idx="8776">
                  <c:v>38087</c:v>
                </c:pt>
                <c:pt idx="8777">
                  <c:v>38088</c:v>
                </c:pt>
                <c:pt idx="8778">
                  <c:v>38089</c:v>
                </c:pt>
                <c:pt idx="8779">
                  <c:v>38090</c:v>
                </c:pt>
                <c:pt idx="8780">
                  <c:v>38091</c:v>
                </c:pt>
                <c:pt idx="8781">
                  <c:v>38092</c:v>
                </c:pt>
                <c:pt idx="8782">
                  <c:v>38093</c:v>
                </c:pt>
                <c:pt idx="8783">
                  <c:v>38094</c:v>
                </c:pt>
                <c:pt idx="8784">
                  <c:v>38095</c:v>
                </c:pt>
                <c:pt idx="8785">
                  <c:v>38096</c:v>
                </c:pt>
                <c:pt idx="8786">
                  <c:v>38097</c:v>
                </c:pt>
                <c:pt idx="8787">
                  <c:v>38098</c:v>
                </c:pt>
                <c:pt idx="8788">
                  <c:v>38099</c:v>
                </c:pt>
                <c:pt idx="8789">
                  <c:v>38100</c:v>
                </c:pt>
                <c:pt idx="8790">
                  <c:v>38101</c:v>
                </c:pt>
                <c:pt idx="8791">
                  <c:v>38102</c:v>
                </c:pt>
                <c:pt idx="8792">
                  <c:v>38103</c:v>
                </c:pt>
                <c:pt idx="8793">
                  <c:v>38104</c:v>
                </c:pt>
                <c:pt idx="8794">
                  <c:v>38105</c:v>
                </c:pt>
                <c:pt idx="8795">
                  <c:v>38106</c:v>
                </c:pt>
                <c:pt idx="8796">
                  <c:v>38107</c:v>
                </c:pt>
                <c:pt idx="8797">
                  <c:v>38108</c:v>
                </c:pt>
                <c:pt idx="8798">
                  <c:v>38109</c:v>
                </c:pt>
                <c:pt idx="8799">
                  <c:v>38110</c:v>
                </c:pt>
                <c:pt idx="8800">
                  <c:v>38111</c:v>
                </c:pt>
                <c:pt idx="8801">
                  <c:v>38112</c:v>
                </c:pt>
                <c:pt idx="8802">
                  <c:v>38113</c:v>
                </c:pt>
                <c:pt idx="8803">
                  <c:v>38114</c:v>
                </c:pt>
                <c:pt idx="8804">
                  <c:v>38115</c:v>
                </c:pt>
                <c:pt idx="8805">
                  <c:v>38116</c:v>
                </c:pt>
                <c:pt idx="8806">
                  <c:v>38117</c:v>
                </c:pt>
                <c:pt idx="8807">
                  <c:v>38118</c:v>
                </c:pt>
                <c:pt idx="8808">
                  <c:v>38119</c:v>
                </c:pt>
                <c:pt idx="8809">
                  <c:v>38120</c:v>
                </c:pt>
                <c:pt idx="8810">
                  <c:v>38121</c:v>
                </c:pt>
                <c:pt idx="8811">
                  <c:v>38122</c:v>
                </c:pt>
                <c:pt idx="8812">
                  <c:v>38123</c:v>
                </c:pt>
                <c:pt idx="8813">
                  <c:v>38124</c:v>
                </c:pt>
                <c:pt idx="8814">
                  <c:v>38125</c:v>
                </c:pt>
                <c:pt idx="8815">
                  <c:v>38126</c:v>
                </c:pt>
                <c:pt idx="8816">
                  <c:v>38127</c:v>
                </c:pt>
                <c:pt idx="8817">
                  <c:v>38128</c:v>
                </c:pt>
                <c:pt idx="8818">
                  <c:v>38129</c:v>
                </c:pt>
                <c:pt idx="8819">
                  <c:v>38130</c:v>
                </c:pt>
                <c:pt idx="8820">
                  <c:v>38131</c:v>
                </c:pt>
                <c:pt idx="8821">
                  <c:v>38132</c:v>
                </c:pt>
                <c:pt idx="8822">
                  <c:v>38133</c:v>
                </c:pt>
                <c:pt idx="8823">
                  <c:v>38134</c:v>
                </c:pt>
                <c:pt idx="8824">
                  <c:v>38135</c:v>
                </c:pt>
                <c:pt idx="8825">
                  <c:v>38136</c:v>
                </c:pt>
                <c:pt idx="8826">
                  <c:v>38137</c:v>
                </c:pt>
                <c:pt idx="8827">
                  <c:v>38138</c:v>
                </c:pt>
                <c:pt idx="8828">
                  <c:v>38139</c:v>
                </c:pt>
                <c:pt idx="8829">
                  <c:v>38140</c:v>
                </c:pt>
                <c:pt idx="8830">
                  <c:v>38141</c:v>
                </c:pt>
                <c:pt idx="8831">
                  <c:v>38142</c:v>
                </c:pt>
                <c:pt idx="8832">
                  <c:v>38143</c:v>
                </c:pt>
                <c:pt idx="8833">
                  <c:v>38144</c:v>
                </c:pt>
                <c:pt idx="8834">
                  <c:v>38145</c:v>
                </c:pt>
                <c:pt idx="8835">
                  <c:v>38146</c:v>
                </c:pt>
                <c:pt idx="8836">
                  <c:v>38147</c:v>
                </c:pt>
                <c:pt idx="8837">
                  <c:v>38148</c:v>
                </c:pt>
                <c:pt idx="8838">
                  <c:v>38149</c:v>
                </c:pt>
                <c:pt idx="8839">
                  <c:v>38150</c:v>
                </c:pt>
                <c:pt idx="8840">
                  <c:v>38151</c:v>
                </c:pt>
                <c:pt idx="8841">
                  <c:v>38152</c:v>
                </c:pt>
                <c:pt idx="8842">
                  <c:v>38153</c:v>
                </c:pt>
                <c:pt idx="8843">
                  <c:v>38154</c:v>
                </c:pt>
                <c:pt idx="8844">
                  <c:v>38155</c:v>
                </c:pt>
                <c:pt idx="8845">
                  <c:v>38156</c:v>
                </c:pt>
                <c:pt idx="8846">
                  <c:v>38157</c:v>
                </c:pt>
                <c:pt idx="8847">
                  <c:v>38158</c:v>
                </c:pt>
                <c:pt idx="8848">
                  <c:v>38159</c:v>
                </c:pt>
                <c:pt idx="8849">
                  <c:v>38160</c:v>
                </c:pt>
                <c:pt idx="8850">
                  <c:v>38161</c:v>
                </c:pt>
                <c:pt idx="8851">
                  <c:v>38162</c:v>
                </c:pt>
                <c:pt idx="8852">
                  <c:v>38163</c:v>
                </c:pt>
                <c:pt idx="8853">
                  <c:v>38164</c:v>
                </c:pt>
                <c:pt idx="8854">
                  <c:v>38165</c:v>
                </c:pt>
                <c:pt idx="8855">
                  <c:v>38166</c:v>
                </c:pt>
                <c:pt idx="8856">
                  <c:v>38167</c:v>
                </c:pt>
                <c:pt idx="8857">
                  <c:v>38168</c:v>
                </c:pt>
                <c:pt idx="8858">
                  <c:v>38169</c:v>
                </c:pt>
                <c:pt idx="8859">
                  <c:v>38170</c:v>
                </c:pt>
                <c:pt idx="8860">
                  <c:v>38171</c:v>
                </c:pt>
                <c:pt idx="8861">
                  <c:v>38172</c:v>
                </c:pt>
                <c:pt idx="8862">
                  <c:v>38173</c:v>
                </c:pt>
                <c:pt idx="8863">
                  <c:v>38174</c:v>
                </c:pt>
                <c:pt idx="8864">
                  <c:v>38175</c:v>
                </c:pt>
                <c:pt idx="8865">
                  <c:v>38176</c:v>
                </c:pt>
                <c:pt idx="8866">
                  <c:v>38177</c:v>
                </c:pt>
                <c:pt idx="8867">
                  <c:v>38178</c:v>
                </c:pt>
                <c:pt idx="8868">
                  <c:v>38179</c:v>
                </c:pt>
                <c:pt idx="8869">
                  <c:v>38180</c:v>
                </c:pt>
                <c:pt idx="8870">
                  <c:v>38181</c:v>
                </c:pt>
                <c:pt idx="8871">
                  <c:v>38182</c:v>
                </c:pt>
                <c:pt idx="8872">
                  <c:v>38183</c:v>
                </c:pt>
                <c:pt idx="8873">
                  <c:v>38184</c:v>
                </c:pt>
                <c:pt idx="8874">
                  <c:v>38185</c:v>
                </c:pt>
                <c:pt idx="8875">
                  <c:v>38186</c:v>
                </c:pt>
                <c:pt idx="8876">
                  <c:v>38187</c:v>
                </c:pt>
                <c:pt idx="8877">
                  <c:v>38188</c:v>
                </c:pt>
                <c:pt idx="8878">
                  <c:v>38189</c:v>
                </c:pt>
                <c:pt idx="8879">
                  <c:v>38190</c:v>
                </c:pt>
                <c:pt idx="8880">
                  <c:v>38191</c:v>
                </c:pt>
                <c:pt idx="8881">
                  <c:v>38192</c:v>
                </c:pt>
                <c:pt idx="8882">
                  <c:v>38193</c:v>
                </c:pt>
                <c:pt idx="8883">
                  <c:v>38194</c:v>
                </c:pt>
                <c:pt idx="8884">
                  <c:v>38195</c:v>
                </c:pt>
                <c:pt idx="8885">
                  <c:v>38196</c:v>
                </c:pt>
                <c:pt idx="8886">
                  <c:v>38197</c:v>
                </c:pt>
                <c:pt idx="8887">
                  <c:v>38198</c:v>
                </c:pt>
                <c:pt idx="8888">
                  <c:v>38199</c:v>
                </c:pt>
                <c:pt idx="8889">
                  <c:v>38200</c:v>
                </c:pt>
                <c:pt idx="8890">
                  <c:v>38201</c:v>
                </c:pt>
                <c:pt idx="8891">
                  <c:v>38202</c:v>
                </c:pt>
                <c:pt idx="8892">
                  <c:v>38203</c:v>
                </c:pt>
                <c:pt idx="8893">
                  <c:v>38204</c:v>
                </c:pt>
                <c:pt idx="8894">
                  <c:v>38205</c:v>
                </c:pt>
                <c:pt idx="8895">
                  <c:v>38206</c:v>
                </c:pt>
                <c:pt idx="8896">
                  <c:v>38207</c:v>
                </c:pt>
                <c:pt idx="8897">
                  <c:v>38208</c:v>
                </c:pt>
                <c:pt idx="8898">
                  <c:v>38209</c:v>
                </c:pt>
                <c:pt idx="8899">
                  <c:v>38210</c:v>
                </c:pt>
                <c:pt idx="8900">
                  <c:v>38211</c:v>
                </c:pt>
                <c:pt idx="8901">
                  <c:v>38212</c:v>
                </c:pt>
                <c:pt idx="8902">
                  <c:v>38213</c:v>
                </c:pt>
                <c:pt idx="8903">
                  <c:v>38214</c:v>
                </c:pt>
                <c:pt idx="8904">
                  <c:v>38215</c:v>
                </c:pt>
                <c:pt idx="8905">
                  <c:v>38216</c:v>
                </c:pt>
                <c:pt idx="8906">
                  <c:v>38217</c:v>
                </c:pt>
                <c:pt idx="8907">
                  <c:v>38218</c:v>
                </c:pt>
                <c:pt idx="8908">
                  <c:v>38219</c:v>
                </c:pt>
                <c:pt idx="8909">
                  <c:v>38220</c:v>
                </c:pt>
                <c:pt idx="8910">
                  <c:v>38221</c:v>
                </c:pt>
                <c:pt idx="8911">
                  <c:v>38222</c:v>
                </c:pt>
                <c:pt idx="8912">
                  <c:v>38223</c:v>
                </c:pt>
                <c:pt idx="8913">
                  <c:v>38224</c:v>
                </c:pt>
                <c:pt idx="8914">
                  <c:v>38225</c:v>
                </c:pt>
                <c:pt idx="8915">
                  <c:v>38226</c:v>
                </c:pt>
                <c:pt idx="8916">
                  <c:v>38227</c:v>
                </c:pt>
                <c:pt idx="8917">
                  <c:v>38228</c:v>
                </c:pt>
                <c:pt idx="8918">
                  <c:v>38229</c:v>
                </c:pt>
                <c:pt idx="8919">
                  <c:v>38230</c:v>
                </c:pt>
                <c:pt idx="8920">
                  <c:v>38231</c:v>
                </c:pt>
                <c:pt idx="8921">
                  <c:v>38232</c:v>
                </c:pt>
                <c:pt idx="8922">
                  <c:v>38233</c:v>
                </c:pt>
                <c:pt idx="8923">
                  <c:v>38234</c:v>
                </c:pt>
                <c:pt idx="8924">
                  <c:v>38235</c:v>
                </c:pt>
                <c:pt idx="8925">
                  <c:v>38236</c:v>
                </c:pt>
                <c:pt idx="8926">
                  <c:v>38237</c:v>
                </c:pt>
                <c:pt idx="8927">
                  <c:v>38238</c:v>
                </c:pt>
                <c:pt idx="8928">
                  <c:v>38239</c:v>
                </c:pt>
                <c:pt idx="8929">
                  <c:v>38240</c:v>
                </c:pt>
                <c:pt idx="8930">
                  <c:v>38241</c:v>
                </c:pt>
                <c:pt idx="8931">
                  <c:v>38242</c:v>
                </c:pt>
                <c:pt idx="8932">
                  <c:v>38243</c:v>
                </c:pt>
                <c:pt idx="8933">
                  <c:v>38244</c:v>
                </c:pt>
                <c:pt idx="8934">
                  <c:v>38245</c:v>
                </c:pt>
                <c:pt idx="8935">
                  <c:v>38246</c:v>
                </c:pt>
                <c:pt idx="8936">
                  <c:v>38247</c:v>
                </c:pt>
                <c:pt idx="8937">
                  <c:v>38248</c:v>
                </c:pt>
                <c:pt idx="8938">
                  <c:v>38249</c:v>
                </c:pt>
                <c:pt idx="8939">
                  <c:v>38250</c:v>
                </c:pt>
                <c:pt idx="8940">
                  <c:v>38251</c:v>
                </c:pt>
                <c:pt idx="8941">
                  <c:v>38252</c:v>
                </c:pt>
                <c:pt idx="8942">
                  <c:v>38253</c:v>
                </c:pt>
                <c:pt idx="8943">
                  <c:v>38254</c:v>
                </c:pt>
                <c:pt idx="8944">
                  <c:v>38255</c:v>
                </c:pt>
                <c:pt idx="8945">
                  <c:v>38256</c:v>
                </c:pt>
                <c:pt idx="8946">
                  <c:v>38257</c:v>
                </c:pt>
                <c:pt idx="8947">
                  <c:v>38258</c:v>
                </c:pt>
                <c:pt idx="8948">
                  <c:v>38259</c:v>
                </c:pt>
                <c:pt idx="8949">
                  <c:v>38260</c:v>
                </c:pt>
                <c:pt idx="8950">
                  <c:v>38261</c:v>
                </c:pt>
                <c:pt idx="8951">
                  <c:v>38262</c:v>
                </c:pt>
                <c:pt idx="8952">
                  <c:v>38263</c:v>
                </c:pt>
                <c:pt idx="8953">
                  <c:v>38264</c:v>
                </c:pt>
                <c:pt idx="8954">
                  <c:v>38265</c:v>
                </c:pt>
                <c:pt idx="8955">
                  <c:v>38266</c:v>
                </c:pt>
                <c:pt idx="8956">
                  <c:v>38267</c:v>
                </c:pt>
                <c:pt idx="8957">
                  <c:v>38268</c:v>
                </c:pt>
                <c:pt idx="8958">
                  <c:v>38269</c:v>
                </c:pt>
                <c:pt idx="8959">
                  <c:v>38270</c:v>
                </c:pt>
                <c:pt idx="8960">
                  <c:v>38271</c:v>
                </c:pt>
                <c:pt idx="8961">
                  <c:v>38272</c:v>
                </c:pt>
                <c:pt idx="8962">
                  <c:v>38273</c:v>
                </c:pt>
                <c:pt idx="8963">
                  <c:v>38274</c:v>
                </c:pt>
                <c:pt idx="8964">
                  <c:v>38275</c:v>
                </c:pt>
                <c:pt idx="8965">
                  <c:v>38276</c:v>
                </c:pt>
                <c:pt idx="8966">
                  <c:v>38277</c:v>
                </c:pt>
                <c:pt idx="8967">
                  <c:v>38278</c:v>
                </c:pt>
                <c:pt idx="8968">
                  <c:v>38279</c:v>
                </c:pt>
                <c:pt idx="8969">
                  <c:v>38280</c:v>
                </c:pt>
                <c:pt idx="8970">
                  <c:v>38281</c:v>
                </c:pt>
                <c:pt idx="8971">
                  <c:v>38282</c:v>
                </c:pt>
                <c:pt idx="8972">
                  <c:v>38283</c:v>
                </c:pt>
                <c:pt idx="8973">
                  <c:v>38284</c:v>
                </c:pt>
                <c:pt idx="8974">
                  <c:v>38285</c:v>
                </c:pt>
                <c:pt idx="8975">
                  <c:v>38286</c:v>
                </c:pt>
                <c:pt idx="8976">
                  <c:v>38287</c:v>
                </c:pt>
                <c:pt idx="8977">
                  <c:v>38288</c:v>
                </c:pt>
                <c:pt idx="8978">
                  <c:v>38289</c:v>
                </c:pt>
                <c:pt idx="8979">
                  <c:v>38290</c:v>
                </c:pt>
                <c:pt idx="8980">
                  <c:v>38291</c:v>
                </c:pt>
                <c:pt idx="8981">
                  <c:v>38292</c:v>
                </c:pt>
                <c:pt idx="8982">
                  <c:v>38293</c:v>
                </c:pt>
                <c:pt idx="8983">
                  <c:v>38294</c:v>
                </c:pt>
                <c:pt idx="8984">
                  <c:v>38295</c:v>
                </c:pt>
                <c:pt idx="8985">
                  <c:v>38296</c:v>
                </c:pt>
                <c:pt idx="8986">
                  <c:v>38297</c:v>
                </c:pt>
                <c:pt idx="8987">
                  <c:v>38298</c:v>
                </c:pt>
                <c:pt idx="8988">
                  <c:v>38299</c:v>
                </c:pt>
                <c:pt idx="8989">
                  <c:v>38300</c:v>
                </c:pt>
                <c:pt idx="8990">
                  <c:v>38301</c:v>
                </c:pt>
                <c:pt idx="8991">
                  <c:v>38302</c:v>
                </c:pt>
                <c:pt idx="8992">
                  <c:v>38303</c:v>
                </c:pt>
                <c:pt idx="8993">
                  <c:v>38304</c:v>
                </c:pt>
                <c:pt idx="8994">
                  <c:v>38305</c:v>
                </c:pt>
                <c:pt idx="8995">
                  <c:v>38306</c:v>
                </c:pt>
                <c:pt idx="8996">
                  <c:v>38307</c:v>
                </c:pt>
                <c:pt idx="8997">
                  <c:v>38308</c:v>
                </c:pt>
                <c:pt idx="8998">
                  <c:v>38309</c:v>
                </c:pt>
                <c:pt idx="8999">
                  <c:v>38310</c:v>
                </c:pt>
                <c:pt idx="9000">
                  <c:v>38311</c:v>
                </c:pt>
                <c:pt idx="9001">
                  <c:v>38312</c:v>
                </c:pt>
                <c:pt idx="9002">
                  <c:v>38313</c:v>
                </c:pt>
                <c:pt idx="9003">
                  <c:v>38314</c:v>
                </c:pt>
                <c:pt idx="9004">
                  <c:v>38315</c:v>
                </c:pt>
                <c:pt idx="9005">
                  <c:v>38316</c:v>
                </c:pt>
                <c:pt idx="9006">
                  <c:v>38317</c:v>
                </c:pt>
                <c:pt idx="9007">
                  <c:v>38318</c:v>
                </c:pt>
                <c:pt idx="9008">
                  <c:v>38319</c:v>
                </c:pt>
                <c:pt idx="9009">
                  <c:v>38320</c:v>
                </c:pt>
                <c:pt idx="9010">
                  <c:v>38321</c:v>
                </c:pt>
                <c:pt idx="9011">
                  <c:v>38322</c:v>
                </c:pt>
                <c:pt idx="9012">
                  <c:v>38323</c:v>
                </c:pt>
                <c:pt idx="9013">
                  <c:v>38324</c:v>
                </c:pt>
                <c:pt idx="9014">
                  <c:v>38325</c:v>
                </c:pt>
                <c:pt idx="9015">
                  <c:v>38326</c:v>
                </c:pt>
                <c:pt idx="9016">
                  <c:v>38327</c:v>
                </c:pt>
                <c:pt idx="9017">
                  <c:v>38328</c:v>
                </c:pt>
                <c:pt idx="9018">
                  <c:v>38329</c:v>
                </c:pt>
                <c:pt idx="9019">
                  <c:v>38330</c:v>
                </c:pt>
                <c:pt idx="9020">
                  <c:v>38331</c:v>
                </c:pt>
                <c:pt idx="9021">
                  <c:v>38332</c:v>
                </c:pt>
                <c:pt idx="9022">
                  <c:v>38333</c:v>
                </c:pt>
                <c:pt idx="9023">
                  <c:v>38334</c:v>
                </c:pt>
                <c:pt idx="9024">
                  <c:v>38335</c:v>
                </c:pt>
                <c:pt idx="9025">
                  <c:v>38336</c:v>
                </c:pt>
                <c:pt idx="9026">
                  <c:v>38337</c:v>
                </c:pt>
                <c:pt idx="9027">
                  <c:v>38338</c:v>
                </c:pt>
                <c:pt idx="9028">
                  <c:v>38339</c:v>
                </c:pt>
                <c:pt idx="9029">
                  <c:v>38340</c:v>
                </c:pt>
                <c:pt idx="9030">
                  <c:v>38341</c:v>
                </c:pt>
                <c:pt idx="9031">
                  <c:v>38342</c:v>
                </c:pt>
                <c:pt idx="9032">
                  <c:v>38343</c:v>
                </c:pt>
                <c:pt idx="9033">
                  <c:v>38344</c:v>
                </c:pt>
                <c:pt idx="9034">
                  <c:v>38345</c:v>
                </c:pt>
                <c:pt idx="9035">
                  <c:v>38346</c:v>
                </c:pt>
                <c:pt idx="9036">
                  <c:v>38347</c:v>
                </c:pt>
                <c:pt idx="9037">
                  <c:v>38348</c:v>
                </c:pt>
                <c:pt idx="9038">
                  <c:v>38349</c:v>
                </c:pt>
                <c:pt idx="9039">
                  <c:v>38350</c:v>
                </c:pt>
                <c:pt idx="9040">
                  <c:v>38351</c:v>
                </c:pt>
                <c:pt idx="9041">
                  <c:v>38352</c:v>
                </c:pt>
                <c:pt idx="9042">
                  <c:v>38353</c:v>
                </c:pt>
                <c:pt idx="9043">
                  <c:v>38354</c:v>
                </c:pt>
                <c:pt idx="9044">
                  <c:v>38355</c:v>
                </c:pt>
                <c:pt idx="9045">
                  <c:v>38356</c:v>
                </c:pt>
                <c:pt idx="9046">
                  <c:v>38357</c:v>
                </c:pt>
                <c:pt idx="9047">
                  <c:v>38358</c:v>
                </c:pt>
                <c:pt idx="9048">
                  <c:v>38359</c:v>
                </c:pt>
                <c:pt idx="9049">
                  <c:v>38360</c:v>
                </c:pt>
                <c:pt idx="9050">
                  <c:v>38361</c:v>
                </c:pt>
                <c:pt idx="9051">
                  <c:v>38362</c:v>
                </c:pt>
                <c:pt idx="9052">
                  <c:v>38363</c:v>
                </c:pt>
                <c:pt idx="9053">
                  <c:v>38364</c:v>
                </c:pt>
                <c:pt idx="9054">
                  <c:v>38365</c:v>
                </c:pt>
                <c:pt idx="9055">
                  <c:v>38366</c:v>
                </c:pt>
                <c:pt idx="9056">
                  <c:v>38367</c:v>
                </c:pt>
                <c:pt idx="9057">
                  <c:v>38368</c:v>
                </c:pt>
                <c:pt idx="9058">
                  <c:v>38369</c:v>
                </c:pt>
                <c:pt idx="9059">
                  <c:v>38370</c:v>
                </c:pt>
                <c:pt idx="9060">
                  <c:v>38371</c:v>
                </c:pt>
                <c:pt idx="9061">
                  <c:v>38372</c:v>
                </c:pt>
                <c:pt idx="9062">
                  <c:v>38373</c:v>
                </c:pt>
                <c:pt idx="9063">
                  <c:v>38374</c:v>
                </c:pt>
                <c:pt idx="9064">
                  <c:v>38375</c:v>
                </c:pt>
                <c:pt idx="9065">
                  <c:v>38376</c:v>
                </c:pt>
                <c:pt idx="9066">
                  <c:v>38377</c:v>
                </c:pt>
                <c:pt idx="9067">
                  <c:v>38378</c:v>
                </c:pt>
                <c:pt idx="9068">
                  <c:v>38379</c:v>
                </c:pt>
                <c:pt idx="9069">
                  <c:v>38380</c:v>
                </c:pt>
                <c:pt idx="9070">
                  <c:v>38381</c:v>
                </c:pt>
                <c:pt idx="9071">
                  <c:v>38382</c:v>
                </c:pt>
                <c:pt idx="9072">
                  <c:v>38383</c:v>
                </c:pt>
                <c:pt idx="9073">
                  <c:v>38384</c:v>
                </c:pt>
                <c:pt idx="9074">
                  <c:v>38385</c:v>
                </c:pt>
                <c:pt idx="9075">
                  <c:v>38386</c:v>
                </c:pt>
                <c:pt idx="9076">
                  <c:v>38387</c:v>
                </c:pt>
                <c:pt idx="9077">
                  <c:v>38388</c:v>
                </c:pt>
                <c:pt idx="9078">
                  <c:v>38389</c:v>
                </c:pt>
                <c:pt idx="9079">
                  <c:v>38390</c:v>
                </c:pt>
                <c:pt idx="9080">
                  <c:v>38391</c:v>
                </c:pt>
                <c:pt idx="9081">
                  <c:v>38392</c:v>
                </c:pt>
                <c:pt idx="9082">
                  <c:v>38393</c:v>
                </c:pt>
                <c:pt idx="9083">
                  <c:v>38394</c:v>
                </c:pt>
                <c:pt idx="9084">
                  <c:v>38395</c:v>
                </c:pt>
                <c:pt idx="9085">
                  <c:v>38396</c:v>
                </c:pt>
                <c:pt idx="9086">
                  <c:v>38397</c:v>
                </c:pt>
                <c:pt idx="9087">
                  <c:v>38398</c:v>
                </c:pt>
                <c:pt idx="9088">
                  <c:v>38399</c:v>
                </c:pt>
                <c:pt idx="9089">
                  <c:v>38400</c:v>
                </c:pt>
                <c:pt idx="9090">
                  <c:v>38401</c:v>
                </c:pt>
                <c:pt idx="9091">
                  <c:v>38402</c:v>
                </c:pt>
                <c:pt idx="9092">
                  <c:v>38403</c:v>
                </c:pt>
                <c:pt idx="9093">
                  <c:v>38404</c:v>
                </c:pt>
                <c:pt idx="9094">
                  <c:v>38405</c:v>
                </c:pt>
                <c:pt idx="9095">
                  <c:v>38406</c:v>
                </c:pt>
                <c:pt idx="9096">
                  <c:v>38407</c:v>
                </c:pt>
                <c:pt idx="9097">
                  <c:v>38408</c:v>
                </c:pt>
                <c:pt idx="9098">
                  <c:v>38409</c:v>
                </c:pt>
                <c:pt idx="9099">
                  <c:v>38410</c:v>
                </c:pt>
                <c:pt idx="9100">
                  <c:v>38411</c:v>
                </c:pt>
                <c:pt idx="9101">
                  <c:v>38412</c:v>
                </c:pt>
                <c:pt idx="9102">
                  <c:v>38413</c:v>
                </c:pt>
                <c:pt idx="9103">
                  <c:v>38414</c:v>
                </c:pt>
                <c:pt idx="9104">
                  <c:v>38415</c:v>
                </c:pt>
                <c:pt idx="9105">
                  <c:v>38416</c:v>
                </c:pt>
                <c:pt idx="9106">
                  <c:v>38417</c:v>
                </c:pt>
                <c:pt idx="9107">
                  <c:v>38418</c:v>
                </c:pt>
                <c:pt idx="9108">
                  <c:v>38419</c:v>
                </c:pt>
                <c:pt idx="9109">
                  <c:v>38420</c:v>
                </c:pt>
                <c:pt idx="9110">
                  <c:v>38421</c:v>
                </c:pt>
                <c:pt idx="9111">
                  <c:v>38422</c:v>
                </c:pt>
                <c:pt idx="9112">
                  <c:v>38423</c:v>
                </c:pt>
                <c:pt idx="9113">
                  <c:v>38424</c:v>
                </c:pt>
                <c:pt idx="9114">
                  <c:v>38425</c:v>
                </c:pt>
                <c:pt idx="9115">
                  <c:v>38426</c:v>
                </c:pt>
                <c:pt idx="9116">
                  <c:v>38427</c:v>
                </c:pt>
                <c:pt idx="9117">
                  <c:v>38428</c:v>
                </c:pt>
                <c:pt idx="9118">
                  <c:v>38429</c:v>
                </c:pt>
                <c:pt idx="9119">
                  <c:v>38430</c:v>
                </c:pt>
                <c:pt idx="9120">
                  <c:v>38431</c:v>
                </c:pt>
                <c:pt idx="9121">
                  <c:v>38432</c:v>
                </c:pt>
                <c:pt idx="9122">
                  <c:v>38433</c:v>
                </c:pt>
                <c:pt idx="9123">
                  <c:v>38434</c:v>
                </c:pt>
                <c:pt idx="9124">
                  <c:v>38435</c:v>
                </c:pt>
                <c:pt idx="9125">
                  <c:v>38436</c:v>
                </c:pt>
                <c:pt idx="9126">
                  <c:v>38437</c:v>
                </c:pt>
                <c:pt idx="9127">
                  <c:v>38438</c:v>
                </c:pt>
                <c:pt idx="9128">
                  <c:v>38439</c:v>
                </c:pt>
                <c:pt idx="9129">
                  <c:v>38440</c:v>
                </c:pt>
                <c:pt idx="9130">
                  <c:v>38441</c:v>
                </c:pt>
                <c:pt idx="9131">
                  <c:v>38442</c:v>
                </c:pt>
                <c:pt idx="9132">
                  <c:v>38443</c:v>
                </c:pt>
                <c:pt idx="9133">
                  <c:v>38444</c:v>
                </c:pt>
                <c:pt idx="9134">
                  <c:v>38445</c:v>
                </c:pt>
                <c:pt idx="9135">
                  <c:v>38446</c:v>
                </c:pt>
                <c:pt idx="9136">
                  <c:v>38447</c:v>
                </c:pt>
                <c:pt idx="9137">
                  <c:v>38448</c:v>
                </c:pt>
                <c:pt idx="9138">
                  <c:v>38449</c:v>
                </c:pt>
                <c:pt idx="9139">
                  <c:v>38450</c:v>
                </c:pt>
                <c:pt idx="9140">
                  <c:v>38451</c:v>
                </c:pt>
                <c:pt idx="9141">
                  <c:v>38452</c:v>
                </c:pt>
                <c:pt idx="9142">
                  <c:v>38453</c:v>
                </c:pt>
                <c:pt idx="9143">
                  <c:v>38454</c:v>
                </c:pt>
                <c:pt idx="9144">
                  <c:v>38455</c:v>
                </c:pt>
                <c:pt idx="9145">
                  <c:v>38456</c:v>
                </c:pt>
                <c:pt idx="9146">
                  <c:v>38457</c:v>
                </c:pt>
                <c:pt idx="9147">
                  <c:v>38458</c:v>
                </c:pt>
                <c:pt idx="9148">
                  <c:v>38459</c:v>
                </c:pt>
                <c:pt idx="9149">
                  <c:v>38460</c:v>
                </c:pt>
                <c:pt idx="9150">
                  <c:v>38461</c:v>
                </c:pt>
                <c:pt idx="9151">
                  <c:v>38462</c:v>
                </c:pt>
                <c:pt idx="9152">
                  <c:v>38463</c:v>
                </c:pt>
                <c:pt idx="9153">
                  <c:v>38464</c:v>
                </c:pt>
                <c:pt idx="9154">
                  <c:v>38465</c:v>
                </c:pt>
                <c:pt idx="9155">
                  <c:v>38466</c:v>
                </c:pt>
                <c:pt idx="9156">
                  <c:v>38467</c:v>
                </c:pt>
                <c:pt idx="9157">
                  <c:v>38468</c:v>
                </c:pt>
                <c:pt idx="9158">
                  <c:v>38469</c:v>
                </c:pt>
                <c:pt idx="9159">
                  <c:v>38470</c:v>
                </c:pt>
                <c:pt idx="9160">
                  <c:v>38471</c:v>
                </c:pt>
                <c:pt idx="9161">
                  <c:v>38472</c:v>
                </c:pt>
                <c:pt idx="9162">
                  <c:v>38473</c:v>
                </c:pt>
                <c:pt idx="9163">
                  <c:v>38474</c:v>
                </c:pt>
                <c:pt idx="9164">
                  <c:v>38475</c:v>
                </c:pt>
                <c:pt idx="9165">
                  <c:v>38476</c:v>
                </c:pt>
                <c:pt idx="9166">
                  <c:v>38477</c:v>
                </c:pt>
                <c:pt idx="9167">
                  <c:v>38478</c:v>
                </c:pt>
                <c:pt idx="9168">
                  <c:v>38479</c:v>
                </c:pt>
                <c:pt idx="9169">
                  <c:v>38480</c:v>
                </c:pt>
                <c:pt idx="9170">
                  <c:v>38481</c:v>
                </c:pt>
                <c:pt idx="9171">
                  <c:v>38482</c:v>
                </c:pt>
                <c:pt idx="9172">
                  <c:v>38483</c:v>
                </c:pt>
                <c:pt idx="9173">
                  <c:v>38484</c:v>
                </c:pt>
                <c:pt idx="9174">
                  <c:v>38485</c:v>
                </c:pt>
                <c:pt idx="9175">
                  <c:v>38486</c:v>
                </c:pt>
                <c:pt idx="9176">
                  <c:v>38487</c:v>
                </c:pt>
                <c:pt idx="9177">
                  <c:v>38488</c:v>
                </c:pt>
                <c:pt idx="9178">
                  <c:v>38489</c:v>
                </c:pt>
                <c:pt idx="9179">
                  <c:v>38490</c:v>
                </c:pt>
                <c:pt idx="9180">
                  <c:v>38491</c:v>
                </c:pt>
                <c:pt idx="9181">
                  <c:v>38492</c:v>
                </c:pt>
                <c:pt idx="9182">
                  <c:v>38493</c:v>
                </c:pt>
                <c:pt idx="9183">
                  <c:v>38494</c:v>
                </c:pt>
                <c:pt idx="9184">
                  <c:v>38495</c:v>
                </c:pt>
                <c:pt idx="9185">
                  <c:v>38496</c:v>
                </c:pt>
                <c:pt idx="9186">
                  <c:v>38497</c:v>
                </c:pt>
                <c:pt idx="9187">
                  <c:v>38498</c:v>
                </c:pt>
                <c:pt idx="9188">
                  <c:v>38499</c:v>
                </c:pt>
                <c:pt idx="9189">
                  <c:v>38500</c:v>
                </c:pt>
                <c:pt idx="9190">
                  <c:v>38501</c:v>
                </c:pt>
                <c:pt idx="9191">
                  <c:v>38502</c:v>
                </c:pt>
                <c:pt idx="9192">
                  <c:v>38503</c:v>
                </c:pt>
                <c:pt idx="9193">
                  <c:v>38504</c:v>
                </c:pt>
                <c:pt idx="9194">
                  <c:v>38505</c:v>
                </c:pt>
                <c:pt idx="9195">
                  <c:v>38506</c:v>
                </c:pt>
                <c:pt idx="9196">
                  <c:v>38507</c:v>
                </c:pt>
                <c:pt idx="9197">
                  <c:v>38508</c:v>
                </c:pt>
                <c:pt idx="9198">
                  <c:v>38509</c:v>
                </c:pt>
                <c:pt idx="9199">
                  <c:v>38510</c:v>
                </c:pt>
                <c:pt idx="9200">
                  <c:v>38511</c:v>
                </c:pt>
                <c:pt idx="9201">
                  <c:v>38512</c:v>
                </c:pt>
                <c:pt idx="9202">
                  <c:v>38513</c:v>
                </c:pt>
                <c:pt idx="9203">
                  <c:v>38514</c:v>
                </c:pt>
                <c:pt idx="9204">
                  <c:v>38515</c:v>
                </c:pt>
                <c:pt idx="9205">
                  <c:v>38516</c:v>
                </c:pt>
                <c:pt idx="9206">
                  <c:v>38517</c:v>
                </c:pt>
                <c:pt idx="9207">
                  <c:v>38518</c:v>
                </c:pt>
                <c:pt idx="9208">
                  <c:v>38519</c:v>
                </c:pt>
                <c:pt idx="9209">
                  <c:v>38520</c:v>
                </c:pt>
                <c:pt idx="9210">
                  <c:v>38521</c:v>
                </c:pt>
                <c:pt idx="9211">
                  <c:v>38522</c:v>
                </c:pt>
                <c:pt idx="9212">
                  <c:v>38523</c:v>
                </c:pt>
                <c:pt idx="9213">
                  <c:v>38524</c:v>
                </c:pt>
                <c:pt idx="9214">
                  <c:v>38525</c:v>
                </c:pt>
                <c:pt idx="9215">
                  <c:v>38526</c:v>
                </c:pt>
                <c:pt idx="9216">
                  <c:v>38527</c:v>
                </c:pt>
                <c:pt idx="9217">
                  <c:v>38528</c:v>
                </c:pt>
                <c:pt idx="9218">
                  <c:v>38529</c:v>
                </c:pt>
                <c:pt idx="9219">
                  <c:v>38530</c:v>
                </c:pt>
                <c:pt idx="9220">
                  <c:v>38531</c:v>
                </c:pt>
                <c:pt idx="9221">
                  <c:v>38532</c:v>
                </c:pt>
                <c:pt idx="9222">
                  <c:v>38533</c:v>
                </c:pt>
                <c:pt idx="9223">
                  <c:v>38534</c:v>
                </c:pt>
                <c:pt idx="9224">
                  <c:v>38535</c:v>
                </c:pt>
                <c:pt idx="9225">
                  <c:v>38536</c:v>
                </c:pt>
                <c:pt idx="9226">
                  <c:v>38537</c:v>
                </c:pt>
                <c:pt idx="9227">
                  <c:v>38538</c:v>
                </c:pt>
                <c:pt idx="9228">
                  <c:v>38539</c:v>
                </c:pt>
                <c:pt idx="9229">
                  <c:v>38540</c:v>
                </c:pt>
                <c:pt idx="9230">
                  <c:v>38541</c:v>
                </c:pt>
                <c:pt idx="9231">
                  <c:v>38542</c:v>
                </c:pt>
                <c:pt idx="9232">
                  <c:v>38543</c:v>
                </c:pt>
                <c:pt idx="9233">
                  <c:v>38544</c:v>
                </c:pt>
                <c:pt idx="9234">
                  <c:v>38545</c:v>
                </c:pt>
                <c:pt idx="9235">
                  <c:v>38546</c:v>
                </c:pt>
                <c:pt idx="9236">
                  <c:v>38547</c:v>
                </c:pt>
                <c:pt idx="9237">
                  <c:v>38548</c:v>
                </c:pt>
                <c:pt idx="9238">
                  <c:v>38549</c:v>
                </c:pt>
                <c:pt idx="9239">
                  <c:v>38550</c:v>
                </c:pt>
                <c:pt idx="9240">
                  <c:v>38551</c:v>
                </c:pt>
                <c:pt idx="9241">
                  <c:v>38552</c:v>
                </c:pt>
                <c:pt idx="9242">
                  <c:v>38553</c:v>
                </c:pt>
                <c:pt idx="9243">
                  <c:v>38554</c:v>
                </c:pt>
                <c:pt idx="9244">
                  <c:v>38555</c:v>
                </c:pt>
                <c:pt idx="9245">
                  <c:v>38556</c:v>
                </c:pt>
                <c:pt idx="9246">
                  <c:v>38557</c:v>
                </c:pt>
                <c:pt idx="9247">
                  <c:v>38558</c:v>
                </c:pt>
                <c:pt idx="9248">
                  <c:v>38559</c:v>
                </c:pt>
                <c:pt idx="9249">
                  <c:v>38560</c:v>
                </c:pt>
                <c:pt idx="9250">
                  <c:v>38561</c:v>
                </c:pt>
                <c:pt idx="9251">
                  <c:v>38562</c:v>
                </c:pt>
                <c:pt idx="9252">
                  <c:v>38563</c:v>
                </c:pt>
                <c:pt idx="9253">
                  <c:v>38564</c:v>
                </c:pt>
                <c:pt idx="9254">
                  <c:v>38565</c:v>
                </c:pt>
                <c:pt idx="9255">
                  <c:v>38566</c:v>
                </c:pt>
                <c:pt idx="9256">
                  <c:v>38567</c:v>
                </c:pt>
                <c:pt idx="9257">
                  <c:v>38568</c:v>
                </c:pt>
                <c:pt idx="9258">
                  <c:v>38569</c:v>
                </c:pt>
                <c:pt idx="9259">
                  <c:v>38570</c:v>
                </c:pt>
                <c:pt idx="9260">
                  <c:v>38571</c:v>
                </c:pt>
                <c:pt idx="9261">
                  <c:v>38572</c:v>
                </c:pt>
                <c:pt idx="9262">
                  <c:v>38573</c:v>
                </c:pt>
                <c:pt idx="9263">
                  <c:v>38574</c:v>
                </c:pt>
                <c:pt idx="9264">
                  <c:v>38575</c:v>
                </c:pt>
                <c:pt idx="9265">
                  <c:v>38576</c:v>
                </c:pt>
                <c:pt idx="9266">
                  <c:v>38577</c:v>
                </c:pt>
                <c:pt idx="9267">
                  <c:v>38578</c:v>
                </c:pt>
                <c:pt idx="9268">
                  <c:v>38579</c:v>
                </c:pt>
                <c:pt idx="9269">
                  <c:v>38580</c:v>
                </c:pt>
                <c:pt idx="9270">
                  <c:v>38581</c:v>
                </c:pt>
                <c:pt idx="9271">
                  <c:v>38582</c:v>
                </c:pt>
                <c:pt idx="9272">
                  <c:v>38583</c:v>
                </c:pt>
                <c:pt idx="9273">
                  <c:v>38584</c:v>
                </c:pt>
                <c:pt idx="9274">
                  <c:v>38585</c:v>
                </c:pt>
                <c:pt idx="9275">
                  <c:v>38586</c:v>
                </c:pt>
                <c:pt idx="9276">
                  <c:v>38587</c:v>
                </c:pt>
                <c:pt idx="9277">
                  <c:v>38588</c:v>
                </c:pt>
                <c:pt idx="9278">
                  <c:v>38589</c:v>
                </c:pt>
                <c:pt idx="9279">
                  <c:v>38590</c:v>
                </c:pt>
                <c:pt idx="9280">
                  <c:v>38591</c:v>
                </c:pt>
                <c:pt idx="9281">
                  <c:v>38592</c:v>
                </c:pt>
                <c:pt idx="9282">
                  <c:v>38593</c:v>
                </c:pt>
                <c:pt idx="9283">
                  <c:v>38594</c:v>
                </c:pt>
                <c:pt idx="9284">
                  <c:v>38595</c:v>
                </c:pt>
                <c:pt idx="9285">
                  <c:v>38596</c:v>
                </c:pt>
                <c:pt idx="9286">
                  <c:v>38597</c:v>
                </c:pt>
                <c:pt idx="9287">
                  <c:v>38598</c:v>
                </c:pt>
                <c:pt idx="9288">
                  <c:v>38599</c:v>
                </c:pt>
                <c:pt idx="9289">
                  <c:v>38600</c:v>
                </c:pt>
                <c:pt idx="9290">
                  <c:v>38601</c:v>
                </c:pt>
                <c:pt idx="9291">
                  <c:v>38602</c:v>
                </c:pt>
                <c:pt idx="9292">
                  <c:v>38603</c:v>
                </c:pt>
                <c:pt idx="9293">
                  <c:v>38604</c:v>
                </c:pt>
                <c:pt idx="9294">
                  <c:v>38605</c:v>
                </c:pt>
                <c:pt idx="9295">
                  <c:v>38606</c:v>
                </c:pt>
                <c:pt idx="9296">
                  <c:v>38607</c:v>
                </c:pt>
                <c:pt idx="9297">
                  <c:v>38608</c:v>
                </c:pt>
                <c:pt idx="9298">
                  <c:v>38609</c:v>
                </c:pt>
                <c:pt idx="9299">
                  <c:v>38610</c:v>
                </c:pt>
                <c:pt idx="9300">
                  <c:v>38611</c:v>
                </c:pt>
                <c:pt idx="9301">
                  <c:v>38612</c:v>
                </c:pt>
                <c:pt idx="9302">
                  <c:v>38613</c:v>
                </c:pt>
                <c:pt idx="9303">
                  <c:v>38614</c:v>
                </c:pt>
                <c:pt idx="9304">
                  <c:v>38615</c:v>
                </c:pt>
                <c:pt idx="9305">
                  <c:v>38616</c:v>
                </c:pt>
                <c:pt idx="9306">
                  <c:v>38617</c:v>
                </c:pt>
                <c:pt idx="9307">
                  <c:v>38618</c:v>
                </c:pt>
                <c:pt idx="9308">
                  <c:v>38619</c:v>
                </c:pt>
                <c:pt idx="9309">
                  <c:v>38620</c:v>
                </c:pt>
                <c:pt idx="9310">
                  <c:v>38621</c:v>
                </c:pt>
                <c:pt idx="9311">
                  <c:v>38622</c:v>
                </c:pt>
                <c:pt idx="9312">
                  <c:v>38623</c:v>
                </c:pt>
                <c:pt idx="9313">
                  <c:v>38624</c:v>
                </c:pt>
                <c:pt idx="9314">
                  <c:v>38625</c:v>
                </c:pt>
                <c:pt idx="9315">
                  <c:v>38626</c:v>
                </c:pt>
                <c:pt idx="9316">
                  <c:v>38627</c:v>
                </c:pt>
                <c:pt idx="9317">
                  <c:v>38628</c:v>
                </c:pt>
                <c:pt idx="9318">
                  <c:v>38629</c:v>
                </c:pt>
                <c:pt idx="9319">
                  <c:v>38630</c:v>
                </c:pt>
                <c:pt idx="9320">
                  <c:v>38631</c:v>
                </c:pt>
                <c:pt idx="9321">
                  <c:v>38632</c:v>
                </c:pt>
                <c:pt idx="9322">
                  <c:v>38633</c:v>
                </c:pt>
                <c:pt idx="9323">
                  <c:v>38634</c:v>
                </c:pt>
                <c:pt idx="9324">
                  <c:v>38635</c:v>
                </c:pt>
                <c:pt idx="9325">
                  <c:v>38636</c:v>
                </c:pt>
                <c:pt idx="9326">
                  <c:v>38637</c:v>
                </c:pt>
                <c:pt idx="9327">
                  <c:v>38638</c:v>
                </c:pt>
                <c:pt idx="9328">
                  <c:v>38639</c:v>
                </c:pt>
                <c:pt idx="9329">
                  <c:v>38640</c:v>
                </c:pt>
                <c:pt idx="9330">
                  <c:v>38641</c:v>
                </c:pt>
                <c:pt idx="9331">
                  <c:v>38642</c:v>
                </c:pt>
                <c:pt idx="9332">
                  <c:v>38643</c:v>
                </c:pt>
                <c:pt idx="9333">
                  <c:v>38644</c:v>
                </c:pt>
                <c:pt idx="9334">
                  <c:v>38645</c:v>
                </c:pt>
                <c:pt idx="9335">
                  <c:v>38646</c:v>
                </c:pt>
                <c:pt idx="9336">
                  <c:v>38647</c:v>
                </c:pt>
                <c:pt idx="9337">
                  <c:v>38648</c:v>
                </c:pt>
                <c:pt idx="9338">
                  <c:v>38649</c:v>
                </c:pt>
                <c:pt idx="9339">
                  <c:v>38650</c:v>
                </c:pt>
                <c:pt idx="9340">
                  <c:v>38651</c:v>
                </c:pt>
                <c:pt idx="9341">
                  <c:v>38652</c:v>
                </c:pt>
                <c:pt idx="9342">
                  <c:v>38653</c:v>
                </c:pt>
                <c:pt idx="9343">
                  <c:v>38654</c:v>
                </c:pt>
                <c:pt idx="9344">
                  <c:v>38655</c:v>
                </c:pt>
                <c:pt idx="9345">
                  <c:v>38656</c:v>
                </c:pt>
                <c:pt idx="9346">
                  <c:v>38657</c:v>
                </c:pt>
                <c:pt idx="9347">
                  <c:v>38658</c:v>
                </c:pt>
                <c:pt idx="9348">
                  <c:v>38659</c:v>
                </c:pt>
                <c:pt idx="9349">
                  <c:v>38660</c:v>
                </c:pt>
                <c:pt idx="9350">
                  <c:v>38661</c:v>
                </c:pt>
                <c:pt idx="9351">
                  <c:v>38662</c:v>
                </c:pt>
                <c:pt idx="9352">
                  <c:v>38663</c:v>
                </c:pt>
                <c:pt idx="9353">
                  <c:v>38664</c:v>
                </c:pt>
                <c:pt idx="9354">
                  <c:v>38665</c:v>
                </c:pt>
                <c:pt idx="9355">
                  <c:v>38666</c:v>
                </c:pt>
                <c:pt idx="9356">
                  <c:v>38667</c:v>
                </c:pt>
                <c:pt idx="9357">
                  <c:v>38668</c:v>
                </c:pt>
                <c:pt idx="9358">
                  <c:v>38669</c:v>
                </c:pt>
                <c:pt idx="9359">
                  <c:v>38670</c:v>
                </c:pt>
                <c:pt idx="9360">
                  <c:v>38671</c:v>
                </c:pt>
                <c:pt idx="9361">
                  <c:v>38672</c:v>
                </c:pt>
                <c:pt idx="9362">
                  <c:v>38673</c:v>
                </c:pt>
                <c:pt idx="9363">
                  <c:v>38674</c:v>
                </c:pt>
                <c:pt idx="9364">
                  <c:v>38675</c:v>
                </c:pt>
                <c:pt idx="9365">
                  <c:v>38676</c:v>
                </c:pt>
                <c:pt idx="9366">
                  <c:v>38677</c:v>
                </c:pt>
                <c:pt idx="9367">
                  <c:v>38678</c:v>
                </c:pt>
                <c:pt idx="9368">
                  <c:v>38679</c:v>
                </c:pt>
                <c:pt idx="9369">
                  <c:v>38680</c:v>
                </c:pt>
                <c:pt idx="9370">
                  <c:v>38681</c:v>
                </c:pt>
                <c:pt idx="9371">
                  <c:v>38682</c:v>
                </c:pt>
                <c:pt idx="9372">
                  <c:v>38683</c:v>
                </c:pt>
                <c:pt idx="9373">
                  <c:v>38684</c:v>
                </c:pt>
                <c:pt idx="9374">
                  <c:v>38685</c:v>
                </c:pt>
                <c:pt idx="9375">
                  <c:v>38686</c:v>
                </c:pt>
                <c:pt idx="9376">
                  <c:v>38687</c:v>
                </c:pt>
                <c:pt idx="9377">
                  <c:v>38688</c:v>
                </c:pt>
                <c:pt idx="9378">
                  <c:v>38689</c:v>
                </c:pt>
                <c:pt idx="9379">
                  <c:v>38690</c:v>
                </c:pt>
                <c:pt idx="9380">
                  <c:v>38691</c:v>
                </c:pt>
                <c:pt idx="9381">
                  <c:v>38692</c:v>
                </c:pt>
                <c:pt idx="9382">
                  <c:v>38693</c:v>
                </c:pt>
                <c:pt idx="9383">
                  <c:v>38694</c:v>
                </c:pt>
                <c:pt idx="9384">
                  <c:v>38695</c:v>
                </c:pt>
                <c:pt idx="9385">
                  <c:v>38696</c:v>
                </c:pt>
                <c:pt idx="9386">
                  <c:v>38697</c:v>
                </c:pt>
                <c:pt idx="9387">
                  <c:v>38698</c:v>
                </c:pt>
                <c:pt idx="9388">
                  <c:v>38699</c:v>
                </c:pt>
                <c:pt idx="9389">
                  <c:v>38700</c:v>
                </c:pt>
                <c:pt idx="9390">
                  <c:v>38701</c:v>
                </c:pt>
                <c:pt idx="9391">
                  <c:v>38702</c:v>
                </c:pt>
                <c:pt idx="9392">
                  <c:v>38703</c:v>
                </c:pt>
                <c:pt idx="9393">
                  <c:v>38704</c:v>
                </c:pt>
                <c:pt idx="9394">
                  <c:v>38705</c:v>
                </c:pt>
                <c:pt idx="9395">
                  <c:v>38706</c:v>
                </c:pt>
                <c:pt idx="9396">
                  <c:v>38707</c:v>
                </c:pt>
                <c:pt idx="9397">
                  <c:v>38708</c:v>
                </c:pt>
                <c:pt idx="9398">
                  <c:v>38709</c:v>
                </c:pt>
                <c:pt idx="9399">
                  <c:v>38710</c:v>
                </c:pt>
                <c:pt idx="9400">
                  <c:v>38711</c:v>
                </c:pt>
                <c:pt idx="9401">
                  <c:v>38712</c:v>
                </c:pt>
                <c:pt idx="9402">
                  <c:v>38713</c:v>
                </c:pt>
                <c:pt idx="9403">
                  <c:v>38714</c:v>
                </c:pt>
                <c:pt idx="9404">
                  <c:v>38715</c:v>
                </c:pt>
                <c:pt idx="9405">
                  <c:v>38716</c:v>
                </c:pt>
                <c:pt idx="9406">
                  <c:v>38717</c:v>
                </c:pt>
                <c:pt idx="9407">
                  <c:v>38718</c:v>
                </c:pt>
                <c:pt idx="9408">
                  <c:v>38719</c:v>
                </c:pt>
                <c:pt idx="9409">
                  <c:v>38720</c:v>
                </c:pt>
                <c:pt idx="9410">
                  <c:v>38721</c:v>
                </c:pt>
                <c:pt idx="9411">
                  <c:v>38722</c:v>
                </c:pt>
                <c:pt idx="9412">
                  <c:v>38723</c:v>
                </c:pt>
                <c:pt idx="9413">
                  <c:v>38724</c:v>
                </c:pt>
                <c:pt idx="9414">
                  <c:v>38725</c:v>
                </c:pt>
                <c:pt idx="9415">
                  <c:v>38726</c:v>
                </c:pt>
                <c:pt idx="9416">
                  <c:v>38727</c:v>
                </c:pt>
                <c:pt idx="9417">
                  <c:v>38728</c:v>
                </c:pt>
                <c:pt idx="9418">
                  <c:v>38729</c:v>
                </c:pt>
                <c:pt idx="9419">
                  <c:v>38730</c:v>
                </c:pt>
                <c:pt idx="9420">
                  <c:v>38731</c:v>
                </c:pt>
                <c:pt idx="9421">
                  <c:v>38732</c:v>
                </c:pt>
                <c:pt idx="9422">
                  <c:v>38733</c:v>
                </c:pt>
                <c:pt idx="9423">
                  <c:v>38734</c:v>
                </c:pt>
                <c:pt idx="9424">
                  <c:v>38735</c:v>
                </c:pt>
                <c:pt idx="9425">
                  <c:v>38736</c:v>
                </c:pt>
                <c:pt idx="9426">
                  <c:v>38737</c:v>
                </c:pt>
                <c:pt idx="9427">
                  <c:v>38738</c:v>
                </c:pt>
                <c:pt idx="9428">
                  <c:v>38739</c:v>
                </c:pt>
                <c:pt idx="9429">
                  <c:v>38740</c:v>
                </c:pt>
                <c:pt idx="9430">
                  <c:v>38741</c:v>
                </c:pt>
                <c:pt idx="9431">
                  <c:v>38742</c:v>
                </c:pt>
                <c:pt idx="9432">
                  <c:v>38743</c:v>
                </c:pt>
                <c:pt idx="9433">
                  <c:v>38744</c:v>
                </c:pt>
                <c:pt idx="9434">
                  <c:v>38745</c:v>
                </c:pt>
                <c:pt idx="9435">
                  <c:v>38746</c:v>
                </c:pt>
                <c:pt idx="9436">
                  <c:v>38747</c:v>
                </c:pt>
                <c:pt idx="9437">
                  <c:v>38748</c:v>
                </c:pt>
                <c:pt idx="9438">
                  <c:v>38749</c:v>
                </c:pt>
                <c:pt idx="9439">
                  <c:v>38750</c:v>
                </c:pt>
                <c:pt idx="9440">
                  <c:v>38751</c:v>
                </c:pt>
                <c:pt idx="9441">
                  <c:v>38752</c:v>
                </c:pt>
                <c:pt idx="9442">
                  <c:v>38753</c:v>
                </c:pt>
                <c:pt idx="9443">
                  <c:v>38754</c:v>
                </c:pt>
                <c:pt idx="9444">
                  <c:v>38755</c:v>
                </c:pt>
                <c:pt idx="9445">
                  <c:v>38756</c:v>
                </c:pt>
                <c:pt idx="9446">
                  <c:v>38757</c:v>
                </c:pt>
                <c:pt idx="9447">
                  <c:v>38758</c:v>
                </c:pt>
                <c:pt idx="9448">
                  <c:v>38759</c:v>
                </c:pt>
                <c:pt idx="9449">
                  <c:v>38760</c:v>
                </c:pt>
                <c:pt idx="9450">
                  <c:v>38761</c:v>
                </c:pt>
                <c:pt idx="9451">
                  <c:v>38762</c:v>
                </c:pt>
                <c:pt idx="9452">
                  <c:v>38763</c:v>
                </c:pt>
                <c:pt idx="9453">
                  <c:v>38764</c:v>
                </c:pt>
                <c:pt idx="9454">
                  <c:v>38765</c:v>
                </c:pt>
                <c:pt idx="9455">
                  <c:v>38766</c:v>
                </c:pt>
                <c:pt idx="9456">
                  <c:v>38767</c:v>
                </c:pt>
                <c:pt idx="9457">
                  <c:v>38768</c:v>
                </c:pt>
                <c:pt idx="9458">
                  <c:v>38769</c:v>
                </c:pt>
                <c:pt idx="9459">
                  <c:v>38770</c:v>
                </c:pt>
                <c:pt idx="9460">
                  <c:v>38771</c:v>
                </c:pt>
                <c:pt idx="9461">
                  <c:v>38772</c:v>
                </c:pt>
                <c:pt idx="9462">
                  <c:v>38773</c:v>
                </c:pt>
                <c:pt idx="9463">
                  <c:v>38774</c:v>
                </c:pt>
                <c:pt idx="9464">
                  <c:v>38775</c:v>
                </c:pt>
                <c:pt idx="9465">
                  <c:v>38776</c:v>
                </c:pt>
                <c:pt idx="9466">
                  <c:v>38777</c:v>
                </c:pt>
                <c:pt idx="9467">
                  <c:v>38778</c:v>
                </c:pt>
                <c:pt idx="9468">
                  <c:v>38779</c:v>
                </c:pt>
                <c:pt idx="9469">
                  <c:v>38780</c:v>
                </c:pt>
                <c:pt idx="9470">
                  <c:v>38781</c:v>
                </c:pt>
                <c:pt idx="9471">
                  <c:v>38782</c:v>
                </c:pt>
                <c:pt idx="9472">
                  <c:v>38783</c:v>
                </c:pt>
                <c:pt idx="9473">
                  <c:v>38784</c:v>
                </c:pt>
                <c:pt idx="9474">
                  <c:v>38785</c:v>
                </c:pt>
                <c:pt idx="9475">
                  <c:v>38786</c:v>
                </c:pt>
                <c:pt idx="9476">
                  <c:v>38787</c:v>
                </c:pt>
                <c:pt idx="9477">
                  <c:v>38788</c:v>
                </c:pt>
                <c:pt idx="9478">
                  <c:v>38789</c:v>
                </c:pt>
                <c:pt idx="9479">
                  <c:v>38790</c:v>
                </c:pt>
                <c:pt idx="9480">
                  <c:v>38791</c:v>
                </c:pt>
                <c:pt idx="9481">
                  <c:v>38792</c:v>
                </c:pt>
                <c:pt idx="9482">
                  <c:v>38793</c:v>
                </c:pt>
                <c:pt idx="9483">
                  <c:v>38794</c:v>
                </c:pt>
                <c:pt idx="9484">
                  <c:v>38795</c:v>
                </c:pt>
                <c:pt idx="9485">
                  <c:v>38796</c:v>
                </c:pt>
                <c:pt idx="9486">
                  <c:v>38797</c:v>
                </c:pt>
                <c:pt idx="9487">
                  <c:v>38798</c:v>
                </c:pt>
                <c:pt idx="9488">
                  <c:v>38799</c:v>
                </c:pt>
                <c:pt idx="9489">
                  <c:v>38800</c:v>
                </c:pt>
                <c:pt idx="9490">
                  <c:v>38801</c:v>
                </c:pt>
                <c:pt idx="9491">
                  <c:v>38802</c:v>
                </c:pt>
                <c:pt idx="9492">
                  <c:v>38803</c:v>
                </c:pt>
                <c:pt idx="9493">
                  <c:v>38804</c:v>
                </c:pt>
                <c:pt idx="9494">
                  <c:v>38805</c:v>
                </c:pt>
                <c:pt idx="9495">
                  <c:v>38806</c:v>
                </c:pt>
                <c:pt idx="9496">
                  <c:v>38807</c:v>
                </c:pt>
                <c:pt idx="9497">
                  <c:v>38808</c:v>
                </c:pt>
                <c:pt idx="9498">
                  <c:v>38809</c:v>
                </c:pt>
                <c:pt idx="9499">
                  <c:v>38810</c:v>
                </c:pt>
                <c:pt idx="9500">
                  <c:v>38811</c:v>
                </c:pt>
                <c:pt idx="9501">
                  <c:v>38812</c:v>
                </c:pt>
                <c:pt idx="9502">
                  <c:v>38813</c:v>
                </c:pt>
                <c:pt idx="9503">
                  <c:v>38814</c:v>
                </c:pt>
                <c:pt idx="9504">
                  <c:v>38815</c:v>
                </c:pt>
                <c:pt idx="9505">
                  <c:v>38816</c:v>
                </c:pt>
                <c:pt idx="9506">
                  <c:v>38817</c:v>
                </c:pt>
                <c:pt idx="9507">
                  <c:v>38818</c:v>
                </c:pt>
                <c:pt idx="9508">
                  <c:v>38819</c:v>
                </c:pt>
                <c:pt idx="9509">
                  <c:v>38820</c:v>
                </c:pt>
                <c:pt idx="9510">
                  <c:v>38821</c:v>
                </c:pt>
                <c:pt idx="9511">
                  <c:v>38822</c:v>
                </c:pt>
                <c:pt idx="9512">
                  <c:v>38823</c:v>
                </c:pt>
                <c:pt idx="9513">
                  <c:v>38824</c:v>
                </c:pt>
                <c:pt idx="9514">
                  <c:v>38825</c:v>
                </c:pt>
                <c:pt idx="9515">
                  <c:v>38826</c:v>
                </c:pt>
                <c:pt idx="9516">
                  <c:v>38827</c:v>
                </c:pt>
                <c:pt idx="9517">
                  <c:v>38828</c:v>
                </c:pt>
                <c:pt idx="9518">
                  <c:v>38829</c:v>
                </c:pt>
                <c:pt idx="9519">
                  <c:v>38830</c:v>
                </c:pt>
                <c:pt idx="9520">
                  <c:v>38831</c:v>
                </c:pt>
                <c:pt idx="9521">
                  <c:v>38832</c:v>
                </c:pt>
                <c:pt idx="9522">
                  <c:v>38833</c:v>
                </c:pt>
                <c:pt idx="9523">
                  <c:v>38834</c:v>
                </c:pt>
                <c:pt idx="9524">
                  <c:v>38835</c:v>
                </c:pt>
                <c:pt idx="9525">
                  <c:v>38836</c:v>
                </c:pt>
                <c:pt idx="9526">
                  <c:v>38837</c:v>
                </c:pt>
                <c:pt idx="9527">
                  <c:v>38838</c:v>
                </c:pt>
                <c:pt idx="9528">
                  <c:v>38839</c:v>
                </c:pt>
                <c:pt idx="9529">
                  <c:v>38840</c:v>
                </c:pt>
                <c:pt idx="9530">
                  <c:v>38841</c:v>
                </c:pt>
                <c:pt idx="9531">
                  <c:v>38842</c:v>
                </c:pt>
                <c:pt idx="9532">
                  <c:v>38843</c:v>
                </c:pt>
                <c:pt idx="9533">
                  <c:v>38844</c:v>
                </c:pt>
                <c:pt idx="9534">
                  <c:v>38845</c:v>
                </c:pt>
                <c:pt idx="9535">
                  <c:v>38846</c:v>
                </c:pt>
                <c:pt idx="9536">
                  <c:v>38847</c:v>
                </c:pt>
                <c:pt idx="9537">
                  <c:v>38848</c:v>
                </c:pt>
                <c:pt idx="9538">
                  <c:v>38849</c:v>
                </c:pt>
                <c:pt idx="9539">
                  <c:v>38850</c:v>
                </c:pt>
                <c:pt idx="9540">
                  <c:v>38851</c:v>
                </c:pt>
                <c:pt idx="9541">
                  <c:v>38852</c:v>
                </c:pt>
                <c:pt idx="9542">
                  <c:v>38853</c:v>
                </c:pt>
                <c:pt idx="9543">
                  <c:v>38854</c:v>
                </c:pt>
                <c:pt idx="9544">
                  <c:v>38855</c:v>
                </c:pt>
                <c:pt idx="9545">
                  <c:v>38856</c:v>
                </c:pt>
                <c:pt idx="9546">
                  <c:v>38857</c:v>
                </c:pt>
                <c:pt idx="9547">
                  <c:v>38858</c:v>
                </c:pt>
                <c:pt idx="9548">
                  <c:v>38859</c:v>
                </c:pt>
                <c:pt idx="9549">
                  <c:v>38860</c:v>
                </c:pt>
                <c:pt idx="9550">
                  <c:v>38861</c:v>
                </c:pt>
                <c:pt idx="9551">
                  <c:v>38862</c:v>
                </c:pt>
                <c:pt idx="9552">
                  <c:v>38863</c:v>
                </c:pt>
                <c:pt idx="9553">
                  <c:v>38864</c:v>
                </c:pt>
                <c:pt idx="9554">
                  <c:v>38865</c:v>
                </c:pt>
                <c:pt idx="9555">
                  <c:v>38866</c:v>
                </c:pt>
                <c:pt idx="9556">
                  <c:v>38867</c:v>
                </c:pt>
                <c:pt idx="9557">
                  <c:v>38868</c:v>
                </c:pt>
                <c:pt idx="9558">
                  <c:v>38869</c:v>
                </c:pt>
                <c:pt idx="9559">
                  <c:v>38870</c:v>
                </c:pt>
                <c:pt idx="9560">
                  <c:v>38871</c:v>
                </c:pt>
                <c:pt idx="9561">
                  <c:v>38872</c:v>
                </c:pt>
                <c:pt idx="9562">
                  <c:v>38873</c:v>
                </c:pt>
                <c:pt idx="9563">
                  <c:v>38874</c:v>
                </c:pt>
                <c:pt idx="9564">
                  <c:v>38875</c:v>
                </c:pt>
                <c:pt idx="9565">
                  <c:v>38876</c:v>
                </c:pt>
                <c:pt idx="9566">
                  <c:v>38877</c:v>
                </c:pt>
                <c:pt idx="9567">
                  <c:v>38878</c:v>
                </c:pt>
                <c:pt idx="9568">
                  <c:v>38879</c:v>
                </c:pt>
                <c:pt idx="9569">
                  <c:v>38880</c:v>
                </c:pt>
                <c:pt idx="9570">
                  <c:v>38881</c:v>
                </c:pt>
                <c:pt idx="9571">
                  <c:v>38882</c:v>
                </c:pt>
                <c:pt idx="9572">
                  <c:v>38883</c:v>
                </c:pt>
                <c:pt idx="9573">
                  <c:v>38884</c:v>
                </c:pt>
                <c:pt idx="9574">
                  <c:v>38885</c:v>
                </c:pt>
                <c:pt idx="9575">
                  <c:v>38886</c:v>
                </c:pt>
                <c:pt idx="9576">
                  <c:v>38887</c:v>
                </c:pt>
                <c:pt idx="9577">
                  <c:v>38888</c:v>
                </c:pt>
                <c:pt idx="9578">
                  <c:v>38889</c:v>
                </c:pt>
                <c:pt idx="9579">
                  <c:v>38890</c:v>
                </c:pt>
                <c:pt idx="9580">
                  <c:v>38891</c:v>
                </c:pt>
                <c:pt idx="9581">
                  <c:v>38892</c:v>
                </c:pt>
                <c:pt idx="9582">
                  <c:v>38893</c:v>
                </c:pt>
                <c:pt idx="9583">
                  <c:v>38894</c:v>
                </c:pt>
                <c:pt idx="9584">
                  <c:v>38895</c:v>
                </c:pt>
                <c:pt idx="9585">
                  <c:v>38896</c:v>
                </c:pt>
                <c:pt idx="9586">
                  <c:v>38897</c:v>
                </c:pt>
                <c:pt idx="9587">
                  <c:v>38898</c:v>
                </c:pt>
                <c:pt idx="9588">
                  <c:v>38899</c:v>
                </c:pt>
                <c:pt idx="9589">
                  <c:v>38900</c:v>
                </c:pt>
                <c:pt idx="9590">
                  <c:v>38901</c:v>
                </c:pt>
                <c:pt idx="9591">
                  <c:v>38902</c:v>
                </c:pt>
                <c:pt idx="9592">
                  <c:v>38903</c:v>
                </c:pt>
                <c:pt idx="9593">
                  <c:v>38904</c:v>
                </c:pt>
                <c:pt idx="9594">
                  <c:v>38905</c:v>
                </c:pt>
                <c:pt idx="9595">
                  <c:v>38906</c:v>
                </c:pt>
                <c:pt idx="9596">
                  <c:v>38907</c:v>
                </c:pt>
                <c:pt idx="9597">
                  <c:v>38908</c:v>
                </c:pt>
                <c:pt idx="9598">
                  <c:v>38909</c:v>
                </c:pt>
                <c:pt idx="9599">
                  <c:v>38910</c:v>
                </c:pt>
                <c:pt idx="9600">
                  <c:v>38911</c:v>
                </c:pt>
                <c:pt idx="9601">
                  <c:v>38912</c:v>
                </c:pt>
                <c:pt idx="9602">
                  <c:v>38913</c:v>
                </c:pt>
                <c:pt idx="9603">
                  <c:v>38914</c:v>
                </c:pt>
                <c:pt idx="9604">
                  <c:v>38915</c:v>
                </c:pt>
                <c:pt idx="9605">
                  <c:v>38916</c:v>
                </c:pt>
                <c:pt idx="9606">
                  <c:v>38917</c:v>
                </c:pt>
                <c:pt idx="9607">
                  <c:v>38918</c:v>
                </c:pt>
                <c:pt idx="9608">
                  <c:v>38919</c:v>
                </c:pt>
                <c:pt idx="9609">
                  <c:v>38920</c:v>
                </c:pt>
                <c:pt idx="9610">
                  <c:v>38921</c:v>
                </c:pt>
                <c:pt idx="9611">
                  <c:v>38922</c:v>
                </c:pt>
                <c:pt idx="9612">
                  <c:v>38923</c:v>
                </c:pt>
                <c:pt idx="9613">
                  <c:v>38924</c:v>
                </c:pt>
                <c:pt idx="9614">
                  <c:v>38925</c:v>
                </c:pt>
                <c:pt idx="9615">
                  <c:v>38926</c:v>
                </c:pt>
                <c:pt idx="9616">
                  <c:v>38927</c:v>
                </c:pt>
                <c:pt idx="9617">
                  <c:v>38928</c:v>
                </c:pt>
                <c:pt idx="9618">
                  <c:v>38929</c:v>
                </c:pt>
                <c:pt idx="9619">
                  <c:v>38930</c:v>
                </c:pt>
                <c:pt idx="9620">
                  <c:v>38931</c:v>
                </c:pt>
                <c:pt idx="9621">
                  <c:v>38932</c:v>
                </c:pt>
                <c:pt idx="9622">
                  <c:v>38933</c:v>
                </c:pt>
                <c:pt idx="9623">
                  <c:v>38934</c:v>
                </c:pt>
                <c:pt idx="9624">
                  <c:v>38935</c:v>
                </c:pt>
                <c:pt idx="9625">
                  <c:v>38936</c:v>
                </c:pt>
                <c:pt idx="9626">
                  <c:v>38937</c:v>
                </c:pt>
                <c:pt idx="9627">
                  <c:v>38938</c:v>
                </c:pt>
                <c:pt idx="9628">
                  <c:v>38939</c:v>
                </c:pt>
                <c:pt idx="9629">
                  <c:v>38940</c:v>
                </c:pt>
                <c:pt idx="9630">
                  <c:v>38941</c:v>
                </c:pt>
                <c:pt idx="9631">
                  <c:v>38942</c:v>
                </c:pt>
                <c:pt idx="9632">
                  <c:v>38943</c:v>
                </c:pt>
                <c:pt idx="9633">
                  <c:v>38944</c:v>
                </c:pt>
                <c:pt idx="9634">
                  <c:v>38945</c:v>
                </c:pt>
                <c:pt idx="9635">
                  <c:v>38946</c:v>
                </c:pt>
                <c:pt idx="9636">
                  <c:v>38947</c:v>
                </c:pt>
                <c:pt idx="9637">
                  <c:v>38948</c:v>
                </c:pt>
                <c:pt idx="9638">
                  <c:v>38949</c:v>
                </c:pt>
                <c:pt idx="9639">
                  <c:v>38950</c:v>
                </c:pt>
                <c:pt idx="9640">
                  <c:v>38951</c:v>
                </c:pt>
                <c:pt idx="9641">
                  <c:v>38952</c:v>
                </c:pt>
                <c:pt idx="9642">
                  <c:v>38953</c:v>
                </c:pt>
                <c:pt idx="9643">
                  <c:v>38954</c:v>
                </c:pt>
                <c:pt idx="9644">
                  <c:v>38955</c:v>
                </c:pt>
                <c:pt idx="9645">
                  <c:v>38956</c:v>
                </c:pt>
                <c:pt idx="9646">
                  <c:v>38957</c:v>
                </c:pt>
                <c:pt idx="9647">
                  <c:v>38958</c:v>
                </c:pt>
                <c:pt idx="9648">
                  <c:v>38959</c:v>
                </c:pt>
                <c:pt idx="9649">
                  <c:v>38960</c:v>
                </c:pt>
                <c:pt idx="9650">
                  <c:v>38961</c:v>
                </c:pt>
                <c:pt idx="9651">
                  <c:v>38962</c:v>
                </c:pt>
                <c:pt idx="9652">
                  <c:v>38963</c:v>
                </c:pt>
                <c:pt idx="9653">
                  <c:v>38964</c:v>
                </c:pt>
                <c:pt idx="9654">
                  <c:v>38965</c:v>
                </c:pt>
                <c:pt idx="9655">
                  <c:v>38966</c:v>
                </c:pt>
                <c:pt idx="9656">
                  <c:v>38967</c:v>
                </c:pt>
                <c:pt idx="9657">
                  <c:v>38968</c:v>
                </c:pt>
                <c:pt idx="9658">
                  <c:v>38969</c:v>
                </c:pt>
                <c:pt idx="9659">
                  <c:v>38970</c:v>
                </c:pt>
                <c:pt idx="9660">
                  <c:v>38971</c:v>
                </c:pt>
                <c:pt idx="9661">
                  <c:v>38972</c:v>
                </c:pt>
                <c:pt idx="9662">
                  <c:v>38973</c:v>
                </c:pt>
                <c:pt idx="9663">
                  <c:v>38974</c:v>
                </c:pt>
                <c:pt idx="9664">
                  <c:v>38975</c:v>
                </c:pt>
                <c:pt idx="9665">
                  <c:v>38976</c:v>
                </c:pt>
                <c:pt idx="9666">
                  <c:v>38977</c:v>
                </c:pt>
                <c:pt idx="9667">
                  <c:v>38978</c:v>
                </c:pt>
                <c:pt idx="9668">
                  <c:v>38979</c:v>
                </c:pt>
                <c:pt idx="9669">
                  <c:v>38980</c:v>
                </c:pt>
                <c:pt idx="9670">
                  <c:v>38981</c:v>
                </c:pt>
                <c:pt idx="9671">
                  <c:v>38982</c:v>
                </c:pt>
                <c:pt idx="9672">
                  <c:v>38983</c:v>
                </c:pt>
                <c:pt idx="9673">
                  <c:v>38984</c:v>
                </c:pt>
                <c:pt idx="9674">
                  <c:v>38985</c:v>
                </c:pt>
                <c:pt idx="9675">
                  <c:v>38986</c:v>
                </c:pt>
                <c:pt idx="9676">
                  <c:v>38987</c:v>
                </c:pt>
                <c:pt idx="9677">
                  <c:v>38988</c:v>
                </c:pt>
                <c:pt idx="9678">
                  <c:v>38989</c:v>
                </c:pt>
                <c:pt idx="9679">
                  <c:v>38990</c:v>
                </c:pt>
                <c:pt idx="9680">
                  <c:v>38991</c:v>
                </c:pt>
                <c:pt idx="9681">
                  <c:v>38992</c:v>
                </c:pt>
                <c:pt idx="9682">
                  <c:v>38993</c:v>
                </c:pt>
                <c:pt idx="9683">
                  <c:v>38994</c:v>
                </c:pt>
                <c:pt idx="9684">
                  <c:v>38995</c:v>
                </c:pt>
                <c:pt idx="9685">
                  <c:v>38996</c:v>
                </c:pt>
                <c:pt idx="9686">
                  <c:v>38997</c:v>
                </c:pt>
                <c:pt idx="9687">
                  <c:v>38998</c:v>
                </c:pt>
                <c:pt idx="9688">
                  <c:v>38999</c:v>
                </c:pt>
                <c:pt idx="9689">
                  <c:v>39000</c:v>
                </c:pt>
                <c:pt idx="9690">
                  <c:v>39001</c:v>
                </c:pt>
                <c:pt idx="9691">
                  <c:v>39002</c:v>
                </c:pt>
                <c:pt idx="9692">
                  <c:v>39003</c:v>
                </c:pt>
                <c:pt idx="9693">
                  <c:v>39004</c:v>
                </c:pt>
                <c:pt idx="9694">
                  <c:v>39005</c:v>
                </c:pt>
                <c:pt idx="9695">
                  <c:v>39006</c:v>
                </c:pt>
                <c:pt idx="9696">
                  <c:v>39007</c:v>
                </c:pt>
                <c:pt idx="9697">
                  <c:v>39008</c:v>
                </c:pt>
                <c:pt idx="9698">
                  <c:v>39009</c:v>
                </c:pt>
                <c:pt idx="9699">
                  <c:v>39010</c:v>
                </c:pt>
                <c:pt idx="9700">
                  <c:v>39011</c:v>
                </c:pt>
                <c:pt idx="9701">
                  <c:v>39012</c:v>
                </c:pt>
                <c:pt idx="9702">
                  <c:v>39013</c:v>
                </c:pt>
                <c:pt idx="9703">
                  <c:v>39014</c:v>
                </c:pt>
                <c:pt idx="9704">
                  <c:v>39015</c:v>
                </c:pt>
                <c:pt idx="9705">
                  <c:v>39016</c:v>
                </c:pt>
                <c:pt idx="9706">
                  <c:v>39017</c:v>
                </c:pt>
                <c:pt idx="9707">
                  <c:v>39018</c:v>
                </c:pt>
                <c:pt idx="9708">
                  <c:v>39019</c:v>
                </c:pt>
                <c:pt idx="9709">
                  <c:v>39020</c:v>
                </c:pt>
                <c:pt idx="9710">
                  <c:v>39021</c:v>
                </c:pt>
                <c:pt idx="9711">
                  <c:v>39022</c:v>
                </c:pt>
                <c:pt idx="9712">
                  <c:v>39023</c:v>
                </c:pt>
                <c:pt idx="9713">
                  <c:v>39024</c:v>
                </c:pt>
                <c:pt idx="9714">
                  <c:v>39025</c:v>
                </c:pt>
                <c:pt idx="9715">
                  <c:v>39026</c:v>
                </c:pt>
                <c:pt idx="9716">
                  <c:v>39027</c:v>
                </c:pt>
                <c:pt idx="9717">
                  <c:v>39028</c:v>
                </c:pt>
                <c:pt idx="9718">
                  <c:v>39029</c:v>
                </c:pt>
                <c:pt idx="9719">
                  <c:v>39030</c:v>
                </c:pt>
                <c:pt idx="9720">
                  <c:v>39031</c:v>
                </c:pt>
                <c:pt idx="9721">
                  <c:v>39032</c:v>
                </c:pt>
                <c:pt idx="9722">
                  <c:v>39033</c:v>
                </c:pt>
                <c:pt idx="9723">
                  <c:v>39034</c:v>
                </c:pt>
                <c:pt idx="9724">
                  <c:v>39035</c:v>
                </c:pt>
                <c:pt idx="9725">
                  <c:v>39036</c:v>
                </c:pt>
                <c:pt idx="9726">
                  <c:v>39037</c:v>
                </c:pt>
                <c:pt idx="9727">
                  <c:v>39038</c:v>
                </c:pt>
                <c:pt idx="9728">
                  <c:v>39039</c:v>
                </c:pt>
                <c:pt idx="9729">
                  <c:v>39040</c:v>
                </c:pt>
                <c:pt idx="9730">
                  <c:v>39041</c:v>
                </c:pt>
                <c:pt idx="9731">
                  <c:v>39042</c:v>
                </c:pt>
                <c:pt idx="9732">
                  <c:v>39043</c:v>
                </c:pt>
                <c:pt idx="9733">
                  <c:v>39044</c:v>
                </c:pt>
                <c:pt idx="9734">
                  <c:v>39045</c:v>
                </c:pt>
                <c:pt idx="9735">
                  <c:v>39046</c:v>
                </c:pt>
                <c:pt idx="9736">
                  <c:v>39047</c:v>
                </c:pt>
                <c:pt idx="9737">
                  <c:v>39048</c:v>
                </c:pt>
                <c:pt idx="9738">
                  <c:v>39049</c:v>
                </c:pt>
                <c:pt idx="9739">
                  <c:v>39050</c:v>
                </c:pt>
                <c:pt idx="9740">
                  <c:v>39051</c:v>
                </c:pt>
                <c:pt idx="9741">
                  <c:v>39052</c:v>
                </c:pt>
                <c:pt idx="9742">
                  <c:v>39053</c:v>
                </c:pt>
                <c:pt idx="9743">
                  <c:v>39054</c:v>
                </c:pt>
                <c:pt idx="9744">
                  <c:v>39055</c:v>
                </c:pt>
                <c:pt idx="9745">
                  <c:v>39056</c:v>
                </c:pt>
                <c:pt idx="9746">
                  <c:v>39057</c:v>
                </c:pt>
                <c:pt idx="9747">
                  <c:v>39058</c:v>
                </c:pt>
                <c:pt idx="9748">
                  <c:v>39059</c:v>
                </c:pt>
                <c:pt idx="9749">
                  <c:v>39060</c:v>
                </c:pt>
                <c:pt idx="9750">
                  <c:v>39061</c:v>
                </c:pt>
                <c:pt idx="9751">
                  <c:v>39062</c:v>
                </c:pt>
                <c:pt idx="9752">
                  <c:v>39063</c:v>
                </c:pt>
                <c:pt idx="9753">
                  <c:v>39064</c:v>
                </c:pt>
                <c:pt idx="9754">
                  <c:v>39065</c:v>
                </c:pt>
                <c:pt idx="9755">
                  <c:v>39066</c:v>
                </c:pt>
                <c:pt idx="9756">
                  <c:v>39067</c:v>
                </c:pt>
                <c:pt idx="9757">
                  <c:v>39068</c:v>
                </c:pt>
                <c:pt idx="9758">
                  <c:v>39069</c:v>
                </c:pt>
                <c:pt idx="9759">
                  <c:v>39070</c:v>
                </c:pt>
                <c:pt idx="9760">
                  <c:v>39071</c:v>
                </c:pt>
                <c:pt idx="9761">
                  <c:v>39072</c:v>
                </c:pt>
                <c:pt idx="9762">
                  <c:v>39073</c:v>
                </c:pt>
                <c:pt idx="9763">
                  <c:v>39074</c:v>
                </c:pt>
                <c:pt idx="9764">
                  <c:v>39075</c:v>
                </c:pt>
                <c:pt idx="9765">
                  <c:v>39076</c:v>
                </c:pt>
                <c:pt idx="9766">
                  <c:v>39077</c:v>
                </c:pt>
                <c:pt idx="9767">
                  <c:v>39078</c:v>
                </c:pt>
                <c:pt idx="9768">
                  <c:v>39079</c:v>
                </c:pt>
                <c:pt idx="9769">
                  <c:v>39080</c:v>
                </c:pt>
                <c:pt idx="9770">
                  <c:v>39081</c:v>
                </c:pt>
                <c:pt idx="9771">
                  <c:v>39082</c:v>
                </c:pt>
                <c:pt idx="9772">
                  <c:v>39083</c:v>
                </c:pt>
                <c:pt idx="9773">
                  <c:v>39084</c:v>
                </c:pt>
                <c:pt idx="9774">
                  <c:v>39085</c:v>
                </c:pt>
                <c:pt idx="9775">
                  <c:v>39086</c:v>
                </c:pt>
                <c:pt idx="9776">
                  <c:v>39087</c:v>
                </c:pt>
                <c:pt idx="9777">
                  <c:v>39088</c:v>
                </c:pt>
                <c:pt idx="9778">
                  <c:v>39089</c:v>
                </c:pt>
                <c:pt idx="9779">
                  <c:v>39090</c:v>
                </c:pt>
                <c:pt idx="9780">
                  <c:v>39091</c:v>
                </c:pt>
                <c:pt idx="9781">
                  <c:v>39092</c:v>
                </c:pt>
                <c:pt idx="9782">
                  <c:v>39093</c:v>
                </c:pt>
                <c:pt idx="9783">
                  <c:v>39094</c:v>
                </c:pt>
                <c:pt idx="9784">
                  <c:v>39095</c:v>
                </c:pt>
                <c:pt idx="9785">
                  <c:v>39096</c:v>
                </c:pt>
                <c:pt idx="9786">
                  <c:v>39097</c:v>
                </c:pt>
                <c:pt idx="9787">
                  <c:v>39098</c:v>
                </c:pt>
                <c:pt idx="9788">
                  <c:v>39099</c:v>
                </c:pt>
                <c:pt idx="9789">
                  <c:v>39100</c:v>
                </c:pt>
                <c:pt idx="9790">
                  <c:v>39101</c:v>
                </c:pt>
                <c:pt idx="9791">
                  <c:v>39102</c:v>
                </c:pt>
                <c:pt idx="9792">
                  <c:v>39103</c:v>
                </c:pt>
                <c:pt idx="9793">
                  <c:v>39104</c:v>
                </c:pt>
                <c:pt idx="9794">
                  <c:v>39105</c:v>
                </c:pt>
                <c:pt idx="9795">
                  <c:v>39106</c:v>
                </c:pt>
                <c:pt idx="9796">
                  <c:v>39107</c:v>
                </c:pt>
                <c:pt idx="9797">
                  <c:v>39108</c:v>
                </c:pt>
                <c:pt idx="9798">
                  <c:v>39109</c:v>
                </c:pt>
                <c:pt idx="9799">
                  <c:v>39110</c:v>
                </c:pt>
                <c:pt idx="9800">
                  <c:v>39111</c:v>
                </c:pt>
                <c:pt idx="9801">
                  <c:v>39112</c:v>
                </c:pt>
                <c:pt idx="9802">
                  <c:v>39113</c:v>
                </c:pt>
                <c:pt idx="9803">
                  <c:v>39114</c:v>
                </c:pt>
                <c:pt idx="9804">
                  <c:v>39115</c:v>
                </c:pt>
                <c:pt idx="9805">
                  <c:v>39116</c:v>
                </c:pt>
                <c:pt idx="9806">
                  <c:v>39117</c:v>
                </c:pt>
                <c:pt idx="9807">
                  <c:v>39118</c:v>
                </c:pt>
                <c:pt idx="9808">
                  <c:v>39119</c:v>
                </c:pt>
                <c:pt idx="9809">
                  <c:v>39120</c:v>
                </c:pt>
                <c:pt idx="9810">
                  <c:v>39121</c:v>
                </c:pt>
                <c:pt idx="9811">
                  <c:v>39122</c:v>
                </c:pt>
                <c:pt idx="9812">
                  <c:v>39123</c:v>
                </c:pt>
                <c:pt idx="9813">
                  <c:v>39124</c:v>
                </c:pt>
                <c:pt idx="9814">
                  <c:v>39125</c:v>
                </c:pt>
                <c:pt idx="9815">
                  <c:v>39126</c:v>
                </c:pt>
                <c:pt idx="9816">
                  <c:v>39127</c:v>
                </c:pt>
                <c:pt idx="9817">
                  <c:v>39128</c:v>
                </c:pt>
                <c:pt idx="9818">
                  <c:v>39129</c:v>
                </c:pt>
                <c:pt idx="9819">
                  <c:v>39130</c:v>
                </c:pt>
                <c:pt idx="9820">
                  <c:v>39131</c:v>
                </c:pt>
                <c:pt idx="9821">
                  <c:v>39132</c:v>
                </c:pt>
                <c:pt idx="9822">
                  <c:v>39133</c:v>
                </c:pt>
                <c:pt idx="9823">
                  <c:v>39134</c:v>
                </c:pt>
                <c:pt idx="9824">
                  <c:v>39135</c:v>
                </c:pt>
                <c:pt idx="9825">
                  <c:v>39136</c:v>
                </c:pt>
                <c:pt idx="9826">
                  <c:v>39137</c:v>
                </c:pt>
                <c:pt idx="9827">
                  <c:v>39138</c:v>
                </c:pt>
                <c:pt idx="9828">
                  <c:v>39139</c:v>
                </c:pt>
                <c:pt idx="9829">
                  <c:v>39140</c:v>
                </c:pt>
                <c:pt idx="9830">
                  <c:v>39141</c:v>
                </c:pt>
                <c:pt idx="9831">
                  <c:v>39142</c:v>
                </c:pt>
                <c:pt idx="9832">
                  <c:v>39143</c:v>
                </c:pt>
                <c:pt idx="9833">
                  <c:v>39144</c:v>
                </c:pt>
                <c:pt idx="9834">
                  <c:v>39145</c:v>
                </c:pt>
                <c:pt idx="9835">
                  <c:v>39146</c:v>
                </c:pt>
                <c:pt idx="9836">
                  <c:v>39147</c:v>
                </c:pt>
                <c:pt idx="9837">
                  <c:v>39148</c:v>
                </c:pt>
                <c:pt idx="9838">
                  <c:v>39149</c:v>
                </c:pt>
                <c:pt idx="9839">
                  <c:v>39150</c:v>
                </c:pt>
                <c:pt idx="9840">
                  <c:v>39151</c:v>
                </c:pt>
                <c:pt idx="9841">
                  <c:v>39152</c:v>
                </c:pt>
                <c:pt idx="9842">
                  <c:v>39153</c:v>
                </c:pt>
                <c:pt idx="9843">
                  <c:v>39154</c:v>
                </c:pt>
                <c:pt idx="9844">
                  <c:v>39155</c:v>
                </c:pt>
                <c:pt idx="9845">
                  <c:v>39156</c:v>
                </c:pt>
                <c:pt idx="9846">
                  <c:v>39157</c:v>
                </c:pt>
                <c:pt idx="9847">
                  <c:v>39158</c:v>
                </c:pt>
                <c:pt idx="9848">
                  <c:v>39159</c:v>
                </c:pt>
                <c:pt idx="9849">
                  <c:v>39160</c:v>
                </c:pt>
                <c:pt idx="9850">
                  <c:v>39161</c:v>
                </c:pt>
                <c:pt idx="9851">
                  <c:v>39162</c:v>
                </c:pt>
                <c:pt idx="9852">
                  <c:v>39163</c:v>
                </c:pt>
                <c:pt idx="9853">
                  <c:v>39164</c:v>
                </c:pt>
                <c:pt idx="9854">
                  <c:v>39165</c:v>
                </c:pt>
                <c:pt idx="9855">
                  <c:v>39166</c:v>
                </c:pt>
                <c:pt idx="9856">
                  <c:v>39167</c:v>
                </c:pt>
                <c:pt idx="9857">
                  <c:v>39168</c:v>
                </c:pt>
                <c:pt idx="9858">
                  <c:v>39169</c:v>
                </c:pt>
                <c:pt idx="9859">
                  <c:v>39170</c:v>
                </c:pt>
                <c:pt idx="9860">
                  <c:v>39171</c:v>
                </c:pt>
                <c:pt idx="9861">
                  <c:v>39172</c:v>
                </c:pt>
                <c:pt idx="9862">
                  <c:v>39173</c:v>
                </c:pt>
                <c:pt idx="9863">
                  <c:v>39174</c:v>
                </c:pt>
                <c:pt idx="9864">
                  <c:v>39175</c:v>
                </c:pt>
                <c:pt idx="9865">
                  <c:v>39176</c:v>
                </c:pt>
                <c:pt idx="9866">
                  <c:v>39177</c:v>
                </c:pt>
                <c:pt idx="9867">
                  <c:v>39178</c:v>
                </c:pt>
                <c:pt idx="9868">
                  <c:v>39179</c:v>
                </c:pt>
                <c:pt idx="9869">
                  <c:v>39180</c:v>
                </c:pt>
                <c:pt idx="9870">
                  <c:v>39181</c:v>
                </c:pt>
                <c:pt idx="9871">
                  <c:v>39182</c:v>
                </c:pt>
                <c:pt idx="9872">
                  <c:v>39183</c:v>
                </c:pt>
                <c:pt idx="9873">
                  <c:v>39184</c:v>
                </c:pt>
                <c:pt idx="9874">
                  <c:v>39185</c:v>
                </c:pt>
                <c:pt idx="9875">
                  <c:v>39186</c:v>
                </c:pt>
                <c:pt idx="9876">
                  <c:v>39187</c:v>
                </c:pt>
                <c:pt idx="9877">
                  <c:v>39188</c:v>
                </c:pt>
                <c:pt idx="9878">
                  <c:v>39189</c:v>
                </c:pt>
                <c:pt idx="9879">
                  <c:v>39190</c:v>
                </c:pt>
                <c:pt idx="9880">
                  <c:v>39191</c:v>
                </c:pt>
                <c:pt idx="9881">
                  <c:v>39192</c:v>
                </c:pt>
                <c:pt idx="9882">
                  <c:v>39193</c:v>
                </c:pt>
                <c:pt idx="9883">
                  <c:v>39194</c:v>
                </c:pt>
                <c:pt idx="9884">
                  <c:v>39195</c:v>
                </c:pt>
                <c:pt idx="9885">
                  <c:v>39196</c:v>
                </c:pt>
                <c:pt idx="9886">
                  <c:v>39197</c:v>
                </c:pt>
                <c:pt idx="9887">
                  <c:v>39198</c:v>
                </c:pt>
                <c:pt idx="9888">
                  <c:v>39199</c:v>
                </c:pt>
                <c:pt idx="9889">
                  <c:v>39200</c:v>
                </c:pt>
                <c:pt idx="9890">
                  <c:v>39201</c:v>
                </c:pt>
                <c:pt idx="9891">
                  <c:v>39202</c:v>
                </c:pt>
                <c:pt idx="9892">
                  <c:v>39203</c:v>
                </c:pt>
                <c:pt idx="9893">
                  <c:v>39204</c:v>
                </c:pt>
                <c:pt idx="9894">
                  <c:v>39205</c:v>
                </c:pt>
                <c:pt idx="9895">
                  <c:v>39206</c:v>
                </c:pt>
                <c:pt idx="9896">
                  <c:v>39207</c:v>
                </c:pt>
                <c:pt idx="9897">
                  <c:v>39208</c:v>
                </c:pt>
                <c:pt idx="9898">
                  <c:v>39209</c:v>
                </c:pt>
                <c:pt idx="9899">
                  <c:v>39210</c:v>
                </c:pt>
                <c:pt idx="9900">
                  <c:v>39211</c:v>
                </c:pt>
                <c:pt idx="9901">
                  <c:v>39212</c:v>
                </c:pt>
                <c:pt idx="9902">
                  <c:v>39213</c:v>
                </c:pt>
                <c:pt idx="9903">
                  <c:v>39214</c:v>
                </c:pt>
                <c:pt idx="9904">
                  <c:v>39215</c:v>
                </c:pt>
                <c:pt idx="9905">
                  <c:v>39216</c:v>
                </c:pt>
                <c:pt idx="9906">
                  <c:v>39217</c:v>
                </c:pt>
                <c:pt idx="9907">
                  <c:v>39218</c:v>
                </c:pt>
                <c:pt idx="9908">
                  <c:v>39219</c:v>
                </c:pt>
                <c:pt idx="9909">
                  <c:v>39220</c:v>
                </c:pt>
                <c:pt idx="9910">
                  <c:v>39221</c:v>
                </c:pt>
                <c:pt idx="9911">
                  <c:v>39222</c:v>
                </c:pt>
                <c:pt idx="9912">
                  <c:v>39223</c:v>
                </c:pt>
                <c:pt idx="9913">
                  <c:v>39224</c:v>
                </c:pt>
                <c:pt idx="9914">
                  <c:v>39225</c:v>
                </c:pt>
                <c:pt idx="9915">
                  <c:v>39226</c:v>
                </c:pt>
                <c:pt idx="9916">
                  <c:v>39227</c:v>
                </c:pt>
                <c:pt idx="9917">
                  <c:v>39228</c:v>
                </c:pt>
                <c:pt idx="9918">
                  <c:v>39229</c:v>
                </c:pt>
                <c:pt idx="9919">
                  <c:v>39230</c:v>
                </c:pt>
                <c:pt idx="9920">
                  <c:v>39231</c:v>
                </c:pt>
                <c:pt idx="9921">
                  <c:v>39232</c:v>
                </c:pt>
                <c:pt idx="9922">
                  <c:v>39233</c:v>
                </c:pt>
                <c:pt idx="9923">
                  <c:v>39234</c:v>
                </c:pt>
                <c:pt idx="9924">
                  <c:v>39235</c:v>
                </c:pt>
                <c:pt idx="9925">
                  <c:v>39236</c:v>
                </c:pt>
                <c:pt idx="9926">
                  <c:v>39237</c:v>
                </c:pt>
                <c:pt idx="9927">
                  <c:v>39238</c:v>
                </c:pt>
                <c:pt idx="9928">
                  <c:v>39239</c:v>
                </c:pt>
                <c:pt idx="9929">
                  <c:v>39240</c:v>
                </c:pt>
                <c:pt idx="9930">
                  <c:v>39241</c:v>
                </c:pt>
                <c:pt idx="9931">
                  <c:v>39242</c:v>
                </c:pt>
                <c:pt idx="9932">
                  <c:v>39243</c:v>
                </c:pt>
                <c:pt idx="9933">
                  <c:v>39244</c:v>
                </c:pt>
                <c:pt idx="9934">
                  <c:v>39245</c:v>
                </c:pt>
                <c:pt idx="9935">
                  <c:v>39246</c:v>
                </c:pt>
                <c:pt idx="9936">
                  <c:v>39247</c:v>
                </c:pt>
                <c:pt idx="9937">
                  <c:v>39248</c:v>
                </c:pt>
                <c:pt idx="9938">
                  <c:v>39249</c:v>
                </c:pt>
                <c:pt idx="9939">
                  <c:v>39250</c:v>
                </c:pt>
                <c:pt idx="9940">
                  <c:v>39251</c:v>
                </c:pt>
                <c:pt idx="9941">
                  <c:v>39252</c:v>
                </c:pt>
                <c:pt idx="9942">
                  <c:v>39253</c:v>
                </c:pt>
                <c:pt idx="9943">
                  <c:v>39254</c:v>
                </c:pt>
                <c:pt idx="9944">
                  <c:v>39255</c:v>
                </c:pt>
                <c:pt idx="9945">
                  <c:v>39256</c:v>
                </c:pt>
                <c:pt idx="9946">
                  <c:v>39257</c:v>
                </c:pt>
                <c:pt idx="9947">
                  <c:v>39258</c:v>
                </c:pt>
                <c:pt idx="9948">
                  <c:v>39259</c:v>
                </c:pt>
                <c:pt idx="9949">
                  <c:v>39260</c:v>
                </c:pt>
                <c:pt idx="9950">
                  <c:v>39261</c:v>
                </c:pt>
                <c:pt idx="9951">
                  <c:v>39262</c:v>
                </c:pt>
                <c:pt idx="9952">
                  <c:v>39263</c:v>
                </c:pt>
                <c:pt idx="9953">
                  <c:v>39264</c:v>
                </c:pt>
                <c:pt idx="9954">
                  <c:v>39265</c:v>
                </c:pt>
                <c:pt idx="9955">
                  <c:v>39266</c:v>
                </c:pt>
                <c:pt idx="9956">
                  <c:v>39267</c:v>
                </c:pt>
                <c:pt idx="9957">
                  <c:v>39268</c:v>
                </c:pt>
                <c:pt idx="9958">
                  <c:v>39269</c:v>
                </c:pt>
                <c:pt idx="9959">
                  <c:v>39270</c:v>
                </c:pt>
                <c:pt idx="9960">
                  <c:v>39271</c:v>
                </c:pt>
                <c:pt idx="9961">
                  <c:v>39272</c:v>
                </c:pt>
                <c:pt idx="9962">
                  <c:v>39273</c:v>
                </c:pt>
                <c:pt idx="9963">
                  <c:v>39274</c:v>
                </c:pt>
                <c:pt idx="9964">
                  <c:v>39275</c:v>
                </c:pt>
                <c:pt idx="9965">
                  <c:v>39276</c:v>
                </c:pt>
                <c:pt idx="9966">
                  <c:v>39277</c:v>
                </c:pt>
                <c:pt idx="9967">
                  <c:v>39278</c:v>
                </c:pt>
                <c:pt idx="9968">
                  <c:v>39279</c:v>
                </c:pt>
                <c:pt idx="9969">
                  <c:v>39280</c:v>
                </c:pt>
                <c:pt idx="9970">
                  <c:v>39281</c:v>
                </c:pt>
                <c:pt idx="9971">
                  <c:v>39282</c:v>
                </c:pt>
                <c:pt idx="9972">
                  <c:v>39283</c:v>
                </c:pt>
                <c:pt idx="9973">
                  <c:v>39284</c:v>
                </c:pt>
                <c:pt idx="9974">
                  <c:v>39285</c:v>
                </c:pt>
                <c:pt idx="9975">
                  <c:v>39286</c:v>
                </c:pt>
                <c:pt idx="9976">
                  <c:v>39287</c:v>
                </c:pt>
                <c:pt idx="9977">
                  <c:v>39288</c:v>
                </c:pt>
                <c:pt idx="9978">
                  <c:v>39289</c:v>
                </c:pt>
                <c:pt idx="9979">
                  <c:v>39290</c:v>
                </c:pt>
                <c:pt idx="9980">
                  <c:v>39291</c:v>
                </c:pt>
                <c:pt idx="9981">
                  <c:v>39292</c:v>
                </c:pt>
                <c:pt idx="9982">
                  <c:v>39293</c:v>
                </c:pt>
                <c:pt idx="9983">
                  <c:v>39294</c:v>
                </c:pt>
                <c:pt idx="9984">
                  <c:v>39295</c:v>
                </c:pt>
                <c:pt idx="9985">
                  <c:v>39296</c:v>
                </c:pt>
                <c:pt idx="9986">
                  <c:v>39297</c:v>
                </c:pt>
                <c:pt idx="9987">
                  <c:v>39298</c:v>
                </c:pt>
                <c:pt idx="9988">
                  <c:v>39299</c:v>
                </c:pt>
                <c:pt idx="9989">
                  <c:v>39300</c:v>
                </c:pt>
                <c:pt idx="9990">
                  <c:v>39301</c:v>
                </c:pt>
                <c:pt idx="9991">
                  <c:v>39302</c:v>
                </c:pt>
                <c:pt idx="9992">
                  <c:v>39303</c:v>
                </c:pt>
                <c:pt idx="9993">
                  <c:v>39304</c:v>
                </c:pt>
                <c:pt idx="9994">
                  <c:v>39305</c:v>
                </c:pt>
                <c:pt idx="9995">
                  <c:v>39306</c:v>
                </c:pt>
                <c:pt idx="9996">
                  <c:v>39307</c:v>
                </c:pt>
                <c:pt idx="9997">
                  <c:v>39308</c:v>
                </c:pt>
                <c:pt idx="9998">
                  <c:v>39309</c:v>
                </c:pt>
                <c:pt idx="9999">
                  <c:v>39310</c:v>
                </c:pt>
                <c:pt idx="10000">
                  <c:v>39311</c:v>
                </c:pt>
                <c:pt idx="10001">
                  <c:v>39312</c:v>
                </c:pt>
                <c:pt idx="10002">
                  <c:v>39313</c:v>
                </c:pt>
                <c:pt idx="10003">
                  <c:v>39314</c:v>
                </c:pt>
                <c:pt idx="10004">
                  <c:v>39315</c:v>
                </c:pt>
                <c:pt idx="10005">
                  <c:v>39316</c:v>
                </c:pt>
                <c:pt idx="10006">
                  <c:v>39317</c:v>
                </c:pt>
                <c:pt idx="10007">
                  <c:v>39318</c:v>
                </c:pt>
                <c:pt idx="10008">
                  <c:v>39319</c:v>
                </c:pt>
                <c:pt idx="10009">
                  <c:v>39320</c:v>
                </c:pt>
                <c:pt idx="10010">
                  <c:v>39321</c:v>
                </c:pt>
                <c:pt idx="10011">
                  <c:v>39322</c:v>
                </c:pt>
                <c:pt idx="10012">
                  <c:v>39323</c:v>
                </c:pt>
                <c:pt idx="10013">
                  <c:v>39324</c:v>
                </c:pt>
                <c:pt idx="10014">
                  <c:v>39325</c:v>
                </c:pt>
                <c:pt idx="10015">
                  <c:v>39326</c:v>
                </c:pt>
                <c:pt idx="10016">
                  <c:v>39327</c:v>
                </c:pt>
                <c:pt idx="10017">
                  <c:v>39328</c:v>
                </c:pt>
                <c:pt idx="10018">
                  <c:v>39329</c:v>
                </c:pt>
                <c:pt idx="10019">
                  <c:v>39330</c:v>
                </c:pt>
                <c:pt idx="10020">
                  <c:v>39331</c:v>
                </c:pt>
                <c:pt idx="10021">
                  <c:v>39332</c:v>
                </c:pt>
                <c:pt idx="10022">
                  <c:v>39333</c:v>
                </c:pt>
                <c:pt idx="10023">
                  <c:v>39334</c:v>
                </c:pt>
                <c:pt idx="10024">
                  <c:v>39335</c:v>
                </c:pt>
                <c:pt idx="10025">
                  <c:v>39336</c:v>
                </c:pt>
                <c:pt idx="10026">
                  <c:v>39337</c:v>
                </c:pt>
                <c:pt idx="10027">
                  <c:v>39338</c:v>
                </c:pt>
                <c:pt idx="10028">
                  <c:v>39339</c:v>
                </c:pt>
                <c:pt idx="10029">
                  <c:v>39340</c:v>
                </c:pt>
                <c:pt idx="10030">
                  <c:v>39341</c:v>
                </c:pt>
                <c:pt idx="10031">
                  <c:v>39342</c:v>
                </c:pt>
                <c:pt idx="10032">
                  <c:v>39343</c:v>
                </c:pt>
                <c:pt idx="10033">
                  <c:v>39344</c:v>
                </c:pt>
                <c:pt idx="10034">
                  <c:v>39345</c:v>
                </c:pt>
                <c:pt idx="10035">
                  <c:v>39346</c:v>
                </c:pt>
                <c:pt idx="10036">
                  <c:v>39347</c:v>
                </c:pt>
                <c:pt idx="10037">
                  <c:v>39348</c:v>
                </c:pt>
                <c:pt idx="10038">
                  <c:v>39349</c:v>
                </c:pt>
                <c:pt idx="10039">
                  <c:v>39350</c:v>
                </c:pt>
                <c:pt idx="10040">
                  <c:v>39351</c:v>
                </c:pt>
                <c:pt idx="10041">
                  <c:v>39352</c:v>
                </c:pt>
                <c:pt idx="10042">
                  <c:v>39353</c:v>
                </c:pt>
                <c:pt idx="10043">
                  <c:v>39354</c:v>
                </c:pt>
                <c:pt idx="10044">
                  <c:v>39355</c:v>
                </c:pt>
                <c:pt idx="10045">
                  <c:v>39356</c:v>
                </c:pt>
                <c:pt idx="10046">
                  <c:v>39357</c:v>
                </c:pt>
                <c:pt idx="10047">
                  <c:v>39358</c:v>
                </c:pt>
                <c:pt idx="10048">
                  <c:v>39359</c:v>
                </c:pt>
                <c:pt idx="10049">
                  <c:v>39360</c:v>
                </c:pt>
                <c:pt idx="10050">
                  <c:v>39361</c:v>
                </c:pt>
                <c:pt idx="10051">
                  <c:v>39362</c:v>
                </c:pt>
                <c:pt idx="10052">
                  <c:v>39363</c:v>
                </c:pt>
                <c:pt idx="10053">
                  <c:v>39364</c:v>
                </c:pt>
                <c:pt idx="10054">
                  <c:v>39365</c:v>
                </c:pt>
                <c:pt idx="10055">
                  <c:v>39366</c:v>
                </c:pt>
                <c:pt idx="10056">
                  <c:v>39367</c:v>
                </c:pt>
                <c:pt idx="10057">
                  <c:v>39368</c:v>
                </c:pt>
                <c:pt idx="10058">
                  <c:v>39369</c:v>
                </c:pt>
                <c:pt idx="10059">
                  <c:v>39370</c:v>
                </c:pt>
                <c:pt idx="10060">
                  <c:v>39371</c:v>
                </c:pt>
                <c:pt idx="10061">
                  <c:v>39372</c:v>
                </c:pt>
                <c:pt idx="10062">
                  <c:v>39373</c:v>
                </c:pt>
                <c:pt idx="10063">
                  <c:v>39374</c:v>
                </c:pt>
                <c:pt idx="10064">
                  <c:v>39375</c:v>
                </c:pt>
                <c:pt idx="10065">
                  <c:v>39376</c:v>
                </c:pt>
                <c:pt idx="10066">
                  <c:v>39377</c:v>
                </c:pt>
                <c:pt idx="10067">
                  <c:v>39378</c:v>
                </c:pt>
                <c:pt idx="10068">
                  <c:v>39379</c:v>
                </c:pt>
                <c:pt idx="10069">
                  <c:v>39380</c:v>
                </c:pt>
                <c:pt idx="10070">
                  <c:v>39381</c:v>
                </c:pt>
                <c:pt idx="10071">
                  <c:v>39382</c:v>
                </c:pt>
                <c:pt idx="10072">
                  <c:v>39383</c:v>
                </c:pt>
                <c:pt idx="10073">
                  <c:v>39384</c:v>
                </c:pt>
                <c:pt idx="10074">
                  <c:v>39385</c:v>
                </c:pt>
                <c:pt idx="10075">
                  <c:v>39386</c:v>
                </c:pt>
                <c:pt idx="10076">
                  <c:v>39387</c:v>
                </c:pt>
                <c:pt idx="10077">
                  <c:v>39388</c:v>
                </c:pt>
                <c:pt idx="10078">
                  <c:v>39389</c:v>
                </c:pt>
                <c:pt idx="10079">
                  <c:v>39390</c:v>
                </c:pt>
                <c:pt idx="10080">
                  <c:v>39391</c:v>
                </c:pt>
                <c:pt idx="10081">
                  <c:v>39392</c:v>
                </c:pt>
                <c:pt idx="10082">
                  <c:v>39393</c:v>
                </c:pt>
                <c:pt idx="10083">
                  <c:v>39394</c:v>
                </c:pt>
                <c:pt idx="10084">
                  <c:v>39395</c:v>
                </c:pt>
                <c:pt idx="10085">
                  <c:v>39396</c:v>
                </c:pt>
                <c:pt idx="10086">
                  <c:v>39397</c:v>
                </c:pt>
                <c:pt idx="10087">
                  <c:v>39398</c:v>
                </c:pt>
                <c:pt idx="10088">
                  <c:v>39399</c:v>
                </c:pt>
                <c:pt idx="10089">
                  <c:v>39400</c:v>
                </c:pt>
                <c:pt idx="10090">
                  <c:v>39401</c:v>
                </c:pt>
                <c:pt idx="10091">
                  <c:v>39402</c:v>
                </c:pt>
                <c:pt idx="10092">
                  <c:v>39403</c:v>
                </c:pt>
                <c:pt idx="10093">
                  <c:v>39404</c:v>
                </c:pt>
                <c:pt idx="10094">
                  <c:v>39405</c:v>
                </c:pt>
                <c:pt idx="10095">
                  <c:v>39406</c:v>
                </c:pt>
                <c:pt idx="10096">
                  <c:v>39407</c:v>
                </c:pt>
                <c:pt idx="10097">
                  <c:v>39408</c:v>
                </c:pt>
                <c:pt idx="10098">
                  <c:v>39409</c:v>
                </c:pt>
                <c:pt idx="10099">
                  <c:v>39410</c:v>
                </c:pt>
                <c:pt idx="10100">
                  <c:v>39411</c:v>
                </c:pt>
                <c:pt idx="10101">
                  <c:v>39412</c:v>
                </c:pt>
                <c:pt idx="10102">
                  <c:v>39413</c:v>
                </c:pt>
                <c:pt idx="10103">
                  <c:v>39414</c:v>
                </c:pt>
                <c:pt idx="10104">
                  <c:v>39415</c:v>
                </c:pt>
                <c:pt idx="10105">
                  <c:v>39416</c:v>
                </c:pt>
                <c:pt idx="10106">
                  <c:v>39417</c:v>
                </c:pt>
                <c:pt idx="10107">
                  <c:v>39418</c:v>
                </c:pt>
                <c:pt idx="10108">
                  <c:v>39419</c:v>
                </c:pt>
                <c:pt idx="10109">
                  <c:v>39420</c:v>
                </c:pt>
                <c:pt idx="10110">
                  <c:v>39421</c:v>
                </c:pt>
                <c:pt idx="10111">
                  <c:v>39422</c:v>
                </c:pt>
                <c:pt idx="10112">
                  <c:v>39423</c:v>
                </c:pt>
                <c:pt idx="10113">
                  <c:v>39424</c:v>
                </c:pt>
                <c:pt idx="10114">
                  <c:v>39425</c:v>
                </c:pt>
                <c:pt idx="10115">
                  <c:v>39426</c:v>
                </c:pt>
                <c:pt idx="10116">
                  <c:v>39427</c:v>
                </c:pt>
                <c:pt idx="10117">
                  <c:v>39428</c:v>
                </c:pt>
                <c:pt idx="10118">
                  <c:v>39429</c:v>
                </c:pt>
                <c:pt idx="10119">
                  <c:v>39430</c:v>
                </c:pt>
                <c:pt idx="10120">
                  <c:v>39431</c:v>
                </c:pt>
                <c:pt idx="10121">
                  <c:v>39432</c:v>
                </c:pt>
                <c:pt idx="10122">
                  <c:v>39433</c:v>
                </c:pt>
                <c:pt idx="10123">
                  <c:v>39434</c:v>
                </c:pt>
                <c:pt idx="10124">
                  <c:v>39435</c:v>
                </c:pt>
                <c:pt idx="10125">
                  <c:v>39436</c:v>
                </c:pt>
                <c:pt idx="10126">
                  <c:v>39437</c:v>
                </c:pt>
                <c:pt idx="10127">
                  <c:v>39438</c:v>
                </c:pt>
                <c:pt idx="10128">
                  <c:v>39439</c:v>
                </c:pt>
                <c:pt idx="10129">
                  <c:v>39440</c:v>
                </c:pt>
                <c:pt idx="10130">
                  <c:v>39441</c:v>
                </c:pt>
                <c:pt idx="10131">
                  <c:v>39442</c:v>
                </c:pt>
                <c:pt idx="10132">
                  <c:v>39443</c:v>
                </c:pt>
                <c:pt idx="10133">
                  <c:v>39444</c:v>
                </c:pt>
                <c:pt idx="10134">
                  <c:v>39445</c:v>
                </c:pt>
                <c:pt idx="10135">
                  <c:v>39446</c:v>
                </c:pt>
                <c:pt idx="10136">
                  <c:v>39447</c:v>
                </c:pt>
                <c:pt idx="10137">
                  <c:v>39448</c:v>
                </c:pt>
                <c:pt idx="10138">
                  <c:v>39449</c:v>
                </c:pt>
                <c:pt idx="10139">
                  <c:v>39450</c:v>
                </c:pt>
                <c:pt idx="10140">
                  <c:v>39451</c:v>
                </c:pt>
                <c:pt idx="10141">
                  <c:v>39452</c:v>
                </c:pt>
                <c:pt idx="10142">
                  <c:v>39453</c:v>
                </c:pt>
                <c:pt idx="10143">
                  <c:v>39454</c:v>
                </c:pt>
                <c:pt idx="10144">
                  <c:v>39455</c:v>
                </c:pt>
                <c:pt idx="10145">
                  <c:v>39456</c:v>
                </c:pt>
                <c:pt idx="10146">
                  <c:v>39457</c:v>
                </c:pt>
                <c:pt idx="10147">
                  <c:v>39458</c:v>
                </c:pt>
                <c:pt idx="10148">
                  <c:v>39459</c:v>
                </c:pt>
                <c:pt idx="10149">
                  <c:v>39460</c:v>
                </c:pt>
                <c:pt idx="10150">
                  <c:v>39461</c:v>
                </c:pt>
                <c:pt idx="10151">
                  <c:v>39462</c:v>
                </c:pt>
                <c:pt idx="10152">
                  <c:v>39463</c:v>
                </c:pt>
                <c:pt idx="10153">
                  <c:v>39464</c:v>
                </c:pt>
                <c:pt idx="10154">
                  <c:v>39465</c:v>
                </c:pt>
                <c:pt idx="10155">
                  <c:v>39466</c:v>
                </c:pt>
                <c:pt idx="10156">
                  <c:v>39467</c:v>
                </c:pt>
                <c:pt idx="10157">
                  <c:v>39468</c:v>
                </c:pt>
                <c:pt idx="10158">
                  <c:v>39469</c:v>
                </c:pt>
                <c:pt idx="10159">
                  <c:v>39470</c:v>
                </c:pt>
                <c:pt idx="10160">
                  <c:v>39471</c:v>
                </c:pt>
                <c:pt idx="10161">
                  <c:v>39472</c:v>
                </c:pt>
                <c:pt idx="10162">
                  <c:v>39473</c:v>
                </c:pt>
                <c:pt idx="10163">
                  <c:v>39474</c:v>
                </c:pt>
                <c:pt idx="10164">
                  <c:v>39475</c:v>
                </c:pt>
                <c:pt idx="10165">
                  <c:v>39476</c:v>
                </c:pt>
                <c:pt idx="10166">
                  <c:v>39477</c:v>
                </c:pt>
                <c:pt idx="10167">
                  <c:v>39478</c:v>
                </c:pt>
                <c:pt idx="10168">
                  <c:v>39479</c:v>
                </c:pt>
                <c:pt idx="10169">
                  <c:v>39480</c:v>
                </c:pt>
                <c:pt idx="10170">
                  <c:v>39481</c:v>
                </c:pt>
                <c:pt idx="10171">
                  <c:v>39482</c:v>
                </c:pt>
                <c:pt idx="10172">
                  <c:v>39483</c:v>
                </c:pt>
                <c:pt idx="10173">
                  <c:v>39484</c:v>
                </c:pt>
                <c:pt idx="10174">
                  <c:v>39485</c:v>
                </c:pt>
                <c:pt idx="10175">
                  <c:v>39486</c:v>
                </c:pt>
                <c:pt idx="10176">
                  <c:v>39487</c:v>
                </c:pt>
                <c:pt idx="10177">
                  <c:v>39488</c:v>
                </c:pt>
                <c:pt idx="10178">
                  <c:v>39489</c:v>
                </c:pt>
                <c:pt idx="10179">
                  <c:v>39490</c:v>
                </c:pt>
                <c:pt idx="10180">
                  <c:v>39491</c:v>
                </c:pt>
                <c:pt idx="10181">
                  <c:v>39492</c:v>
                </c:pt>
                <c:pt idx="10182">
                  <c:v>39493</c:v>
                </c:pt>
                <c:pt idx="10183">
                  <c:v>39494</c:v>
                </c:pt>
                <c:pt idx="10184">
                  <c:v>39495</c:v>
                </c:pt>
                <c:pt idx="10185">
                  <c:v>39496</c:v>
                </c:pt>
                <c:pt idx="10186">
                  <c:v>39497</c:v>
                </c:pt>
                <c:pt idx="10187">
                  <c:v>39498</c:v>
                </c:pt>
                <c:pt idx="10188">
                  <c:v>39499</c:v>
                </c:pt>
                <c:pt idx="10189">
                  <c:v>39500</c:v>
                </c:pt>
                <c:pt idx="10190">
                  <c:v>39501</c:v>
                </c:pt>
                <c:pt idx="10191">
                  <c:v>39502</c:v>
                </c:pt>
                <c:pt idx="10192">
                  <c:v>39503</c:v>
                </c:pt>
                <c:pt idx="10193">
                  <c:v>39504</c:v>
                </c:pt>
                <c:pt idx="10194">
                  <c:v>39505</c:v>
                </c:pt>
                <c:pt idx="10195">
                  <c:v>39506</c:v>
                </c:pt>
                <c:pt idx="10196">
                  <c:v>39507</c:v>
                </c:pt>
                <c:pt idx="10197">
                  <c:v>39508</c:v>
                </c:pt>
                <c:pt idx="10198">
                  <c:v>39509</c:v>
                </c:pt>
                <c:pt idx="10199">
                  <c:v>39510</c:v>
                </c:pt>
                <c:pt idx="10200">
                  <c:v>39511</c:v>
                </c:pt>
                <c:pt idx="10201">
                  <c:v>39512</c:v>
                </c:pt>
                <c:pt idx="10202">
                  <c:v>39513</c:v>
                </c:pt>
                <c:pt idx="10203">
                  <c:v>39514</c:v>
                </c:pt>
                <c:pt idx="10204">
                  <c:v>39515</c:v>
                </c:pt>
                <c:pt idx="10205">
                  <c:v>39516</c:v>
                </c:pt>
                <c:pt idx="10206">
                  <c:v>39517</c:v>
                </c:pt>
                <c:pt idx="10207">
                  <c:v>39518</c:v>
                </c:pt>
                <c:pt idx="10208">
                  <c:v>39519</c:v>
                </c:pt>
                <c:pt idx="10209">
                  <c:v>39520</c:v>
                </c:pt>
                <c:pt idx="10210">
                  <c:v>39521</c:v>
                </c:pt>
                <c:pt idx="10211">
                  <c:v>39522</c:v>
                </c:pt>
                <c:pt idx="10212">
                  <c:v>39523</c:v>
                </c:pt>
                <c:pt idx="10213">
                  <c:v>39524</c:v>
                </c:pt>
                <c:pt idx="10214">
                  <c:v>39525</c:v>
                </c:pt>
                <c:pt idx="10215">
                  <c:v>39526</c:v>
                </c:pt>
                <c:pt idx="10216">
                  <c:v>39527</c:v>
                </c:pt>
                <c:pt idx="10217">
                  <c:v>39528</c:v>
                </c:pt>
                <c:pt idx="10218">
                  <c:v>39529</c:v>
                </c:pt>
                <c:pt idx="10219">
                  <c:v>39530</c:v>
                </c:pt>
                <c:pt idx="10220">
                  <c:v>39531</c:v>
                </c:pt>
                <c:pt idx="10221">
                  <c:v>39532</c:v>
                </c:pt>
                <c:pt idx="10222">
                  <c:v>39533</c:v>
                </c:pt>
                <c:pt idx="10223">
                  <c:v>39534</c:v>
                </c:pt>
                <c:pt idx="10224">
                  <c:v>39535</c:v>
                </c:pt>
                <c:pt idx="10225">
                  <c:v>39536</c:v>
                </c:pt>
                <c:pt idx="10226">
                  <c:v>39537</c:v>
                </c:pt>
                <c:pt idx="10227">
                  <c:v>39538</c:v>
                </c:pt>
                <c:pt idx="10228">
                  <c:v>39539</c:v>
                </c:pt>
                <c:pt idx="10229">
                  <c:v>39540</c:v>
                </c:pt>
                <c:pt idx="10230">
                  <c:v>39541</c:v>
                </c:pt>
                <c:pt idx="10231">
                  <c:v>39542</c:v>
                </c:pt>
                <c:pt idx="10232">
                  <c:v>39543</c:v>
                </c:pt>
                <c:pt idx="10233">
                  <c:v>39544</c:v>
                </c:pt>
                <c:pt idx="10234">
                  <c:v>39545</c:v>
                </c:pt>
                <c:pt idx="10235">
                  <c:v>39546</c:v>
                </c:pt>
                <c:pt idx="10236">
                  <c:v>39547</c:v>
                </c:pt>
                <c:pt idx="10237">
                  <c:v>39548</c:v>
                </c:pt>
                <c:pt idx="10238">
                  <c:v>39549</c:v>
                </c:pt>
                <c:pt idx="10239">
                  <c:v>39550</c:v>
                </c:pt>
                <c:pt idx="10240">
                  <c:v>39551</c:v>
                </c:pt>
                <c:pt idx="10241">
                  <c:v>39552</c:v>
                </c:pt>
                <c:pt idx="10242">
                  <c:v>39553</c:v>
                </c:pt>
                <c:pt idx="10243">
                  <c:v>39554</c:v>
                </c:pt>
                <c:pt idx="10244">
                  <c:v>39555</c:v>
                </c:pt>
                <c:pt idx="10245">
                  <c:v>39556</c:v>
                </c:pt>
                <c:pt idx="10246">
                  <c:v>39557</c:v>
                </c:pt>
                <c:pt idx="10247">
                  <c:v>39558</c:v>
                </c:pt>
                <c:pt idx="10248">
                  <c:v>39559</c:v>
                </c:pt>
                <c:pt idx="10249">
                  <c:v>39560</c:v>
                </c:pt>
                <c:pt idx="10250">
                  <c:v>39561</c:v>
                </c:pt>
                <c:pt idx="10251">
                  <c:v>39562</c:v>
                </c:pt>
                <c:pt idx="10252">
                  <c:v>39563</c:v>
                </c:pt>
                <c:pt idx="10253">
                  <c:v>39564</c:v>
                </c:pt>
                <c:pt idx="10254">
                  <c:v>39565</c:v>
                </c:pt>
                <c:pt idx="10255">
                  <c:v>39566</c:v>
                </c:pt>
                <c:pt idx="10256">
                  <c:v>39567</c:v>
                </c:pt>
                <c:pt idx="10257">
                  <c:v>39568</c:v>
                </c:pt>
                <c:pt idx="10258">
                  <c:v>39569</c:v>
                </c:pt>
                <c:pt idx="10259">
                  <c:v>39570</c:v>
                </c:pt>
                <c:pt idx="10260">
                  <c:v>39571</c:v>
                </c:pt>
                <c:pt idx="10261">
                  <c:v>39572</c:v>
                </c:pt>
                <c:pt idx="10262">
                  <c:v>39573</c:v>
                </c:pt>
                <c:pt idx="10263">
                  <c:v>39574</c:v>
                </c:pt>
                <c:pt idx="10264">
                  <c:v>39575</c:v>
                </c:pt>
                <c:pt idx="10265">
                  <c:v>39576</c:v>
                </c:pt>
                <c:pt idx="10266">
                  <c:v>39577</c:v>
                </c:pt>
                <c:pt idx="10267">
                  <c:v>39578</c:v>
                </c:pt>
                <c:pt idx="10268">
                  <c:v>39579</c:v>
                </c:pt>
                <c:pt idx="10269">
                  <c:v>39580</c:v>
                </c:pt>
                <c:pt idx="10270">
                  <c:v>39581</c:v>
                </c:pt>
                <c:pt idx="10271">
                  <c:v>39582</c:v>
                </c:pt>
                <c:pt idx="10272">
                  <c:v>39583</c:v>
                </c:pt>
                <c:pt idx="10273">
                  <c:v>39584</c:v>
                </c:pt>
                <c:pt idx="10274">
                  <c:v>39585</c:v>
                </c:pt>
                <c:pt idx="10275">
                  <c:v>39586</c:v>
                </c:pt>
                <c:pt idx="10276">
                  <c:v>39587</c:v>
                </c:pt>
                <c:pt idx="10277">
                  <c:v>39588</c:v>
                </c:pt>
                <c:pt idx="10278">
                  <c:v>39589</c:v>
                </c:pt>
                <c:pt idx="10279">
                  <c:v>39590</c:v>
                </c:pt>
                <c:pt idx="10280">
                  <c:v>39591</c:v>
                </c:pt>
                <c:pt idx="10281">
                  <c:v>39592</c:v>
                </c:pt>
                <c:pt idx="10282">
                  <c:v>39593</c:v>
                </c:pt>
                <c:pt idx="10283">
                  <c:v>39594</c:v>
                </c:pt>
                <c:pt idx="10284">
                  <c:v>39595</c:v>
                </c:pt>
                <c:pt idx="10285">
                  <c:v>39596</c:v>
                </c:pt>
                <c:pt idx="10286">
                  <c:v>39597</c:v>
                </c:pt>
                <c:pt idx="10287">
                  <c:v>39598</c:v>
                </c:pt>
                <c:pt idx="10288">
                  <c:v>39599</c:v>
                </c:pt>
                <c:pt idx="10289">
                  <c:v>39600</c:v>
                </c:pt>
                <c:pt idx="10290">
                  <c:v>39601</c:v>
                </c:pt>
                <c:pt idx="10291">
                  <c:v>39602</c:v>
                </c:pt>
                <c:pt idx="10292">
                  <c:v>39603</c:v>
                </c:pt>
                <c:pt idx="10293">
                  <c:v>39604</c:v>
                </c:pt>
                <c:pt idx="10294">
                  <c:v>39605</c:v>
                </c:pt>
                <c:pt idx="10295">
                  <c:v>39606</c:v>
                </c:pt>
                <c:pt idx="10296">
                  <c:v>39607</c:v>
                </c:pt>
                <c:pt idx="10297">
                  <c:v>39608</c:v>
                </c:pt>
                <c:pt idx="10298">
                  <c:v>39609</c:v>
                </c:pt>
                <c:pt idx="10299">
                  <c:v>39610</c:v>
                </c:pt>
                <c:pt idx="10300">
                  <c:v>39611</c:v>
                </c:pt>
                <c:pt idx="10301">
                  <c:v>39612</c:v>
                </c:pt>
                <c:pt idx="10302">
                  <c:v>39613</c:v>
                </c:pt>
                <c:pt idx="10303">
                  <c:v>39614</c:v>
                </c:pt>
                <c:pt idx="10304">
                  <c:v>39615</c:v>
                </c:pt>
                <c:pt idx="10305">
                  <c:v>39616</c:v>
                </c:pt>
                <c:pt idx="10306">
                  <c:v>39617</c:v>
                </c:pt>
                <c:pt idx="10307">
                  <c:v>39618</c:v>
                </c:pt>
                <c:pt idx="10308">
                  <c:v>39619</c:v>
                </c:pt>
                <c:pt idx="10309">
                  <c:v>39620</c:v>
                </c:pt>
                <c:pt idx="10310">
                  <c:v>39621</c:v>
                </c:pt>
                <c:pt idx="10311">
                  <c:v>39622</c:v>
                </c:pt>
                <c:pt idx="10312">
                  <c:v>39623</c:v>
                </c:pt>
                <c:pt idx="10313">
                  <c:v>39624</c:v>
                </c:pt>
                <c:pt idx="10314">
                  <c:v>39625</c:v>
                </c:pt>
                <c:pt idx="10315">
                  <c:v>39626</c:v>
                </c:pt>
                <c:pt idx="10316">
                  <c:v>39627</c:v>
                </c:pt>
                <c:pt idx="10317">
                  <c:v>39628</c:v>
                </c:pt>
                <c:pt idx="10318">
                  <c:v>39629</c:v>
                </c:pt>
                <c:pt idx="10319">
                  <c:v>39630</c:v>
                </c:pt>
                <c:pt idx="10320">
                  <c:v>39631</c:v>
                </c:pt>
                <c:pt idx="10321">
                  <c:v>39632</c:v>
                </c:pt>
                <c:pt idx="10322">
                  <c:v>39633</c:v>
                </c:pt>
                <c:pt idx="10323">
                  <c:v>39634</c:v>
                </c:pt>
                <c:pt idx="10324">
                  <c:v>39635</c:v>
                </c:pt>
                <c:pt idx="10325">
                  <c:v>39636</c:v>
                </c:pt>
                <c:pt idx="10326">
                  <c:v>39637</c:v>
                </c:pt>
                <c:pt idx="10327">
                  <c:v>39638</c:v>
                </c:pt>
                <c:pt idx="10328">
                  <c:v>39639</c:v>
                </c:pt>
                <c:pt idx="10329">
                  <c:v>39640</c:v>
                </c:pt>
                <c:pt idx="10330">
                  <c:v>39641</c:v>
                </c:pt>
                <c:pt idx="10331">
                  <c:v>39642</c:v>
                </c:pt>
                <c:pt idx="10332">
                  <c:v>39643</c:v>
                </c:pt>
                <c:pt idx="10333">
                  <c:v>39644</c:v>
                </c:pt>
                <c:pt idx="10334">
                  <c:v>39645</c:v>
                </c:pt>
                <c:pt idx="10335">
                  <c:v>39646</c:v>
                </c:pt>
                <c:pt idx="10336">
                  <c:v>39647</c:v>
                </c:pt>
                <c:pt idx="10337">
                  <c:v>39648</c:v>
                </c:pt>
                <c:pt idx="10338">
                  <c:v>39649</c:v>
                </c:pt>
                <c:pt idx="10339">
                  <c:v>39650</c:v>
                </c:pt>
                <c:pt idx="10340">
                  <c:v>39651</c:v>
                </c:pt>
                <c:pt idx="10341">
                  <c:v>39652</c:v>
                </c:pt>
                <c:pt idx="10342">
                  <c:v>39653</c:v>
                </c:pt>
                <c:pt idx="10343">
                  <c:v>39654</c:v>
                </c:pt>
                <c:pt idx="10344">
                  <c:v>39655</c:v>
                </c:pt>
                <c:pt idx="10345">
                  <c:v>39656</c:v>
                </c:pt>
                <c:pt idx="10346">
                  <c:v>39657</c:v>
                </c:pt>
                <c:pt idx="10347">
                  <c:v>39658</c:v>
                </c:pt>
                <c:pt idx="10348">
                  <c:v>39659</c:v>
                </c:pt>
                <c:pt idx="10349">
                  <c:v>39660</c:v>
                </c:pt>
                <c:pt idx="10350">
                  <c:v>39661</c:v>
                </c:pt>
                <c:pt idx="10351">
                  <c:v>39662</c:v>
                </c:pt>
                <c:pt idx="10352">
                  <c:v>39663</c:v>
                </c:pt>
                <c:pt idx="10353">
                  <c:v>39664</c:v>
                </c:pt>
                <c:pt idx="10354">
                  <c:v>39665</c:v>
                </c:pt>
                <c:pt idx="10355">
                  <c:v>39666</c:v>
                </c:pt>
                <c:pt idx="10356">
                  <c:v>39667</c:v>
                </c:pt>
                <c:pt idx="10357">
                  <c:v>39668</c:v>
                </c:pt>
                <c:pt idx="10358">
                  <c:v>39669</c:v>
                </c:pt>
                <c:pt idx="10359">
                  <c:v>39670</c:v>
                </c:pt>
                <c:pt idx="10360">
                  <c:v>39671</c:v>
                </c:pt>
                <c:pt idx="10361">
                  <c:v>39672</c:v>
                </c:pt>
                <c:pt idx="10362">
                  <c:v>39673</c:v>
                </c:pt>
                <c:pt idx="10363">
                  <c:v>39674</c:v>
                </c:pt>
                <c:pt idx="10364">
                  <c:v>39675</c:v>
                </c:pt>
                <c:pt idx="10365">
                  <c:v>39676</c:v>
                </c:pt>
                <c:pt idx="10366">
                  <c:v>39677</c:v>
                </c:pt>
                <c:pt idx="10367">
                  <c:v>39678</c:v>
                </c:pt>
                <c:pt idx="10368">
                  <c:v>39679</c:v>
                </c:pt>
                <c:pt idx="10369">
                  <c:v>39680</c:v>
                </c:pt>
                <c:pt idx="10370">
                  <c:v>39681</c:v>
                </c:pt>
                <c:pt idx="10371">
                  <c:v>39682</c:v>
                </c:pt>
                <c:pt idx="10372">
                  <c:v>39683</c:v>
                </c:pt>
                <c:pt idx="10373">
                  <c:v>39684</c:v>
                </c:pt>
                <c:pt idx="10374">
                  <c:v>39685</c:v>
                </c:pt>
                <c:pt idx="10375">
                  <c:v>39686</c:v>
                </c:pt>
                <c:pt idx="10376">
                  <c:v>39687</c:v>
                </c:pt>
                <c:pt idx="10377">
                  <c:v>39688</c:v>
                </c:pt>
                <c:pt idx="10378">
                  <c:v>39689</c:v>
                </c:pt>
                <c:pt idx="10379">
                  <c:v>39690</c:v>
                </c:pt>
                <c:pt idx="10380">
                  <c:v>39691</c:v>
                </c:pt>
                <c:pt idx="10381">
                  <c:v>39692</c:v>
                </c:pt>
                <c:pt idx="10382">
                  <c:v>39693</c:v>
                </c:pt>
                <c:pt idx="10383">
                  <c:v>39694</c:v>
                </c:pt>
                <c:pt idx="10384">
                  <c:v>39695</c:v>
                </c:pt>
                <c:pt idx="10385">
                  <c:v>39696</c:v>
                </c:pt>
                <c:pt idx="10386">
                  <c:v>39697</c:v>
                </c:pt>
                <c:pt idx="10387">
                  <c:v>39698</c:v>
                </c:pt>
                <c:pt idx="10388">
                  <c:v>39699</c:v>
                </c:pt>
                <c:pt idx="10389">
                  <c:v>39700</c:v>
                </c:pt>
                <c:pt idx="10390">
                  <c:v>39701</c:v>
                </c:pt>
                <c:pt idx="10391">
                  <c:v>39702</c:v>
                </c:pt>
                <c:pt idx="10392">
                  <c:v>39703</c:v>
                </c:pt>
                <c:pt idx="10393">
                  <c:v>39704</c:v>
                </c:pt>
                <c:pt idx="10394">
                  <c:v>39705</c:v>
                </c:pt>
                <c:pt idx="10395">
                  <c:v>39706</c:v>
                </c:pt>
                <c:pt idx="10396">
                  <c:v>39707</c:v>
                </c:pt>
                <c:pt idx="10397">
                  <c:v>39708</c:v>
                </c:pt>
                <c:pt idx="10398">
                  <c:v>39709</c:v>
                </c:pt>
                <c:pt idx="10399">
                  <c:v>39710</c:v>
                </c:pt>
                <c:pt idx="10400">
                  <c:v>39711</c:v>
                </c:pt>
                <c:pt idx="10401">
                  <c:v>39712</c:v>
                </c:pt>
                <c:pt idx="10402">
                  <c:v>39713</c:v>
                </c:pt>
                <c:pt idx="10403">
                  <c:v>39714</c:v>
                </c:pt>
                <c:pt idx="10404">
                  <c:v>39715</c:v>
                </c:pt>
                <c:pt idx="10405">
                  <c:v>39716</c:v>
                </c:pt>
                <c:pt idx="10406">
                  <c:v>39717</c:v>
                </c:pt>
                <c:pt idx="10407">
                  <c:v>39718</c:v>
                </c:pt>
                <c:pt idx="10408">
                  <c:v>39719</c:v>
                </c:pt>
                <c:pt idx="10409">
                  <c:v>39720</c:v>
                </c:pt>
                <c:pt idx="10410">
                  <c:v>39721</c:v>
                </c:pt>
                <c:pt idx="10411">
                  <c:v>39722</c:v>
                </c:pt>
                <c:pt idx="10412">
                  <c:v>39723</c:v>
                </c:pt>
                <c:pt idx="10413">
                  <c:v>39724</c:v>
                </c:pt>
                <c:pt idx="10414">
                  <c:v>39725</c:v>
                </c:pt>
                <c:pt idx="10415">
                  <c:v>39726</c:v>
                </c:pt>
                <c:pt idx="10416">
                  <c:v>39727</c:v>
                </c:pt>
                <c:pt idx="10417">
                  <c:v>39728</c:v>
                </c:pt>
                <c:pt idx="10418">
                  <c:v>39729</c:v>
                </c:pt>
                <c:pt idx="10419">
                  <c:v>39730</c:v>
                </c:pt>
                <c:pt idx="10420">
                  <c:v>39731</c:v>
                </c:pt>
                <c:pt idx="10421">
                  <c:v>39732</c:v>
                </c:pt>
                <c:pt idx="10422">
                  <c:v>39733</c:v>
                </c:pt>
                <c:pt idx="10423">
                  <c:v>39734</c:v>
                </c:pt>
                <c:pt idx="10424">
                  <c:v>39735</c:v>
                </c:pt>
                <c:pt idx="10425">
                  <c:v>39736</c:v>
                </c:pt>
                <c:pt idx="10426">
                  <c:v>39737</c:v>
                </c:pt>
                <c:pt idx="10427">
                  <c:v>39738</c:v>
                </c:pt>
                <c:pt idx="10428">
                  <c:v>39739</c:v>
                </c:pt>
                <c:pt idx="10429">
                  <c:v>39740</c:v>
                </c:pt>
                <c:pt idx="10430">
                  <c:v>39741</c:v>
                </c:pt>
                <c:pt idx="10431">
                  <c:v>39742</c:v>
                </c:pt>
                <c:pt idx="10432">
                  <c:v>39743</c:v>
                </c:pt>
                <c:pt idx="10433">
                  <c:v>39744</c:v>
                </c:pt>
                <c:pt idx="10434">
                  <c:v>39745</c:v>
                </c:pt>
                <c:pt idx="10435">
                  <c:v>39746</c:v>
                </c:pt>
                <c:pt idx="10436">
                  <c:v>39747</c:v>
                </c:pt>
                <c:pt idx="10437">
                  <c:v>39748</c:v>
                </c:pt>
                <c:pt idx="10438">
                  <c:v>39749</c:v>
                </c:pt>
                <c:pt idx="10439">
                  <c:v>39750</c:v>
                </c:pt>
                <c:pt idx="10440">
                  <c:v>39751</c:v>
                </c:pt>
                <c:pt idx="10441">
                  <c:v>39752</c:v>
                </c:pt>
                <c:pt idx="10442">
                  <c:v>39753</c:v>
                </c:pt>
                <c:pt idx="10443">
                  <c:v>39754</c:v>
                </c:pt>
                <c:pt idx="10444">
                  <c:v>39755</c:v>
                </c:pt>
                <c:pt idx="10445">
                  <c:v>39756</c:v>
                </c:pt>
                <c:pt idx="10446">
                  <c:v>39757</c:v>
                </c:pt>
                <c:pt idx="10447">
                  <c:v>39758</c:v>
                </c:pt>
                <c:pt idx="10448">
                  <c:v>39759</c:v>
                </c:pt>
                <c:pt idx="10449">
                  <c:v>39760</c:v>
                </c:pt>
                <c:pt idx="10450">
                  <c:v>39761</c:v>
                </c:pt>
                <c:pt idx="10451">
                  <c:v>39762</c:v>
                </c:pt>
                <c:pt idx="10452">
                  <c:v>39763</c:v>
                </c:pt>
                <c:pt idx="10453">
                  <c:v>39764</c:v>
                </c:pt>
                <c:pt idx="10454">
                  <c:v>39765</c:v>
                </c:pt>
                <c:pt idx="10455">
                  <c:v>39766</c:v>
                </c:pt>
                <c:pt idx="10456">
                  <c:v>39767</c:v>
                </c:pt>
                <c:pt idx="10457">
                  <c:v>39768</c:v>
                </c:pt>
                <c:pt idx="10458">
                  <c:v>39769</c:v>
                </c:pt>
                <c:pt idx="10459">
                  <c:v>39770</c:v>
                </c:pt>
                <c:pt idx="10460">
                  <c:v>39771</c:v>
                </c:pt>
                <c:pt idx="10461">
                  <c:v>39772</c:v>
                </c:pt>
                <c:pt idx="10462">
                  <c:v>39773</c:v>
                </c:pt>
                <c:pt idx="10463">
                  <c:v>39774</c:v>
                </c:pt>
                <c:pt idx="10464">
                  <c:v>39775</c:v>
                </c:pt>
                <c:pt idx="10465">
                  <c:v>39776</c:v>
                </c:pt>
                <c:pt idx="10466">
                  <c:v>39777</c:v>
                </c:pt>
                <c:pt idx="10467">
                  <c:v>39778</c:v>
                </c:pt>
                <c:pt idx="10468">
                  <c:v>39779</c:v>
                </c:pt>
                <c:pt idx="10469">
                  <c:v>39780</c:v>
                </c:pt>
                <c:pt idx="10470">
                  <c:v>39781</c:v>
                </c:pt>
                <c:pt idx="10471">
                  <c:v>39782</c:v>
                </c:pt>
                <c:pt idx="10472">
                  <c:v>39783</c:v>
                </c:pt>
                <c:pt idx="10473">
                  <c:v>39784</c:v>
                </c:pt>
                <c:pt idx="10474">
                  <c:v>39785</c:v>
                </c:pt>
                <c:pt idx="10475">
                  <c:v>39786</c:v>
                </c:pt>
                <c:pt idx="10476">
                  <c:v>39787</c:v>
                </c:pt>
                <c:pt idx="10477">
                  <c:v>39788</c:v>
                </c:pt>
                <c:pt idx="10478">
                  <c:v>39789</c:v>
                </c:pt>
                <c:pt idx="10479">
                  <c:v>39790</c:v>
                </c:pt>
                <c:pt idx="10480">
                  <c:v>39791</c:v>
                </c:pt>
                <c:pt idx="10481">
                  <c:v>39792</c:v>
                </c:pt>
                <c:pt idx="10482">
                  <c:v>39793</c:v>
                </c:pt>
                <c:pt idx="10483">
                  <c:v>39794</c:v>
                </c:pt>
                <c:pt idx="10484">
                  <c:v>39795</c:v>
                </c:pt>
                <c:pt idx="10485">
                  <c:v>39796</c:v>
                </c:pt>
                <c:pt idx="10486">
                  <c:v>39797</c:v>
                </c:pt>
                <c:pt idx="10487">
                  <c:v>39798</c:v>
                </c:pt>
                <c:pt idx="10488">
                  <c:v>39799</c:v>
                </c:pt>
                <c:pt idx="10489">
                  <c:v>39800</c:v>
                </c:pt>
                <c:pt idx="10490">
                  <c:v>39801</c:v>
                </c:pt>
                <c:pt idx="10491">
                  <c:v>39802</c:v>
                </c:pt>
                <c:pt idx="10492">
                  <c:v>39803</c:v>
                </c:pt>
                <c:pt idx="10493">
                  <c:v>39804</c:v>
                </c:pt>
                <c:pt idx="10494">
                  <c:v>39805</c:v>
                </c:pt>
                <c:pt idx="10495">
                  <c:v>39806</c:v>
                </c:pt>
                <c:pt idx="10496">
                  <c:v>39807</c:v>
                </c:pt>
                <c:pt idx="10497">
                  <c:v>39808</c:v>
                </c:pt>
                <c:pt idx="10498">
                  <c:v>39809</c:v>
                </c:pt>
                <c:pt idx="10499">
                  <c:v>39810</c:v>
                </c:pt>
                <c:pt idx="10500">
                  <c:v>39811</c:v>
                </c:pt>
                <c:pt idx="10501">
                  <c:v>39812</c:v>
                </c:pt>
                <c:pt idx="10502">
                  <c:v>39813</c:v>
                </c:pt>
                <c:pt idx="10503">
                  <c:v>39814</c:v>
                </c:pt>
                <c:pt idx="10504">
                  <c:v>39815</c:v>
                </c:pt>
                <c:pt idx="10505">
                  <c:v>39816</c:v>
                </c:pt>
                <c:pt idx="10506">
                  <c:v>39817</c:v>
                </c:pt>
                <c:pt idx="10507">
                  <c:v>39818</c:v>
                </c:pt>
                <c:pt idx="10508">
                  <c:v>39819</c:v>
                </c:pt>
                <c:pt idx="10509">
                  <c:v>39820</c:v>
                </c:pt>
                <c:pt idx="10510">
                  <c:v>39821</c:v>
                </c:pt>
                <c:pt idx="10511">
                  <c:v>39822</c:v>
                </c:pt>
                <c:pt idx="10512">
                  <c:v>39823</c:v>
                </c:pt>
                <c:pt idx="10513">
                  <c:v>39824</c:v>
                </c:pt>
                <c:pt idx="10514">
                  <c:v>39825</c:v>
                </c:pt>
                <c:pt idx="10515">
                  <c:v>39826</c:v>
                </c:pt>
                <c:pt idx="10516">
                  <c:v>39827</c:v>
                </c:pt>
                <c:pt idx="10517">
                  <c:v>39828</c:v>
                </c:pt>
                <c:pt idx="10518">
                  <c:v>39829</c:v>
                </c:pt>
                <c:pt idx="10519">
                  <c:v>39830</c:v>
                </c:pt>
                <c:pt idx="10520">
                  <c:v>39831</c:v>
                </c:pt>
                <c:pt idx="10521">
                  <c:v>39832</c:v>
                </c:pt>
                <c:pt idx="10522">
                  <c:v>39833</c:v>
                </c:pt>
                <c:pt idx="10523">
                  <c:v>39834</c:v>
                </c:pt>
                <c:pt idx="10524">
                  <c:v>39835</c:v>
                </c:pt>
                <c:pt idx="10525">
                  <c:v>39836</c:v>
                </c:pt>
                <c:pt idx="10526">
                  <c:v>39837</c:v>
                </c:pt>
                <c:pt idx="10527">
                  <c:v>39838</c:v>
                </c:pt>
                <c:pt idx="10528">
                  <c:v>39839</c:v>
                </c:pt>
                <c:pt idx="10529">
                  <c:v>39840</c:v>
                </c:pt>
                <c:pt idx="10530">
                  <c:v>39841</c:v>
                </c:pt>
                <c:pt idx="10531">
                  <c:v>39842</c:v>
                </c:pt>
                <c:pt idx="10532">
                  <c:v>39843</c:v>
                </c:pt>
                <c:pt idx="10533">
                  <c:v>39844</c:v>
                </c:pt>
                <c:pt idx="10534">
                  <c:v>39845</c:v>
                </c:pt>
                <c:pt idx="10535">
                  <c:v>39846</c:v>
                </c:pt>
                <c:pt idx="10536">
                  <c:v>39847</c:v>
                </c:pt>
                <c:pt idx="10537">
                  <c:v>39848</c:v>
                </c:pt>
                <c:pt idx="10538">
                  <c:v>39849</c:v>
                </c:pt>
                <c:pt idx="10539">
                  <c:v>39850</c:v>
                </c:pt>
                <c:pt idx="10540">
                  <c:v>39851</c:v>
                </c:pt>
                <c:pt idx="10541">
                  <c:v>39852</c:v>
                </c:pt>
                <c:pt idx="10542">
                  <c:v>39853</c:v>
                </c:pt>
                <c:pt idx="10543">
                  <c:v>39854</c:v>
                </c:pt>
                <c:pt idx="10544">
                  <c:v>39855</c:v>
                </c:pt>
                <c:pt idx="10545">
                  <c:v>39856</c:v>
                </c:pt>
                <c:pt idx="10546">
                  <c:v>39857</c:v>
                </c:pt>
                <c:pt idx="10547">
                  <c:v>39858</c:v>
                </c:pt>
                <c:pt idx="10548">
                  <c:v>39859</c:v>
                </c:pt>
                <c:pt idx="10549">
                  <c:v>39860</c:v>
                </c:pt>
                <c:pt idx="10550">
                  <c:v>39861</c:v>
                </c:pt>
                <c:pt idx="10551">
                  <c:v>39862</c:v>
                </c:pt>
                <c:pt idx="10552">
                  <c:v>39863</c:v>
                </c:pt>
                <c:pt idx="10553">
                  <c:v>39864</c:v>
                </c:pt>
                <c:pt idx="10554">
                  <c:v>39865</c:v>
                </c:pt>
                <c:pt idx="10555">
                  <c:v>39866</c:v>
                </c:pt>
                <c:pt idx="10556">
                  <c:v>39867</c:v>
                </c:pt>
                <c:pt idx="10557">
                  <c:v>39868</c:v>
                </c:pt>
                <c:pt idx="10558">
                  <c:v>39869</c:v>
                </c:pt>
                <c:pt idx="10559">
                  <c:v>39870</c:v>
                </c:pt>
                <c:pt idx="10560">
                  <c:v>39871</c:v>
                </c:pt>
                <c:pt idx="10561">
                  <c:v>39872</c:v>
                </c:pt>
                <c:pt idx="10562">
                  <c:v>39873</c:v>
                </c:pt>
                <c:pt idx="10563">
                  <c:v>39874</c:v>
                </c:pt>
                <c:pt idx="10564">
                  <c:v>39875</c:v>
                </c:pt>
                <c:pt idx="10565">
                  <c:v>39876</c:v>
                </c:pt>
                <c:pt idx="10566">
                  <c:v>39877</c:v>
                </c:pt>
                <c:pt idx="10567">
                  <c:v>39878</c:v>
                </c:pt>
                <c:pt idx="10568">
                  <c:v>39879</c:v>
                </c:pt>
                <c:pt idx="10569">
                  <c:v>39880</c:v>
                </c:pt>
                <c:pt idx="10570">
                  <c:v>39881</c:v>
                </c:pt>
                <c:pt idx="10571">
                  <c:v>39882</c:v>
                </c:pt>
                <c:pt idx="10572">
                  <c:v>39883</c:v>
                </c:pt>
                <c:pt idx="10573">
                  <c:v>39884</c:v>
                </c:pt>
                <c:pt idx="10574">
                  <c:v>39885</c:v>
                </c:pt>
                <c:pt idx="10575">
                  <c:v>39886</c:v>
                </c:pt>
                <c:pt idx="10576">
                  <c:v>39887</c:v>
                </c:pt>
                <c:pt idx="10577">
                  <c:v>39888</c:v>
                </c:pt>
                <c:pt idx="10578">
                  <c:v>39889</c:v>
                </c:pt>
                <c:pt idx="10579">
                  <c:v>39890</c:v>
                </c:pt>
                <c:pt idx="10580">
                  <c:v>39891</c:v>
                </c:pt>
                <c:pt idx="10581">
                  <c:v>39892</c:v>
                </c:pt>
                <c:pt idx="10582">
                  <c:v>39893</c:v>
                </c:pt>
                <c:pt idx="10583">
                  <c:v>39894</c:v>
                </c:pt>
                <c:pt idx="10584">
                  <c:v>39895</c:v>
                </c:pt>
                <c:pt idx="10585">
                  <c:v>39896</c:v>
                </c:pt>
                <c:pt idx="10586">
                  <c:v>39897</c:v>
                </c:pt>
                <c:pt idx="10587">
                  <c:v>39898</c:v>
                </c:pt>
                <c:pt idx="10588">
                  <c:v>39899</c:v>
                </c:pt>
                <c:pt idx="10589">
                  <c:v>39900</c:v>
                </c:pt>
                <c:pt idx="10590">
                  <c:v>39901</c:v>
                </c:pt>
                <c:pt idx="10591">
                  <c:v>39902</c:v>
                </c:pt>
                <c:pt idx="10592">
                  <c:v>39903</c:v>
                </c:pt>
                <c:pt idx="10593">
                  <c:v>39904</c:v>
                </c:pt>
                <c:pt idx="10594">
                  <c:v>39905</c:v>
                </c:pt>
                <c:pt idx="10595">
                  <c:v>39906</c:v>
                </c:pt>
                <c:pt idx="10596">
                  <c:v>39907</c:v>
                </c:pt>
                <c:pt idx="10597">
                  <c:v>39908</c:v>
                </c:pt>
                <c:pt idx="10598">
                  <c:v>39909</c:v>
                </c:pt>
                <c:pt idx="10599">
                  <c:v>39910</c:v>
                </c:pt>
                <c:pt idx="10600">
                  <c:v>39911</c:v>
                </c:pt>
                <c:pt idx="10601">
                  <c:v>39912</c:v>
                </c:pt>
                <c:pt idx="10602">
                  <c:v>39913</c:v>
                </c:pt>
                <c:pt idx="10603">
                  <c:v>39914</c:v>
                </c:pt>
                <c:pt idx="10604">
                  <c:v>39915</c:v>
                </c:pt>
                <c:pt idx="10605">
                  <c:v>39916</c:v>
                </c:pt>
                <c:pt idx="10606">
                  <c:v>39917</c:v>
                </c:pt>
                <c:pt idx="10607">
                  <c:v>39918</c:v>
                </c:pt>
                <c:pt idx="10608">
                  <c:v>39919</c:v>
                </c:pt>
                <c:pt idx="10609">
                  <c:v>39920</c:v>
                </c:pt>
                <c:pt idx="10610">
                  <c:v>39921</c:v>
                </c:pt>
                <c:pt idx="10611">
                  <c:v>39922</c:v>
                </c:pt>
                <c:pt idx="10612">
                  <c:v>39923</c:v>
                </c:pt>
                <c:pt idx="10613">
                  <c:v>39924</c:v>
                </c:pt>
                <c:pt idx="10614">
                  <c:v>39925</c:v>
                </c:pt>
                <c:pt idx="10615">
                  <c:v>39926</c:v>
                </c:pt>
                <c:pt idx="10616">
                  <c:v>39927</c:v>
                </c:pt>
                <c:pt idx="10617">
                  <c:v>39928</c:v>
                </c:pt>
                <c:pt idx="10618">
                  <c:v>39929</c:v>
                </c:pt>
                <c:pt idx="10619">
                  <c:v>39930</c:v>
                </c:pt>
                <c:pt idx="10620">
                  <c:v>39931</c:v>
                </c:pt>
                <c:pt idx="10621">
                  <c:v>39932</c:v>
                </c:pt>
                <c:pt idx="10622">
                  <c:v>39933</c:v>
                </c:pt>
                <c:pt idx="10623">
                  <c:v>39934</c:v>
                </c:pt>
                <c:pt idx="10624">
                  <c:v>39935</c:v>
                </c:pt>
                <c:pt idx="10625">
                  <c:v>39936</c:v>
                </c:pt>
                <c:pt idx="10626">
                  <c:v>39937</c:v>
                </c:pt>
                <c:pt idx="10627">
                  <c:v>39938</c:v>
                </c:pt>
                <c:pt idx="10628">
                  <c:v>39939</c:v>
                </c:pt>
                <c:pt idx="10629">
                  <c:v>39940</c:v>
                </c:pt>
                <c:pt idx="10630">
                  <c:v>39941</c:v>
                </c:pt>
                <c:pt idx="10631">
                  <c:v>39942</c:v>
                </c:pt>
                <c:pt idx="10632">
                  <c:v>39943</c:v>
                </c:pt>
                <c:pt idx="10633">
                  <c:v>39944</c:v>
                </c:pt>
                <c:pt idx="10634">
                  <c:v>39945</c:v>
                </c:pt>
                <c:pt idx="10635">
                  <c:v>39946</c:v>
                </c:pt>
                <c:pt idx="10636">
                  <c:v>39947</c:v>
                </c:pt>
                <c:pt idx="10637">
                  <c:v>39948</c:v>
                </c:pt>
                <c:pt idx="10638">
                  <c:v>39949</c:v>
                </c:pt>
                <c:pt idx="10639">
                  <c:v>39950</c:v>
                </c:pt>
                <c:pt idx="10640">
                  <c:v>39951</c:v>
                </c:pt>
                <c:pt idx="10641">
                  <c:v>39952</c:v>
                </c:pt>
                <c:pt idx="10642">
                  <c:v>39953</c:v>
                </c:pt>
                <c:pt idx="10643">
                  <c:v>39954</c:v>
                </c:pt>
                <c:pt idx="10644">
                  <c:v>39955</c:v>
                </c:pt>
                <c:pt idx="10645">
                  <c:v>39956</c:v>
                </c:pt>
                <c:pt idx="10646">
                  <c:v>39957</c:v>
                </c:pt>
                <c:pt idx="10647">
                  <c:v>39958</c:v>
                </c:pt>
                <c:pt idx="10648">
                  <c:v>39959</c:v>
                </c:pt>
                <c:pt idx="10649">
                  <c:v>39960</c:v>
                </c:pt>
                <c:pt idx="10650">
                  <c:v>39961</c:v>
                </c:pt>
                <c:pt idx="10651">
                  <c:v>39962</c:v>
                </c:pt>
                <c:pt idx="10652">
                  <c:v>39963</c:v>
                </c:pt>
                <c:pt idx="10653">
                  <c:v>39964</c:v>
                </c:pt>
                <c:pt idx="10654">
                  <c:v>39965</c:v>
                </c:pt>
                <c:pt idx="10655">
                  <c:v>39966</c:v>
                </c:pt>
                <c:pt idx="10656">
                  <c:v>39967</c:v>
                </c:pt>
                <c:pt idx="10657">
                  <c:v>39968</c:v>
                </c:pt>
                <c:pt idx="10658">
                  <c:v>39969</c:v>
                </c:pt>
                <c:pt idx="10659">
                  <c:v>39970</c:v>
                </c:pt>
                <c:pt idx="10660">
                  <c:v>39971</c:v>
                </c:pt>
                <c:pt idx="10661">
                  <c:v>39972</c:v>
                </c:pt>
                <c:pt idx="10662">
                  <c:v>39973</c:v>
                </c:pt>
                <c:pt idx="10663">
                  <c:v>39974</c:v>
                </c:pt>
                <c:pt idx="10664">
                  <c:v>39975</c:v>
                </c:pt>
                <c:pt idx="10665">
                  <c:v>39976</c:v>
                </c:pt>
                <c:pt idx="10666">
                  <c:v>39977</c:v>
                </c:pt>
                <c:pt idx="10667">
                  <c:v>39978</c:v>
                </c:pt>
                <c:pt idx="10668">
                  <c:v>39979</c:v>
                </c:pt>
                <c:pt idx="10669">
                  <c:v>39980</c:v>
                </c:pt>
                <c:pt idx="10670">
                  <c:v>39981</c:v>
                </c:pt>
                <c:pt idx="10671">
                  <c:v>39982</c:v>
                </c:pt>
                <c:pt idx="10672">
                  <c:v>39983</c:v>
                </c:pt>
                <c:pt idx="10673">
                  <c:v>39984</c:v>
                </c:pt>
                <c:pt idx="10674">
                  <c:v>39985</c:v>
                </c:pt>
                <c:pt idx="10675">
                  <c:v>39986</c:v>
                </c:pt>
                <c:pt idx="10676">
                  <c:v>39987</c:v>
                </c:pt>
                <c:pt idx="10677">
                  <c:v>39988</c:v>
                </c:pt>
                <c:pt idx="10678">
                  <c:v>39989</c:v>
                </c:pt>
                <c:pt idx="10679">
                  <c:v>39990</c:v>
                </c:pt>
                <c:pt idx="10680">
                  <c:v>39991</c:v>
                </c:pt>
                <c:pt idx="10681">
                  <c:v>39992</c:v>
                </c:pt>
                <c:pt idx="10682">
                  <c:v>39993</c:v>
                </c:pt>
                <c:pt idx="10683">
                  <c:v>39994</c:v>
                </c:pt>
                <c:pt idx="10684">
                  <c:v>39995</c:v>
                </c:pt>
                <c:pt idx="10685">
                  <c:v>39996</c:v>
                </c:pt>
                <c:pt idx="10686">
                  <c:v>39997</c:v>
                </c:pt>
                <c:pt idx="10687">
                  <c:v>39998</c:v>
                </c:pt>
                <c:pt idx="10688">
                  <c:v>39999</c:v>
                </c:pt>
                <c:pt idx="10689">
                  <c:v>40000</c:v>
                </c:pt>
                <c:pt idx="10690">
                  <c:v>40001</c:v>
                </c:pt>
                <c:pt idx="10691">
                  <c:v>40002</c:v>
                </c:pt>
                <c:pt idx="10692">
                  <c:v>40003</c:v>
                </c:pt>
                <c:pt idx="10693">
                  <c:v>40004</c:v>
                </c:pt>
                <c:pt idx="10694">
                  <c:v>40005</c:v>
                </c:pt>
                <c:pt idx="10695">
                  <c:v>40006</c:v>
                </c:pt>
                <c:pt idx="10696">
                  <c:v>40007</c:v>
                </c:pt>
                <c:pt idx="10697">
                  <c:v>40008</c:v>
                </c:pt>
                <c:pt idx="10698">
                  <c:v>40009</c:v>
                </c:pt>
                <c:pt idx="10699">
                  <c:v>40010</c:v>
                </c:pt>
                <c:pt idx="10700">
                  <c:v>40011</c:v>
                </c:pt>
                <c:pt idx="10701">
                  <c:v>40012</c:v>
                </c:pt>
                <c:pt idx="10702">
                  <c:v>40013</c:v>
                </c:pt>
                <c:pt idx="10703">
                  <c:v>40014</c:v>
                </c:pt>
                <c:pt idx="10704">
                  <c:v>40015</c:v>
                </c:pt>
                <c:pt idx="10705">
                  <c:v>40016</c:v>
                </c:pt>
                <c:pt idx="10706">
                  <c:v>40017</c:v>
                </c:pt>
                <c:pt idx="10707">
                  <c:v>40018</c:v>
                </c:pt>
                <c:pt idx="10708">
                  <c:v>40019</c:v>
                </c:pt>
                <c:pt idx="10709">
                  <c:v>40020</c:v>
                </c:pt>
                <c:pt idx="10710">
                  <c:v>40021</c:v>
                </c:pt>
                <c:pt idx="10711">
                  <c:v>40022</c:v>
                </c:pt>
                <c:pt idx="10712">
                  <c:v>40023</c:v>
                </c:pt>
                <c:pt idx="10713">
                  <c:v>40024</c:v>
                </c:pt>
                <c:pt idx="10714">
                  <c:v>40025</c:v>
                </c:pt>
                <c:pt idx="10715">
                  <c:v>40026</c:v>
                </c:pt>
                <c:pt idx="10716">
                  <c:v>40027</c:v>
                </c:pt>
                <c:pt idx="10717">
                  <c:v>40028</c:v>
                </c:pt>
                <c:pt idx="10718">
                  <c:v>40029</c:v>
                </c:pt>
                <c:pt idx="10719">
                  <c:v>40030</c:v>
                </c:pt>
                <c:pt idx="10720">
                  <c:v>40031</c:v>
                </c:pt>
                <c:pt idx="10721">
                  <c:v>40032</c:v>
                </c:pt>
                <c:pt idx="10722">
                  <c:v>40033</c:v>
                </c:pt>
                <c:pt idx="10723">
                  <c:v>40034</c:v>
                </c:pt>
                <c:pt idx="10724">
                  <c:v>40035</c:v>
                </c:pt>
                <c:pt idx="10725">
                  <c:v>40036</c:v>
                </c:pt>
                <c:pt idx="10726">
                  <c:v>40037</c:v>
                </c:pt>
                <c:pt idx="10727">
                  <c:v>40038</c:v>
                </c:pt>
                <c:pt idx="10728">
                  <c:v>40039</c:v>
                </c:pt>
                <c:pt idx="10729">
                  <c:v>40040</c:v>
                </c:pt>
                <c:pt idx="10730">
                  <c:v>40041</c:v>
                </c:pt>
                <c:pt idx="10731">
                  <c:v>40042</c:v>
                </c:pt>
                <c:pt idx="10732">
                  <c:v>40043</c:v>
                </c:pt>
                <c:pt idx="10733">
                  <c:v>40044</c:v>
                </c:pt>
                <c:pt idx="10734">
                  <c:v>40045</c:v>
                </c:pt>
                <c:pt idx="10735">
                  <c:v>40046</c:v>
                </c:pt>
                <c:pt idx="10736">
                  <c:v>40047</c:v>
                </c:pt>
                <c:pt idx="10737">
                  <c:v>40048</c:v>
                </c:pt>
                <c:pt idx="10738">
                  <c:v>40049</c:v>
                </c:pt>
                <c:pt idx="10739">
                  <c:v>40050</c:v>
                </c:pt>
                <c:pt idx="10740">
                  <c:v>40051</c:v>
                </c:pt>
                <c:pt idx="10741">
                  <c:v>40052</c:v>
                </c:pt>
                <c:pt idx="10742">
                  <c:v>40053</c:v>
                </c:pt>
                <c:pt idx="10743">
                  <c:v>40054</c:v>
                </c:pt>
                <c:pt idx="10744">
                  <c:v>40055</c:v>
                </c:pt>
                <c:pt idx="10745">
                  <c:v>40056</c:v>
                </c:pt>
                <c:pt idx="10746">
                  <c:v>40057</c:v>
                </c:pt>
                <c:pt idx="10747">
                  <c:v>40058</c:v>
                </c:pt>
                <c:pt idx="10748">
                  <c:v>40059</c:v>
                </c:pt>
                <c:pt idx="10749">
                  <c:v>40060</c:v>
                </c:pt>
                <c:pt idx="10750">
                  <c:v>40061</c:v>
                </c:pt>
                <c:pt idx="10751">
                  <c:v>40062</c:v>
                </c:pt>
                <c:pt idx="10752">
                  <c:v>40063</c:v>
                </c:pt>
                <c:pt idx="10753">
                  <c:v>40064</c:v>
                </c:pt>
                <c:pt idx="10754">
                  <c:v>40065</c:v>
                </c:pt>
                <c:pt idx="10755">
                  <c:v>40066</c:v>
                </c:pt>
                <c:pt idx="10756">
                  <c:v>40067</c:v>
                </c:pt>
                <c:pt idx="10757">
                  <c:v>40068</c:v>
                </c:pt>
                <c:pt idx="10758">
                  <c:v>40069</c:v>
                </c:pt>
                <c:pt idx="10759">
                  <c:v>40070</c:v>
                </c:pt>
                <c:pt idx="10760">
                  <c:v>40071</c:v>
                </c:pt>
                <c:pt idx="10761">
                  <c:v>40072</c:v>
                </c:pt>
                <c:pt idx="10762">
                  <c:v>40073</c:v>
                </c:pt>
                <c:pt idx="10763">
                  <c:v>40074</c:v>
                </c:pt>
                <c:pt idx="10764">
                  <c:v>40075</c:v>
                </c:pt>
                <c:pt idx="10765">
                  <c:v>40076</c:v>
                </c:pt>
                <c:pt idx="10766">
                  <c:v>40077</c:v>
                </c:pt>
                <c:pt idx="10767">
                  <c:v>40078</c:v>
                </c:pt>
                <c:pt idx="10768">
                  <c:v>40079</c:v>
                </c:pt>
                <c:pt idx="10769">
                  <c:v>40080</c:v>
                </c:pt>
                <c:pt idx="10770">
                  <c:v>40081</c:v>
                </c:pt>
                <c:pt idx="10771">
                  <c:v>40082</c:v>
                </c:pt>
                <c:pt idx="10772">
                  <c:v>40083</c:v>
                </c:pt>
                <c:pt idx="10773">
                  <c:v>40084</c:v>
                </c:pt>
                <c:pt idx="10774">
                  <c:v>40085</c:v>
                </c:pt>
                <c:pt idx="10775">
                  <c:v>40086</c:v>
                </c:pt>
                <c:pt idx="10776">
                  <c:v>40087</c:v>
                </c:pt>
                <c:pt idx="10777">
                  <c:v>40088</c:v>
                </c:pt>
                <c:pt idx="10778">
                  <c:v>40089</c:v>
                </c:pt>
                <c:pt idx="10779">
                  <c:v>40090</c:v>
                </c:pt>
                <c:pt idx="10780">
                  <c:v>40091</c:v>
                </c:pt>
                <c:pt idx="10781">
                  <c:v>40092</c:v>
                </c:pt>
                <c:pt idx="10782">
                  <c:v>40093</c:v>
                </c:pt>
                <c:pt idx="10783">
                  <c:v>40094</c:v>
                </c:pt>
                <c:pt idx="10784">
                  <c:v>40095</c:v>
                </c:pt>
                <c:pt idx="10785">
                  <c:v>40096</c:v>
                </c:pt>
                <c:pt idx="10786">
                  <c:v>40097</c:v>
                </c:pt>
                <c:pt idx="10787">
                  <c:v>40098</c:v>
                </c:pt>
                <c:pt idx="10788">
                  <c:v>40099</c:v>
                </c:pt>
                <c:pt idx="10789">
                  <c:v>40100</c:v>
                </c:pt>
                <c:pt idx="10790">
                  <c:v>40101</c:v>
                </c:pt>
                <c:pt idx="10791">
                  <c:v>40102</c:v>
                </c:pt>
                <c:pt idx="10792">
                  <c:v>40103</c:v>
                </c:pt>
                <c:pt idx="10793">
                  <c:v>40104</c:v>
                </c:pt>
                <c:pt idx="10794">
                  <c:v>40105</c:v>
                </c:pt>
                <c:pt idx="10795">
                  <c:v>40106</c:v>
                </c:pt>
                <c:pt idx="10796">
                  <c:v>40107</c:v>
                </c:pt>
                <c:pt idx="10797">
                  <c:v>40108</c:v>
                </c:pt>
                <c:pt idx="10798">
                  <c:v>40109</c:v>
                </c:pt>
                <c:pt idx="10799">
                  <c:v>40110</c:v>
                </c:pt>
                <c:pt idx="10800">
                  <c:v>40111</c:v>
                </c:pt>
                <c:pt idx="10801">
                  <c:v>40112</c:v>
                </c:pt>
                <c:pt idx="10802">
                  <c:v>40113</c:v>
                </c:pt>
                <c:pt idx="10803">
                  <c:v>40114</c:v>
                </c:pt>
                <c:pt idx="10804">
                  <c:v>40115</c:v>
                </c:pt>
                <c:pt idx="10805">
                  <c:v>40116</c:v>
                </c:pt>
                <c:pt idx="10806">
                  <c:v>40117</c:v>
                </c:pt>
                <c:pt idx="10807">
                  <c:v>40118</c:v>
                </c:pt>
                <c:pt idx="10808">
                  <c:v>40119</c:v>
                </c:pt>
                <c:pt idx="10809">
                  <c:v>40120</c:v>
                </c:pt>
                <c:pt idx="10810">
                  <c:v>40121</c:v>
                </c:pt>
                <c:pt idx="10811">
                  <c:v>40122</c:v>
                </c:pt>
                <c:pt idx="10812">
                  <c:v>40123</c:v>
                </c:pt>
                <c:pt idx="10813">
                  <c:v>40124</c:v>
                </c:pt>
                <c:pt idx="10814">
                  <c:v>40125</c:v>
                </c:pt>
                <c:pt idx="10815">
                  <c:v>40126</c:v>
                </c:pt>
                <c:pt idx="10816">
                  <c:v>40127</c:v>
                </c:pt>
                <c:pt idx="10817">
                  <c:v>40128</c:v>
                </c:pt>
                <c:pt idx="10818">
                  <c:v>40129</c:v>
                </c:pt>
                <c:pt idx="10819">
                  <c:v>40130</c:v>
                </c:pt>
                <c:pt idx="10820">
                  <c:v>40131</c:v>
                </c:pt>
                <c:pt idx="10821">
                  <c:v>40132</c:v>
                </c:pt>
                <c:pt idx="10822">
                  <c:v>40133</c:v>
                </c:pt>
                <c:pt idx="10823">
                  <c:v>40134</c:v>
                </c:pt>
                <c:pt idx="10824">
                  <c:v>40135</c:v>
                </c:pt>
                <c:pt idx="10825">
                  <c:v>40136</c:v>
                </c:pt>
                <c:pt idx="10826">
                  <c:v>40137</c:v>
                </c:pt>
                <c:pt idx="10827">
                  <c:v>40138</c:v>
                </c:pt>
                <c:pt idx="10828">
                  <c:v>40139</c:v>
                </c:pt>
                <c:pt idx="10829">
                  <c:v>40140</c:v>
                </c:pt>
                <c:pt idx="10830">
                  <c:v>40141</c:v>
                </c:pt>
                <c:pt idx="10831">
                  <c:v>40142</c:v>
                </c:pt>
                <c:pt idx="10832">
                  <c:v>40143</c:v>
                </c:pt>
                <c:pt idx="10833">
                  <c:v>40144</c:v>
                </c:pt>
                <c:pt idx="10834">
                  <c:v>40145</c:v>
                </c:pt>
                <c:pt idx="10835">
                  <c:v>40146</c:v>
                </c:pt>
                <c:pt idx="10836">
                  <c:v>40147</c:v>
                </c:pt>
                <c:pt idx="10837">
                  <c:v>40148</c:v>
                </c:pt>
                <c:pt idx="10838">
                  <c:v>40149</c:v>
                </c:pt>
                <c:pt idx="10839">
                  <c:v>40150</c:v>
                </c:pt>
                <c:pt idx="10840">
                  <c:v>40151</c:v>
                </c:pt>
                <c:pt idx="10841">
                  <c:v>40152</c:v>
                </c:pt>
                <c:pt idx="10842">
                  <c:v>40153</c:v>
                </c:pt>
                <c:pt idx="10843">
                  <c:v>40154</c:v>
                </c:pt>
                <c:pt idx="10844">
                  <c:v>40155</c:v>
                </c:pt>
                <c:pt idx="10845">
                  <c:v>40156</c:v>
                </c:pt>
                <c:pt idx="10846">
                  <c:v>40157</c:v>
                </c:pt>
                <c:pt idx="10847">
                  <c:v>40158</c:v>
                </c:pt>
                <c:pt idx="10848">
                  <c:v>40159</c:v>
                </c:pt>
                <c:pt idx="10849">
                  <c:v>40160</c:v>
                </c:pt>
                <c:pt idx="10850">
                  <c:v>40161</c:v>
                </c:pt>
                <c:pt idx="10851">
                  <c:v>40162</c:v>
                </c:pt>
                <c:pt idx="10852">
                  <c:v>40163</c:v>
                </c:pt>
                <c:pt idx="10853">
                  <c:v>40164</c:v>
                </c:pt>
                <c:pt idx="10854">
                  <c:v>40165</c:v>
                </c:pt>
                <c:pt idx="10855">
                  <c:v>40166</c:v>
                </c:pt>
                <c:pt idx="10856">
                  <c:v>40167</c:v>
                </c:pt>
                <c:pt idx="10857">
                  <c:v>40168</c:v>
                </c:pt>
                <c:pt idx="10858">
                  <c:v>40169</c:v>
                </c:pt>
                <c:pt idx="10859">
                  <c:v>40170</c:v>
                </c:pt>
                <c:pt idx="10860">
                  <c:v>40171</c:v>
                </c:pt>
                <c:pt idx="10861">
                  <c:v>40172</c:v>
                </c:pt>
                <c:pt idx="10862">
                  <c:v>40173</c:v>
                </c:pt>
                <c:pt idx="10863">
                  <c:v>40174</c:v>
                </c:pt>
                <c:pt idx="10864">
                  <c:v>40175</c:v>
                </c:pt>
                <c:pt idx="10865">
                  <c:v>40176</c:v>
                </c:pt>
                <c:pt idx="10866">
                  <c:v>40177</c:v>
                </c:pt>
                <c:pt idx="10867">
                  <c:v>40178</c:v>
                </c:pt>
                <c:pt idx="10868">
                  <c:v>40179</c:v>
                </c:pt>
                <c:pt idx="10869">
                  <c:v>40180</c:v>
                </c:pt>
                <c:pt idx="10870">
                  <c:v>40181</c:v>
                </c:pt>
                <c:pt idx="10871">
                  <c:v>40182</c:v>
                </c:pt>
                <c:pt idx="10872">
                  <c:v>40183</c:v>
                </c:pt>
                <c:pt idx="10873">
                  <c:v>40184</c:v>
                </c:pt>
                <c:pt idx="10874">
                  <c:v>40185</c:v>
                </c:pt>
                <c:pt idx="10875">
                  <c:v>40186</c:v>
                </c:pt>
                <c:pt idx="10876">
                  <c:v>40187</c:v>
                </c:pt>
                <c:pt idx="10877">
                  <c:v>40188</c:v>
                </c:pt>
                <c:pt idx="10878">
                  <c:v>40189</c:v>
                </c:pt>
                <c:pt idx="10879">
                  <c:v>40190</c:v>
                </c:pt>
                <c:pt idx="10880">
                  <c:v>40191</c:v>
                </c:pt>
                <c:pt idx="10881">
                  <c:v>40192</c:v>
                </c:pt>
                <c:pt idx="10882">
                  <c:v>40193</c:v>
                </c:pt>
                <c:pt idx="10883">
                  <c:v>40194</c:v>
                </c:pt>
                <c:pt idx="10884">
                  <c:v>40195</c:v>
                </c:pt>
                <c:pt idx="10885">
                  <c:v>40196</c:v>
                </c:pt>
                <c:pt idx="10886">
                  <c:v>40197</c:v>
                </c:pt>
                <c:pt idx="10887">
                  <c:v>40198</c:v>
                </c:pt>
                <c:pt idx="10888">
                  <c:v>40199</c:v>
                </c:pt>
                <c:pt idx="10889">
                  <c:v>40200</c:v>
                </c:pt>
                <c:pt idx="10890">
                  <c:v>40201</c:v>
                </c:pt>
                <c:pt idx="10891">
                  <c:v>40202</c:v>
                </c:pt>
                <c:pt idx="10892">
                  <c:v>40203</c:v>
                </c:pt>
                <c:pt idx="10893">
                  <c:v>40204</c:v>
                </c:pt>
                <c:pt idx="10894">
                  <c:v>40205</c:v>
                </c:pt>
                <c:pt idx="10895">
                  <c:v>40206</c:v>
                </c:pt>
                <c:pt idx="10896">
                  <c:v>40207</c:v>
                </c:pt>
                <c:pt idx="10897">
                  <c:v>40208</c:v>
                </c:pt>
                <c:pt idx="10898">
                  <c:v>40209</c:v>
                </c:pt>
                <c:pt idx="10899">
                  <c:v>40210</c:v>
                </c:pt>
                <c:pt idx="10900">
                  <c:v>40211</c:v>
                </c:pt>
                <c:pt idx="10901">
                  <c:v>40212</c:v>
                </c:pt>
                <c:pt idx="10902">
                  <c:v>40213</c:v>
                </c:pt>
                <c:pt idx="10903">
                  <c:v>40214</c:v>
                </c:pt>
                <c:pt idx="10904">
                  <c:v>40215</c:v>
                </c:pt>
                <c:pt idx="10905">
                  <c:v>40216</c:v>
                </c:pt>
                <c:pt idx="10906">
                  <c:v>40217</c:v>
                </c:pt>
                <c:pt idx="10907">
                  <c:v>40218</c:v>
                </c:pt>
                <c:pt idx="10908">
                  <c:v>40219</c:v>
                </c:pt>
                <c:pt idx="10909">
                  <c:v>40220</c:v>
                </c:pt>
                <c:pt idx="10910">
                  <c:v>40221</c:v>
                </c:pt>
                <c:pt idx="10911">
                  <c:v>40222</c:v>
                </c:pt>
                <c:pt idx="10912">
                  <c:v>40223</c:v>
                </c:pt>
                <c:pt idx="10913">
                  <c:v>40224</c:v>
                </c:pt>
                <c:pt idx="10914">
                  <c:v>40225</c:v>
                </c:pt>
                <c:pt idx="10915">
                  <c:v>40226</c:v>
                </c:pt>
                <c:pt idx="10916">
                  <c:v>40227</c:v>
                </c:pt>
                <c:pt idx="10917">
                  <c:v>40228</c:v>
                </c:pt>
                <c:pt idx="10918">
                  <c:v>40229</c:v>
                </c:pt>
                <c:pt idx="10919">
                  <c:v>40230</c:v>
                </c:pt>
                <c:pt idx="10920">
                  <c:v>40231</c:v>
                </c:pt>
                <c:pt idx="10921">
                  <c:v>40232</c:v>
                </c:pt>
                <c:pt idx="10922">
                  <c:v>40233</c:v>
                </c:pt>
                <c:pt idx="10923">
                  <c:v>40234</c:v>
                </c:pt>
                <c:pt idx="10924">
                  <c:v>40235</c:v>
                </c:pt>
                <c:pt idx="10925">
                  <c:v>40236</c:v>
                </c:pt>
                <c:pt idx="10926">
                  <c:v>40237</c:v>
                </c:pt>
                <c:pt idx="10927">
                  <c:v>40238</c:v>
                </c:pt>
                <c:pt idx="10928">
                  <c:v>40239</c:v>
                </c:pt>
                <c:pt idx="10929">
                  <c:v>40240</c:v>
                </c:pt>
                <c:pt idx="10930">
                  <c:v>40241</c:v>
                </c:pt>
                <c:pt idx="10931">
                  <c:v>40242</c:v>
                </c:pt>
                <c:pt idx="10932">
                  <c:v>40243</c:v>
                </c:pt>
                <c:pt idx="10933">
                  <c:v>40244</c:v>
                </c:pt>
                <c:pt idx="10934">
                  <c:v>40245</c:v>
                </c:pt>
                <c:pt idx="10935">
                  <c:v>40246</c:v>
                </c:pt>
                <c:pt idx="10936">
                  <c:v>40247</c:v>
                </c:pt>
                <c:pt idx="10937">
                  <c:v>40248</c:v>
                </c:pt>
                <c:pt idx="10938">
                  <c:v>40249</c:v>
                </c:pt>
                <c:pt idx="10939">
                  <c:v>40250</c:v>
                </c:pt>
                <c:pt idx="10940">
                  <c:v>40251</c:v>
                </c:pt>
                <c:pt idx="10941">
                  <c:v>40252</c:v>
                </c:pt>
                <c:pt idx="10942">
                  <c:v>40253</c:v>
                </c:pt>
                <c:pt idx="10943">
                  <c:v>40254</c:v>
                </c:pt>
                <c:pt idx="10944">
                  <c:v>40255</c:v>
                </c:pt>
                <c:pt idx="10945">
                  <c:v>40256</c:v>
                </c:pt>
                <c:pt idx="10946">
                  <c:v>40257</c:v>
                </c:pt>
                <c:pt idx="10947">
                  <c:v>40258</c:v>
                </c:pt>
                <c:pt idx="10948">
                  <c:v>40259</c:v>
                </c:pt>
                <c:pt idx="10949">
                  <c:v>40260</c:v>
                </c:pt>
                <c:pt idx="10950">
                  <c:v>40261</c:v>
                </c:pt>
                <c:pt idx="10951">
                  <c:v>40262</c:v>
                </c:pt>
                <c:pt idx="10952">
                  <c:v>40263</c:v>
                </c:pt>
                <c:pt idx="10953">
                  <c:v>40264</c:v>
                </c:pt>
                <c:pt idx="10954">
                  <c:v>40265</c:v>
                </c:pt>
                <c:pt idx="10955">
                  <c:v>40266</c:v>
                </c:pt>
                <c:pt idx="10956">
                  <c:v>40267</c:v>
                </c:pt>
                <c:pt idx="10957">
                  <c:v>40268</c:v>
                </c:pt>
                <c:pt idx="10958">
                  <c:v>40269</c:v>
                </c:pt>
                <c:pt idx="10959">
                  <c:v>40270</c:v>
                </c:pt>
                <c:pt idx="10960">
                  <c:v>40271</c:v>
                </c:pt>
                <c:pt idx="10961">
                  <c:v>40272</c:v>
                </c:pt>
                <c:pt idx="10962">
                  <c:v>40273</c:v>
                </c:pt>
                <c:pt idx="10963">
                  <c:v>40274</c:v>
                </c:pt>
                <c:pt idx="10964">
                  <c:v>40275</c:v>
                </c:pt>
                <c:pt idx="10965">
                  <c:v>40276</c:v>
                </c:pt>
                <c:pt idx="10966">
                  <c:v>40277</c:v>
                </c:pt>
                <c:pt idx="10967">
                  <c:v>40278</c:v>
                </c:pt>
                <c:pt idx="10968">
                  <c:v>40279</c:v>
                </c:pt>
                <c:pt idx="10969">
                  <c:v>40280</c:v>
                </c:pt>
                <c:pt idx="10970">
                  <c:v>40281</c:v>
                </c:pt>
                <c:pt idx="10971">
                  <c:v>40282</c:v>
                </c:pt>
                <c:pt idx="10972">
                  <c:v>40283</c:v>
                </c:pt>
                <c:pt idx="10973">
                  <c:v>40284</c:v>
                </c:pt>
                <c:pt idx="10974">
                  <c:v>40285</c:v>
                </c:pt>
                <c:pt idx="10975">
                  <c:v>40286</c:v>
                </c:pt>
                <c:pt idx="10976">
                  <c:v>40287</c:v>
                </c:pt>
                <c:pt idx="10977">
                  <c:v>40288</c:v>
                </c:pt>
                <c:pt idx="10978">
                  <c:v>40289</c:v>
                </c:pt>
                <c:pt idx="10979">
                  <c:v>40290</c:v>
                </c:pt>
                <c:pt idx="10980">
                  <c:v>40291</c:v>
                </c:pt>
                <c:pt idx="10981">
                  <c:v>40292</c:v>
                </c:pt>
                <c:pt idx="10982">
                  <c:v>40293</c:v>
                </c:pt>
                <c:pt idx="10983">
                  <c:v>40294</c:v>
                </c:pt>
                <c:pt idx="10984">
                  <c:v>40295</c:v>
                </c:pt>
                <c:pt idx="10985">
                  <c:v>40296</c:v>
                </c:pt>
                <c:pt idx="10986">
                  <c:v>40297</c:v>
                </c:pt>
                <c:pt idx="10987">
                  <c:v>40298</c:v>
                </c:pt>
                <c:pt idx="10988">
                  <c:v>40299</c:v>
                </c:pt>
                <c:pt idx="10989">
                  <c:v>40300</c:v>
                </c:pt>
                <c:pt idx="10990">
                  <c:v>40301</c:v>
                </c:pt>
                <c:pt idx="10991">
                  <c:v>40302</c:v>
                </c:pt>
                <c:pt idx="10992">
                  <c:v>40303</c:v>
                </c:pt>
                <c:pt idx="10993">
                  <c:v>40304</c:v>
                </c:pt>
                <c:pt idx="10994">
                  <c:v>40305</c:v>
                </c:pt>
                <c:pt idx="10995">
                  <c:v>40306</c:v>
                </c:pt>
                <c:pt idx="10996">
                  <c:v>40307</c:v>
                </c:pt>
                <c:pt idx="10997">
                  <c:v>40308</c:v>
                </c:pt>
                <c:pt idx="10998">
                  <c:v>40309</c:v>
                </c:pt>
                <c:pt idx="10999">
                  <c:v>40310</c:v>
                </c:pt>
                <c:pt idx="11000">
                  <c:v>40311</c:v>
                </c:pt>
                <c:pt idx="11001">
                  <c:v>40312</c:v>
                </c:pt>
                <c:pt idx="11002">
                  <c:v>40313</c:v>
                </c:pt>
                <c:pt idx="11003">
                  <c:v>40314</c:v>
                </c:pt>
                <c:pt idx="11004">
                  <c:v>40315</c:v>
                </c:pt>
                <c:pt idx="11005">
                  <c:v>40316</c:v>
                </c:pt>
                <c:pt idx="11006">
                  <c:v>40317</c:v>
                </c:pt>
                <c:pt idx="11007">
                  <c:v>40318</c:v>
                </c:pt>
                <c:pt idx="11008">
                  <c:v>40319</c:v>
                </c:pt>
                <c:pt idx="11009">
                  <c:v>40320</c:v>
                </c:pt>
                <c:pt idx="11010">
                  <c:v>40321</c:v>
                </c:pt>
                <c:pt idx="11011">
                  <c:v>40322</c:v>
                </c:pt>
                <c:pt idx="11012">
                  <c:v>40323</c:v>
                </c:pt>
                <c:pt idx="11013">
                  <c:v>40324</c:v>
                </c:pt>
                <c:pt idx="11014">
                  <c:v>40325</c:v>
                </c:pt>
                <c:pt idx="11015">
                  <c:v>40326</c:v>
                </c:pt>
                <c:pt idx="11016">
                  <c:v>40327</c:v>
                </c:pt>
                <c:pt idx="11017">
                  <c:v>40328</c:v>
                </c:pt>
                <c:pt idx="11018">
                  <c:v>40329</c:v>
                </c:pt>
                <c:pt idx="11019">
                  <c:v>40330</c:v>
                </c:pt>
                <c:pt idx="11020">
                  <c:v>40331</c:v>
                </c:pt>
                <c:pt idx="11021">
                  <c:v>40332</c:v>
                </c:pt>
                <c:pt idx="11022">
                  <c:v>40333</c:v>
                </c:pt>
                <c:pt idx="11023">
                  <c:v>40334</c:v>
                </c:pt>
                <c:pt idx="11024">
                  <c:v>40335</c:v>
                </c:pt>
                <c:pt idx="11025">
                  <c:v>40336</c:v>
                </c:pt>
                <c:pt idx="11026">
                  <c:v>40337</c:v>
                </c:pt>
                <c:pt idx="11027">
                  <c:v>40338</c:v>
                </c:pt>
                <c:pt idx="11028">
                  <c:v>40339</c:v>
                </c:pt>
                <c:pt idx="11029">
                  <c:v>40340</c:v>
                </c:pt>
                <c:pt idx="11030">
                  <c:v>40341</c:v>
                </c:pt>
                <c:pt idx="11031">
                  <c:v>40342</c:v>
                </c:pt>
                <c:pt idx="11032">
                  <c:v>40343</c:v>
                </c:pt>
                <c:pt idx="11033">
                  <c:v>40344</c:v>
                </c:pt>
                <c:pt idx="11034">
                  <c:v>40345</c:v>
                </c:pt>
                <c:pt idx="11035">
                  <c:v>40346</c:v>
                </c:pt>
                <c:pt idx="11036">
                  <c:v>40347</c:v>
                </c:pt>
                <c:pt idx="11037">
                  <c:v>40348</c:v>
                </c:pt>
                <c:pt idx="11038">
                  <c:v>40349</c:v>
                </c:pt>
                <c:pt idx="11039">
                  <c:v>40350</c:v>
                </c:pt>
                <c:pt idx="11040">
                  <c:v>40351</c:v>
                </c:pt>
                <c:pt idx="11041">
                  <c:v>40352</c:v>
                </c:pt>
                <c:pt idx="11042">
                  <c:v>40353</c:v>
                </c:pt>
                <c:pt idx="11043">
                  <c:v>40354</c:v>
                </c:pt>
                <c:pt idx="11044">
                  <c:v>40355</c:v>
                </c:pt>
                <c:pt idx="11045">
                  <c:v>40356</c:v>
                </c:pt>
                <c:pt idx="11046">
                  <c:v>40357</c:v>
                </c:pt>
                <c:pt idx="11047">
                  <c:v>40358</c:v>
                </c:pt>
                <c:pt idx="11048">
                  <c:v>40359</c:v>
                </c:pt>
                <c:pt idx="11049">
                  <c:v>40360</c:v>
                </c:pt>
                <c:pt idx="11050">
                  <c:v>40361</c:v>
                </c:pt>
                <c:pt idx="11051">
                  <c:v>40362</c:v>
                </c:pt>
                <c:pt idx="11052">
                  <c:v>40363</c:v>
                </c:pt>
                <c:pt idx="11053">
                  <c:v>40364</c:v>
                </c:pt>
                <c:pt idx="11054">
                  <c:v>40365</c:v>
                </c:pt>
                <c:pt idx="11055">
                  <c:v>40366</c:v>
                </c:pt>
                <c:pt idx="11056">
                  <c:v>40367</c:v>
                </c:pt>
                <c:pt idx="11057">
                  <c:v>40368</c:v>
                </c:pt>
                <c:pt idx="11058">
                  <c:v>40369</c:v>
                </c:pt>
                <c:pt idx="11059">
                  <c:v>40370</c:v>
                </c:pt>
                <c:pt idx="11060">
                  <c:v>40371</c:v>
                </c:pt>
                <c:pt idx="11061">
                  <c:v>40372</c:v>
                </c:pt>
                <c:pt idx="11062">
                  <c:v>40373</c:v>
                </c:pt>
                <c:pt idx="11063">
                  <c:v>40374</c:v>
                </c:pt>
                <c:pt idx="11064">
                  <c:v>40375</c:v>
                </c:pt>
                <c:pt idx="11065">
                  <c:v>40376</c:v>
                </c:pt>
                <c:pt idx="11066">
                  <c:v>40377</c:v>
                </c:pt>
                <c:pt idx="11067">
                  <c:v>40378</c:v>
                </c:pt>
                <c:pt idx="11068">
                  <c:v>40379</c:v>
                </c:pt>
                <c:pt idx="11069">
                  <c:v>40380</c:v>
                </c:pt>
                <c:pt idx="11070">
                  <c:v>40381</c:v>
                </c:pt>
                <c:pt idx="11071">
                  <c:v>40382</c:v>
                </c:pt>
                <c:pt idx="11072">
                  <c:v>40383</c:v>
                </c:pt>
                <c:pt idx="11073">
                  <c:v>40384</c:v>
                </c:pt>
                <c:pt idx="11074">
                  <c:v>40385</c:v>
                </c:pt>
                <c:pt idx="11075">
                  <c:v>40386</c:v>
                </c:pt>
                <c:pt idx="11076">
                  <c:v>40387</c:v>
                </c:pt>
                <c:pt idx="11077">
                  <c:v>40388</c:v>
                </c:pt>
                <c:pt idx="11078">
                  <c:v>40389</c:v>
                </c:pt>
                <c:pt idx="11079">
                  <c:v>40390</c:v>
                </c:pt>
                <c:pt idx="11080">
                  <c:v>40391</c:v>
                </c:pt>
                <c:pt idx="11081">
                  <c:v>40392</c:v>
                </c:pt>
                <c:pt idx="11082">
                  <c:v>40393</c:v>
                </c:pt>
                <c:pt idx="11083">
                  <c:v>40394</c:v>
                </c:pt>
                <c:pt idx="11084">
                  <c:v>40395</c:v>
                </c:pt>
                <c:pt idx="11085">
                  <c:v>40396</c:v>
                </c:pt>
                <c:pt idx="11086">
                  <c:v>40397</c:v>
                </c:pt>
                <c:pt idx="11087">
                  <c:v>40398</c:v>
                </c:pt>
                <c:pt idx="11088">
                  <c:v>40399</c:v>
                </c:pt>
                <c:pt idx="11089">
                  <c:v>40400</c:v>
                </c:pt>
                <c:pt idx="11090">
                  <c:v>40401</c:v>
                </c:pt>
                <c:pt idx="11091">
                  <c:v>40402</c:v>
                </c:pt>
                <c:pt idx="11092">
                  <c:v>40403</c:v>
                </c:pt>
                <c:pt idx="11093">
                  <c:v>40404</c:v>
                </c:pt>
                <c:pt idx="11094">
                  <c:v>40405</c:v>
                </c:pt>
                <c:pt idx="11095">
                  <c:v>40406</c:v>
                </c:pt>
                <c:pt idx="11096">
                  <c:v>40407</c:v>
                </c:pt>
                <c:pt idx="11097">
                  <c:v>40408</c:v>
                </c:pt>
                <c:pt idx="11098">
                  <c:v>40409</c:v>
                </c:pt>
                <c:pt idx="11099">
                  <c:v>40410</c:v>
                </c:pt>
                <c:pt idx="11100">
                  <c:v>40411</c:v>
                </c:pt>
                <c:pt idx="11101">
                  <c:v>40412</c:v>
                </c:pt>
                <c:pt idx="11102">
                  <c:v>40413</c:v>
                </c:pt>
                <c:pt idx="11103">
                  <c:v>40414</c:v>
                </c:pt>
                <c:pt idx="11104">
                  <c:v>40415</c:v>
                </c:pt>
                <c:pt idx="11105">
                  <c:v>40416</c:v>
                </c:pt>
                <c:pt idx="11106">
                  <c:v>40417</c:v>
                </c:pt>
                <c:pt idx="11107">
                  <c:v>40418</c:v>
                </c:pt>
                <c:pt idx="11108">
                  <c:v>40419</c:v>
                </c:pt>
                <c:pt idx="11109">
                  <c:v>40420</c:v>
                </c:pt>
                <c:pt idx="11110">
                  <c:v>40421</c:v>
                </c:pt>
                <c:pt idx="11111">
                  <c:v>40422</c:v>
                </c:pt>
                <c:pt idx="11112">
                  <c:v>40423</c:v>
                </c:pt>
                <c:pt idx="11113">
                  <c:v>40424</c:v>
                </c:pt>
                <c:pt idx="11114">
                  <c:v>40425</c:v>
                </c:pt>
                <c:pt idx="11115">
                  <c:v>40426</c:v>
                </c:pt>
                <c:pt idx="11116">
                  <c:v>40427</c:v>
                </c:pt>
                <c:pt idx="11117">
                  <c:v>40428</c:v>
                </c:pt>
                <c:pt idx="11118">
                  <c:v>40429</c:v>
                </c:pt>
                <c:pt idx="11119">
                  <c:v>40430</c:v>
                </c:pt>
                <c:pt idx="11120">
                  <c:v>40431</c:v>
                </c:pt>
                <c:pt idx="11121">
                  <c:v>40432</c:v>
                </c:pt>
                <c:pt idx="11122">
                  <c:v>40433</c:v>
                </c:pt>
                <c:pt idx="11123">
                  <c:v>40434</c:v>
                </c:pt>
                <c:pt idx="11124">
                  <c:v>40435</c:v>
                </c:pt>
                <c:pt idx="11125">
                  <c:v>40436</c:v>
                </c:pt>
                <c:pt idx="11126">
                  <c:v>40437</c:v>
                </c:pt>
                <c:pt idx="11127">
                  <c:v>40438</c:v>
                </c:pt>
                <c:pt idx="11128">
                  <c:v>40439</c:v>
                </c:pt>
                <c:pt idx="11129">
                  <c:v>40440</c:v>
                </c:pt>
                <c:pt idx="11130">
                  <c:v>40441</c:v>
                </c:pt>
                <c:pt idx="11131">
                  <c:v>40442</c:v>
                </c:pt>
                <c:pt idx="11132">
                  <c:v>40443</c:v>
                </c:pt>
                <c:pt idx="11133">
                  <c:v>40444</c:v>
                </c:pt>
                <c:pt idx="11134">
                  <c:v>40445</c:v>
                </c:pt>
                <c:pt idx="11135">
                  <c:v>40446</c:v>
                </c:pt>
                <c:pt idx="11136">
                  <c:v>40447</c:v>
                </c:pt>
                <c:pt idx="11137">
                  <c:v>40448</c:v>
                </c:pt>
                <c:pt idx="11138">
                  <c:v>40449</c:v>
                </c:pt>
                <c:pt idx="11139">
                  <c:v>40450</c:v>
                </c:pt>
                <c:pt idx="11140">
                  <c:v>40451</c:v>
                </c:pt>
                <c:pt idx="11141">
                  <c:v>40452</c:v>
                </c:pt>
                <c:pt idx="11142">
                  <c:v>40453</c:v>
                </c:pt>
                <c:pt idx="11143">
                  <c:v>40454</c:v>
                </c:pt>
                <c:pt idx="11144">
                  <c:v>40455</c:v>
                </c:pt>
                <c:pt idx="11145">
                  <c:v>40456</c:v>
                </c:pt>
                <c:pt idx="11146">
                  <c:v>40457</c:v>
                </c:pt>
                <c:pt idx="11147">
                  <c:v>40458</c:v>
                </c:pt>
                <c:pt idx="11148">
                  <c:v>40459</c:v>
                </c:pt>
                <c:pt idx="11149">
                  <c:v>40460</c:v>
                </c:pt>
                <c:pt idx="11150">
                  <c:v>40461</c:v>
                </c:pt>
                <c:pt idx="11151">
                  <c:v>40462</c:v>
                </c:pt>
                <c:pt idx="11152">
                  <c:v>40463</c:v>
                </c:pt>
                <c:pt idx="11153">
                  <c:v>40464</c:v>
                </c:pt>
                <c:pt idx="11154">
                  <c:v>40465</c:v>
                </c:pt>
                <c:pt idx="11155">
                  <c:v>40466</c:v>
                </c:pt>
                <c:pt idx="11156">
                  <c:v>40467</c:v>
                </c:pt>
                <c:pt idx="11157">
                  <c:v>40468</c:v>
                </c:pt>
                <c:pt idx="11158">
                  <c:v>40469</c:v>
                </c:pt>
                <c:pt idx="11159">
                  <c:v>40470</c:v>
                </c:pt>
                <c:pt idx="11160">
                  <c:v>40471</c:v>
                </c:pt>
                <c:pt idx="11161">
                  <c:v>40472</c:v>
                </c:pt>
                <c:pt idx="11162">
                  <c:v>40473</c:v>
                </c:pt>
                <c:pt idx="11163">
                  <c:v>40474</c:v>
                </c:pt>
                <c:pt idx="11164">
                  <c:v>40475</c:v>
                </c:pt>
                <c:pt idx="11165">
                  <c:v>40476</c:v>
                </c:pt>
                <c:pt idx="11166">
                  <c:v>40477</c:v>
                </c:pt>
                <c:pt idx="11167">
                  <c:v>40478</c:v>
                </c:pt>
                <c:pt idx="11168">
                  <c:v>40479</c:v>
                </c:pt>
                <c:pt idx="11169">
                  <c:v>40480</c:v>
                </c:pt>
                <c:pt idx="11170">
                  <c:v>40481</c:v>
                </c:pt>
                <c:pt idx="11171">
                  <c:v>40482</c:v>
                </c:pt>
                <c:pt idx="11172">
                  <c:v>40483</c:v>
                </c:pt>
                <c:pt idx="11173">
                  <c:v>40484</c:v>
                </c:pt>
                <c:pt idx="11174">
                  <c:v>40485</c:v>
                </c:pt>
                <c:pt idx="11175">
                  <c:v>40486</c:v>
                </c:pt>
                <c:pt idx="11176">
                  <c:v>40487</c:v>
                </c:pt>
                <c:pt idx="11177">
                  <c:v>40488</c:v>
                </c:pt>
                <c:pt idx="11178">
                  <c:v>40489</c:v>
                </c:pt>
                <c:pt idx="11179">
                  <c:v>40490</c:v>
                </c:pt>
                <c:pt idx="11180">
                  <c:v>40491</c:v>
                </c:pt>
                <c:pt idx="11181">
                  <c:v>40492</c:v>
                </c:pt>
                <c:pt idx="11182">
                  <c:v>40493</c:v>
                </c:pt>
                <c:pt idx="11183">
                  <c:v>40494</c:v>
                </c:pt>
                <c:pt idx="11184">
                  <c:v>40495</c:v>
                </c:pt>
                <c:pt idx="11185">
                  <c:v>40496</c:v>
                </c:pt>
                <c:pt idx="11186">
                  <c:v>40497</c:v>
                </c:pt>
                <c:pt idx="11187">
                  <c:v>40498</c:v>
                </c:pt>
                <c:pt idx="11188">
                  <c:v>40499</c:v>
                </c:pt>
                <c:pt idx="11189">
                  <c:v>40500</c:v>
                </c:pt>
                <c:pt idx="11190">
                  <c:v>40501</c:v>
                </c:pt>
                <c:pt idx="11191">
                  <c:v>40502</c:v>
                </c:pt>
                <c:pt idx="11192">
                  <c:v>40503</c:v>
                </c:pt>
                <c:pt idx="11193">
                  <c:v>40504</c:v>
                </c:pt>
                <c:pt idx="11194">
                  <c:v>40505</c:v>
                </c:pt>
                <c:pt idx="11195">
                  <c:v>40506</c:v>
                </c:pt>
                <c:pt idx="11196">
                  <c:v>40507</c:v>
                </c:pt>
                <c:pt idx="11197">
                  <c:v>40508</c:v>
                </c:pt>
                <c:pt idx="11198">
                  <c:v>40509</c:v>
                </c:pt>
                <c:pt idx="11199">
                  <c:v>40510</c:v>
                </c:pt>
                <c:pt idx="11200">
                  <c:v>40511</c:v>
                </c:pt>
                <c:pt idx="11201">
                  <c:v>40512</c:v>
                </c:pt>
                <c:pt idx="11202">
                  <c:v>40513</c:v>
                </c:pt>
                <c:pt idx="11203">
                  <c:v>40514</c:v>
                </c:pt>
                <c:pt idx="11204">
                  <c:v>40515</c:v>
                </c:pt>
                <c:pt idx="11205">
                  <c:v>40516</c:v>
                </c:pt>
                <c:pt idx="11206">
                  <c:v>40517</c:v>
                </c:pt>
                <c:pt idx="11207">
                  <c:v>40518</c:v>
                </c:pt>
                <c:pt idx="11208">
                  <c:v>40519</c:v>
                </c:pt>
                <c:pt idx="11209">
                  <c:v>40520</c:v>
                </c:pt>
                <c:pt idx="11210">
                  <c:v>40521</c:v>
                </c:pt>
                <c:pt idx="11211">
                  <c:v>40522</c:v>
                </c:pt>
                <c:pt idx="11212">
                  <c:v>40523</c:v>
                </c:pt>
                <c:pt idx="11213">
                  <c:v>40524</c:v>
                </c:pt>
                <c:pt idx="11214">
                  <c:v>40525</c:v>
                </c:pt>
                <c:pt idx="11215">
                  <c:v>40526</c:v>
                </c:pt>
                <c:pt idx="11216">
                  <c:v>40527</c:v>
                </c:pt>
                <c:pt idx="11217">
                  <c:v>40528</c:v>
                </c:pt>
                <c:pt idx="11218">
                  <c:v>40529</c:v>
                </c:pt>
                <c:pt idx="11219">
                  <c:v>40530</c:v>
                </c:pt>
                <c:pt idx="11220">
                  <c:v>40531</c:v>
                </c:pt>
                <c:pt idx="11221">
                  <c:v>40532</c:v>
                </c:pt>
                <c:pt idx="11222">
                  <c:v>40533</c:v>
                </c:pt>
                <c:pt idx="11223">
                  <c:v>40534</c:v>
                </c:pt>
                <c:pt idx="11224">
                  <c:v>40535</c:v>
                </c:pt>
                <c:pt idx="11225">
                  <c:v>40536</c:v>
                </c:pt>
                <c:pt idx="11226">
                  <c:v>40537</c:v>
                </c:pt>
                <c:pt idx="11227">
                  <c:v>40538</c:v>
                </c:pt>
                <c:pt idx="11228">
                  <c:v>40539</c:v>
                </c:pt>
                <c:pt idx="11229">
                  <c:v>40540</c:v>
                </c:pt>
                <c:pt idx="11230">
                  <c:v>40541</c:v>
                </c:pt>
                <c:pt idx="11231">
                  <c:v>40542</c:v>
                </c:pt>
                <c:pt idx="11232">
                  <c:v>40543</c:v>
                </c:pt>
                <c:pt idx="11233">
                  <c:v>40544</c:v>
                </c:pt>
                <c:pt idx="11234">
                  <c:v>40545</c:v>
                </c:pt>
                <c:pt idx="11235">
                  <c:v>40546</c:v>
                </c:pt>
                <c:pt idx="11236">
                  <c:v>40547</c:v>
                </c:pt>
                <c:pt idx="11237">
                  <c:v>40548</c:v>
                </c:pt>
                <c:pt idx="11238">
                  <c:v>40549</c:v>
                </c:pt>
                <c:pt idx="11239">
                  <c:v>40550</c:v>
                </c:pt>
                <c:pt idx="11240">
                  <c:v>40551</c:v>
                </c:pt>
                <c:pt idx="11241">
                  <c:v>40552</c:v>
                </c:pt>
                <c:pt idx="11242">
                  <c:v>40553</c:v>
                </c:pt>
                <c:pt idx="11243">
                  <c:v>40554</c:v>
                </c:pt>
                <c:pt idx="11244">
                  <c:v>40555</c:v>
                </c:pt>
                <c:pt idx="11245">
                  <c:v>40556</c:v>
                </c:pt>
                <c:pt idx="11246">
                  <c:v>40557</c:v>
                </c:pt>
                <c:pt idx="11247">
                  <c:v>40558</c:v>
                </c:pt>
                <c:pt idx="11248">
                  <c:v>40559</c:v>
                </c:pt>
                <c:pt idx="11249">
                  <c:v>40560</c:v>
                </c:pt>
                <c:pt idx="11250">
                  <c:v>40561</c:v>
                </c:pt>
                <c:pt idx="11251">
                  <c:v>40562</c:v>
                </c:pt>
                <c:pt idx="11252">
                  <c:v>40563</c:v>
                </c:pt>
                <c:pt idx="11253">
                  <c:v>40564</c:v>
                </c:pt>
                <c:pt idx="11254">
                  <c:v>40565</c:v>
                </c:pt>
                <c:pt idx="11255">
                  <c:v>40566</c:v>
                </c:pt>
                <c:pt idx="11256">
                  <c:v>40567</c:v>
                </c:pt>
                <c:pt idx="11257">
                  <c:v>40568</c:v>
                </c:pt>
                <c:pt idx="11258">
                  <c:v>40569</c:v>
                </c:pt>
                <c:pt idx="11259">
                  <c:v>40570</c:v>
                </c:pt>
                <c:pt idx="11260">
                  <c:v>40571</c:v>
                </c:pt>
                <c:pt idx="11261">
                  <c:v>40572</c:v>
                </c:pt>
                <c:pt idx="11262">
                  <c:v>40573</c:v>
                </c:pt>
                <c:pt idx="11263">
                  <c:v>40574</c:v>
                </c:pt>
                <c:pt idx="11264">
                  <c:v>40575</c:v>
                </c:pt>
                <c:pt idx="11265">
                  <c:v>40576</c:v>
                </c:pt>
                <c:pt idx="11266">
                  <c:v>40577</c:v>
                </c:pt>
                <c:pt idx="11267">
                  <c:v>40578</c:v>
                </c:pt>
                <c:pt idx="11268">
                  <c:v>40579</c:v>
                </c:pt>
                <c:pt idx="11269">
                  <c:v>40580</c:v>
                </c:pt>
                <c:pt idx="11270">
                  <c:v>40581</c:v>
                </c:pt>
                <c:pt idx="11271">
                  <c:v>40582</c:v>
                </c:pt>
                <c:pt idx="11272">
                  <c:v>40583</c:v>
                </c:pt>
                <c:pt idx="11273">
                  <c:v>40584</c:v>
                </c:pt>
                <c:pt idx="11274">
                  <c:v>40585</c:v>
                </c:pt>
                <c:pt idx="11275">
                  <c:v>40586</c:v>
                </c:pt>
                <c:pt idx="11276">
                  <c:v>40587</c:v>
                </c:pt>
                <c:pt idx="11277">
                  <c:v>40588</c:v>
                </c:pt>
                <c:pt idx="11278">
                  <c:v>40589</c:v>
                </c:pt>
                <c:pt idx="11279">
                  <c:v>40590</c:v>
                </c:pt>
                <c:pt idx="11280">
                  <c:v>40591</c:v>
                </c:pt>
                <c:pt idx="11281">
                  <c:v>40592</c:v>
                </c:pt>
                <c:pt idx="11282">
                  <c:v>40593</c:v>
                </c:pt>
                <c:pt idx="11283">
                  <c:v>40594</c:v>
                </c:pt>
                <c:pt idx="11284">
                  <c:v>40595</c:v>
                </c:pt>
                <c:pt idx="11285">
                  <c:v>40596</c:v>
                </c:pt>
                <c:pt idx="11286">
                  <c:v>40597</c:v>
                </c:pt>
                <c:pt idx="11287">
                  <c:v>40598</c:v>
                </c:pt>
                <c:pt idx="11288">
                  <c:v>40599</c:v>
                </c:pt>
                <c:pt idx="11289">
                  <c:v>40600</c:v>
                </c:pt>
                <c:pt idx="11290">
                  <c:v>40601</c:v>
                </c:pt>
                <c:pt idx="11291">
                  <c:v>40602</c:v>
                </c:pt>
                <c:pt idx="11292">
                  <c:v>40603</c:v>
                </c:pt>
                <c:pt idx="11293">
                  <c:v>40604</c:v>
                </c:pt>
                <c:pt idx="11294">
                  <c:v>40605</c:v>
                </c:pt>
                <c:pt idx="11295">
                  <c:v>40606</c:v>
                </c:pt>
                <c:pt idx="11296">
                  <c:v>40607</c:v>
                </c:pt>
                <c:pt idx="11297">
                  <c:v>40608</c:v>
                </c:pt>
                <c:pt idx="11298">
                  <c:v>40609</c:v>
                </c:pt>
                <c:pt idx="11299">
                  <c:v>40610</c:v>
                </c:pt>
                <c:pt idx="11300">
                  <c:v>40611</c:v>
                </c:pt>
                <c:pt idx="11301">
                  <c:v>40612</c:v>
                </c:pt>
                <c:pt idx="11302">
                  <c:v>40613</c:v>
                </c:pt>
                <c:pt idx="11303">
                  <c:v>40614</c:v>
                </c:pt>
                <c:pt idx="11304">
                  <c:v>40615</c:v>
                </c:pt>
                <c:pt idx="11305">
                  <c:v>40616</c:v>
                </c:pt>
                <c:pt idx="11306">
                  <c:v>40617</c:v>
                </c:pt>
                <c:pt idx="11307">
                  <c:v>40618</c:v>
                </c:pt>
                <c:pt idx="11308">
                  <c:v>40619</c:v>
                </c:pt>
                <c:pt idx="11309">
                  <c:v>40620</c:v>
                </c:pt>
                <c:pt idx="11310">
                  <c:v>40621</c:v>
                </c:pt>
                <c:pt idx="11311">
                  <c:v>40622</c:v>
                </c:pt>
                <c:pt idx="11312">
                  <c:v>40623</c:v>
                </c:pt>
                <c:pt idx="11313">
                  <c:v>40624</c:v>
                </c:pt>
                <c:pt idx="11314">
                  <c:v>40625</c:v>
                </c:pt>
                <c:pt idx="11315">
                  <c:v>40626</c:v>
                </c:pt>
                <c:pt idx="11316">
                  <c:v>40627</c:v>
                </c:pt>
                <c:pt idx="11317">
                  <c:v>40628</c:v>
                </c:pt>
                <c:pt idx="11318">
                  <c:v>40629</c:v>
                </c:pt>
                <c:pt idx="11319">
                  <c:v>40630</c:v>
                </c:pt>
                <c:pt idx="11320">
                  <c:v>40631</c:v>
                </c:pt>
                <c:pt idx="11321">
                  <c:v>40632</c:v>
                </c:pt>
                <c:pt idx="11322">
                  <c:v>40633</c:v>
                </c:pt>
                <c:pt idx="11323">
                  <c:v>40634</c:v>
                </c:pt>
                <c:pt idx="11324">
                  <c:v>40635</c:v>
                </c:pt>
                <c:pt idx="11325">
                  <c:v>40636</c:v>
                </c:pt>
                <c:pt idx="11326">
                  <c:v>40637</c:v>
                </c:pt>
                <c:pt idx="11327">
                  <c:v>40638</c:v>
                </c:pt>
                <c:pt idx="11328">
                  <c:v>40639</c:v>
                </c:pt>
                <c:pt idx="11329">
                  <c:v>40640</c:v>
                </c:pt>
                <c:pt idx="11330">
                  <c:v>40641</c:v>
                </c:pt>
                <c:pt idx="11331">
                  <c:v>40642</c:v>
                </c:pt>
                <c:pt idx="11332">
                  <c:v>40643</c:v>
                </c:pt>
                <c:pt idx="11333">
                  <c:v>40644</c:v>
                </c:pt>
                <c:pt idx="11334">
                  <c:v>40645</c:v>
                </c:pt>
                <c:pt idx="11335">
                  <c:v>40646</c:v>
                </c:pt>
                <c:pt idx="11336">
                  <c:v>40647</c:v>
                </c:pt>
                <c:pt idx="11337">
                  <c:v>40648</c:v>
                </c:pt>
                <c:pt idx="11338">
                  <c:v>40649</c:v>
                </c:pt>
                <c:pt idx="11339">
                  <c:v>40650</c:v>
                </c:pt>
                <c:pt idx="11340">
                  <c:v>40651</c:v>
                </c:pt>
                <c:pt idx="11341">
                  <c:v>40652</c:v>
                </c:pt>
                <c:pt idx="11342">
                  <c:v>40653</c:v>
                </c:pt>
                <c:pt idx="11343">
                  <c:v>40654</c:v>
                </c:pt>
                <c:pt idx="11344">
                  <c:v>40655</c:v>
                </c:pt>
                <c:pt idx="11345">
                  <c:v>40656</c:v>
                </c:pt>
                <c:pt idx="11346">
                  <c:v>40657</c:v>
                </c:pt>
                <c:pt idx="11347">
                  <c:v>40658</c:v>
                </c:pt>
                <c:pt idx="11348">
                  <c:v>40659</c:v>
                </c:pt>
                <c:pt idx="11349">
                  <c:v>40660</c:v>
                </c:pt>
                <c:pt idx="11350">
                  <c:v>40661</c:v>
                </c:pt>
                <c:pt idx="11351">
                  <c:v>40662</c:v>
                </c:pt>
                <c:pt idx="11352">
                  <c:v>40663</c:v>
                </c:pt>
                <c:pt idx="11353">
                  <c:v>40664</c:v>
                </c:pt>
                <c:pt idx="11354">
                  <c:v>40665</c:v>
                </c:pt>
                <c:pt idx="11355">
                  <c:v>40666</c:v>
                </c:pt>
                <c:pt idx="11356">
                  <c:v>40667</c:v>
                </c:pt>
                <c:pt idx="11357">
                  <c:v>40668</c:v>
                </c:pt>
                <c:pt idx="11358">
                  <c:v>40669</c:v>
                </c:pt>
                <c:pt idx="11359">
                  <c:v>40670</c:v>
                </c:pt>
                <c:pt idx="11360">
                  <c:v>40671</c:v>
                </c:pt>
                <c:pt idx="11361">
                  <c:v>40672</c:v>
                </c:pt>
                <c:pt idx="11362">
                  <c:v>40673</c:v>
                </c:pt>
                <c:pt idx="11363">
                  <c:v>40674</c:v>
                </c:pt>
                <c:pt idx="11364">
                  <c:v>40675</c:v>
                </c:pt>
                <c:pt idx="11365">
                  <c:v>40676</c:v>
                </c:pt>
                <c:pt idx="11366">
                  <c:v>40677</c:v>
                </c:pt>
                <c:pt idx="11367">
                  <c:v>40678</c:v>
                </c:pt>
                <c:pt idx="11368">
                  <c:v>40679</c:v>
                </c:pt>
                <c:pt idx="11369">
                  <c:v>40680</c:v>
                </c:pt>
                <c:pt idx="11370">
                  <c:v>40681</c:v>
                </c:pt>
                <c:pt idx="11371">
                  <c:v>40682</c:v>
                </c:pt>
                <c:pt idx="11372">
                  <c:v>40683</c:v>
                </c:pt>
                <c:pt idx="11373">
                  <c:v>40684</c:v>
                </c:pt>
                <c:pt idx="11374">
                  <c:v>40685</c:v>
                </c:pt>
                <c:pt idx="11375">
                  <c:v>40686</c:v>
                </c:pt>
                <c:pt idx="11376">
                  <c:v>40687</c:v>
                </c:pt>
                <c:pt idx="11377">
                  <c:v>40688</c:v>
                </c:pt>
                <c:pt idx="11378">
                  <c:v>40689</c:v>
                </c:pt>
                <c:pt idx="11379">
                  <c:v>40690</c:v>
                </c:pt>
                <c:pt idx="11380">
                  <c:v>40691</c:v>
                </c:pt>
                <c:pt idx="11381">
                  <c:v>40692</c:v>
                </c:pt>
                <c:pt idx="11382">
                  <c:v>40693</c:v>
                </c:pt>
                <c:pt idx="11383">
                  <c:v>40694</c:v>
                </c:pt>
                <c:pt idx="11384">
                  <c:v>40695</c:v>
                </c:pt>
                <c:pt idx="11385">
                  <c:v>40696</c:v>
                </c:pt>
                <c:pt idx="11386">
                  <c:v>40697</c:v>
                </c:pt>
                <c:pt idx="11387">
                  <c:v>40698</c:v>
                </c:pt>
                <c:pt idx="11388">
                  <c:v>40699</c:v>
                </c:pt>
                <c:pt idx="11389">
                  <c:v>40700</c:v>
                </c:pt>
                <c:pt idx="11390">
                  <c:v>40701</c:v>
                </c:pt>
                <c:pt idx="11391">
                  <c:v>40702</c:v>
                </c:pt>
                <c:pt idx="11392">
                  <c:v>40703</c:v>
                </c:pt>
                <c:pt idx="11393">
                  <c:v>40704</c:v>
                </c:pt>
                <c:pt idx="11394">
                  <c:v>40705</c:v>
                </c:pt>
                <c:pt idx="11395">
                  <c:v>40706</c:v>
                </c:pt>
                <c:pt idx="11396">
                  <c:v>40707</c:v>
                </c:pt>
                <c:pt idx="11397">
                  <c:v>40708</c:v>
                </c:pt>
                <c:pt idx="11398">
                  <c:v>40709</c:v>
                </c:pt>
                <c:pt idx="11399">
                  <c:v>40710</c:v>
                </c:pt>
                <c:pt idx="11400">
                  <c:v>40711</c:v>
                </c:pt>
                <c:pt idx="11401">
                  <c:v>40712</c:v>
                </c:pt>
                <c:pt idx="11402">
                  <c:v>40713</c:v>
                </c:pt>
                <c:pt idx="11403">
                  <c:v>40714</c:v>
                </c:pt>
                <c:pt idx="11404">
                  <c:v>40715</c:v>
                </c:pt>
                <c:pt idx="11405">
                  <c:v>40716</c:v>
                </c:pt>
                <c:pt idx="11406">
                  <c:v>40717</c:v>
                </c:pt>
                <c:pt idx="11407">
                  <c:v>40718</c:v>
                </c:pt>
                <c:pt idx="11408">
                  <c:v>40719</c:v>
                </c:pt>
                <c:pt idx="11409">
                  <c:v>40720</c:v>
                </c:pt>
                <c:pt idx="11410">
                  <c:v>40721</c:v>
                </c:pt>
                <c:pt idx="11411">
                  <c:v>40722</c:v>
                </c:pt>
                <c:pt idx="11412">
                  <c:v>40723</c:v>
                </c:pt>
                <c:pt idx="11413">
                  <c:v>40724</c:v>
                </c:pt>
                <c:pt idx="11414">
                  <c:v>40725</c:v>
                </c:pt>
                <c:pt idx="11415">
                  <c:v>40726</c:v>
                </c:pt>
                <c:pt idx="11416">
                  <c:v>40727</c:v>
                </c:pt>
                <c:pt idx="11417">
                  <c:v>40728</c:v>
                </c:pt>
                <c:pt idx="11418">
                  <c:v>40729</c:v>
                </c:pt>
                <c:pt idx="11419">
                  <c:v>40730</c:v>
                </c:pt>
                <c:pt idx="11420">
                  <c:v>40731</c:v>
                </c:pt>
                <c:pt idx="11421">
                  <c:v>40732</c:v>
                </c:pt>
                <c:pt idx="11422">
                  <c:v>40733</c:v>
                </c:pt>
                <c:pt idx="11423">
                  <c:v>40734</c:v>
                </c:pt>
                <c:pt idx="11424">
                  <c:v>40735</c:v>
                </c:pt>
                <c:pt idx="11425">
                  <c:v>40736</c:v>
                </c:pt>
                <c:pt idx="11426">
                  <c:v>40737</c:v>
                </c:pt>
                <c:pt idx="11427">
                  <c:v>40738</c:v>
                </c:pt>
                <c:pt idx="11428">
                  <c:v>40739</c:v>
                </c:pt>
                <c:pt idx="11429">
                  <c:v>40740</c:v>
                </c:pt>
                <c:pt idx="11430">
                  <c:v>40741</c:v>
                </c:pt>
                <c:pt idx="11431">
                  <c:v>40742</c:v>
                </c:pt>
                <c:pt idx="11432">
                  <c:v>40743</c:v>
                </c:pt>
                <c:pt idx="11433">
                  <c:v>40744</c:v>
                </c:pt>
                <c:pt idx="11434">
                  <c:v>40745</c:v>
                </c:pt>
                <c:pt idx="11435">
                  <c:v>40746</c:v>
                </c:pt>
                <c:pt idx="11436">
                  <c:v>40747</c:v>
                </c:pt>
                <c:pt idx="11437">
                  <c:v>40748</c:v>
                </c:pt>
                <c:pt idx="11438">
                  <c:v>40749</c:v>
                </c:pt>
                <c:pt idx="11439">
                  <c:v>40750</c:v>
                </c:pt>
                <c:pt idx="11440">
                  <c:v>40751</c:v>
                </c:pt>
                <c:pt idx="11441">
                  <c:v>40752</c:v>
                </c:pt>
                <c:pt idx="11442">
                  <c:v>40753</c:v>
                </c:pt>
                <c:pt idx="11443">
                  <c:v>40754</c:v>
                </c:pt>
                <c:pt idx="11444">
                  <c:v>40755</c:v>
                </c:pt>
                <c:pt idx="11445">
                  <c:v>40756</c:v>
                </c:pt>
                <c:pt idx="11446">
                  <c:v>40757</c:v>
                </c:pt>
                <c:pt idx="11447">
                  <c:v>40758</c:v>
                </c:pt>
                <c:pt idx="11448">
                  <c:v>40759</c:v>
                </c:pt>
                <c:pt idx="11449">
                  <c:v>40760</c:v>
                </c:pt>
                <c:pt idx="11450">
                  <c:v>40761</c:v>
                </c:pt>
                <c:pt idx="11451">
                  <c:v>40762</c:v>
                </c:pt>
                <c:pt idx="11452">
                  <c:v>40763</c:v>
                </c:pt>
                <c:pt idx="11453">
                  <c:v>40764</c:v>
                </c:pt>
                <c:pt idx="11454">
                  <c:v>40765</c:v>
                </c:pt>
                <c:pt idx="11455">
                  <c:v>40766</c:v>
                </c:pt>
                <c:pt idx="11456">
                  <c:v>40767</c:v>
                </c:pt>
                <c:pt idx="11457">
                  <c:v>40768</c:v>
                </c:pt>
                <c:pt idx="11458">
                  <c:v>40769</c:v>
                </c:pt>
                <c:pt idx="11459">
                  <c:v>40770</c:v>
                </c:pt>
                <c:pt idx="11460">
                  <c:v>40771</c:v>
                </c:pt>
                <c:pt idx="11461">
                  <c:v>40772</c:v>
                </c:pt>
                <c:pt idx="11462">
                  <c:v>40773</c:v>
                </c:pt>
                <c:pt idx="11463">
                  <c:v>40774</c:v>
                </c:pt>
                <c:pt idx="11464">
                  <c:v>40775</c:v>
                </c:pt>
                <c:pt idx="11465">
                  <c:v>40776</c:v>
                </c:pt>
                <c:pt idx="11466">
                  <c:v>40777</c:v>
                </c:pt>
                <c:pt idx="11467">
                  <c:v>40778</c:v>
                </c:pt>
                <c:pt idx="11468">
                  <c:v>40779</c:v>
                </c:pt>
                <c:pt idx="11469">
                  <c:v>40780</c:v>
                </c:pt>
                <c:pt idx="11470">
                  <c:v>40781</c:v>
                </c:pt>
                <c:pt idx="11471">
                  <c:v>40782</c:v>
                </c:pt>
                <c:pt idx="11472">
                  <c:v>40783</c:v>
                </c:pt>
                <c:pt idx="11473">
                  <c:v>40784</c:v>
                </c:pt>
                <c:pt idx="11474">
                  <c:v>40785</c:v>
                </c:pt>
                <c:pt idx="11475">
                  <c:v>40786</c:v>
                </c:pt>
                <c:pt idx="11476">
                  <c:v>40787</c:v>
                </c:pt>
                <c:pt idx="11477">
                  <c:v>40788</c:v>
                </c:pt>
                <c:pt idx="11478">
                  <c:v>40789</c:v>
                </c:pt>
                <c:pt idx="11479">
                  <c:v>40790</c:v>
                </c:pt>
                <c:pt idx="11480">
                  <c:v>40791</c:v>
                </c:pt>
                <c:pt idx="11481">
                  <c:v>40792</c:v>
                </c:pt>
                <c:pt idx="11482">
                  <c:v>40793</c:v>
                </c:pt>
                <c:pt idx="11483">
                  <c:v>40794</c:v>
                </c:pt>
                <c:pt idx="11484">
                  <c:v>40795</c:v>
                </c:pt>
                <c:pt idx="11485">
                  <c:v>40796</c:v>
                </c:pt>
                <c:pt idx="11486">
                  <c:v>40797</c:v>
                </c:pt>
                <c:pt idx="11487">
                  <c:v>40798</c:v>
                </c:pt>
                <c:pt idx="11488">
                  <c:v>40799</c:v>
                </c:pt>
                <c:pt idx="11489">
                  <c:v>40800</c:v>
                </c:pt>
                <c:pt idx="11490">
                  <c:v>40801</c:v>
                </c:pt>
                <c:pt idx="11491">
                  <c:v>40802</c:v>
                </c:pt>
                <c:pt idx="11492">
                  <c:v>40803</c:v>
                </c:pt>
                <c:pt idx="11493">
                  <c:v>40804</c:v>
                </c:pt>
                <c:pt idx="11494">
                  <c:v>40805</c:v>
                </c:pt>
                <c:pt idx="11495">
                  <c:v>40806</c:v>
                </c:pt>
                <c:pt idx="11496">
                  <c:v>40807</c:v>
                </c:pt>
                <c:pt idx="11497">
                  <c:v>40808</c:v>
                </c:pt>
                <c:pt idx="11498">
                  <c:v>40809</c:v>
                </c:pt>
                <c:pt idx="11499">
                  <c:v>40810</c:v>
                </c:pt>
                <c:pt idx="11500">
                  <c:v>40811</c:v>
                </c:pt>
                <c:pt idx="11501">
                  <c:v>40812</c:v>
                </c:pt>
                <c:pt idx="11502">
                  <c:v>40813</c:v>
                </c:pt>
                <c:pt idx="11503">
                  <c:v>40814</c:v>
                </c:pt>
                <c:pt idx="11504">
                  <c:v>40815</c:v>
                </c:pt>
                <c:pt idx="11505">
                  <c:v>40816</c:v>
                </c:pt>
                <c:pt idx="11506">
                  <c:v>40817</c:v>
                </c:pt>
                <c:pt idx="11507">
                  <c:v>40818</c:v>
                </c:pt>
                <c:pt idx="11508">
                  <c:v>40819</c:v>
                </c:pt>
                <c:pt idx="11509">
                  <c:v>40820</c:v>
                </c:pt>
                <c:pt idx="11510">
                  <c:v>40821</c:v>
                </c:pt>
                <c:pt idx="11511">
                  <c:v>40822</c:v>
                </c:pt>
                <c:pt idx="11512">
                  <c:v>40823</c:v>
                </c:pt>
                <c:pt idx="11513">
                  <c:v>40824</c:v>
                </c:pt>
                <c:pt idx="11514">
                  <c:v>40825</c:v>
                </c:pt>
                <c:pt idx="11515">
                  <c:v>40826</c:v>
                </c:pt>
                <c:pt idx="11516">
                  <c:v>40827</c:v>
                </c:pt>
                <c:pt idx="11517">
                  <c:v>40828</c:v>
                </c:pt>
                <c:pt idx="11518">
                  <c:v>40829</c:v>
                </c:pt>
                <c:pt idx="11519">
                  <c:v>40830</c:v>
                </c:pt>
                <c:pt idx="11520">
                  <c:v>40831</c:v>
                </c:pt>
                <c:pt idx="11521">
                  <c:v>40832</c:v>
                </c:pt>
                <c:pt idx="11522">
                  <c:v>40833</c:v>
                </c:pt>
                <c:pt idx="11523">
                  <c:v>40834</c:v>
                </c:pt>
                <c:pt idx="11524">
                  <c:v>40835</c:v>
                </c:pt>
                <c:pt idx="11525">
                  <c:v>40836</c:v>
                </c:pt>
                <c:pt idx="11526">
                  <c:v>40837</c:v>
                </c:pt>
                <c:pt idx="11527">
                  <c:v>40838</c:v>
                </c:pt>
                <c:pt idx="11528">
                  <c:v>40839</c:v>
                </c:pt>
                <c:pt idx="11529">
                  <c:v>40840</c:v>
                </c:pt>
                <c:pt idx="11530">
                  <c:v>40841</c:v>
                </c:pt>
                <c:pt idx="11531">
                  <c:v>40842</c:v>
                </c:pt>
                <c:pt idx="11532">
                  <c:v>40843</c:v>
                </c:pt>
                <c:pt idx="11533">
                  <c:v>40844</c:v>
                </c:pt>
                <c:pt idx="11534">
                  <c:v>40845</c:v>
                </c:pt>
                <c:pt idx="11535">
                  <c:v>40846</c:v>
                </c:pt>
                <c:pt idx="11536">
                  <c:v>40847</c:v>
                </c:pt>
                <c:pt idx="11537">
                  <c:v>40848</c:v>
                </c:pt>
                <c:pt idx="11538">
                  <c:v>40849</c:v>
                </c:pt>
                <c:pt idx="11539">
                  <c:v>40850</c:v>
                </c:pt>
                <c:pt idx="11540">
                  <c:v>40851</c:v>
                </c:pt>
                <c:pt idx="11541">
                  <c:v>40852</c:v>
                </c:pt>
                <c:pt idx="11542">
                  <c:v>40853</c:v>
                </c:pt>
                <c:pt idx="11543">
                  <c:v>40854</c:v>
                </c:pt>
                <c:pt idx="11544">
                  <c:v>40855</c:v>
                </c:pt>
                <c:pt idx="11545">
                  <c:v>40856</c:v>
                </c:pt>
                <c:pt idx="11546">
                  <c:v>40857</c:v>
                </c:pt>
                <c:pt idx="11547">
                  <c:v>40858</c:v>
                </c:pt>
                <c:pt idx="11548">
                  <c:v>40859</c:v>
                </c:pt>
                <c:pt idx="11549">
                  <c:v>40860</c:v>
                </c:pt>
                <c:pt idx="11550">
                  <c:v>40861</c:v>
                </c:pt>
                <c:pt idx="11551">
                  <c:v>40862</c:v>
                </c:pt>
                <c:pt idx="11552">
                  <c:v>40863</c:v>
                </c:pt>
                <c:pt idx="11553">
                  <c:v>40864</c:v>
                </c:pt>
                <c:pt idx="11554">
                  <c:v>40865</c:v>
                </c:pt>
                <c:pt idx="11555">
                  <c:v>40866</c:v>
                </c:pt>
                <c:pt idx="11556">
                  <c:v>40867</c:v>
                </c:pt>
                <c:pt idx="11557">
                  <c:v>40868</c:v>
                </c:pt>
                <c:pt idx="11558">
                  <c:v>40869</c:v>
                </c:pt>
                <c:pt idx="11559">
                  <c:v>40870</c:v>
                </c:pt>
                <c:pt idx="11560">
                  <c:v>40871</c:v>
                </c:pt>
                <c:pt idx="11561">
                  <c:v>40872</c:v>
                </c:pt>
                <c:pt idx="11562">
                  <c:v>40873</c:v>
                </c:pt>
                <c:pt idx="11563">
                  <c:v>40874</c:v>
                </c:pt>
                <c:pt idx="11564">
                  <c:v>40875</c:v>
                </c:pt>
                <c:pt idx="11565">
                  <c:v>40876</c:v>
                </c:pt>
                <c:pt idx="11566">
                  <c:v>40877</c:v>
                </c:pt>
                <c:pt idx="11567">
                  <c:v>40878</c:v>
                </c:pt>
                <c:pt idx="11568">
                  <c:v>40879</c:v>
                </c:pt>
                <c:pt idx="11569">
                  <c:v>40880</c:v>
                </c:pt>
                <c:pt idx="11570">
                  <c:v>40881</c:v>
                </c:pt>
                <c:pt idx="11571">
                  <c:v>40882</c:v>
                </c:pt>
                <c:pt idx="11572">
                  <c:v>40883</c:v>
                </c:pt>
                <c:pt idx="11573">
                  <c:v>40884</c:v>
                </c:pt>
                <c:pt idx="11574">
                  <c:v>40885</c:v>
                </c:pt>
                <c:pt idx="11575">
                  <c:v>40886</c:v>
                </c:pt>
                <c:pt idx="11576">
                  <c:v>40887</c:v>
                </c:pt>
                <c:pt idx="11577">
                  <c:v>40888</c:v>
                </c:pt>
                <c:pt idx="11578">
                  <c:v>40889</c:v>
                </c:pt>
                <c:pt idx="11579">
                  <c:v>40890</c:v>
                </c:pt>
                <c:pt idx="11580">
                  <c:v>40891</c:v>
                </c:pt>
                <c:pt idx="11581">
                  <c:v>40892</c:v>
                </c:pt>
                <c:pt idx="11582">
                  <c:v>40893</c:v>
                </c:pt>
                <c:pt idx="11583">
                  <c:v>40894</c:v>
                </c:pt>
                <c:pt idx="11584">
                  <c:v>40895</c:v>
                </c:pt>
                <c:pt idx="11585">
                  <c:v>40896</c:v>
                </c:pt>
                <c:pt idx="11586">
                  <c:v>40897</c:v>
                </c:pt>
                <c:pt idx="11587">
                  <c:v>40898</c:v>
                </c:pt>
                <c:pt idx="11588">
                  <c:v>40899</c:v>
                </c:pt>
                <c:pt idx="11589">
                  <c:v>40900</c:v>
                </c:pt>
                <c:pt idx="11590">
                  <c:v>40901</c:v>
                </c:pt>
                <c:pt idx="11591">
                  <c:v>40902</c:v>
                </c:pt>
                <c:pt idx="11592">
                  <c:v>40903</c:v>
                </c:pt>
                <c:pt idx="11593">
                  <c:v>40904</c:v>
                </c:pt>
                <c:pt idx="11594">
                  <c:v>40905</c:v>
                </c:pt>
                <c:pt idx="11595">
                  <c:v>40906</c:v>
                </c:pt>
                <c:pt idx="11596">
                  <c:v>40907</c:v>
                </c:pt>
                <c:pt idx="11597">
                  <c:v>40908</c:v>
                </c:pt>
                <c:pt idx="11598">
                  <c:v>40909</c:v>
                </c:pt>
                <c:pt idx="11599">
                  <c:v>40910</c:v>
                </c:pt>
                <c:pt idx="11600">
                  <c:v>40911</c:v>
                </c:pt>
                <c:pt idx="11601">
                  <c:v>40912</c:v>
                </c:pt>
                <c:pt idx="11602">
                  <c:v>40913</c:v>
                </c:pt>
                <c:pt idx="11603">
                  <c:v>40914</c:v>
                </c:pt>
                <c:pt idx="11604">
                  <c:v>40915</c:v>
                </c:pt>
                <c:pt idx="11605">
                  <c:v>40916</c:v>
                </c:pt>
                <c:pt idx="11606">
                  <c:v>40917</c:v>
                </c:pt>
                <c:pt idx="11607">
                  <c:v>40918</c:v>
                </c:pt>
                <c:pt idx="11608">
                  <c:v>40919</c:v>
                </c:pt>
                <c:pt idx="11609">
                  <c:v>40920</c:v>
                </c:pt>
                <c:pt idx="11610">
                  <c:v>40921</c:v>
                </c:pt>
                <c:pt idx="11611">
                  <c:v>40922</c:v>
                </c:pt>
                <c:pt idx="11612">
                  <c:v>40923</c:v>
                </c:pt>
                <c:pt idx="11613">
                  <c:v>40924</c:v>
                </c:pt>
                <c:pt idx="11614">
                  <c:v>40925</c:v>
                </c:pt>
                <c:pt idx="11615">
                  <c:v>40926</c:v>
                </c:pt>
                <c:pt idx="11616">
                  <c:v>40927</c:v>
                </c:pt>
                <c:pt idx="11617">
                  <c:v>40928</c:v>
                </c:pt>
                <c:pt idx="11618">
                  <c:v>40929</c:v>
                </c:pt>
                <c:pt idx="11619">
                  <c:v>40930</c:v>
                </c:pt>
                <c:pt idx="11620">
                  <c:v>40931</c:v>
                </c:pt>
                <c:pt idx="11621">
                  <c:v>40932</c:v>
                </c:pt>
                <c:pt idx="11622">
                  <c:v>40933</c:v>
                </c:pt>
                <c:pt idx="11623">
                  <c:v>40934</c:v>
                </c:pt>
                <c:pt idx="11624">
                  <c:v>40935</c:v>
                </c:pt>
                <c:pt idx="11625">
                  <c:v>40936</c:v>
                </c:pt>
                <c:pt idx="11626">
                  <c:v>40937</c:v>
                </c:pt>
                <c:pt idx="11627">
                  <c:v>40938</c:v>
                </c:pt>
                <c:pt idx="11628">
                  <c:v>40939</c:v>
                </c:pt>
                <c:pt idx="11629">
                  <c:v>40940</c:v>
                </c:pt>
                <c:pt idx="11630">
                  <c:v>40941</c:v>
                </c:pt>
                <c:pt idx="11631">
                  <c:v>40942</c:v>
                </c:pt>
                <c:pt idx="11632">
                  <c:v>40943</c:v>
                </c:pt>
                <c:pt idx="11633">
                  <c:v>40944</c:v>
                </c:pt>
                <c:pt idx="11634">
                  <c:v>40945</c:v>
                </c:pt>
                <c:pt idx="11635">
                  <c:v>40946</c:v>
                </c:pt>
                <c:pt idx="11636">
                  <c:v>40947</c:v>
                </c:pt>
                <c:pt idx="11637">
                  <c:v>40948</c:v>
                </c:pt>
                <c:pt idx="11638">
                  <c:v>40949</c:v>
                </c:pt>
                <c:pt idx="11639">
                  <c:v>40950</c:v>
                </c:pt>
                <c:pt idx="11640">
                  <c:v>40951</c:v>
                </c:pt>
                <c:pt idx="11641">
                  <c:v>40952</c:v>
                </c:pt>
                <c:pt idx="11642">
                  <c:v>40953</c:v>
                </c:pt>
                <c:pt idx="11643">
                  <c:v>40954</c:v>
                </c:pt>
                <c:pt idx="11644">
                  <c:v>40955</c:v>
                </c:pt>
                <c:pt idx="11645">
                  <c:v>40956</c:v>
                </c:pt>
                <c:pt idx="11646">
                  <c:v>40957</c:v>
                </c:pt>
                <c:pt idx="11647">
                  <c:v>40958</c:v>
                </c:pt>
                <c:pt idx="11648">
                  <c:v>40959</c:v>
                </c:pt>
                <c:pt idx="11649">
                  <c:v>40960</c:v>
                </c:pt>
                <c:pt idx="11650">
                  <c:v>40961</c:v>
                </c:pt>
                <c:pt idx="11651">
                  <c:v>40962</c:v>
                </c:pt>
                <c:pt idx="11652">
                  <c:v>40963</c:v>
                </c:pt>
                <c:pt idx="11653">
                  <c:v>40964</c:v>
                </c:pt>
                <c:pt idx="11654">
                  <c:v>40965</c:v>
                </c:pt>
                <c:pt idx="11655">
                  <c:v>40966</c:v>
                </c:pt>
                <c:pt idx="11656">
                  <c:v>40967</c:v>
                </c:pt>
                <c:pt idx="11657">
                  <c:v>40968</c:v>
                </c:pt>
                <c:pt idx="11658">
                  <c:v>40969</c:v>
                </c:pt>
                <c:pt idx="11659">
                  <c:v>40970</c:v>
                </c:pt>
                <c:pt idx="11660">
                  <c:v>40971</c:v>
                </c:pt>
                <c:pt idx="11661">
                  <c:v>40972</c:v>
                </c:pt>
                <c:pt idx="11662">
                  <c:v>40973</c:v>
                </c:pt>
                <c:pt idx="11663">
                  <c:v>40974</c:v>
                </c:pt>
                <c:pt idx="11664">
                  <c:v>40975</c:v>
                </c:pt>
                <c:pt idx="11665">
                  <c:v>40976</c:v>
                </c:pt>
                <c:pt idx="11666">
                  <c:v>40977</c:v>
                </c:pt>
                <c:pt idx="11667">
                  <c:v>40978</c:v>
                </c:pt>
                <c:pt idx="11668">
                  <c:v>40979</c:v>
                </c:pt>
                <c:pt idx="11669">
                  <c:v>40980</c:v>
                </c:pt>
                <c:pt idx="11670">
                  <c:v>40981</c:v>
                </c:pt>
                <c:pt idx="11671">
                  <c:v>40982</c:v>
                </c:pt>
                <c:pt idx="11672">
                  <c:v>40983</c:v>
                </c:pt>
                <c:pt idx="11673">
                  <c:v>40984</c:v>
                </c:pt>
                <c:pt idx="11674">
                  <c:v>40985</c:v>
                </c:pt>
                <c:pt idx="11675">
                  <c:v>40986</c:v>
                </c:pt>
                <c:pt idx="11676">
                  <c:v>40987</c:v>
                </c:pt>
                <c:pt idx="11677">
                  <c:v>40988</c:v>
                </c:pt>
                <c:pt idx="11678">
                  <c:v>40989</c:v>
                </c:pt>
                <c:pt idx="11679">
                  <c:v>40990</c:v>
                </c:pt>
                <c:pt idx="11680">
                  <c:v>40991</c:v>
                </c:pt>
                <c:pt idx="11681">
                  <c:v>40992</c:v>
                </c:pt>
                <c:pt idx="11682">
                  <c:v>40993</c:v>
                </c:pt>
                <c:pt idx="11683">
                  <c:v>40994</c:v>
                </c:pt>
                <c:pt idx="11684">
                  <c:v>40995</c:v>
                </c:pt>
                <c:pt idx="11685">
                  <c:v>40996</c:v>
                </c:pt>
                <c:pt idx="11686">
                  <c:v>40997</c:v>
                </c:pt>
                <c:pt idx="11687">
                  <c:v>40998</c:v>
                </c:pt>
                <c:pt idx="11688">
                  <c:v>40999</c:v>
                </c:pt>
                <c:pt idx="11689">
                  <c:v>41000</c:v>
                </c:pt>
                <c:pt idx="11690">
                  <c:v>41001</c:v>
                </c:pt>
                <c:pt idx="11691">
                  <c:v>41002</c:v>
                </c:pt>
                <c:pt idx="11692">
                  <c:v>41003</c:v>
                </c:pt>
                <c:pt idx="11693">
                  <c:v>41004</c:v>
                </c:pt>
                <c:pt idx="11694">
                  <c:v>41005</c:v>
                </c:pt>
                <c:pt idx="11695">
                  <c:v>41006</c:v>
                </c:pt>
                <c:pt idx="11696">
                  <c:v>41007</c:v>
                </c:pt>
                <c:pt idx="11697">
                  <c:v>41008</c:v>
                </c:pt>
                <c:pt idx="11698">
                  <c:v>41009</c:v>
                </c:pt>
                <c:pt idx="11699">
                  <c:v>41010</c:v>
                </c:pt>
                <c:pt idx="11700">
                  <c:v>41011</c:v>
                </c:pt>
                <c:pt idx="11701">
                  <c:v>41012</c:v>
                </c:pt>
                <c:pt idx="11702">
                  <c:v>41013</c:v>
                </c:pt>
                <c:pt idx="11703">
                  <c:v>41014</c:v>
                </c:pt>
                <c:pt idx="11704">
                  <c:v>41015</c:v>
                </c:pt>
                <c:pt idx="11705">
                  <c:v>41016</c:v>
                </c:pt>
                <c:pt idx="11706">
                  <c:v>41017</c:v>
                </c:pt>
                <c:pt idx="11707">
                  <c:v>41018</c:v>
                </c:pt>
                <c:pt idx="11708">
                  <c:v>41019</c:v>
                </c:pt>
                <c:pt idx="11709">
                  <c:v>41020</c:v>
                </c:pt>
                <c:pt idx="11710">
                  <c:v>41021</c:v>
                </c:pt>
                <c:pt idx="11711">
                  <c:v>41022</c:v>
                </c:pt>
                <c:pt idx="11712">
                  <c:v>41023</c:v>
                </c:pt>
                <c:pt idx="11713">
                  <c:v>41024</c:v>
                </c:pt>
                <c:pt idx="11714">
                  <c:v>41025</c:v>
                </c:pt>
                <c:pt idx="11715">
                  <c:v>41026</c:v>
                </c:pt>
                <c:pt idx="11716">
                  <c:v>41027</c:v>
                </c:pt>
                <c:pt idx="11717">
                  <c:v>41028</c:v>
                </c:pt>
                <c:pt idx="11718">
                  <c:v>41029</c:v>
                </c:pt>
                <c:pt idx="11719">
                  <c:v>41030</c:v>
                </c:pt>
                <c:pt idx="11720">
                  <c:v>41031</c:v>
                </c:pt>
                <c:pt idx="11721">
                  <c:v>41032</c:v>
                </c:pt>
                <c:pt idx="11722">
                  <c:v>41033</c:v>
                </c:pt>
                <c:pt idx="11723">
                  <c:v>41034</c:v>
                </c:pt>
                <c:pt idx="11724">
                  <c:v>41035</c:v>
                </c:pt>
                <c:pt idx="11725">
                  <c:v>41036</c:v>
                </c:pt>
                <c:pt idx="11726">
                  <c:v>41037</c:v>
                </c:pt>
                <c:pt idx="11727">
                  <c:v>41038</c:v>
                </c:pt>
                <c:pt idx="11728">
                  <c:v>41039</c:v>
                </c:pt>
                <c:pt idx="11729">
                  <c:v>41040</c:v>
                </c:pt>
                <c:pt idx="11730">
                  <c:v>41041</c:v>
                </c:pt>
                <c:pt idx="11731">
                  <c:v>41042</c:v>
                </c:pt>
                <c:pt idx="11732">
                  <c:v>41043</c:v>
                </c:pt>
                <c:pt idx="11733">
                  <c:v>41044</c:v>
                </c:pt>
                <c:pt idx="11734">
                  <c:v>41045</c:v>
                </c:pt>
                <c:pt idx="11735">
                  <c:v>41046</c:v>
                </c:pt>
                <c:pt idx="11736">
                  <c:v>41047</c:v>
                </c:pt>
                <c:pt idx="11737">
                  <c:v>41048</c:v>
                </c:pt>
                <c:pt idx="11738">
                  <c:v>41049</c:v>
                </c:pt>
                <c:pt idx="11739">
                  <c:v>41050</c:v>
                </c:pt>
                <c:pt idx="11740">
                  <c:v>41051</c:v>
                </c:pt>
                <c:pt idx="11741">
                  <c:v>41052</c:v>
                </c:pt>
                <c:pt idx="11742">
                  <c:v>41053</c:v>
                </c:pt>
                <c:pt idx="11743">
                  <c:v>41054</c:v>
                </c:pt>
                <c:pt idx="11744">
                  <c:v>41055</c:v>
                </c:pt>
                <c:pt idx="11745">
                  <c:v>41056</c:v>
                </c:pt>
                <c:pt idx="11746">
                  <c:v>41057</c:v>
                </c:pt>
                <c:pt idx="11747">
                  <c:v>41058</c:v>
                </c:pt>
                <c:pt idx="11748">
                  <c:v>41059</c:v>
                </c:pt>
                <c:pt idx="11749">
                  <c:v>41060</c:v>
                </c:pt>
                <c:pt idx="11750">
                  <c:v>41061</c:v>
                </c:pt>
                <c:pt idx="11751">
                  <c:v>41062</c:v>
                </c:pt>
                <c:pt idx="11752">
                  <c:v>41063</c:v>
                </c:pt>
                <c:pt idx="11753">
                  <c:v>41064</c:v>
                </c:pt>
                <c:pt idx="11754">
                  <c:v>41065</c:v>
                </c:pt>
                <c:pt idx="11755">
                  <c:v>41066</c:v>
                </c:pt>
                <c:pt idx="11756">
                  <c:v>41067</c:v>
                </c:pt>
                <c:pt idx="11757">
                  <c:v>41068</c:v>
                </c:pt>
                <c:pt idx="11758">
                  <c:v>41069</c:v>
                </c:pt>
                <c:pt idx="11759">
                  <c:v>41070</c:v>
                </c:pt>
                <c:pt idx="11760">
                  <c:v>41071</c:v>
                </c:pt>
                <c:pt idx="11761">
                  <c:v>41072</c:v>
                </c:pt>
                <c:pt idx="11762">
                  <c:v>41073</c:v>
                </c:pt>
                <c:pt idx="11763">
                  <c:v>41074</c:v>
                </c:pt>
                <c:pt idx="11764">
                  <c:v>41075</c:v>
                </c:pt>
                <c:pt idx="11765">
                  <c:v>41076</c:v>
                </c:pt>
                <c:pt idx="11766">
                  <c:v>41077</c:v>
                </c:pt>
                <c:pt idx="11767">
                  <c:v>41078</c:v>
                </c:pt>
                <c:pt idx="11768">
                  <c:v>41079</c:v>
                </c:pt>
                <c:pt idx="11769">
                  <c:v>41080</c:v>
                </c:pt>
                <c:pt idx="11770">
                  <c:v>41081</c:v>
                </c:pt>
                <c:pt idx="11771">
                  <c:v>41082</c:v>
                </c:pt>
                <c:pt idx="11772">
                  <c:v>41083</c:v>
                </c:pt>
                <c:pt idx="11773">
                  <c:v>41084</c:v>
                </c:pt>
                <c:pt idx="11774">
                  <c:v>41085</c:v>
                </c:pt>
                <c:pt idx="11775">
                  <c:v>41086</c:v>
                </c:pt>
                <c:pt idx="11776">
                  <c:v>41087</c:v>
                </c:pt>
                <c:pt idx="11777">
                  <c:v>41088</c:v>
                </c:pt>
                <c:pt idx="11778">
                  <c:v>41089</c:v>
                </c:pt>
                <c:pt idx="11779">
                  <c:v>41090</c:v>
                </c:pt>
                <c:pt idx="11780">
                  <c:v>41091</c:v>
                </c:pt>
                <c:pt idx="11781">
                  <c:v>41092</c:v>
                </c:pt>
                <c:pt idx="11782">
                  <c:v>41093</c:v>
                </c:pt>
                <c:pt idx="11783">
                  <c:v>41094</c:v>
                </c:pt>
                <c:pt idx="11784">
                  <c:v>41095</c:v>
                </c:pt>
                <c:pt idx="11785">
                  <c:v>41096</c:v>
                </c:pt>
                <c:pt idx="11786">
                  <c:v>41097</c:v>
                </c:pt>
                <c:pt idx="11787">
                  <c:v>41098</c:v>
                </c:pt>
                <c:pt idx="11788">
                  <c:v>41099</c:v>
                </c:pt>
                <c:pt idx="11789">
                  <c:v>41100</c:v>
                </c:pt>
                <c:pt idx="11790">
                  <c:v>41101</c:v>
                </c:pt>
                <c:pt idx="11791">
                  <c:v>41102</c:v>
                </c:pt>
                <c:pt idx="11792">
                  <c:v>41103</c:v>
                </c:pt>
                <c:pt idx="11793">
                  <c:v>41104</c:v>
                </c:pt>
                <c:pt idx="11794">
                  <c:v>41105</c:v>
                </c:pt>
                <c:pt idx="11795">
                  <c:v>41106</c:v>
                </c:pt>
                <c:pt idx="11796">
                  <c:v>41107</c:v>
                </c:pt>
                <c:pt idx="11797">
                  <c:v>41108</c:v>
                </c:pt>
                <c:pt idx="11798">
                  <c:v>41109</c:v>
                </c:pt>
                <c:pt idx="11799">
                  <c:v>41110</c:v>
                </c:pt>
                <c:pt idx="11800">
                  <c:v>41111</c:v>
                </c:pt>
                <c:pt idx="11801">
                  <c:v>41112</c:v>
                </c:pt>
                <c:pt idx="11802">
                  <c:v>41113</c:v>
                </c:pt>
                <c:pt idx="11803">
                  <c:v>41114</c:v>
                </c:pt>
                <c:pt idx="11804">
                  <c:v>41115</c:v>
                </c:pt>
                <c:pt idx="11805">
                  <c:v>41116</c:v>
                </c:pt>
                <c:pt idx="11806">
                  <c:v>41117</c:v>
                </c:pt>
                <c:pt idx="11807">
                  <c:v>41118</c:v>
                </c:pt>
                <c:pt idx="11808">
                  <c:v>41119</c:v>
                </c:pt>
                <c:pt idx="11809">
                  <c:v>41120</c:v>
                </c:pt>
                <c:pt idx="11810">
                  <c:v>41121</c:v>
                </c:pt>
                <c:pt idx="11811">
                  <c:v>41122</c:v>
                </c:pt>
                <c:pt idx="11812">
                  <c:v>41123</c:v>
                </c:pt>
                <c:pt idx="11813">
                  <c:v>41124</c:v>
                </c:pt>
                <c:pt idx="11814">
                  <c:v>41125</c:v>
                </c:pt>
                <c:pt idx="11815">
                  <c:v>41126</c:v>
                </c:pt>
                <c:pt idx="11816">
                  <c:v>41127</c:v>
                </c:pt>
                <c:pt idx="11817">
                  <c:v>41128</c:v>
                </c:pt>
                <c:pt idx="11818">
                  <c:v>41129</c:v>
                </c:pt>
                <c:pt idx="11819">
                  <c:v>41130</c:v>
                </c:pt>
                <c:pt idx="11820">
                  <c:v>41131</c:v>
                </c:pt>
                <c:pt idx="11821">
                  <c:v>41132</c:v>
                </c:pt>
                <c:pt idx="11822">
                  <c:v>41133</c:v>
                </c:pt>
                <c:pt idx="11823">
                  <c:v>41134</c:v>
                </c:pt>
                <c:pt idx="11824">
                  <c:v>41135</c:v>
                </c:pt>
                <c:pt idx="11825">
                  <c:v>41136</c:v>
                </c:pt>
                <c:pt idx="11826">
                  <c:v>41137</c:v>
                </c:pt>
                <c:pt idx="11827">
                  <c:v>41138</c:v>
                </c:pt>
                <c:pt idx="11828">
                  <c:v>41139</c:v>
                </c:pt>
                <c:pt idx="11829">
                  <c:v>41140</c:v>
                </c:pt>
                <c:pt idx="11830">
                  <c:v>41141</c:v>
                </c:pt>
                <c:pt idx="11831">
                  <c:v>41142</c:v>
                </c:pt>
                <c:pt idx="11832">
                  <c:v>41143</c:v>
                </c:pt>
                <c:pt idx="11833">
                  <c:v>41144</c:v>
                </c:pt>
                <c:pt idx="11834">
                  <c:v>41145</c:v>
                </c:pt>
                <c:pt idx="11835">
                  <c:v>41146</c:v>
                </c:pt>
                <c:pt idx="11836">
                  <c:v>41147</c:v>
                </c:pt>
                <c:pt idx="11837">
                  <c:v>41148</c:v>
                </c:pt>
                <c:pt idx="11838">
                  <c:v>41149</c:v>
                </c:pt>
                <c:pt idx="11839">
                  <c:v>41150</c:v>
                </c:pt>
                <c:pt idx="11840">
                  <c:v>41151</c:v>
                </c:pt>
                <c:pt idx="11841">
                  <c:v>41152</c:v>
                </c:pt>
                <c:pt idx="11842">
                  <c:v>41153</c:v>
                </c:pt>
                <c:pt idx="11843">
                  <c:v>41154</c:v>
                </c:pt>
                <c:pt idx="11844">
                  <c:v>41155</c:v>
                </c:pt>
                <c:pt idx="11845">
                  <c:v>41156</c:v>
                </c:pt>
                <c:pt idx="11846">
                  <c:v>41157</c:v>
                </c:pt>
                <c:pt idx="11847">
                  <c:v>41158</c:v>
                </c:pt>
                <c:pt idx="11848">
                  <c:v>41159</c:v>
                </c:pt>
                <c:pt idx="11849">
                  <c:v>41160</c:v>
                </c:pt>
                <c:pt idx="11850">
                  <c:v>41161</c:v>
                </c:pt>
                <c:pt idx="11851">
                  <c:v>41162</c:v>
                </c:pt>
                <c:pt idx="11852">
                  <c:v>41163</c:v>
                </c:pt>
                <c:pt idx="11853">
                  <c:v>41164</c:v>
                </c:pt>
                <c:pt idx="11854">
                  <c:v>41165</c:v>
                </c:pt>
                <c:pt idx="11855">
                  <c:v>41166</c:v>
                </c:pt>
                <c:pt idx="11856">
                  <c:v>41167</c:v>
                </c:pt>
                <c:pt idx="11857">
                  <c:v>41168</c:v>
                </c:pt>
                <c:pt idx="11858">
                  <c:v>41169</c:v>
                </c:pt>
                <c:pt idx="11859">
                  <c:v>41170</c:v>
                </c:pt>
                <c:pt idx="11860">
                  <c:v>41171</c:v>
                </c:pt>
                <c:pt idx="11861">
                  <c:v>41172</c:v>
                </c:pt>
                <c:pt idx="11862">
                  <c:v>41173</c:v>
                </c:pt>
                <c:pt idx="11863">
                  <c:v>41174</c:v>
                </c:pt>
                <c:pt idx="11864">
                  <c:v>41175</c:v>
                </c:pt>
                <c:pt idx="11865">
                  <c:v>41176</c:v>
                </c:pt>
                <c:pt idx="11866">
                  <c:v>41177</c:v>
                </c:pt>
                <c:pt idx="11867">
                  <c:v>41178</c:v>
                </c:pt>
                <c:pt idx="11868">
                  <c:v>41179</c:v>
                </c:pt>
                <c:pt idx="11869">
                  <c:v>41180</c:v>
                </c:pt>
                <c:pt idx="11870">
                  <c:v>41181</c:v>
                </c:pt>
                <c:pt idx="11871">
                  <c:v>41182</c:v>
                </c:pt>
                <c:pt idx="11872">
                  <c:v>41183</c:v>
                </c:pt>
                <c:pt idx="11873">
                  <c:v>41184</c:v>
                </c:pt>
                <c:pt idx="11874">
                  <c:v>41185</c:v>
                </c:pt>
                <c:pt idx="11875">
                  <c:v>41186</c:v>
                </c:pt>
                <c:pt idx="11876">
                  <c:v>41187</c:v>
                </c:pt>
                <c:pt idx="11877">
                  <c:v>41188</c:v>
                </c:pt>
                <c:pt idx="11878">
                  <c:v>41189</c:v>
                </c:pt>
                <c:pt idx="11879">
                  <c:v>41190</c:v>
                </c:pt>
                <c:pt idx="11880">
                  <c:v>41191</c:v>
                </c:pt>
                <c:pt idx="11881">
                  <c:v>41192</c:v>
                </c:pt>
                <c:pt idx="11882">
                  <c:v>41193</c:v>
                </c:pt>
                <c:pt idx="11883">
                  <c:v>41194</c:v>
                </c:pt>
                <c:pt idx="11884">
                  <c:v>41195</c:v>
                </c:pt>
                <c:pt idx="11885">
                  <c:v>41196</c:v>
                </c:pt>
                <c:pt idx="11886">
                  <c:v>41197</c:v>
                </c:pt>
                <c:pt idx="11887">
                  <c:v>41198</c:v>
                </c:pt>
                <c:pt idx="11888">
                  <c:v>41199</c:v>
                </c:pt>
                <c:pt idx="11889">
                  <c:v>41200</c:v>
                </c:pt>
                <c:pt idx="11890">
                  <c:v>41201</c:v>
                </c:pt>
                <c:pt idx="11891">
                  <c:v>41202</c:v>
                </c:pt>
                <c:pt idx="11892">
                  <c:v>41203</c:v>
                </c:pt>
                <c:pt idx="11893">
                  <c:v>41204</c:v>
                </c:pt>
                <c:pt idx="11894">
                  <c:v>41205</c:v>
                </c:pt>
                <c:pt idx="11895">
                  <c:v>41206</c:v>
                </c:pt>
                <c:pt idx="11896">
                  <c:v>41207</c:v>
                </c:pt>
                <c:pt idx="11897">
                  <c:v>41208</c:v>
                </c:pt>
                <c:pt idx="11898">
                  <c:v>41209</c:v>
                </c:pt>
                <c:pt idx="11899">
                  <c:v>41210</c:v>
                </c:pt>
                <c:pt idx="11900">
                  <c:v>41211</c:v>
                </c:pt>
                <c:pt idx="11901">
                  <c:v>41212</c:v>
                </c:pt>
                <c:pt idx="11902">
                  <c:v>41213</c:v>
                </c:pt>
                <c:pt idx="11903">
                  <c:v>41214</c:v>
                </c:pt>
                <c:pt idx="11904">
                  <c:v>41215</c:v>
                </c:pt>
                <c:pt idx="11905">
                  <c:v>41216</c:v>
                </c:pt>
                <c:pt idx="11906">
                  <c:v>41217</c:v>
                </c:pt>
                <c:pt idx="11907">
                  <c:v>41218</c:v>
                </c:pt>
                <c:pt idx="11908">
                  <c:v>41219</c:v>
                </c:pt>
                <c:pt idx="11909">
                  <c:v>41220</c:v>
                </c:pt>
                <c:pt idx="11910">
                  <c:v>41221</c:v>
                </c:pt>
                <c:pt idx="11911">
                  <c:v>41222</c:v>
                </c:pt>
                <c:pt idx="11912">
                  <c:v>41223</c:v>
                </c:pt>
                <c:pt idx="11913">
                  <c:v>41224</c:v>
                </c:pt>
                <c:pt idx="11914">
                  <c:v>41225</c:v>
                </c:pt>
                <c:pt idx="11915">
                  <c:v>41226</c:v>
                </c:pt>
                <c:pt idx="11916">
                  <c:v>41227</c:v>
                </c:pt>
                <c:pt idx="11917">
                  <c:v>41228</c:v>
                </c:pt>
                <c:pt idx="11918">
                  <c:v>41229</c:v>
                </c:pt>
                <c:pt idx="11919">
                  <c:v>41230</c:v>
                </c:pt>
                <c:pt idx="11920">
                  <c:v>41231</c:v>
                </c:pt>
                <c:pt idx="11921">
                  <c:v>41232</c:v>
                </c:pt>
                <c:pt idx="11922">
                  <c:v>41233</c:v>
                </c:pt>
                <c:pt idx="11923">
                  <c:v>41234</c:v>
                </c:pt>
                <c:pt idx="11924">
                  <c:v>41235</c:v>
                </c:pt>
                <c:pt idx="11925">
                  <c:v>41236</c:v>
                </c:pt>
                <c:pt idx="11926">
                  <c:v>41237</c:v>
                </c:pt>
                <c:pt idx="11927">
                  <c:v>41238</c:v>
                </c:pt>
                <c:pt idx="11928">
                  <c:v>41239</c:v>
                </c:pt>
                <c:pt idx="11929">
                  <c:v>41240</c:v>
                </c:pt>
                <c:pt idx="11930">
                  <c:v>41241</c:v>
                </c:pt>
                <c:pt idx="11931">
                  <c:v>41242</c:v>
                </c:pt>
                <c:pt idx="11932">
                  <c:v>41243</c:v>
                </c:pt>
                <c:pt idx="11933">
                  <c:v>41244</c:v>
                </c:pt>
                <c:pt idx="11934">
                  <c:v>41245</c:v>
                </c:pt>
                <c:pt idx="11935">
                  <c:v>41246</c:v>
                </c:pt>
                <c:pt idx="11936">
                  <c:v>41247</c:v>
                </c:pt>
                <c:pt idx="11937">
                  <c:v>41248</c:v>
                </c:pt>
                <c:pt idx="11938">
                  <c:v>41249</c:v>
                </c:pt>
                <c:pt idx="11939">
                  <c:v>41250</c:v>
                </c:pt>
                <c:pt idx="11940">
                  <c:v>41251</c:v>
                </c:pt>
                <c:pt idx="11941">
                  <c:v>41252</c:v>
                </c:pt>
                <c:pt idx="11942">
                  <c:v>41253</c:v>
                </c:pt>
                <c:pt idx="11943">
                  <c:v>41254</c:v>
                </c:pt>
                <c:pt idx="11944">
                  <c:v>41255</c:v>
                </c:pt>
                <c:pt idx="11945">
                  <c:v>41256</c:v>
                </c:pt>
                <c:pt idx="11946">
                  <c:v>41257</c:v>
                </c:pt>
                <c:pt idx="11947">
                  <c:v>41258</c:v>
                </c:pt>
                <c:pt idx="11948">
                  <c:v>41259</c:v>
                </c:pt>
                <c:pt idx="11949">
                  <c:v>41260</c:v>
                </c:pt>
                <c:pt idx="11950">
                  <c:v>41261</c:v>
                </c:pt>
                <c:pt idx="11951">
                  <c:v>41262</c:v>
                </c:pt>
                <c:pt idx="11952">
                  <c:v>41263</c:v>
                </c:pt>
                <c:pt idx="11953">
                  <c:v>41264</c:v>
                </c:pt>
                <c:pt idx="11954">
                  <c:v>41265</c:v>
                </c:pt>
                <c:pt idx="11955">
                  <c:v>41266</c:v>
                </c:pt>
                <c:pt idx="11956">
                  <c:v>41267</c:v>
                </c:pt>
                <c:pt idx="11957">
                  <c:v>41268</c:v>
                </c:pt>
                <c:pt idx="11958">
                  <c:v>41269</c:v>
                </c:pt>
                <c:pt idx="11959">
                  <c:v>41270</c:v>
                </c:pt>
                <c:pt idx="11960">
                  <c:v>41271</c:v>
                </c:pt>
                <c:pt idx="11961">
                  <c:v>41272</c:v>
                </c:pt>
                <c:pt idx="11962">
                  <c:v>41273</c:v>
                </c:pt>
                <c:pt idx="11963">
                  <c:v>41274</c:v>
                </c:pt>
                <c:pt idx="11964">
                  <c:v>41275</c:v>
                </c:pt>
                <c:pt idx="11965">
                  <c:v>41276</c:v>
                </c:pt>
                <c:pt idx="11966">
                  <c:v>41277</c:v>
                </c:pt>
                <c:pt idx="11967">
                  <c:v>41278</c:v>
                </c:pt>
                <c:pt idx="11968">
                  <c:v>41279</c:v>
                </c:pt>
                <c:pt idx="11969">
                  <c:v>41280</c:v>
                </c:pt>
                <c:pt idx="11970">
                  <c:v>41281</c:v>
                </c:pt>
                <c:pt idx="11971">
                  <c:v>41282</c:v>
                </c:pt>
                <c:pt idx="11972">
                  <c:v>41283</c:v>
                </c:pt>
                <c:pt idx="11973">
                  <c:v>41284</c:v>
                </c:pt>
                <c:pt idx="11974">
                  <c:v>41285</c:v>
                </c:pt>
                <c:pt idx="11975">
                  <c:v>41286</c:v>
                </c:pt>
                <c:pt idx="11976">
                  <c:v>41287</c:v>
                </c:pt>
                <c:pt idx="11977">
                  <c:v>41288</c:v>
                </c:pt>
                <c:pt idx="11978">
                  <c:v>41289</c:v>
                </c:pt>
                <c:pt idx="11979">
                  <c:v>41290</c:v>
                </c:pt>
                <c:pt idx="11980">
                  <c:v>41291</c:v>
                </c:pt>
                <c:pt idx="11981">
                  <c:v>41292</c:v>
                </c:pt>
                <c:pt idx="11982">
                  <c:v>41293</c:v>
                </c:pt>
                <c:pt idx="11983">
                  <c:v>41294</c:v>
                </c:pt>
                <c:pt idx="11984">
                  <c:v>41295</c:v>
                </c:pt>
                <c:pt idx="11985">
                  <c:v>41296</c:v>
                </c:pt>
                <c:pt idx="11986">
                  <c:v>41297</c:v>
                </c:pt>
                <c:pt idx="11987">
                  <c:v>41298</c:v>
                </c:pt>
                <c:pt idx="11988">
                  <c:v>41299</c:v>
                </c:pt>
                <c:pt idx="11989">
                  <c:v>41300</c:v>
                </c:pt>
                <c:pt idx="11990">
                  <c:v>41301</c:v>
                </c:pt>
                <c:pt idx="11991">
                  <c:v>41302</c:v>
                </c:pt>
                <c:pt idx="11992">
                  <c:v>41303</c:v>
                </c:pt>
                <c:pt idx="11993">
                  <c:v>41304</c:v>
                </c:pt>
                <c:pt idx="11994">
                  <c:v>41305</c:v>
                </c:pt>
                <c:pt idx="11995">
                  <c:v>41306</c:v>
                </c:pt>
                <c:pt idx="11996">
                  <c:v>41307</c:v>
                </c:pt>
                <c:pt idx="11997">
                  <c:v>41308</c:v>
                </c:pt>
                <c:pt idx="11998">
                  <c:v>41309</c:v>
                </c:pt>
                <c:pt idx="11999">
                  <c:v>41310</c:v>
                </c:pt>
                <c:pt idx="12000">
                  <c:v>41311</c:v>
                </c:pt>
                <c:pt idx="12001">
                  <c:v>41312</c:v>
                </c:pt>
                <c:pt idx="12002">
                  <c:v>41313</c:v>
                </c:pt>
                <c:pt idx="12003">
                  <c:v>41314</c:v>
                </c:pt>
                <c:pt idx="12004">
                  <c:v>41315</c:v>
                </c:pt>
                <c:pt idx="12005">
                  <c:v>41316</c:v>
                </c:pt>
                <c:pt idx="12006">
                  <c:v>41317</c:v>
                </c:pt>
                <c:pt idx="12007">
                  <c:v>41318</c:v>
                </c:pt>
                <c:pt idx="12008">
                  <c:v>41319</c:v>
                </c:pt>
                <c:pt idx="12009">
                  <c:v>41320</c:v>
                </c:pt>
                <c:pt idx="12010">
                  <c:v>41321</c:v>
                </c:pt>
                <c:pt idx="12011">
                  <c:v>41322</c:v>
                </c:pt>
                <c:pt idx="12012">
                  <c:v>41323</c:v>
                </c:pt>
                <c:pt idx="12013">
                  <c:v>41324</c:v>
                </c:pt>
                <c:pt idx="12014">
                  <c:v>41325</c:v>
                </c:pt>
                <c:pt idx="12015">
                  <c:v>41326</c:v>
                </c:pt>
                <c:pt idx="12016">
                  <c:v>41327</c:v>
                </c:pt>
                <c:pt idx="12017">
                  <c:v>41328</c:v>
                </c:pt>
                <c:pt idx="12018">
                  <c:v>41329</c:v>
                </c:pt>
                <c:pt idx="12019">
                  <c:v>41330</c:v>
                </c:pt>
                <c:pt idx="12020">
                  <c:v>41331</c:v>
                </c:pt>
                <c:pt idx="12021">
                  <c:v>41332</c:v>
                </c:pt>
                <c:pt idx="12022">
                  <c:v>41333</c:v>
                </c:pt>
                <c:pt idx="12023">
                  <c:v>41334</c:v>
                </c:pt>
                <c:pt idx="12024">
                  <c:v>41335</c:v>
                </c:pt>
                <c:pt idx="12025">
                  <c:v>41336</c:v>
                </c:pt>
                <c:pt idx="12026">
                  <c:v>41337</c:v>
                </c:pt>
                <c:pt idx="12027">
                  <c:v>41338</c:v>
                </c:pt>
                <c:pt idx="12028">
                  <c:v>41339</c:v>
                </c:pt>
                <c:pt idx="12029">
                  <c:v>41340</c:v>
                </c:pt>
                <c:pt idx="12030">
                  <c:v>41341</c:v>
                </c:pt>
                <c:pt idx="12031">
                  <c:v>41342</c:v>
                </c:pt>
                <c:pt idx="12032">
                  <c:v>41343</c:v>
                </c:pt>
                <c:pt idx="12033">
                  <c:v>41344</c:v>
                </c:pt>
                <c:pt idx="12034">
                  <c:v>41345</c:v>
                </c:pt>
                <c:pt idx="12035">
                  <c:v>41346</c:v>
                </c:pt>
                <c:pt idx="12036">
                  <c:v>41347</c:v>
                </c:pt>
                <c:pt idx="12037">
                  <c:v>41348</c:v>
                </c:pt>
                <c:pt idx="12038">
                  <c:v>41349</c:v>
                </c:pt>
                <c:pt idx="12039">
                  <c:v>41350</c:v>
                </c:pt>
                <c:pt idx="12040">
                  <c:v>41351</c:v>
                </c:pt>
                <c:pt idx="12041">
                  <c:v>41352</c:v>
                </c:pt>
                <c:pt idx="12042">
                  <c:v>41353</c:v>
                </c:pt>
                <c:pt idx="12043">
                  <c:v>41354</c:v>
                </c:pt>
                <c:pt idx="12044">
                  <c:v>41355</c:v>
                </c:pt>
                <c:pt idx="12045">
                  <c:v>41356</c:v>
                </c:pt>
                <c:pt idx="12046">
                  <c:v>41357</c:v>
                </c:pt>
                <c:pt idx="12047">
                  <c:v>41358</c:v>
                </c:pt>
                <c:pt idx="12048">
                  <c:v>41359</c:v>
                </c:pt>
                <c:pt idx="12049">
                  <c:v>41360</c:v>
                </c:pt>
                <c:pt idx="12050">
                  <c:v>41361</c:v>
                </c:pt>
                <c:pt idx="12051">
                  <c:v>41362</c:v>
                </c:pt>
                <c:pt idx="12052">
                  <c:v>41363</c:v>
                </c:pt>
                <c:pt idx="12053">
                  <c:v>41364</c:v>
                </c:pt>
                <c:pt idx="12054">
                  <c:v>41365</c:v>
                </c:pt>
                <c:pt idx="12055">
                  <c:v>41366</c:v>
                </c:pt>
                <c:pt idx="12056">
                  <c:v>41367</c:v>
                </c:pt>
                <c:pt idx="12057">
                  <c:v>41368</c:v>
                </c:pt>
                <c:pt idx="12058">
                  <c:v>41369</c:v>
                </c:pt>
                <c:pt idx="12059">
                  <c:v>41370</c:v>
                </c:pt>
                <c:pt idx="12060">
                  <c:v>41371</c:v>
                </c:pt>
                <c:pt idx="12061">
                  <c:v>41372</c:v>
                </c:pt>
                <c:pt idx="12062">
                  <c:v>41373</c:v>
                </c:pt>
                <c:pt idx="12063">
                  <c:v>41374</c:v>
                </c:pt>
                <c:pt idx="12064">
                  <c:v>41375</c:v>
                </c:pt>
                <c:pt idx="12065">
                  <c:v>41376</c:v>
                </c:pt>
                <c:pt idx="12066">
                  <c:v>41377</c:v>
                </c:pt>
                <c:pt idx="12067">
                  <c:v>41378</c:v>
                </c:pt>
                <c:pt idx="12068">
                  <c:v>41379</c:v>
                </c:pt>
                <c:pt idx="12069">
                  <c:v>41380</c:v>
                </c:pt>
                <c:pt idx="12070">
                  <c:v>41381</c:v>
                </c:pt>
                <c:pt idx="12071">
                  <c:v>41382</c:v>
                </c:pt>
                <c:pt idx="12072">
                  <c:v>41383</c:v>
                </c:pt>
                <c:pt idx="12073">
                  <c:v>41384</c:v>
                </c:pt>
                <c:pt idx="12074">
                  <c:v>41385</c:v>
                </c:pt>
                <c:pt idx="12075">
                  <c:v>41386</c:v>
                </c:pt>
                <c:pt idx="12076">
                  <c:v>41387</c:v>
                </c:pt>
                <c:pt idx="12077">
                  <c:v>41388</c:v>
                </c:pt>
                <c:pt idx="12078">
                  <c:v>41389</c:v>
                </c:pt>
                <c:pt idx="12079">
                  <c:v>41390</c:v>
                </c:pt>
                <c:pt idx="12080">
                  <c:v>41391</c:v>
                </c:pt>
                <c:pt idx="12081">
                  <c:v>41392</c:v>
                </c:pt>
                <c:pt idx="12082">
                  <c:v>41393</c:v>
                </c:pt>
                <c:pt idx="12083">
                  <c:v>41394</c:v>
                </c:pt>
                <c:pt idx="12084">
                  <c:v>41395</c:v>
                </c:pt>
                <c:pt idx="12085">
                  <c:v>41396</c:v>
                </c:pt>
                <c:pt idx="12086">
                  <c:v>41397</c:v>
                </c:pt>
                <c:pt idx="12087">
                  <c:v>41398</c:v>
                </c:pt>
                <c:pt idx="12088">
                  <c:v>41399</c:v>
                </c:pt>
                <c:pt idx="12089">
                  <c:v>41400</c:v>
                </c:pt>
                <c:pt idx="12090">
                  <c:v>41401</c:v>
                </c:pt>
                <c:pt idx="12091">
                  <c:v>41402</c:v>
                </c:pt>
                <c:pt idx="12092">
                  <c:v>41403</c:v>
                </c:pt>
                <c:pt idx="12093">
                  <c:v>41404</c:v>
                </c:pt>
                <c:pt idx="12094">
                  <c:v>41405</c:v>
                </c:pt>
                <c:pt idx="12095">
                  <c:v>41406</c:v>
                </c:pt>
                <c:pt idx="12096">
                  <c:v>41407</c:v>
                </c:pt>
                <c:pt idx="12097">
                  <c:v>41408</c:v>
                </c:pt>
                <c:pt idx="12098">
                  <c:v>41409</c:v>
                </c:pt>
                <c:pt idx="12099">
                  <c:v>41410</c:v>
                </c:pt>
                <c:pt idx="12100">
                  <c:v>41411</c:v>
                </c:pt>
                <c:pt idx="12101">
                  <c:v>41412</c:v>
                </c:pt>
                <c:pt idx="12102">
                  <c:v>41413</c:v>
                </c:pt>
                <c:pt idx="12103">
                  <c:v>41414</c:v>
                </c:pt>
                <c:pt idx="12104">
                  <c:v>41415</c:v>
                </c:pt>
                <c:pt idx="12105">
                  <c:v>41416</c:v>
                </c:pt>
                <c:pt idx="12106">
                  <c:v>41417</c:v>
                </c:pt>
                <c:pt idx="12107">
                  <c:v>41418</c:v>
                </c:pt>
                <c:pt idx="12108">
                  <c:v>41419</c:v>
                </c:pt>
                <c:pt idx="12109">
                  <c:v>41420</c:v>
                </c:pt>
                <c:pt idx="12110">
                  <c:v>41421</c:v>
                </c:pt>
                <c:pt idx="12111">
                  <c:v>41422</c:v>
                </c:pt>
                <c:pt idx="12112">
                  <c:v>41423</c:v>
                </c:pt>
                <c:pt idx="12113">
                  <c:v>41424</c:v>
                </c:pt>
                <c:pt idx="12114">
                  <c:v>41425</c:v>
                </c:pt>
                <c:pt idx="12115">
                  <c:v>41426</c:v>
                </c:pt>
                <c:pt idx="12116">
                  <c:v>41427</c:v>
                </c:pt>
                <c:pt idx="12117">
                  <c:v>41428</c:v>
                </c:pt>
                <c:pt idx="12118">
                  <c:v>41429</c:v>
                </c:pt>
                <c:pt idx="12119">
                  <c:v>41430</c:v>
                </c:pt>
                <c:pt idx="12120">
                  <c:v>41431</c:v>
                </c:pt>
                <c:pt idx="12121">
                  <c:v>41432</c:v>
                </c:pt>
                <c:pt idx="12122">
                  <c:v>41433</c:v>
                </c:pt>
                <c:pt idx="12123">
                  <c:v>41434</c:v>
                </c:pt>
                <c:pt idx="12124">
                  <c:v>41435</c:v>
                </c:pt>
                <c:pt idx="12125">
                  <c:v>41436</c:v>
                </c:pt>
                <c:pt idx="12126">
                  <c:v>41437</c:v>
                </c:pt>
                <c:pt idx="12127">
                  <c:v>41438</c:v>
                </c:pt>
                <c:pt idx="12128">
                  <c:v>41439</c:v>
                </c:pt>
                <c:pt idx="12129">
                  <c:v>41440</c:v>
                </c:pt>
                <c:pt idx="12130">
                  <c:v>41441</c:v>
                </c:pt>
                <c:pt idx="12131">
                  <c:v>41442</c:v>
                </c:pt>
                <c:pt idx="12132">
                  <c:v>41443</c:v>
                </c:pt>
                <c:pt idx="12133">
                  <c:v>41444</c:v>
                </c:pt>
                <c:pt idx="12134">
                  <c:v>41445</c:v>
                </c:pt>
                <c:pt idx="12135">
                  <c:v>41446</c:v>
                </c:pt>
                <c:pt idx="12136">
                  <c:v>41447</c:v>
                </c:pt>
                <c:pt idx="12137">
                  <c:v>41448</c:v>
                </c:pt>
                <c:pt idx="12138">
                  <c:v>41449</c:v>
                </c:pt>
                <c:pt idx="12139">
                  <c:v>41450</c:v>
                </c:pt>
                <c:pt idx="12140">
                  <c:v>41451</c:v>
                </c:pt>
                <c:pt idx="12141">
                  <c:v>41452</c:v>
                </c:pt>
                <c:pt idx="12142">
                  <c:v>41453</c:v>
                </c:pt>
                <c:pt idx="12143">
                  <c:v>41454</c:v>
                </c:pt>
                <c:pt idx="12144">
                  <c:v>41455</c:v>
                </c:pt>
                <c:pt idx="12145">
                  <c:v>41456</c:v>
                </c:pt>
                <c:pt idx="12146">
                  <c:v>41457</c:v>
                </c:pt>
                <c:pt idx="12147">
                  <c:v>41458</c:v>
                </c:pt>
                <c:pt idx="12148">
                  <c:v>41459</c:v>
                </c:pt>
                <c:pt idx="12149">
                  <c:v>41460</c:v>
                </c:pt>
                <c:pt idx="12150">
                  <c:v>41461</c:v>
                </c:pt>
                <c:pt idx="12151">
                  <c:v>41462</c:v>
                </c:pt>
                <c:pt idx="12152">
                  <c:v>41463</c:v>
                </c:pt>
                <c:pt idx="12153">
                  <c:v>41464</c:v>
                </c:pt>
                <c:pt idx="12154">
                  <c:v>41465</c:v>
                </c:pt>
                <c:pt idx="12155">
                  <c:v>41466</c:v>
                </c:pt>
                <c:pt idx="12156">
                  <c:v>41467</c:v>
                </c:pt>
                <c:pt idx="12157">
                  <c:v>41468</c:v>
                </c:pt>
                <c:pt idx="12158">
                  <c:v>41469</c:v>
                </c:pt>
                <c:pt idx="12159">
                  <c:v>41470</c:v>
                </c:pt>
                <c:pt idx="12160">
                  <c:v>41471</c:v>
                </c:pt>
                <c:pt idx="12161">
                  <c:v>41472</c:v>
                </c:pt>
                <c:pt idx="12162">
                  <c:v>41473</c:v>
                </c:pt>
                <c:pt idx="12163">
                  <c:v>41474</c:v>
                </c:pt>
                <c:pt idx="12164">
                  <c:v>41475</c:v>
                </c:pt>
                <c:pt idx="12165">
                  <c:v>41476</c:v>
                </c:pt>
                <c:pt idx="12166">
                  <c:v>41477</c:v>
                </c:pt>
                <c:pt idx="12167">
                  <c:v>41478</c:v>
                </c:pt>
                <c:pt idx="12168">
                  <c:v>41479</c:v>
                </c:pt>
                <c:pt idx="12169">
                  <c:v>41480</c:v>
                </c:pt>
                <c:pt idx="12170">
                  <c:v>41481</c:v>
                </c:pt>
                <c:pt idx="12171">
                  <c:v>41482</c:v>
                </c:pt>
                <c:pt idx="12172">
                  <c:v>41483</c:v>
                </c:pt>
                <c:pt idx="12173">
                  <c:v>41484</c:v>
                </c:pt>
                <c:pt idx="12174">
                  <c:v>41485</c:v>
                </c:pt>
                <c:pt idx="12175">
                  <c:v>41486</c:v>
                </c:pt>
                <c:pt idx="12176">
                  <c:v>41487</c:v>
                </c:pt>
                <c:pt idx="12177">
                  <c:v>41488</c:v>
                </c:pt>
                <c:pt idx="12178">
                  <c:v>41489</c:v>
                </c:pt>
                <c:pt idx="12179">
                  <c:v>41490</c:v>
                </c:pt>
                <c:pt idx="12180">
                  <c:v>41491</c:v>
                </c:pt>
                <c:pt idx="12181">
                  <c:v>41492</c:v>
                </c:pt>
                <c:pt idx="12182">
                  <c:v>41493</c:v>
                </c:pt>
                <c:pt idx="12183">
                  <c:v>41494</c:v>
                </c:pt>
                <c:pt idx="12184">
                  <c:v>41495</c:v>
                </c:pt>
                <c:pt idx="12185">
                  <c:v>41496</c:v>
                </c:pt>
                <c:pt idx="12186">
                  <c:v>41497</c:v>
                </c:pt>
                <c:pt idx="12187">
                  <c:v>41498</c:v>
                </c:pt>
                <c:pt idx="12188">
                  <c:v>41499</c:v>
                </c:pt>
                <c:pt idx="12189">
                  <c:v>41500</c:v>
                </c:pt>
                <c:pt idx="12190">
                  <c:v>41501</c:v>
                </c:pt>
                <c:pt idx="12191">
                  <c:v>41502</c:v>
                </c:pt>
                <c:pt idx="12192">
                  <c:v>41503</c:v>
                </c:pt>
                <c:pt idx="12193">
                  <c:v>41504</c:v>
                </c:pt>
                <c:pt idx="12194">
                  <c:v>41505</c:v>
                </c:pt>
                <c:pt idx="12195">
                  <c:v>41506</c:v>
                </c:pt>
                <c:pt idx="12196">
                  <c:v>41507</c:v>
                </c:pt>
                <c:pt idx="12197">
                  <c:v>41508</c:v>
                </c:pt>
                <c:pt idx="12198">
                  <c:v>41509</c:v>
                </c:pt>
                <c:pt idx="12199">
                  <c:v>41510</c:v>
                </c:pt>
                <c:pt idx="12200">
                  <c:v>41511</c:v>
                </c:pt>
                <c:pt idx="12201">
                  <c:v>41512</c:v>
                </c:pt>
                <c:pt idx="12202">
                  <c:v>41513</c:v>
                </c:pt>
                <c:pt idx="12203">
                  <c:v>41514</c:v>
                </c:pt>
                <c:pt idx="12204">
                  <c:v>41515</c:v>
                </c:pt>
                <c:pt idx="12205">
                  <c:v>41516</c:v>
                </c:pt>
                <c:pt idx="12206">
                  <c:v>41517</c:v>
                </c:pt>
                <c:pt idx="12207">
                  <c:v>41518</c:v>
                </c:pt>
                <c:pt idx="12208">
                  <c:v>41519</c:v>
                </c:pt>
                <c:pt idx="12209">
                  <c:v>41520</c:v>
                </c:pt>
                <c:pt idx="12210">
                  <c:v>41521</c:v>
                </c:pt>
                <c:pt idx="12211">
                  <c:v>41522</c:v>
                </c:pt>
                <c:pt idx="12212">
                  <c:v>41523</c:v>
                </c:pt>
                <c:pt idx="12213">
                  <c:v>41524</c:v>
                </c:pt>
                <c:pt idx="12214">
                  <c:v>41525</c:v>
                </c:pt>
                <c:pt idx="12215">
                  <c:v>41526</c:v>
                </c:pt>
                <c:pt idx="12216">
                  <c:v>41527</c:v>
                </c:pt>
                <c:pt idx="12217">
                  <c:v>41528</c:v>
                </c:pt>
                <c:pt idx="12218">
                  <c:v>41529</c:v>
                </c:pt>
                <c:pt idx="12219">
                  <c:v>41530</c:v>
                </c:pt>
                <c:pt idx="12220">
                  <c:v>41531</c:v>
                </c:pt>
                <c:pt idx="12221">
                  <c:v>41532</c:v>
                </c:pt>
                <c:pt idx="12222">
                  <c:v>41533</c:v>
                </c:pt>
                <c:pt idx="12223">
                  <c:v>41534</c:v>
                </c:pt>
                <c:pt idx="12224">
                  <c:v>41535</c:v>
                </c:pt>
                <c:pt idx="12225">
                  <c:v>41536</c:v>
                </c:pt>
                <c:pt idx="12226">
                  <c:v>41537</c:v>
                </c:pt>
                <c:pt idx="12227">
                  <c:v>41538</c:v>
                </c:pt>
                <c:pt idx="12228">
                  <c:v>41539</c:v>
                </c:pt>
                <c:pt idx="12229">
                  <c:v>41540</c:v>
                </c:pt>
                <c:pt idx="12230">
                  <c:v>41541</c:v>
                </c:pt>
                <c:pt idx="12231">
                  <c:v>41542</c:v>
                </c:pt>
                <c:pt idx="12232">
                  <c:v>41543</c:v>
                </c:pt>
                <c:pt idx="12233">
                  <c:v>41544</c:v>
                </c:pt>
                <c:pt idx="12234">
                  <c:v>41545</c:v>
                </c:pt>
                <c:pt idx="12235">
                  <c:v>41546</c:v>
                </c:pt>
                <c:pt idx="12236">
                  <c:v>41547</c:v>
                </c:pt>
                <c:pt idx="12237">
                  <c:v>41548</c:v>
                </c:pt>
                <c:pt idx="12238">
                  <c:v>41549</c:v>
                </c:pt>
                <c:pt idx="12239">
                  <c:v>41550</c:v>
                </c:pt>
                <c:pt idx="12240">
                  <c:v>41551</c:v>
                </c:pt>
                <c:pt idx="12241">
                  <c:v>41552</c:v>
                </c:pt>
                <c:pt idx="12242">
                  <c:v>41553</c:v>
                </c:pt>
                <c:pt idx="12243">
                  <c:v>41554</c:v>
                </c:pt>
                <c:pt idx="12244">
                  <c:v>41555</c:v>
                </c:pt>
                <c:pt idx="12245">
                  <c:v>41556</c:v>
                </c:pt>
                <c:pt idx="12246">
                  <c:v>41557</c:v>
                </c:pt>
                <c:pt idx="12247">
                  <c:v>41558</c:v>
                </c:pt>
                <c:pt idx="12248">
                  <c:v>41559</c:v>
                </c:pt>
                <c:pt idx="12249">
                  <c:v>41560</c:v>
                </c:pt>
                <c:pt idx="12250">
                  <c:v>41561</c:v>
                </c:pt>
                <c:pt idx="12251">
                  <c:v>41562</c:v>
                </c:pt>
                <c:pt idx="12252">
                  <c:v>41563</c:v>
                </c:pt>
                <c:pt idx="12253">
                  <c:v>41564</c:v>
                </c:pt>
                <c:pt idx="12254">
                  <c:v>41565</c:v>
                </c:pt>
                <c:pt idx="12255">
                  <c:v>41566</c:v>
                </c:pt>
                <c:pt idx="12256">
                  <c:v>41567</c:v>
                </c:pt>
                <c:pt idx="12257">
                  <c:v>41568</c:v>
                </c:pt>
                <c:pt idx="12258">
                  <c:v>41569</c:v>
                </c:pt>
                <c:pt idx="12259">
                  <c:v>41570</c:v>
                </c:pt>
                <c:pt idx="12260">
                  <c:v>41571</c:v>
                </c:pt>
                <c:pt idx="12261">
                  <c:v>41572</c:v>
                </c:pt>
                <c:pt idx="12262">
                  <c:v>41573</c:v>
                </c:pt>
                <c:pt idx="12263">
                  <c:v>41574</c:v>
                </c:pt>
                <c:pt idx="12264">
                  <c:v>41575</c:v>
                </c:pt>
                <c:pt idx="12265">
                  <c:v>41576</c:v>
                </c:pt>
                <c:pt idx="12266">
                  <c:v>41577</c:v>
                </c:pt>
                <c:pt idx="12267">
                  <c:v>41578</c:v>
                </c:pt>
                <c:pt idx="12268">
                  <c:v>41579</c:v>
                </c:pt>
                <c:pt idx="12269">
                  <c:v>41580</c:v>
                </c:pt>
                <c:pt idx="12270">
                  <c:v>41581</c:v>
                </c:pt>
                <c:pt idx="12271">
                  <c:v>41582</c:v>
                </c:pt>
                <c:pt idx="12272">
                  <c:v>41583</c:v>
                </c:pt>
                <c:pt idx="12273">
                  <c:v>41584</c:v>
                </c:pt>
                <c:pt idx="12274">
                  <c:v>41585</c:v>
                </c:pt>
                <c:pt idx="12275">
                  <c:v>41586</c:v>
                </c:pt>
                <c:pt idx="12276">
                  <c:v>41587</c:v>
                </c:pt>
                <c:pt idx="12277">
                  <c:v>41588</c:v>
                </c:pt>
                <c:pt idx="12278">
                  <c:v>41589</c:v>
                </c:pt>
                <c:pt idx="12279">
                  <c:v>41590</c:v>
                </c:pt>
                <c:pt idx="12280">
                  <c:v>41591</c:v>
                </c:pt>
                <c:pt idx="12281">
                  <c:v>41592</c:v>
                </c:pt>
                <c:pt idx="12282">
                  <c:v>41593</c:v>
                </c:pt>
                <c:pt idx="12283">
                  <c:v>41594</c:v>
                </c:pt>
                <c:pt idx="12284">
                  <c:v>41595</c:v>
                </c:pt>
                <c:pt idx="12285">
                  <c:v>41596</c:v>
                </c:pt>
                <c:pt idx="12286">
                  <c:v>41597</c:v>
                </c:pt>
                <c:pt idx="12287">
                  <c:v>41598</c:v>
                </c:pt>
                <c:pt idx="12288">
                  <c:v>41599</c:v>
                </c:pt>
                <c:pt idx="12289">
                  <c:v>41600</c:v>
                </c:pt>
                <c:pt idx="12290">
                  <c:v>41601</c:v>
                </c:pt>
                <c:pt idx="12291">
                  <c:v>41602</c:v>
                </c:pt>
                <c:pt idx="12292">
                  <c:v>41603</c:v>
                </c:pt>
                <c:pt idx="12293">
                  <c:v>41604</c:v>
                </c:pt>
                <c:pt idx="12294">
                  <c:v>41605</c:v>
                </c:pt>
                <c:pt idx="12295">
                  <c:v>41606</c:v>
                </c:pt>
                <c:pt idx="12296">
                  <c:v>41607</c:v>
                </c:pt>
                <c:pt idx="12297">
                  <c:v>41608</c:v>
                </c:pt>
                <c:pt idx="12298">
                  <c:v>41609</c:v>
                </c:pt>
                <c:pt idx="12299">
                  <c:v>41610</c:v>
                </c:pt>
                <c:pt idx="12300">
                  <c:v>41611</c:v>
                </c:pt>
                <c:pt idx="12301">
                  <c:v>41612</c:v>
                </c:pt>
                <c:pt idx="12302">
                  <c:v>41613</c:v>
                </c:pt>
                <c:pt idx="12303">
                  <c:v>41614</c:v>
                </c:pt>
                <c:pt idx="12304">
                  <c:v>41615</c:v>
                </c:pt>
                <c:pt idx="12305">
                  <c:v>41616</c:v>
                </c:pt>
                <c:pt idx="12306">
                  <c:v>41617</c:v>
                </c:pt>
                <c:pt idx="12307">
                  <c:v>41618</c:v>
                </c:pt>
                <c:pt idx="12308">
                  <c:v>41619</c:v>
                </c:pt>
                <c:pt idx="12309">
                  <c:v>41620</c:v>
                </c:pt>
                <c:pt idx="12310">
                  <c:v>41621</c:v>
                </c:pt>
                <c:pt idx="12311">
                  <c:v>41622</c:v>
                </c:pt>
                <c:pt idx="12312">
                  <c:v>41623</c:v>
                </c:pt>
                <c:pt idx="12313">
                  <c:v>41624</c:v>
                </c:pt>
                <c:pt idx="12314">
                  <c:v>41625</c:v>
                </c:pt>
                <c:pt idx="12315">
                  <c:v>41626</c:v>
                </c:pt>
                <c:pt idx="12316">
                  <c:v>41627</c:v>
                </c:pt>
                <c:pt idx="12317">
                  <c:v>41628</c:v>
                </c:pt>
                <c:pt idx="12318">
                  <c:v>41629</c:v>
                </c:pt>
                <c:pt idx="12319">
                  <c:v>41630</c:v>
                </c:pt>
                <c:pt idx="12320">
                  <c:v>41631</c:v>
                </c:pt>
                <c:pt idx="12321">
                  <c:v>41632</c:v>
                </c:pt>
                <c:pt idx="12322">
                  <c:v>41633</c:v>
                </c:pt>
                <c:pt idx="12323">
                  <c:v>41634</c:v>
                </c:pt>
                <c:pt idx="12324">
                  <c:v>41635</c:v>
                </c:pt>
                <c:pt idx="12325">
                  <c:v>41636</c:v>
                </c:pt>
                <c:pt idx="12326">
                  <c:v>41637</c:v>
                </c:pt>
                <c:pt idx="12327">
                  <c:v>41638</c:v>
                </c:pt>
                <c:pt idx="12328">
                  <c:v>41639</c:v>
                </c:pt>
                <c:pt idx="12329">
                  <c:v>41640</c:v>
                </c:pt>
                <c:pt idx="12330">
                  <c:v>41641</c:v>
                </c:pt>
                <c:pt idx="12331">
                  <c:v>41642</c:v>
                </c:pt>
                <c:pt idx="12332">
                  <c:v>41643</c:v>
                </c:pt>
                <c:pt idx="12333">
                  <c:v>41644</c:v>
                </c:pt>
                <c:pt idx="12334">
                  <c:v>41645</c:v>
                </c:pt>
                <c:pt idx="12335">
                  <c:v>41646</c:v>
                </c:pt>
                <c:pt idx="12336">
                  <c:v>41647</c:v>
                </c:pt>
                <c:pt idx="12337">
                  <c:v>41648</c:v>
                </c:pt>
                <c:pt idx="12338">
                  <c:v>41649</c:v>
                </c:pt>
                <c:pt idx="12339">
                  <c:v>41650</c:v>
                </c:pt>
                <c:pt idx="12340">
                  <c:v>41651</c:v>
                </c:pt>
                <c:pt idx="12341">
                  <c:v>41652</c:v>
                </c:pt>
                <c:pt idx="12342">
                  <c:v>41653</c:v>
                </c:pt>
                <c:pt idx="12343">
                  <c:v>41654</c:v>
                </c:pt>
                <c:pt idx="12344">
                  <c:v>41655</c:v>
                </c:pt>
                <c:pt idx="12345">
                  <c:v>41656</c:v>
                </c:pt>
                <c:pt idx="12346">
                  <c:v>41657</c:v>
                </c:pt>
                <c:pt idx="12347">
                  <c:v>41658</c:v>
                </c:pt>
                <c:pt idx="12348">
                  <c:v>41659</c:v>
                </c:pt>
                <c:pt idx="12349">
                  <c:v>41660</c:v>
                </c:pt>
                <c:pt idx="12350">
                  <c:v>41661</c:v>
                </c:pt>
                <c:pt idx="12351">
                  <c:v>41662</c:v>
                </c:pt>
                <c:pt idx="12352">
                  <c:v>41663</c:v>
                </c:pt>
                <c:pt idx="12353">
                  <c:v>41664</c:v>
                </c:pt>
                <c:pt idx="12354">
                  <c:v>41665</c:v>
                </c:pt>
                <c:pt idx="12355">
                  <c:v>41666</c:v>
                </c:pt>
                <c:pt idx="12356">
                  <c:v>41667</c:v>
                </c:pt>
                <c:pt idx="12357">
                  <c:v>41668</c:v>
                </c:pt>
                <c:pt idx="12358">
                  <c:v>41669</c:v>
                </c:pt>
                <c:pt idx="12359">
                  <c:v>41670</c:v>
                </c:pt>
                <c:pt idx="12360">
                  <c:v>41671</c:v>
                </c:pt>
                <c:pt idx="12361">
                  <c:v>41672</c:v>
                </c:pt>
                <c:pt idx="12362">
                  <c:v>41673</c:v>
                </c:pt>
                <c:pt idx="12363">
                  <c:v>41674</c:v>
                </c:pt>
                <c:pt idx="12364">
                  <c:v>41675</c:v>
                </c:pt>
                <c:pt idx="12365">
                  <c:v>41676</c:v>
                </c:pt>
                <c:pt idx="12366">
                  <c:v>41677</c:v>
                </c:pt>
                <c:pt idx="12367">
                  <c:v>41678</c:v>
                </c:pt>
                <c:pt idx="12368">
                  <c:v>41679</c:v>
                </c:pt>
                <c:pt idx="12369">
                  <c:v>41680</c:v>
                </c:pt>
                <c:pt idx="12370">
                  <c:v>41681</c:v>
                </c:pt>
                <c:pt idx="12371">
                  <c:v>41682</c:v>
                </c:pt>
                <c:pt idx="12372">
                  <c:v>41683</c:v>
                </c:pt>
                <c:pt idx="12373">
                  <c:v>41684</c:v>
                </c:pt>
                <c:pt idx="12374">
                  <c:v>41685</c:v>
                </c:pt>
                <c:pt idx="12375">
                  <c:v>41686</c:v>
                </c:pt>
                <c:pt idx="12376">
                  <c:v>41687</c:v>
                </c:pt>
                <c:pt idx="12377">
                  <c:v>41688</c:v>
                </c:pt>
                <c:pt idx="12378">
                  <c:v>41689</c:v>
                </c:pt>
                <c:pt idx="12379">
                  <c:v>41690</c:v>
                </c:pt>
                <c:pt idx="12380">
                  <c:v>41691</c:v>
                </c:pt>
                <c:pt idx="12381">
                  <c:v>41692</c:v>
                </c:pt>
                <c:pt idx="12382">
                  <c:v>41693</c:v>
                </c:pt>
                <c:pt idx="12383">
                  <c:v>41694</c:v>
                </c:pt>
                <c:pt idx="12384">
                  <c:v>41695</c:v>
                </c:pt>
                <c:pt idx="12385">
                  <c:v>41696</c:v>
                </c:pt>
                <c:pt idx="12386">
                  <c:v>41697</c:v>
                </c:pt>
                <c:pt idx="12387">
                  <c:v>41698</c:v>
                </c:pt>
                <c:pt idx="12388">
                  <c:v>41699</c:v>
                </c:pt>
                <c:pt idx="12389">
                  <c:v>41700</c:v>
                </c:pt>
                <c:pt idx="12390">
                  <c:v>41701</c:v>
                </c:pt>
                <c:pt idx="12391">
                  <c:v>41702</c:v>
                </c:pt>
                <c:pt idx="12392">
                  <c:v>41703</c:v>
                </c:pt>
                <c:pt idx="12393">
                  <c:v>41704</c:v>
                </c:pt>
                <c:pt idx="12394">
                  <c:v>41705</c:v>
                </c:pt>
                <c:pt idx="12395">
                  <c:v>41706</c:v>
                </c:pt>
                <c:pt idx="12396">
                  <c:v>41707</c:v>
                </c:pt>
                <c:pt idx="12397">
                  <c:v>41708</c:v>
                </c:pt>
                <c:pt idx="12398">
                  <c:v>41709</c:v>
                </c:pt>
                <c:pt idx="12399">
                  <c:v>41710</c:v>
                </c:pt>
                <c:pt idx="12400">
                  <c:v>41711</c:v>
                </c:pt>
                <c:pt idx="12401">
                  <c:v>41712</c:v>
                </c:pt>
                <c:pt idx="12402">
                  <c:v>41713</c:v>
                </c:pt>
                <c:pt idx="12403">
                  <c:v>41714</c:v>
                </c:pt>
                <c:pt idx="12404">
                  <c:v>41715</c:v>
                </c:pt>
                <c:pt idx="12405">
                  <c:v>41716</c:v>
                </c:pt>
                <c:pt idx="12406">
                  <c:v>41717</c:v>
                </c:pt>
                <c:pt idx="12407">
                  <c:v>41718</c:v>
                </c:pt>
                <c:pt idx="12408">
                  <c:v>41719</c:v>
                </c:pt>
                <c:pt idx="12409">
                  <c:v>41720</c:v>
                </c:pt>
                <c:pt idx="12410">
                  <c:v>41721</c:v>
                </c:pt>
                <c:pt idx="12411">
                  <c:v>41722</c:v>
                </c:pt>
                <c:pt idx="12412">
                  <c:v>41723</c:v>
                </c:pt>
                <c:pt idx="12413">
                  <c:v>41724</c:v>
                </c:pt>
                <c:pt idx="12414">
                  <c:v>41725</c:v>
                </c:pt>
                <c:pt idx="12415">
                  <c:v>41726</c:v>
                </c:pt>
                <c:pt idx="12416">
                  <c:v>41727</c:v>
                </c:pt>
                <c:pt idx="12417">
                  <c:v>41728</c:v>
                </c:pt>
                <c:pt idx="12418">
                  <c:v>41729</c:v>
                </c:pt>
                <c:pt idx="12419">
                  <c:v>41730</c:v>
                </c:pt>
                <c:pt idx="12420">
                  <c:v>41731</c:v>
                </c:pt>
                <c:pt idx="12421">
                  <c:v>41732</c:v>
                </c:pt>
                <c:pt idx="12422">
                  <c:v>41733</c:v>
                </c:pt>
                <c:pt idx="12423">
                  <c:v>41734</c:v>
                </c:pt>
                <c:pt idx="12424">
                  <c:v>41735</c:v>
                </c:pt>
                <c:pt idx="12425">
                  <c:v>41736</c:v>
                </c:pt>
                <c:pt idx="12426">
                  <c:v>41737</c:v>
                </c:pt>
                <c:pt idx="12427">
                  <c:v>41738</c:v>
                </c:pt>
                <c:pt idx="12428">
                  <c:v>41739</c:v>
                </c:pt>
                <c:pt idx="12429">
                  <c:v>41740</c:v>
                </c:pt>
                <c:pt idx="12430">
                  <c:v>41741</c:v>
                </c:pt>
                <c:pt idx="12431">
                  <c:v>41742</c:v>
                </c:pt>
                <c:pt idx="12432">
                  <c:v>41743</c:v>
                </c:pt>
                <c:pt idx="12433">
                  <c:v>41744</c:v>
                </c:pt>
                <c:pt idx="12434">
                  <c:v>41745</c:v>
                </c:pt>
                <c:pt idx="12435">
                  <c:v>41746</c:v>
                </c:pt>
                <c:pt idx="12436">
                  <c:v>41747</c:v>
                </c:pt>
                <c:pt idx="12437">
                  <c:v>41748</c:v>
                </c:pt>
                <c:pt idx="12438">
                  <c:v>41749</c:v>
                </c:pt>
                <c:pt idx="12439">
                  <c:v>41750</c:v>
                </c:pt>
                <c:pt idx="12440">
                  <c:v>41751</c:v>
                </c:pt>
                <c:pt idx="12441">
                  <c:v>41752</c:v>
                </c:pt>
                <c:pt idx="12442">
                  <c:v>41753</c:v>
                </c:pt>
                <c:pt idx="12443">
                  <c:v>41754</c:v>
                </c:pt>
                <c:pt idx="12444">
                  <c:v>41755</c:v>
                </c:pt>
                <c:pt idx="12445">
                  <c:v>41756</c:v>
                </c:pt>
                <c:pt idx="12446">
                  <c:v>41757</c:v>
                </c:pt>
                <c:pt idx="12447">
                  <c:v>41758</c:v>
                </c:pt>
                <c:pt idx="12448">
                  <c:v>41759</c:v>
                </c:pt>
                <c:pt idx="12449">
                  <c:v>41760</c:v>
                </c:pt>
                <c:pt idx="12450">
                  <c:v>41761</c:v>
                </c:pt>
                <c:pt idx="12451">
                  <c:v>41762</c:v>
                </c:pt>
                <c:pt idx="12452">
                  <c:v>41763</c:v>
                </c:pt>
                <c:pt idx="12453">
                  <c:v>41764</c:v>
                </c:pt>
                <c:pt idx="12454">
                  <c:v>41765</c:v>
                </c:pt>
                <c:pt idx="12455">
                  <c:v>41766</c:v>
                </c:pt>
                <c:pt idx="12456">
                  <c:v>41767</c:v>
                </c:pt>
                <c:pt idx="12457">
                  <c:v>41768</c:v>
                </c:pt>
                <c:pt idx="12458">
                  <c:v>41769</c:v>
                </c:pt>
                <c:pt idx="12459">
                  <c:v>41770</c:v>
                </c:pt>
                <c:pt idx="12460">
                  <c:v>41771</c:v>
                </c:pt>
                <c:pt idx="12461">
                  <c:v>41772</c:v>
                </c:pt>
                <c:pt idx="12462">
                  <c:v>41773</c:v>
                </c:pt>
                <c:pt idx="12463">
                  <c:v>41774</c:v>
                </c:pt>
                <c:pt idx="12464">
                  <c:v>41775</c:v>
                </c:pt>
                <c:pt idx="12465">
                  <c:v>41776</c:v>
                </c:pt>
                <c:pt idx="12466">
                  <c:v>41777</c:v>
                </c:pt>
                <c:pt idx="12467">
                  <c:v>41778</c:v>
                </c:pt>
                <c:pt idx="12468">
                  <c:v>41779</c:v>
                </c:pt>
                <c:pt idx="12469">
                  <c:v>41780</c:v>
                </c:pt>
                <c:pt idx="12470">
                  <c:v>41781</c:v>
                </c:pt>
                <c:pt idx="12471">
                  <c:v>41782</c:v>
                </c:pt>
                <c:pt idx="12472">
                  <c:v>41783</c:v>
                </c:pt>
                <c:pt idx="12473">
                  <c:v>41784</c:v>
                </c:pt>
                <c:pt idx="12474">
                  <c:v>41785</c:v>
                </c:pt>
                <c:pt idx="12475">
                  <c:v>41786</c:v>
                </c:pt>
                <c:pt idx="12476">
                  <c:v>41787</c:v>
                </c:pt>
                <c:pt idx="12477">
                  <c:v>41788</c:v>
                </c:pt>
                <c:pt idx="12478">
                  <c:v>41789</c:v>
                </c:pt>
                <c:pt idx="12479">
                  <c:v>41790</c:v>
                </c:pt>
                <c:pt idx="12480">
                  <c:v>41791</c:v>
                </c:pt>
                <c:pt idx="12481">
                  <c:v>41792</c:v>
                </c:pt>
                <c:pt idx="12482">
                  <c:v>41793</c:v>
                </c:pt>
                <c:pt idx="12483">
                  <c:v>41794</c:v>
                </c:pt>
                <c:pt idx="12484">
                  <c:v>41795</c:v>
                </c:pt>
                <c:pt idx="12485">
                  <c:v>41796</c:v>
                </c:pt>
                <c:pt idx="12486">
                  <c:v>41797</c:v>
                </c:pt>
                <c:pt idx="12487">
                  <c:v>41798</c:v>
                </c:pt>
                <c:pt idx="12488">
                  <c:v>41799</c:v>
                </c:pt>
                <c:pt idx="12489">
                  <c:v>41800</c:v>
                </c:pt>
                <c:pt idx="12490">
                  <c:v>41801</c:v>
                </c:pt>
                <c:pt idx="12491">
                  <c:v>41802</c:v>
                </c:pt>
                <c:pt idx="12492">
                  <c:v>41803</c:v>
                </c:pt>
                <c:pt idx="12493">
                  <c:v>41804</c:v>
                </c:pt>
                <c:pt idx="12494">
                  <c:v>41805</c:v>
                </c:pt>
                <c:pt idx="12495">
                  <c:v>41806</c:v>
                </c:pt>
                <c:pt idx="12496">
                  <c:v>41807</c:v>
                </c:pt>
                <c:pt idx="12497">
                  <c:v>41808</c:v>
                </c:pt>
                <c:pt idx="12498">
                  <c:v>41809</c:v>
                </c:pt>
                <c:pt idx="12499">
                  <c:v>41810</c:v>
                </c:pt>
                <c:pt idx="12500">
                  <c:v>41811</c:v>
                </c:pt>
                <c:pt idx="12501">
                  <c:v>41812</c:v>
                </c:pt>
                <c:pt idx="12502">
                  <c:v>41813</c:v>
                </c:pt>
                <c:pt idx="12503">
                  <c:v>41814</c:v>
                </c:pt>
                <c:pt idx="12504">
                  <c:v>41815</c:v>
                </c:pt>
                <c:pt idx="12505">
                  <c:v>41816</c:v>
                </c:pt>
                <c:pt idx="12506">
                  <c:v>41817</c:v>
                </c:pt>
                <c:pt idx="12507">
                  <c:v>41818</c:v>
                </c:pt>
                <c:pt idx="12508">
                  <c:v>41819</c:v>
                </c:pt>
                <c:pt idx="12509">
                  <c:v>41820</c:v>
                </c:pt>
                <c:pt idx="12510">
                  <c:v>41821</c:v>
                </c:pt>
                <c:pt idx="12511">
                  <c:v>41822</c:v>
                </c:pt>
                <c:pt idx="12512">
                  <c:v>41823</c:v>
                </c:pt>
                <c:pt idx="12513">
                  <c:v>41824</c:v>
                </c:pt>
                <c:pt idx="12514">
                  <c:v>41825</c:v>
                </c:pt>
                <c:pt idx="12515">
                  <c:v>41826</c:v>
                </c:pt>
                <c:pt idx="12516">
                  <c:v>41827</c:v>
                </c:pt>
                <c:pt idx="12517">
                  <c:v>41828</c:v>
                </c:pt>
                <c:pt idx="12518">
                  <c:v>41829</c:v>
                </c:pt>
                <c:pt idx="12519">
                  <c:v>41830</c:v>
                </c:pt>
                <c:pt idx="12520">
                  <c:v>41831</c:v>
                </c:pt>
                <c:pt idx="12521">
                  <c:v>41832</c:v>
                </c:pt>
                <c:pt idx="12522">
                  <c:v>41833</c:v>
                </c:pt>
                <c:pt idx="12523">
                  <c:v>41834</c:v>
                </c:pt>
                <c:pt idx="12524">
                  <c:v>41835</c:v>
                </c:pt>
                <c:pt idx="12525">
                  <c:v>41836</c:v>
                </c:pt>
                <c:pt idx="12526">
                  <c:v>41837</c:v>
                </c:pt>
                <c:pt idx="12527">
                  <c:v>41838</c:v>
                </c:pt>
                <c:pt idx="12528">
                  <c:v>41839</c:v>
                </c:pt>
                <c:pt idx="12529">
                  <c:v>41840</c:v>
                </c:pt>
                <c:pt idx="12530">
                  <c:v>41841</c:v>
                </c:pt>
                <c:pt idx="12531">
                  <c:v>41842</c:v>
                </c:pt>
                <c:pt idx="12532">
                  <c:v>41843</c:v>
                </c:pt>
                <c:pt idx="12533">
                  <c:v>41844</c:v>
                </c:pt>
                <c:pt idx="12534">
                  <c:v>41845</c:v>
                </c:pt>
                <c:pt idx="12535">
                  <c:v>41846</c:v>
                </c:pt>
                <c:pt idx="12536">
                  <c:v>41847</c:v>
                </c:pt>
                <c:pt idx="12537">
                  <c:v>41848</c:v>
                </c:pt>
                <c:pt idx="12538">
                  <c:v>41849</c:v>
                </c:pt>
                <c:pt idx="12539">
                  <c:v>41850</c:v>
                </c:pt>
                <c:pt idx="12540">
                  <c:v>41851</c:v>
                </c:pt>
                <c:pt idx="12541">
                  <c:v>41852</c:v>
                </c:pt>
                <c:pt idx="12542">
                  <c:v>41853</c:v>
                </c:pt>
                <c:pt idx="12543">
                  <c:v>41854</c:v>
                </c:pt>
                <c:pt idx="12544">
                  <c:v>41855</c:v>
                </c:pt>
                <c:pt idx="12545">
                  <c:v>41856</c:v>
                </c:pt>
                <c:pt idx="12546">
                  <c:v>41857</c:v>
                </c:pt>
                <c:pt idx="12547">
                  <c:v>41858</c:v>
                </c:pt>
                <c:pt idx="12548">
                  <c:v>41859</c:v>
                </c:pt>
                <c:pt idx="12549">
                  <c:v>41860</c:v>
                </c:pt>
                <c:pt idx="12550">
                  <c:v>41861</c:v>
                </c:pt>
                <c:pt idx="12551">
                  <c:v>41862</c:v>
                </c:pt>
                <c:pt idx="12552">
                  <c:v>41863</c:v>
                </c:pt>
                <c:pt idx="12553">
                  <c:v>41864</c:v>
                </c:pt>
                <c:pt idx="12554">
                  <c:v>41865</c:v>
                </c:pt>
                <c:pt idx="12555">
                  <c:v>41866</c:v>
                </c:pt>
                <c:pt idx="12556">
                  <c:v>41867</c:v>
                </c:pt>
                <c:pt idx="12557">
                  <c:v>41868</c:v>
                </c:pt>
                <c:pt idx="12558">
                  <c:v>41869</c:v>
                </c:pt>
                <c:pt idx="12559">
                  <c:v>41870</c:v>
                </c:pt>
                <c:pt idx="12560">
                  <c:v>41871</c:v>
                </c:pt>
                <c:pt idx="12561">
                  <c:v>41872</c:v>
                </c:pt>
                <c:pt idx="12562">
                  <c:v>41873</c:v>
                </c:pt>
                <c:pt idx="12563">
                  <c:v>41874</c:v>
                </c:pt>
                <c:pt idx="12564">
                  <c:v>41875</c:v>
                </c:pt>
                <c:pt idx="12565">
                  <c:v>41876</c:v>
                </c:pt>
                <c:pt idx="12566">
                  <c:v>41877</c:v>
                </c:pt>
                <c:pt idx="12567">
                  <c:v>41878</c:v>
                </c:pt>
                <c:pt idx="12568">
                  <c:v>41879</c:v>
                </c:pt>
                <c:pt idx="12569">
                  <c:v>41880</c:v>
                </c:pt>
                <c:pt idx="12570">
                  <c:v>41881</c:v>
                </c:pt>
                <c:pt idx="12571">
                  <c:v>41882</c:v>
                </c:pt>
                <c:pt idx="12572">
                  <c:v>41883</c:v>
                </c:pt>
                <c:pt idx="12573">
                  <c:v>41884</c:v>
                </c:pt>
                <c:pt idx="12574">
                  <c:v>41885</c:v>
                </c:pt>
                <c:pt idx="12575">
                  <c:v>41886</c:v>
                </c:pt>
                <c:pt idx="12576">
                  <c:v>41887</c:v>
                </c:pt>
                <c:pt idx="12577">
                  <c:v>41888</c:v>
                </c:pt>
                <c:pt idx="12578">
                  <c:v>41889</c:v>
                </c:pt>
                <c:pt idx="12579">
                  <c:v>41890</c:v>
                </c:pt>
                <c:pt idx="12580">
                  <c:v>41891</c:v>
                </c:pt>
                <c:pt idx="12581">
                  <c:v>41892</c:v>
                </c:pt>
                <c:pt idx="12582">
                  <c:v>41893</c:v>
                </c:pt>
                <c:pt idx="12583">
                  <c:v>41894</c:v>
                </c:pt>
                <c:pt idx="12584">
                  <c:v>41895</c:v>
                </c:pt>
                <c:pt idx="12585">
                  <c:v>41896</c:v>
                </c:pt>
                <c:pt idx="12586">
                  <c:v>41897</c:v>
                </c:pt>
                <c:pt idx="12587">
                  <c:v>41898</c:v>
                </c:pt>
                <c:pt idx="12588">
                  <c:v>41899</c:v>
                </c:pt>
                <c:pt idx="12589">
                  <c:v>41900</c:v>
                </c:pt>
                <c:pt idx="12590">
                  <c:v>41901</c:v>
                </c:pt>
                <c:pt idx="12591">
                  <c:v>41902</c:v>
                </c:pt>
                <c:pt idx="12592">
                  <c:v>41903</c:v>
                </c:pt>
                <c:pt idx="12593">
                  <c:v>41904</c:v>
                </c:pt>
                <c:pt idx="12594">
                  <c:v>41905</c:v>
                </c:pt>
                <c:pt idx="12595">
                  <c:v>41906</c:v>
                </c:pt>
                <c:pt idx="12596">
                  <c:v>41907</c:v>
                </c:pt>
                <c:pt idx="12597">
                  <c:v>41908</c:v>
                </c:pt>
                <c:pt idx="12598">
                  <c:v>41909</c:v>
                </c:pt>
                <c:pt idx="12599">
                  <c:v>41910</c:v>
                </c:pt>
                <c:pt idx="12600">
                  <c:v>41911</c:v>
                </c:pt>
                <c:pt idx="12601">
                  <c:v>41912</c:v>
                </c:pt>
                <c:pt idx="12602">
                  <c:v>41913</c:v>
                </c:pt>
                <c:pt idx="12603">
                  <c:v>41914</c:v>
                </c:pt>
                <c:pt idx="12604">
                  <c:v>41915</c:v>
                </c:pt>
                <c:pt idx="12605">
                  <c:v>41916</c:v>
                </c:pt>
                <c:pt idx="12606">
                  <c:v>41917</c:v>
                </c:pt>
                <c:pt idx="12607">
                  <c:v>41918</c:v>
                </c:pt>
                <c:pt idx="12608">
                  <c:v>41919</c:v>
                </c:pt>
                <c:pt idx="12609">
                  <c:v>41920</c:v>
                </c:pt>
                <c:pt idx="12610">
                  <c:v>41921</c:v>
                </c:pt>
                <c:pt idx="12611">
                  <c:v>41922</c:v>
                </c:pt>
                <c:pt idx="12612">
                  <c:v>41923</c:v>
                </c:pt>
                <c:pt idx="12613">
                  <c:v>41924</c:v>
                </c:pt>
                <c:pt idx="12614">
                  <c:v>41925</c:v>
                </c:pt>
                <c:pt idx="12615">
                  <c:v>41926</c:v>
                </c:pt>
                <c:pt idx="12616">
                  <c:v>41927</c:v>
                </c:pt>
                <c:pt idx="12617">
                  <c:v>41928</c:v>
                </c:pt>
                <c:pt idx="12618">
                  <c:v>41929</c:v>
                </c:pt>
                <c:pt idx="12619">
                  <c:v>41930</c:v>
                </c:pt>
                <c:pt idx="12620">
                  <c:v>41931</c:v>
                </c:pt>
                <c:pt idx="12621">
                  <c:v>41932</c:v>
                </c:pt>
                <c:pt idx="12622">
                  <c:v>41933</c:v>
                </c:pt>
                <c:pt idx="12623">
                  <c:v>41934</c:v>
                </c:pt>
                <c:pt idx="12624">
                  <c:v>41935</c:v>
                </c:pt>
                <c:pt idx="12625">
                  <c:v>41936</c:v>
                </c:pt>
                <c:pt idx="12626">
                  <c:v>41937</c:v>
                </c:pt>
                <c:pt idx="12627">
                  <c:v>41938</c:v>
                </c:pt>
                <c:pt idx="12628">
                  <c:v>41939</c:v>
                </c:pt>
                <c:pt idx="12629">
                  <c:v>41940</c:v>
                </c:pt>
                <c:pt idx="12630">
                  <c:v>41941</c:v>
                </c:pt>
                <c:pt idx="12631">
                  <c:v>41942</c:v>
                </c:pt>
                <c:pt idx="12632">
                  <c:v>41943</c:v>
                </c:pt>
                <c:pt idx="12633">
                  <c:v>41944</c:v>
                </c:pt>
                <c:pt idx="12634">
                  <c:v>41945</c:v>
                </c:pt>
                <c:pt idx="12635">
                  <c:v>41946</c:v>
                </c:pt>
                <c:pt idx="12636">
                  <c:v>41947</c:v>
                </c:pt>
                <c:pt idx="12637">
                  <c:v>41948</c:v>
                </c:pt>
                <c:pt idx="12638">
                  <c:v>41949</c:v>
                </c:pt>
                <c:pt idx="12639">
                  <c:v>41950</c:v>
                </c:pt>
                <c:pt idx="12640">
                  <c:v>41951</c:v>
                </c:pt>
                <c:pt idx="12641">
                  <c:v>41952</c:v>
                </c:pt>
                <c:pt idx="12642">
                  <c:v>41953</c:v>
                </c:pt>
                <c:pt idx="12643">
                  <c:v>41954</c:v>
                </c:pt>
                <c:pt idx="12644">
                  <c:v>41955</c:v>
                </c:pt>
                <c:pt idx="12645">
                  <c:v>41956</c:v>
                </c:pt>
                <c:pt idx="12646">
                  <c:v>41957</c:v>
                </c:pt>
                <c:pt idx="12647">
                  <c:v>41958</c:v>
                </c:pt>
                <c:pt idx="12648">
                  <c:v>41959</c:v>
                </c:pt>
                <c:pt idx="12649">
                  <c:v>41960</c:v>
                </c:pt>
                <c:pt idx="12650">
                  <c:v>41961</c:v>
                </c:pt>
                <c:pt idx="12651">
                  <c:v>41962</c:v>
                </c:pt>
                <c:pt idx="12652">
                  <c:v>41963</c:v>
                </c:pt>
                <c:pt idx="12653">
                  <c:v>41964</c:v>
                </c:pt>
                <c:pt idx="12654">
                  <c:v>41965</c:v>
                </c:pt>
                <c:pt idx="12655">
                  <c:v>41966</c:v>
                </c:pt>
                <c:pt idx="12656">
                  <c:v>41967</c:v>
                </c:pt>
                <c:pt idx="12657">
                  <c:v>41968</c:v>
                </c:pt>
                <c:pt idx="12658">
                  <c:v>41969</c:v>
                </c:pt>
                <c:pt idx="12659">
                  <c:v>41970</c:v>
                </c:pt>
                <c:pt idx="12660">
                  <c:v>41971</c:v>
                </c:pt>
                <c:pt idx="12661">
                  <c:v>41972</c:v>
                </c:pt>
                <c:pt idx="12662">
                  <c:v>41973</c:v>
                </c:pt>
                <c:pt idx="12663">
                  <c:v>41974</c:v>
                </c:pt>
                <c:pt idx="12664">
                  <c:v>41975</c:v>
                </c:pt>
                <c:pt idx="12665">
                  <c:v>41976</c:v>
                </c:pt>
                <c:pt idx="12666">
                  <c:v>41977</c:v>
                </c:pt>
                <c:pt idx="12667">
                  <c:v>41978</c:v>
                </c:pt>
                <c:pt idx="12668">
                  <c:v>41979</c:v>
                </c:pt>
                <c:pt idx="12669">
                  <c:v>41980</c:v>
                </c:pt>
                <c:pt idx="12670">
                  <c:v>41981</c:v>
                </c:pt>
                <c:pt idx="12671">
                  <c:v>41982</c:v>
                </c:pt>
                <c:pt idx="12672">
                  <c:v>41983</c:v>
                </c:pt>
                <c:pt idx="12673">
                  <c:v>41984</c:v>
                </c:pt>
                <c:pt idx="12674">
                  <c:v>41985</c:v>
                </c:pt>
                <c:pt idx="12675">
                  <c:v>41986</c:v>
                </c:pt>
                <c:pt idx="12676">
                  <c:v>41987</c:v>
                </c:pt>
                <c:pt idx="12677">
                  <c:v>41988</c:v>
                </c:pt>
                <c:pt idx="12678">
                  <c:v>41989</c:v>
                </c:pt>
                <c:pt idx="12679">
                  <c:v>41990</c:v>
                </c:pt>
                <c:pt idx="12680">
                  <c:v>41991</c:v>
                </c:pt>
                <c:pt idx="12681">
                  <c:v>41992</c:v>
                </c:pt>
                <c:pt idx="12682">
                  <c:v>41993</c:v>
                </c:pt>
                <c:pt idx="12683">
                  <c:v>41994</c:v>
                </c:pt>
                <c:pt idx="12684">
                  <c:v>41995</c:v>
                </c:pt>
                <c:pt idx="12685">
                  <c:v>41996</c:v>
                </c:pt>
                <c:pt idx="12686">
                  <c:v>41997</c:v>
                </c:pt>
                <c:pt idx="12687">
                  <c:v>41998</c:v>
                </c:pt>
                <c:pt idx="12688">
                  <c:v>41999</c:v>
                </c:pt>
                <c:pt idx="12689">
                  <c:v>42000</c:v>
                </c:pt>
                <c:pt idx="12690">
                  <c:v>42001</c:v>
                </c:pt>
                <c:pt idx="12691">
                  <c:v>42002</c:v>
                </c:pt>
                <c:pt idx="12692">
                  <c:v>42003</c:v>
                </c:pt>
                <c:pt idx="12693">
                  <c:v>42004</c:v>
                </c:pt>
                <c:pt idx="12694">
                  <c:v>42005</c:v>
                </c:pt>
                <c:pt idx="12695">
                  <c:v>42006</c:v>
                </c:pt>
                <c:pt idx="12696">
                  <c:v>42007</c:v>
                </c:pt>
                <c:pt idx="12697">
                  <c:v>42008</c:v>
                </c:pt>
                <c:pt idx="12698">
                  <c:v>42009</c:v>
                </c:pt>
                <c:pt idx="12699">
                  <c:v>42010</c:v>
                </c:pt>
                <c:pt idx="12700">
                  <c:v>42011</c:v>
                </c:pt>
                <c:pt idx="12701">
                  <c:v>42012</c:v>
                </c:pt>
                <c:pt idx="12702">
                  <c:v>42013</c:v>
                </c:pt>
                <c:pt idx="12703">
                  <c:v>42014</c:v>
                </c:pt>
                <c:pt idx="12704">
                  <c:v>42015</c:v>
                </c:pt>
                <c:pt idx="12705">
                  <c:v>42016</c:v>
                </c:pt>
                <c:pt idx="12706">
                  <c:v>42017</c:v>
                </c:pt>
                <c:pt idx="12707">
                  <c:v>42018</c:v>
                </c:pt>
                <c:pt idx="12708">
                  <c:v>42019</c:v>
                </c:pt>
                <c:pt idx="12709">
                  <c:v>42020</c:v>
                </c:pt>
                <c:pt idx="12710">
                  <c:v>42021</c:v>
                </c:pt>
                <c:pt idx="12711">
                  <c:v>42022</c:v>
                </c:pt>
                <c:pt idx="12712">
                  <c:v>42023</c:v>
                </c:pt>
                <c:pt idx="12713">
                  <c:v>42024</c:v>
                </c:pt>
                <c:pt idx="12714">
                  <c:v>42025</c:v>
                </c:pt>
                <c:pt idx="12715">
                  <c:v>42026</c:v>
                </c:pt>
                <c:pt idx="12716">
                  <c:v>42027</c:v>
                </c:pt>
                <c:pt idx="12717">
                  <c:v>42028</c:v>
                </c:pt>
                <c:pt idx="12718">
                  <c:v>42029</c:v>
                </c:pt>
                <c:pt idx="12719">
                  <c:v>42030</c:v>
                </c:pt>
                <c:pt idx="12720">
                  <c:v>42031</c:v>
                </c:pt>
                <c:pt idx="12721">
                  <c:v>42032</c:v>
                </c:pt>
                <c:pt idx="12722">
                  <c:v>42033</c:v>
                </c:pt>
                <c:pt idx="12723">
                  <c:v>42034</c:v>
                </c:pt>
                <c:pt idx="12724">
                  <c:v>42035</c:v>
                </c:pt>
                <c:pt idx="12725">
                  <c:v>42036</c:v>
                </c:pt>
                <c:pt idx="12726">
                  <c:v>42037</c:v>
                </c:pt>
                <c:pt idx="12727">
                  <c:v>42038</c:v>
                </c:pt>
                <c:pt idx="12728">
                  <c:v>42039</c:v>
                </c:pt>
                <c:pt idx="12729">
                  <c:v>42040</c:v>
                </c:pt>
                <c:pt idx="12730">
                  <c:v>42041</c:v>
                </c:pt>
                <c:pt idx="12731">
                  <c:v>42042</c:v>
                </c:pt>
                <c:pt idx="12732">
                  <c:v>42043</c:v>
                </c:pt>
                <c:pt idx="12733">
                  <c:v>42044</c:v>
                </c:pt>
                <c:pt idx="12734">
                  <c:v>42045</c:v>
                </c:pt>
                <c:pt idx="12735">
                  <c:v>42046</c:v>
                </c:pt>
                <c:pt idx="12736">
                  <c:v>42047</c:v>
                </c:pt>
                <c:pt idx="12737">
                  <c:v>42048</c:v>
                </c:pt>
                <c:pt idx="12738">
                  <c:v>42049</c:v>
                </c:pt>
                <c:pt idx="12739">
                  <c:v>42050</c:v>
                </c:pt>
                <c:pt idx="12740">
                  <c:v>42051</c:v>
                </c:pt>
                <c:pt idx="12741">
                  <c:v>42052</c:v>
                </c:pt>
                <c:pt idx="12742">
                  <c:v>42053</c:v>
                </c:pt>
                <c:pt idx="12743">
                  <c:v>42054</c:v>
                </c:pt>
                <c:pt idx="12744">
                  <c:v>42055</c:v>
                </c:pt>
                <c:pt idx="12745">
                  <c:v>42056</c:v>
                </c:pt>
                <c:pt idx="12746">
                  <c:v>42057</c:v>
                </c:pt>
                <c:pt idx="12747">
                  <c:v>42058</c:v>
                </c:pt>
                <c:pt idx="12748">
                  <c:v>42059</c:v>
                </c:pt>
                <c:pt idx="12749">
                  <c:v>42060</c:v>
                </c:pt>
                <c:pt idx="12750">
                  <c:v>42061</c:v>
                </c:pt>
                <c:pt idx="12751">
                  <c:v>42062</c:v>
                </c:pt>
                <c:pt idx="12752">
                  <c:v>42063</c:v>
                </c:pt>
                <c:pt idx="12753">
                  <c:v>42064</c:v>
                </c:pt>
                <c:pt idx="12754">
                  <c:v>42065</c:v>
                </c:pt>
                <c:pt idx="12755">
                  <c:v>42066</c:v>
                </c:pt>
                <c:pt idx="12756">
                  <c:v>42067</c:v>
                </c:pt>
                <c:pt idx="12757">
                  <c:v>42068</c:v>
                </c:pt>
                <c:pt idx="12758">
                  <c:v>42069</c:v>
                </c:pt>
                <c:pt idx="12759">
                  <c:v>42070</c:v>
                </c:pt>
                <c:pt idx="12760">
                  <c:v>42071</c:v>
                </c:pt>
                <c:pt idx="12761">
                  <c:v>42072</c:v>
                </c:pt>
                <c:pt idx="12762">
                  <c:v>42073</c:v>
                </c:pt>
                <c:pt idx="12763">
                  <c:v>42074</c:v>
                </c:pt>
                <c:pt idx="12764">
                  <c:v>42075</c:v>
                </c:pt>
                <c:pt idx="12765">
                  <c:v>42076</c:v>
                </c:pt>
                <c:pt idx="12766">
                  <c:v>42077</c:v>
                </c:pt>
                <c:pt idx="12767">
                  <c:v>42078</c:v>
                </c:pt>
                <c:pt idx="12768">
                  <c:v>42079</c:v>
                </c:pt>
                <c:pt idx="12769">
                  <c:v>42080</c:v>
                </c:pt>
                <c:pt idx="12770">
                  <c:v>42081</c:v>
                </c:pt>
                <c:pt idx="12771">
                  <c:v>42082</c:v>
                </c:pt>
                <c:pt idx="12772">
                  <c:v>42083</c:v>
                </c:pt>
                <c:pt idx="12773">
                  <c:v>42084</c:v>
                </c:pt>
                <c:pt idx="12774">
                  <c:v>42085</c:v>
                </c:pt>
                <c:pt idx="12775">
                  <c:v>42086</c:v>
                </c:pt>
                <c:pt idx="12776">
                  <c:v>42087</c:v>
                </c:pt>
                <c:pt idx="12777">
                  <c:v>42088</c:v>
                </c:pt>
                <c:pt idx="12778">
                  <c:v>42089</c:v>
                </c:pt>
                <c:pt idx="12779">
                  <c:v>42090</c:v>
                </c:pt>
                <c:pt idx="12780">
                  <c:v>42091</c:v>
                </c:pt>
                <c:pt idx="12781">
                  <c:v>42092</c:v>
                </c:pt>
                <c:pt idx="12782">
                  <c:v>42093</c:v>
                </c:pt>
                <c:pt idx="12783">
                  <c:v>42094</c:v>
                </c:pt>
                <c:pt idx="12784">
                  <c:v>42095</c:v>
                </c:pt>
                <c:pt idx="12785">
                  <c:v>42096</c:v>
                </c:pt>
                <c:pt idx="12786">
                  <c:v>42097</c:v>
                </c:pt>
                <c:pt idx="12787">
                  <c:v>42098</c:v>
                </c:pt>
                <c:pt idx="12788">
                  <c:v>42099</c:v>
                </c:pt>
                <c:pt idx="12789">
                  <c:v>42100</c:v>
                </c:pt>
                <c:pt idx="12790">
                  <c:v>42101</c:v>
                </c:pt>
                <c:pt idx="12791">
                  <c:v>42102</c:v>
                </c:pt>
                <c:pt idx="12792">
                  <c:v>42103</c:v>
                </c:pt>
                <c:pt idx="12793">
                  <c:v>42104</c:v>
                </c:pt>
                <c:pt idx="12794">
                  <c:v>42105</c:v>
                </c:pt>
                <c:pt idx="12795">
                  <c:v>42106</c:v>
                </c:pt>
                <c:pt idx="12796">
                  <c:v>42107</c:v>
                </c:pt>
                <c:pt idx="12797">
                  <c:v>42108</c:v>
                </c:pt>
                <c:pt idx="12798">
                  <c:v>42109</c:v>
                </c:pt>
                <c:pt idx="12799">
                  <c:v>42110</c:v>
                </c:pt>
                <c:pt idx="12800">
                  <c:v>42111</c:v>
                </c:pt>
                <c:pt idx="12801">
                  <c:v>42112</c:v>
                </c:pt>
                <c:pt idx="12802">
                  <c:v>42113</c:v>
                </c:pt>
                <c:pt idx="12803">
                  <c:v>42114</c:v>
                </c:pt>
                <c:pt idx="12804">
                  <c:v>42115</c:v>
                </c:pt>
                <c:pt idx="12805">
                  <c:v>42116</c:v>
                </c:pt>
                <c:pt idx="12806">
                  <c:v>42117</c:v>
                </c:pt>
                <c:pt idx="12807">
                  <c:v>42118</c:v>
                </c:pt>
                <c:pt idx="12808">
                  <c:v>42119</c:v>
                </c:pt>
                <c:pt idx="12809">
                  <c:v>42120</c:v>
                </c:pt>
                <c:pt idx="12810">
                  <c:v>42121</c:v>
                </c:pt>
                <c:pt idx="12811">
                  <c:v>42122</c:v>
                </c:pt>
                <c:pt idx="12812">
                  <c:v>42123</c:v>
                </c:pt>
                <c:pt idx="12813">
                  <c:v>42124</c:v>
                </c:pt>
                <c:pt idx="12814">
                  <c:v>42125</c:v>
                </c:pt>
                <c:pt idx="12815">
                  <c:v>42126</c:v>
                </c:pt>
                <c:pt idx="12816">
                  <c:v>42127</c:v>
                </c:pt>
                <c:pt idx="12817">
                  <c:v>42128</c:v>
                </c:pt>
                <c:pt idx="12818">
                  <c:v>42129</c:v>
                </c:pt>
                <c:pt idx="12819">
                  <c:v>42130</c:v>
                </c:pt>
                <c:pt idx="12820">
                  <c:v>42131</c:v>
                </c:pt>
                <c:pt idx="12821">
                  <c:v>42132</c:v>
                </c:pt>
                <c:pt idx="12822">
                  <c:v>42133</c:v>
                </c:pt>
                <c:pt idx="12823">
                  <c:v>42134</c:v>
                </c:pt>
                <c:pt idx="12824">
                  <c:v>42135</c:v>
                </c:pt>
                <c:pt idx="12825">
                  <c:v>42136</c:v>
                </c:pt>
                <c:pt idx="12826">
                  <c:v>42137</c:v>
                </c:pt>
                <c:pt idx="12827">
                  <c:v>42138</c:v>
                </c:pt>
                <c:pt idx="12828">
                  <c:v>42139</c:v>
                </c:pt>
                <c:pt idx="12829">
                  <c:v>42140</c:v>
                </c:pt>
                <c:pt idx="12830">
                  <c:v>42141</c:v>
                </c:pt>
                <c:pt idx="12831">
                  <c:v>42142</c:v>
                </c:pt>
                <c:pt idx="12832">
                  <c:v>42143</c:v>
                </c:pt>
                <c:pt idx="12833">
                  <c:v>42144</c:v>
                </c:pt>
                <c:pt idx="12834">
                  <c:v>42145</c:v>
                </c:pt>
                <c:pt idx="12835">
                  <c:v>42146</c:v>
                </c:pt>
                <c:pt idx="12836">
                  <c:v>42147</c:v>
                </c:pt>
                <c:pt idx="12837">
                  <c:v>42148</c:v>
                </c:pt>
                <c:pt idx="12838">
                  <c:v>42149</c:v>
                </c:pt>
                <c:pt idx="12839">
                  <c:v>42150</c:v>
                </c:pt>
                <c:pt idx="12840">
                  <c:v>42151</c:v>
                </c:pt>
                <c:pt idx="12841">
                  <c:v>42152</c:v>
                </c:pt>
                <c:pt idx="12842">
                  <c:v>42153</c:v>
                </c:pt>
                <c:pt idx="12843">
                  <c:v>42154</c:v>
                </c:pt>
                <c:pt idx="12844">
                  <c:v>42155</c:v>
                </c:pt>
                <c:pt idx="12845">
                  <c:v>42156</c:v>
                </c:pt>
                <c:pt idx="12846">
                  <c:v>42157</c:v>
                </c:pt>
                <c:pt idx="12847">
                  <c:v>42158</c:v>
                </c:pt>
                <c:pt idx="12848">
                  <c:v>42159</c:v>
                </c:pt>
                <c:pt idx="12849">
                  <c:v>42160</c:v>
                </c:pt>
                <c:pt idx="12850">
                  <c:v>42161</c:v>
                </c:pt>
                <c:pt idx="12851">
                  <c:v>42162</c:v>
                </c:pt>
                <c:pt idx="12852">
                  <c:v>42163</c:v>
                </c:pt>
                <c:pt idx="12853">
                  <c:v>42164</c:v>
                </c:pt>
                <c:pt idx="12854">
                  <c:v>42165</c:v>
                </c:pt>
                <c:pt idx="12855">
                  <c:v>42166</c:v>
                </c:pt>
                <c:pt idx="12856">
                  <c:v>42167</c:v>
                </c:pt>
                <c:pt idx="12857">
                  <c:v>42168</c:v>
                </c:pt>
                <c:pt idx="12858">
                  <c:v>42169</c:v>
                </c:pt>
                <c:pt idx="12859">
                  <c:v>42170</c:v>
                </c:pt>
                <c:pt idx="12860">
                  <c:v>42171</c:v>
                </c:pt>
                <c:pt idx="12861">
                  <c:v>42172</c:v>
                </c:pt>
                <c:pt idx="12862">
                  <c:v>42173</c:v>
                </c:pt>
                <c:pt idx="12863">
                  <c:v>42174</c:v>
                </c:pt>
                <c:pt idx="12864">
                  <c:v>42175</c:v>
                </c:pt>
                <c:pt idx="12865">
                  <c:v>42176</c:v>
                </c:pt>
                <c:pt idx="12866">
                  <c:v>42177</c:v>
                </c:pt>
                <c:pt idx="12867">
                  <c:v>42178</c:v>
                </c:pt>
                <c:pt idx="12868">
                  <c:v>42179</c:v>
                </c:pt>
                <c:pt idx="12869">
                  <c:v>42180</c:v>
                </c:pt>
                <c:pt idx="12870">
                  <c:v>42181</c:v>
                </c:pt>
                <c:pt idx="12871">
                  <c:v>42182</c:v>
                </c:pt>
                <c:pt idx="12872">
                  <c:v>42183</c:v>
                </c:pt>
                <c:pt idx="12873">
                  <c:v>42184</c:v>
                </c:pt>
                <c:pt idx="12874">
                  <c:v>42185</c:v>
                </c:pt>
                <c:pt idx="12875">
                  <c:v>42186</c:v>
                </c:pt>
                <c:pt idx="12876">
                  <c:v>42187</c:v>
                </c:pt>
                <c:pt idx="12877">
                  <c:v>42188</c:v>
                </c:pt>
                <c:pt idx="12878">
                  <c:v>42189</c:v>
                </c:pt>
                <c:pt idx="12879">
                  <c:v>42190</c:v>
                </c:pt>
                <c:pt idx="12880">
                  <c:v>42191</c:v>
                </c:pt>
                <c:pt idx="12881">
                  <c:v>42192</c:v>
                </c:pt>
                <c:pt idx="12882">
                  <c:v>42193</c:v>
                </c:pt>
                <c:pt idx="12883">
                  <c:v>42194</c:v>
                </c:pt>
                <c:pt idx="12884">
                  <c:v>42195</c:v>
                </c:pt>
                <c:pt idx="12885">
                  <c:v>42196</c:v>
                </c:pt>
                <c:pt idx="12886">
                  <c:v>42197</c:v>
                </c:pt>
                <c:pt idx="12887">
                  <c:v>42198</c:v>
                </c:pt>
                <c:pt idx="12888">
                  <c:v>42199</c:v>
                </c:pt>
                <c:pt idx="12889">
                  <c:v>42200</c:v>
                </c:pt>
                <c:pt idx="12890">
                  <c:v>42201</c:v>
                </c:pt>
                <c:pt idx="12891">
                  <c:v>42202</c:v>
                </c:pt>
                <c:pt idx="12892">
                  <c:v>42203</c:v>
                </c:pt>
                <c:pt idx="12893">
                  <c:v>42204</c:v>
                </c:pt>
                <c:pt idx="12894">
                  <c:v>42205</c:v>
                </c:pt>
                <c:pt idx="12895">
                  <c:v>42206</c:v>
                </c:pt>
                <c:pt idx="12896">
                  <c:v>42207</c:v>
                </c:pt>
                <c:pt idx="12897">
                  <c:v>42208</c:v>
                </c:pt>
                <c:pt idx="12898">
                  <c:v>42209</c:v>
                </c:pt>
                <c:pt idx="12899">
                  <c:v>42210</c:v>
                </c:pt>
                <c:pt idx="12900">
                  <c:v>42211</c:v>
                </c:pt>
                <c:pt idx="12901">
                  <c:v>42212</c:v>
                </c:pt>
                <c:pt idx="12902">
                  <c:v>42213</c:v>
                </c:pt>
                <c:pt idx="12903">
                  <c:v>42214</c:v>
                </c:pt>
                <c:pt idx="12904">
                  <c:v>42215</c:v>
                </c:pt>
                <c:pt idx="12905">
                  <c:v>42216</c:v>
                </c:pt>
                <c:pt idx="12906">
                  <c:v>42217</c:v>
                </c:pt>
                <c:pt idx="12907">
                  <c:v>42218</c:v>
                </c:pt>
                <c:pt idx="12908">
                  <c:v>42219</c:v>
                </c:pt>
                <c:pt idx="12909">
                  <c:v>42220</c:v>
                </c:pt>
                <c:pt idx="12910">
                  <c:v>42221</c:v>
                </c:pt>
                <c:pt idx="12911">
                  <c:v>42222</c:v>
                </c:pt>
                <c:pt idx="12912">
                  <c:v>42223</c:v>
                </c:pt>
                <c:pt idx="12913">
                  <c:v>42224</c:v>
                </c:pt>
                <c:pt idx="12914">
                  <c:v>42225</c:v>
                </c:pt>
                <c:pt idx="12915">
                  <c:v>42226</c:v>
                </c:pt>
                <c:pt idx="12916">
                  <c:v>42227</c:v>
                </c:pt>
                <c:pt idx="12917">
                  <c:v>42228</c:v>
                </c:pt>
                <c:pt idx="12918">
                  <c:v>42229</c:v>
                </c:pt>
                <c:pt idx="12919">
                  <c:v>42230</c:v>
                </c:pt>
                <c:pt idx="12920">
                  <c:v>42231</c:v>
                </c:pt>
                <c:pt idx="12921">
                  <c:v>42232</c:v>
                </c:pt>
                <c:pt idx="12922">
                  <c:v>42233</c:v>
                </c:pt>
                <c:pt idx="12923">
                  <c:v>42234</c:v>
                </c:pt>
                <c:pt idx="12924">
                  <c:v>42235</c:v>
                </c:pt>
                <c:pt idx="12925">
                  <c:v>42236</c:v>
                </c:pt>
                <c:pt idx="12926">
                  <c:v>42237</c:v>
                </c:pt>
                <c:pt idx="12927">
                  <c:v>42238</c:v>
                </c:pt>
                <c:pt idx="12928">
                  <c:v>42239</c:v>
                </c:pt>
                <c:pt idx="12929">
                  <c:v>42240</c:v>
                </c:pt>
                <c:pt idx="12930">
                  <c:v>42241</c:v>
                </c:pt>
                <c:pt idx="12931">
                  <c:v>42242</c:v>
                </c:pt>
                <c:pt idx="12932">
                  <c:v>42243</c:v>
                </c:pt>
                <c:pt idx="12933">
                  <c:v>42244</c:v>
                </c:pt>
                <c:pt idx="12934">
                  <c:v>42245</c:v>
                </c:pt>
                <c:pt idx="12935">
                  <c:v>42246</c:v>
                </c:pt>
                <c:pt idx="12936">
                  <c:v>42247</c:v>
                </c:pt>
                <c:pt idx="12937">
                  <c:v>42248</c:v>
                </c:pt>
                <c:pt idx="12938">
                  <c:v>42249</c:v>
                </c:pt>
                <c:pt idx="12939">
                  <c:v>42250</c:v>
                </c:pt>
                <c:pt idx="12940">
                  <c:v>42251</c:v>
                </c:pt>
                <c:pt idx="12941">
                  <c:v>42252</c:v>
                </c:pt>
                <c:pt idx="12942">
                  <c:v>42253</c:v>
                </c:pt>
                <c:pt idx="12943">
                  <c:v>42254</c:v>
                </c:pt>
                <c:pt idx="12944">
                  <c:v>42255</c:v>
                </c:pt>
                <c:pt idx="12945">
                  <c:v>42256</c:v>
                </c:pt>
                <c:pt idx="12946">
                  <c:v>42257</c:v>
                </c:pt>
                <c:pt idx="12947">
                  <c:v>42258</c:v>
                </c:pt>
                <c:pt idx="12948">
                  <c:v>42259</c:v>
                </c:pt>
                <c:pt idx="12949">
                  <c:v>42260</c:v>
                </c:pt>
                <c:pt idx="12950">
                  <c:v>42261</c:v>
                </c:pt>
                <c:pt idx="12951">
                  <c:v>42262</c:v>
                </c:pt>
                <c:pt idx="12952">
                  <c:v>42263</c:v>
                </c:pt>
                <c:pt idx="12953">
                  <c:v>42264</c:v>
                </c:pt>
                <c:pt idx="12954">
                  <c:v>42265</c:v>
                </c:pt>
                <c:pt idx="12955">
                  <c:v>42266</c:v>
                </c:pt>
                <c:pt idx="12956">
                  <c:v>42267</c:v>
                </c:pt>
                <c:pt idx="12957">
                  <c:v>42268</c:v>
                </c:pt>
                <c:pt idx="12958">
                  <c:v>42269</c:v>
                </c:pt>
                <c:pt idx="12959">
                  <c:v>42270</c:v>
                </c:pt>
                <c:pt idx="12960">
                  <c:v>42271</c:v>
                </c:pt>
                <c:pt idx="12961">
                  <c:v>42272</c:v>
                </c:pt>
                <c:pt idx="12962">
                  <c:v>42273</c:v>
                </c:pt>
                <c:pt idx="12963">
                  <c:v>42274</c:v>
                </c:pt>
                <c:pt idx="12964">
                  <c:v>42275</c:v>
                </c:pt>
                <c:pt idx="12965">
                  <c:v>42276</c:v>
                </c:pt>
                <c:pt idx="12966">
                  <c:v>42277</c:v>
                </c:pt>
                <c:pt idx="12967">
                  <c:v>42278</c:v>
                </c:pt>
                <c:pt idx="12968">
                  <c:v>42279</c:v>
                </c:pt>
                <c:pt idx="12969">
                  <c:v>42280</c:v>
                </c:pt>
                <c:pt idx="12970">
                  <c:v>42281</c:v>
                </c:pt>
                <c:pt idx="12971">
                  <c:v>42282</c:v>
                </c:pt>
                <c:pt idx="12972">
                  <c:v>42283</c:v>
                </c:pt>
                <c:pt idx="12973">
                  <c:v>42284</c:v>
                </c:pt>
                <c:pt idx="12974">
                  <c:v>42285</c:v>
                </c:pt>
                <c:pt idx="12975">
                  <c:v>42286</c:v>
                </c:pt>
                <c:pt idx="12976">
                  <c:v>42287</c:v>
                </c:pt>
                <c:pt idx="12977">
                  <c:v>42288</c:v>
                </c:pt>
                <c:pt idx="12978">
                  <c:v>42289</c:v>
                </c:pt>
                <c:pt idx="12979">
                  <c:v>42290</c:v>
                </c:pt>
                <c:pt idx="12980">
                  <c:v>42291</c:v>
                </c:pt>
                <c:pt idx="12981">
                  <c:v>42292</c:v>
                </c:pt>
                <c:pt idx="12982">
                  <c:v>42293</c:v>
                </c:pt>
                <c:pt idx="12983">
                  <c:v>42294</c:v>
                </c:pt>
                <c:pt idx="12984">
                  <c:v>42295</c:v>
                </c:pt>
                <c:pt idx="12985">
                  <c:v>42296</c:v>
                </c:pt>
                <c:pt idx="12986">
                  <c:v>42297</c:v>
                </c:pt>
                <c:pt idx="12987">
                  <c:v>42298</c:v>
                </c:pt>
                <c:pt idx="12988">
                  <c:v>42299</c:v>
                </c:pt>
                <c:pt idx="12989">
                  <c:v>42300</c:v>
                </c:pt>
                <c:pt idx="12990">
                  <c:v>42301</c:v>
                </c:pt>
                <c:pt idx="12991">
                  <c:v>42302</c:v>
                </c:pt>
                <c:pt idx="12992">
                  <c:v>42303</c:v>
                </c:pt>
                <c:pt idx="12993">
                  <c:v>42304</c:v>
                </c:pt>
                <c:pt idx="12994">
                  <c:v>42305</c:v>
                </c:pt>
                <c:pt idx="12995">
                  <c:v>42306</c:v>
                </c:pt>
                <c:pt idx="12996">
                  <c:v>42307</c:v>
                </c:pt>
                <c:pt idx="12997">
                  <c:v>42308</c:v>
                </c:pt>
                <c:pt idx="12998">
                  <c:v>42309</c:v>
                </c:pt>
                <c:pt idx="12999">
                  <c:v>42310</c:v>
                </c:pt>
                <c:pt idx="13000">
                  <c:v>42311</c:v>
                </c:pt>
                <c:pt idx="13001">
                  <c:v>42312</c:v>
                </c:pt>
                <c:pt idx="13002">
                  <c:v>42313</c:v>
                </c:pt>
                <c:pt idx="13003">
                  <c:v>42314</c:v>
                </c:pt>
                <c:pt idx="13004">
                  <c:v>42315</c:v>
                </c:pt>
                <c:pt idx="13005">
                  <c:v>42316</c:v>
                </c:pt>
                <c:pt idx="13006">
                  <c:v>42317</c:v>
                </c:pt>
                <c:pt idx="13007">
                  <c:v>42318</c:v>
                </c:pt>
                <c:pt idx="13008">
                  <c:v>42319</c:v>
                </c:pt>
                <c:pt idx="13009">
                  <c:v>42320</c:v>
                </c:pt>
                <c:pt idx="13010">
                  <c:v>42321</c:v>
                </c:pt>
                <c:pt idx="13011">
                  <c:v>42322</c:v>
                </c:pt>
                <c:pt idx="13012">
                  <c:v>42323</c:v>
                </c:pt>
                <c:pt idx="13013">
                  <c:v>42324</c:v>
                </c:pt>
                <c:pt idx="13014">
                  <c:v>42325</c:v>
                </c:pt>
                <c:pt idx="13015">
                  <c:v>42326</c:v>
                </c:pt>
                <c:pt idx="13016">
                  <c:v>42327</c:v>
                </c:pt>
                <c:pt idx="13017">
                  <c:v>42328</c:v>
                </c:pt>
                <c:pt idx="13018">
                  <c:v>42329</c:v>
                </c:pt>
                <c:pt idx="13019">
                  <c:v>42330</c:v>
                </c:pt>
                <c:pt idx="13020">
                  <c:v>42331</c:v>
                </c:pt>
                <c:pt idx="13021">
                  <c:v>42332</c:v>
                </c:pt>
                <c:pt idx="13022">
                  <c:v>42333</c:v>
                </c:pt>
                <c:pt idx="13023">
                  <c:v>42334</c:v>
                </c:pt>
                <c:pt idx="13024">
                  <c:v>42335</c:v>
                </c:pt>
                <c:pt idx="13025">
                  <c:v>42336</c:v>
                </c:pt>
                <c:pt idx="13026">
                  <c:v>42337</c:v>
                </c:pt>
                <c:pt idx="13027">
                  <c:v>42338</c:v>
                </c:pt>
                <c:pt idx="13028">
                  <c:v>42339</c:v>
                </c:pt>
                <c:pt idx="13029">
                  <c:v>42340</c:v>
                </c:pt>
                <c:pt idx="13030">
                  <c:v>42341</c:v>
                </c:pt>
                <c:pt idx="13031">
                  <c:v>42342</c:v>
                </c:pt>
                <c:pt idx="13032">
                  <c:v>42343</c:v>
                </c:pt>
                <c:pt idx="13033">
                  <c:v>42344</c:v>
                </c:pt>
                <c:pt idx="13034">
                  <c:v>42345</c:v>
                </c:pt>
                <c:pt idx="13035">
                  <c:v>42346</c:v>
                </c:pt>
                <c:pt idx="13036">
                  <c:v>42347</c:v>
                </c:pt>
                <c:pt idx="13037">
                  <c:v>42348</c:v>
                </c:pt>
                <c:pt idx="13038">
                  <c:v>42349</c:v>
                </c:pt>
                <c:pt idx="13039">
                  <c:v>42350</c:v>
                </c:pt>
                <c:pt idx="13040">
                  <c:v>42351</c:v>
                </c:pt>
                <c:pt idx="13041">
                  <c:v>42352</c:v>
                </c:pt>
                <c:pt idx="13042">
                  <c:v>42353</c:v>
                </c:pt>
                <c:pt idx="13043">
                  <c:v>42354</c:v>
                </c:pt>
                <c:pt idx="13044">
                  <c:v>42355</c:v>
                </c:pt>
                <c:pt idx="13045">
                  <c:v>42356</c:v>
                </c:pt>
                <c:pt idx="13046">
                  <c:v>42357</c:v>
                </c:pt>
                <c:pt idx="13047">
                  <c:v>42358</c:v>
                </c:pt>
                <c:pt idx="13048">
                  <c:v>42359</c:v>
                </c:pt>
                <c:pt idx="13049">
                  <c:v>42360</c:v>
                </c:pt>
                <c:pt idx="13050">
                  <c:v>42361</c:v>
                </c:pt>
                <c:pt idx="13051">
                  <c:v>42362</c:v>
                </c:pt>
                <c:pt idx="13052">
                  <c:v>42363</c:v>
                </c:pt>
                <c:pt idx="13053">
                  <c:v>42364</c:v>
                </c:pt>
                <c:pt idx="13054">
                  <c:v>42365</c:v>
                </c:pt>
                <c:pt idx="13055">
                  <c:v>42366</c:v>
                </c:pt>
                <c:pt idx="13056">
                  <c:v>42367</c:v>
                </c:pt>
                <c:pt idx="13057">
                  <c:v>42368</c:v>
                </c:pt>
                <c:pt idx="13058">
                  <c:v>42369</c:v>
                </c:pt>
                <c:pt idx="13059">
                  <c:v>42370</c:v>
                </c:pt>
                <c:pt idx="13060">
                  <c:v>42371</c:v>
                </c:pt>
                <c:pt idx="13061">
                  <c:v>42372</c:v>
                </c:pt>
                <c:pt idx="13062">
                  <c:v>42373</c:v>
                </c:pt>
                <c:pt idx="13063">
                  <c:v>42374</c:v>
                </c:pt>
                <c:pt idx="13064">
                  <c:v>42375</c:v>
                </c:pt>
                <c:pt idx="13065">
                  <c:v>42376</c:v>
                </c:pt>
                <c:pt idx="13066">
                  <c:v>42377</c:v>
                </c:pt>
                <c:pt idx="13067">
                  <c:v>42378</c:v>
                </c:pt>
                <c:pt idx="13068">
                  <c:v>42379</c:v>
                </c:pt>
                <c:pt idx="13069">
                  <c:v>42380</c:v>
                </c:pt>
                <c:pt idx="13070">
                  <c:v>42381</c:v>
                </c:pt>
                <c:pt idx="13071">
                  <c:v>42382</c:v>
                </c:pt>
                <c:pt idx="13072">
                  <c:v>42383</c:v>
                </c:pt>
                <c:pt idx="13073">
                  <c:v>42384</c:v>
                </c:pt>
                <c:pt idx="13074">
                  <c:v>42385</c:v>
                </c:pt>
                <c:pt idx="13075">
                  <c:v>42386</c:v>
                </c:pt>
                <c:pt idx="13076">
                  <c:v>42387</c:v>
                </c:pt>
                <c:pt idx="13077">
                  <c:v>42388</c:v>
                </c:pt>
                <c:pt idx="13078">
                  <c:v>42389</c:v>
                </c:pt>
                <c:pt idx="13079">
                  <c:v>42390</c:v>
                </c:pt>
                <c:pt idx="13080">
                  <c:v>42391</c:v>
                </c:pt>
                <c:pt idx="13081">
                  <c:v>42392</c:v>
                </c:pt>
                <c:pt idx="13082">
                  <c:v>42393</c:v>
                </c:pt>
                <c:pt idx="13083">
                  <c:v>42394</c:v>
                </c:pt>
                <c:pt idx="13084">
                  <c:v>42395</c:v>
                </c:pt>
                <c:pt idx="13085">
                  <c:v>42396</c:v>
                </c:pt>
                <c:pt idx="13086">
                  <c:v>42397</c:v>
                </c:pt>
                <c:pt idx="13087">
                  <c:v>42398</c:v>
                </c:pt>
                <c:pt idx="13088">
                  <c:v>42399</c:v>
                </c:pt>
                <c:pt idx="13089">
                  <c:v>42400</c:v>
                </c:pt>
                <c:pt idx="13090">
                  <c:v>42401</c:v>
                </c:pt>
                <c:pt idx="13091">
                  <c:v>42402</c:v>
                </c:pt>
                <c:pt idx="13092">
                  <c:v>42403</c:v>
                </c:pt>
                <c:pt idx="13093">
                  <c:v>42404</c:v>
                </c:pt>
                <c:pt idx="13094">
                  <c:v>42405</c:v>
                </c:pt>
                <c:pt idx="13095">
                  <c:v>42406</c:v>
                </c:pt>
                <c:pt idx="13096">
                  <c:v>42407</c:v>
                </c:pt>
                <c:pt idx="13097">
                  <c:v>42408</c:v>
                </c:pt>
                <c:pt idx="13098">
                  <c:v>42409</c:v>
                </c:pt>
                <c:pt idx="13099">
                  <c:v>42410</c:v>
                </c:pt>
                <c:pt idx="13100">
                  <c:v>42411</c:v>
                </c:pt>
                <c:pt idx="13101">
                  <c:v>42412</c:v>
                </c:pt>
                <c:pt idx="13102">
                  <c:v>42413</c:v>
                </c:pt>
                <c:pt idx="13103">
                  <c:v>42414</c:v>
                </c:pt>
                <c:pt idx="13104">
                  <c:v>42415</c:v>
                </c:pt>
                <c:pt idx="13105">
                  <c:v>42416</c:v>
                </c:pt>
                <c:pt idx="13106">
                  <c:v>42417</c:v>
                </c:pt>
                <c:pt idx="13107">
                  <c:v>42418</c:v>
                </c:pt>
                <c:pt idx="13108">
                  <c:v>42419</c:v>
                </c:pt>
                <c:pt idx="13109">
                  <c:v>42420</c:v>
                </c:pt>
                <c:pt idx="13110">
                  <c:v>42421</c:v>
                </c:pt>
                <c:pt idx="13111">
                  <c:v>42422</c:v>
                </c:pt>
                <c:pt idx="13112">
                  <c:v>42423</c:v>
                </c:pt>
                <c:pt idx="13113">
                  <c:v>42424</c:v>
                </c:pt>
                <c:pt idx="13114">
                  <c:v>42425</c:v>
                </c:pt>
                <c:pt idx="13115">
                  <c:v>42426</c:v>
                </c:pt>
                <c:pt idx="13116">
                  <c:v>42427</c:v>
                </c:pt>
                <c:pt idx="13117">
                  <c:v>42428</c:v>
                </c:pt>
                <c:pt idx="13118">
                  <c:v>42429</c:v>
                </c:pt>
                <c:pt idx="13119">
                  <c:v>42430</c:v>
                </c:pt>
                <c:pt idx="13120">
                  <c:v>42431</c:v>
                </c:pt>
                <c:pt idx="13121">
                  <c:v>42432</c:v>
                </c:pt>
                <c:pt idx="13122">
                  <c:v>42433</c:v>
                </c:pt>
                <c:pt idx="13123">
                  <c:v>42434</c:v>
                </c:pt>
                <c:pt idx="13124">
                  <c:v>42435</c:v>
                </c:pt>
                <c:pt idx="13125">
                  <c:v>42436</c:v>
                </c:pt>
                <c:pt idx="13126">
                  <c:v>42437</c:v>
                </c:pt>
                <c:pt idx="13127">
                  <c:v>42438</c:v>
                </c:pt>
                <c:pt idx="13128">
                  <c:v>42439</c:v>
                </c:pt>
                <c:pt idx="13129">
                  <c:v>42440</c:v>
                </c:pt>
                <c:pt idx="13130">
                  <c:v>42441</c:v>
                </c:pt>
                <c:pt idx="13131">
                  <c:v>42442</c:v>
                </c:pt>
                <c:pt idx="13132">
                  <c:v>42443</c:v>
                </c:pt>
                <c:pt idx="13133">
                  <c:v>42444</c:v>
                </c:pt>
                <c:pt idx="13134">
                  <c:v>42445</c:v>
                </c:pt>
                <c:pt idx="13135">
                  <c:v>42446</c:v>
                </c:pt>
                <c:pt idx="13136">
                  <c:v>42447</c:v>
                </c:pt>
                <c:pt idx="13137">
                  <c:v>42448</c:v>
                </c:pt>
                <c:pt idx="13138">
                  <c:v>42449</c:v>
                </c:pt>
                <c:pt idx="13139">
                  <c:v>42450</c:v>
                </c:pt>
                <c:pt idx="13140">
                  <c:v>42451</c:v>
                </c:pt>
                <c:pt idx="13141">
                  <c:v>42452</c:v>
                </c:pt>
                <c:pt idx="13142">
                  <c:v>42453</c:v>
                </c:pt>
                <c:pt idx="13143">
                  <c:v>42454</c:v>
                </c:pt>
                <c:pt idx="13144">
                  <c:v>42455</c:v>
                </c:pt>
                <c:pt idx="13145">
                  <c:v>42456</c:v>
                </c:pt>
                <c:pt idx="13146">
                  <c:v>42457</c:v>
                </c:pt>
                <c:pt idx="13147">
                  <c:v>42458</c:v>
                </c:pt>
                <c:pt idx="13148">
                  <c:v>42459</c:v>
                </c:pt>
                <c:pt idx="13149">
                  <c:v>42460</c:v>
                </c:pt>
                <c:pt idx="13150">
                  <c:v>42461</c:v>
                </c:pt>
                <c:pt idx="13151">
                  <c:v>42462</c:v>
                </c:pt>
                <c:pt idx="13152">
                  <c:v>42463</c:v>
                </c:pt>
                <c:pt idx="13153">
                  <c:v>42464</c:v>
                </c:pt>
                <c:pt idx="13154">
                  <c:v>42465</c:v>
                </c:pt>
                <c:pt idx="13155">
                  <c:v>42466</c:v>
                </c:pt>
                <c:pt idx="13156">
                  <c:v>42467</c:v>
                </c:pt>
                <c:pt idx="13157">
                  <c:v>42468</c:v>
                </c:pt>
                <c:pt idx="13158">
                  <c:v>42469</c:v>
                </c:pt>
                <c:pt idx="13159">
                  <c:v>42470</c:v>
                </c:pt>
                <c:pt idx="13160">
                  <c:v>42471</c:v>
                </c:pt>
                <c:pt idx="13161">
                  <c:v>42472</c:v>
                </c:pt>
                <c:pt idx="13162">
                  <c:v>42473</c:v>
                </c:pt>
                <c:pt idx="13163">
                  <c:v>42474</c:v>
                </c:pt>
                <c:pt idx="13164">
                  <c:v>42475</c:v>
                </c:pt>
                <c:pt idx="13165">
                  <c:v>42476</c:v>
                </c:pt>
                <c:pt idx="13166">
                  <c:v>42477</c:v>
                </c:pt>
                <c:pt idx="13167">
                  <c:v>42478</c:v>
                </c:pt>
                <c:pt idx="13168">
                  <c:v>42479</c:v>
                </c:pt>
                <c:pt idx="13169">
                  <c:v>42480</c:v>
                </c:pt>
                <c:pt idx="13170">
                  <c:v>42481</c:v>
                </c:pt>
                <c:pt idx="13171">
                  <c:v>42482</c:v>
                </c:pt>
                <c:pt idx="13172">
                  <c:v>42483</c:v>
                </c:pt>
                <c:pt idx="13173">
                  <c:v>42484</c:v>
                </c:pt>
                <c:pt idx="13174">
                  <c:v>42485</c:v>
                </c:pt>
                <c:pt idx="13175">
                  <c:v>42486</c:v>
                </c:pt>
                <c:pt idx="13176">
                  <c:v>42487</c:v>
                </c:pt>
                <c:pt idx="13177">
                  <c:v>42488</c:v>
                </c:pt>
                <c:pt idx="13178">
                  <c:v>42489</c:v>
                </c:pt>
                <c:pt idx="13179">
                  <c:v>42490</c:v>
                </c:pt>
                <c:pt idx="13180">
                  <c:v>42491</c:v>
                </c:pt>
                <c:pt idx="13181">
                  <c:v>42492</c:v>
                </c:pt>
                <c:pt idx="13182">
                  <c:v>42493</c:v>
                </c:pt>
                <c:pt idx="13183">
                  <c:v>42494</c:v>
                </c:pt>
                <c:pt idx="13184">
                  <c:v>42495</c:v>
                </c:pt>
                <c:pt idx="13185">
                  <c:v>42496</c:v>
                </c:pt>
                <c:pt idx="13186">
                  <c:v>42497</c:v>
                </c:pt>
                <c:pt idx="13187">
                  <c:v>42498</c:v>
                </c:pt>
                <c:pt idx="13188">
                  <c:v>42499</c:v>
                </c:pt>
                <c:pt idx="13189">
                  <c:v>42500</c:v>
                </c:pt>
                <c:pt idx="13190">
                  <c:v>42501</c:v>
                </c:pt>
                <c:pt idx="13191">
                  <c:v>42502</c:v>
                </c:pt>
                <c:pt idx="13192">
                  <c:v>42503</c:v>
                </c:pt>
                <c:pt idx="13193">
                  <c:v>42504</c:v>
                </c:pt>
                <c:pt idx="13194">
                  <c:v>42505</c:v>
                </c:pt>
                <c:pt idx="13195">
                  <c:v>42506</c:v>
                </c:pt>
                <c:pt idx="13196">
                  <c:v>42507</c:v>
                </c:pt>
                <c:pt idx="13197">
                  <c:v>42508</c:v>
                </c:pt>
                <c:pt idx="13198">
                  <c:v>42509</c:v>
                </c:pt>
                <c:pt idx="13199">
                  <c:v>42510</c:v>
                </c:pt>
                <c:pt idx="13200">
                  <c:v>42511</c:v>
                </c:pt>
                <c:pt idx="13201">
                  <c:v>42512</c:v>
                </c:pt>
                <c:pt idx="13202">
                  <c:v>42513</c:v>
                </c:pt>
                <c:pt idx="13203">
                  <c:v>42514</c:v>
                </c:pt>
                <c:pt idx="13204">
                  <c:v>42515</c:v>
                </c:pt>
                <c:pt idx="13205">
                  <c:v>42516</c:v>
                </c:pt>
                <c:pt idx="13206">
                  <c:v>42517</c:v>
                </c:pt>
                <c:pt idx="13207">
                  <c:v>42518</c:v>
                </c:pt>
                <c:pt idx="13208">
                  <c:v>42519</c:v>
                </c:pt>
                <c:pt idx="13209">
                  <c:v>42520</c:v>
                </c:pt>
                <c:pt idx="13210">
                  <c:v>42521</c:v>
                </c:pt>
                <c:pt idx="13211">
                  <c:v>42522</c:v>
                </c:pt>
                <c:pt idx="13212">
                  <c:v>42523</c:v>
                </c:pt>
                <c:pt idx="13213">
                  <c:v>42524</c:v>
                </c:pt>
                <c:pt idx="13214">
                  <c:v>42525</c:v>
                </c:pt>
                <c:pt idx="13215">
                  <c:v>42526</c:v>
                </c:pt>
                <c:pt idx="13216">
                  <c:v>42527</c:v>
                </c:pt>
                <c:pt idx="13217">
                  <c:v>42528</c:v>
                </c:pt>
                <c:pt idx="13218">
                  <c:v>42529</c:v>
                </c:pt>
                <c:pt idx="13219">
                  <c:v>42530</c:v>
                </c:pt>
                <c:pt idx="13220">
                  <c:v>42531</c:v>
                </c:pt>
                <c:pt idx="13221">
                  <c:v>42532</c:v>
                </c:pt>
                <c:pt idx="13222">
                  <c:v>42533</c:v>
                </c:pt>
                <c:pt idx="13223">
                  <c:v>42534</c:v>
                </c:pt>
                <c:pt idx="13224">
                  <c:v>42535</c:v>
                </c:pt>
                <c:pt idx="13225">
                  <c:v>42536</c:v>
                </c:pt>
                <c:pt idx="13226">
                  <c:v>42537</c:v>
                </c:pt>
                <c:pt idx="13227">
                  <c:v>42538</c:v>
                </c:pt>
                <c:pt idx="13228">
                  <c:v>42539</c:v>
                </c:pt>
                <c:pt idx="13229">
                  <c:v>42540</c:v>
                </c:pt>
                <c:pt idx="13230">
                  <c:v>42541</c:v>
                </c:pt>
                <c:pt idx="13231">
                  <c:v>42542</c:v>
                </c:pt>
                <c:pt idx="13232">
                  <c:v>42543</c:v>
                </c:pt>
                <c:pt idx="13233">
                  <c:v>42544</c:v>
                </c:pt>
                <c:pt idx="13234">
                  <c:v>42545</c:v>
                </c:pt>
                <c:pt idx="13235">
                  <c:v>42546</c:v>
                </c:pt>
                <c:pt idx="13236">
                  <c:v>42547</c:v>
                </c:pt>
                <c:pt idx="13237">
                  <c:v>42548</c:v>
                </c:pt>
                <c:pt idx="13238">
                  <c:v>42549</c:v>
                </c:pt>
                <c:pt idx="13239">
                  <c:v>42550</c:v>
                </c:pt>
                <c:pt idx="13240">
                  <c:v>42551</c:v>
                </c:pt>
                <c:pt idx="13241">
                  <c:v>42552</c:v>
                </c:pt>
                <c:pt idx="13242">
                  <c:v>42553</c:v>
                </c:pt>
                <c:pt idx="13243">
                  <c:v>42554</c:v>
                </c:pt>
                <c:pt idx="13244">
                  <c:v>42555</c:v>
                </c:pt>
                <c:pt idx="13245">
                  <c:v>42556</c:v>
                </c:pt>
                <c:pt idx="13246">
                  <c:v>42557</c:v>
                </c:pt>
                <c:pt idx="13247">
                  <c:v>42558</c:v>
                </c:pt>
                <c:pt idx="13248">
                  <c:v>42559</c:v>
                </c:pt>
                <c:pt idx="13249">
                  <c:v>42560</c:v>
                </c:pt>
                <c:pt idx="13250">
                  <c:v>42561</c:v>
                </c:pt>
                <c:pt idx="13251">
                  <c:v>42562</c:v>
                </c:pt>
                <c:pt idx="13252">
                  <c:v>42563</c:v>
                </c:pt>
                <c:pt idx="13253">
                  <c:v>42564</c:v>
                </c:pt>
                <c:pt idx="13254">
                  <c:v>42565</c:v>
                </c:pt>
                <c:pt idx="13255">
                  <c:v>42566</c:v>
                </c:pt>
                <c:pt idx="13256">
                  <c:v>42567</c:v>
                </c:pt>
                <c:pt idx="13257">
                  <c:v>42568</c:v>
                </c:pt>
                <c:pt idx="13258">
                  <c:v>42569</c:v>
                </c:pt>
                <c:pt idx="13259">
                  <c:v>42570</c:v>
                </c:pt>
                <c:pt idx="13260">
                  <c:v>42571</c:v>
                </c:pt>
                <c:pt idx="13261">
                  <c:v>42572</c:v>
                </c:pt>
                <c:pt idx="13262">
                  <c:v>42573</c:v>
                </c:pt>
                <c:pt idx="13263">
                  <c:v>42574</c:v>
                </c:pt>
                <c:pt idx="13264">
                  <c:v>42575</c:v>
                </c:pt>
                <c:pt idx="13265">
                  <c:v>42576</c:v>
                </c:pt>
                <c:pt idx="13266">
                  <c:v>42577</c:v>
                </c:pt>
                <c:pt idx="13267">
                  <c:v>42578</c:v>
                </c:pt>
                <c:pt idx="13268">
                  <c:v>42579</c:v>
                </c:pt>
                <c:pt idx="13269">
                  <c:v>42580</c:v>
                </c:pt>
                <c:pt idx="13270">
                  <c:v>42581</c:v>
                </c:pt>
                <c:pt idx="13271">
                  <c:v>42582</c:v>
                </c:pt>
                <c:pt idx="13272">
                  <c:v>42583</c:v>
                </c:pt>
                <c:pt idx="13273">
                  <c:v>42584</c:v>
                </c:pt>
                <c:pt idx="13274">
                  <c:v>42585</c:v>
                </c:pt>
                <c:pt idx="13275">
                  <c:v>42586</c:v>
                </c:pt>
                <c:pt idx="13276">
                  <c:v>42587</c:v>
                </c:pt>
                <c:pt idx="13277">
                  <c:v>42588</c:v>
                </c:pt>
                <c:pt idx="13278">
                  <c:v>42589</c:v>
                </c:pt>
                <c:pt idx="13279">
                  <c:v>42590</c:v>
                </c:pt>
                <c:pt idx="13280">
                  <c:v>42591</c:v>
                </c:pt>
                <c:pt idx="13281">
                  <c:v>42592</c:v>
                </c:pt>
                <c:pt idx="13282">
                  <c:v>42593</c:v>
                </c:pt>
                <c:pt idx="13283">
                  <c:v>42594</c:v>
                </c:pt>
                <c:pt idx="13284">
                  <c:v>42595</c:v>
                </c:pt>
                <c:pt idx="13285">
                  <c:v>42596</c:v>
                </c:pt>
                <c:pt idx="13286">
                  <c:v>42597</c:v>
                </c:pt>
                <c:pt idx="13287">
                  <c:v>42598</c:v>
                </c:pt>
                <c:pt idx="13288">
                  <c:v>42599</c:v>
                </c:pt>
                <c:pt idx="13289">
                  <c:v>42600</c:v>
                </c:pt>
                <c:pt idx="13290">
                  <c:v>42601</c:v>
                </c:pt>
                <c:pt idx="13291">
                  <c:v>42602</c:v>
                </c:pt>
                <c:pt idx="13292">
                  <c:v>42603</c:v>
                </c:pt>
                <c:pt idx="13293">
                  <c:v>42604</c:v>
                </c:pt>
                <c:pt idx="13294">
                  <c:v>42605</c:v>
                </c:pt>
                <c:pt idx="13295">
                  <c:v>42606</c:v>
                </c:pt>
                <c:pt idx="13296">
                  <c:v>42607</c:v>
                </c:pt>
                <c:pt idx="13297">
                  <c:v>42608</c:v>
                </c:pt>
                <c:pt idx="13298">
                  <c:v>42609</c:v>
                </c:pt>
                <c:pt idx="13299">
                  <c:v>42610</c:v>
                </c:pt>
                <c:pt idx="13300">
                  <c:v>42611</c:v>
                </c:pt>
                <c:pt idx="13301">
                  <c:v>42612</c:v>
                </c:pt>
                <c:pt idx="13302">
                  <c:v>42613</c:v>
                </c:pt>
                <c:pt idx="13303">
                  <c:v>42614</c:v>
                </c:pt>
                <c:pt idx="13304">
                  <c:v>42615</c:v>
                </c:pt>
                <c:pt idx="13305">
                  <c:v>42616</c:v>
                </c:pt>
                <c:pt idx="13306">
                  <c:v>42617</c:v>
                </c:pt>
                <c:pt idx="13307">
                  <c:v>42618</c:v>
                </c:pt>
                <c:pt idx="13308">
                  <c:v>42619</c:v>
                </c:pt>
                <c:pt idx="13309">
                  <c:v>42620</c:v>
                </c:pt>
                <c:pt idx="13310">
                  <c:v>42621</c:v>
                </c:pt>
                <c:pt idx="13311">
                  <c:v>42622</c:v>
                </c:pt>
                <c:pt idx="13312">
                  <c:v>42623</c:v>
                </c:pt>
                <c:pt idx="13313">
                  <c:v>42624</c:v>
                </c:pt>
                <c:pt idx="13314">
                  <c:v>42625</c:v>
                </c:pt>
                <c:pt idx="13315">
                  <c:v>42626</c:v>
                </c:pt>
                <c:pt idx="13316">
                  <c:v>42627</c:v>
                </c:pt>
                <c:pt idx="13317">
                  <c:v>42628</c:v>
                </c:pt>
                <c:pt idx="13318">
                  <c:v>42629</c:v>
                </c:pt>
                <c:pt idx="13319">
                  <c:v>42630</c:v>
                </c:pt>
                <c:pt idx="13320">
                  <c:v>42631</c:v>
                </c:pt>
                <c:pt idx="13321">
                  <c:v>42632</c:v>
                </c:pt>
                <c:pt idx="13322">
                  <c:v>42633</c:v>
                </c:pt>
                <c:pt idx="13323">
                  <c:v>42634</c:v>
                </c:pt>
                <c:pt idx="13324">
                  <c:v>42635</c:v>
                </c:pt>
                <c:pt idx="13325">
                  <c:v>42636</c:v>
                </c:pt>
                <c:pt idx="13326">
                  <c:v>42637</c:v>
                </c:pt>
                <c:pt idx="13327">
                  <c:v>42638</c:v>
                </c:pt>
                <c:pt idx="13328">
                  <c:v>42639</c:v>
                </c:pt>
                <c:pt idx="13329">
                  <c:v>42640</c:v>
                </c:pt>
                <c:pt idx="13330">
                  <c:v>42641</c:v>
                </c:pt>
                <c:pt idx="13331">
                  <c:v>42642</c:v>
                </c:pt>
                <c:pt idx="13332">
                  <c:v>42643</c:v>
                </c:pt>
                <c:pt idx="13333">
                  <c:v>42644</c:v>
                </c:pt>
                <c:pt idx="13334">
                  <c:v>42645</c:v>
                </c:pt>
                <c:pt idx="13335">
                  <c:v>42646</c:v>
                </c:pt>
                <c:pt idx="13336">
                  <c:v>42647</c:v>
                </c:pt>
                <c:pt idx="13337">
                  <c:v>42648</c:v>
                </c:pt>
                <c:pt idx="13338">
                  <c:v>42649</c:v>
                </c:pt>
                <c:pt idx="13339">
                  <c:v>42650</c:v>
                </c:pt>
                <c:pt idx="13340">
                  <c:v>42651</c:v>
                </c:pt>
                <c:pt idx="13341">
                  <c:v>42652</c:v>
                </c:pt>
                <c:pt idx="13342">
                  <c:v>42653</c:v>
                </c:pt>
                <c:pt idx="13343">
                  <c:v>42654</c:v>
                </c:pt>
                <c:pt idx="13344">
                  <c:v>42655</c:v>
                </c:pt>
                <c:pt idx="13345">
                  <c:v>42656</c:v>
                </c:pt>
                <c:pt idx="13346">
                  <c:v>42657</c:v>
                </c:pt>
                <c:pt idx="13347">
                  <c:v>42658</c:v>
                </c:pt>
                <c:pt idx="13348">
                  <c:v>42659</c:v>
                </c:pt>
                <c:pt idx="13349">
                  <c:v>42660</c:v>
                </c:pt>
                <c:pt idx="13350">
                  <c:v>42661</c:v>
                </c:pt>
                <c:pt idx="13351">
                  <c:v>42662</c:v>
                </c:pt>
                <c:pt idx="13352">
                  <c:v>42663</c:v>
                </c:pt>
                <c:pt idx="13353">
                  <c:v>42664</c:v>
                </c:pt>
                <c:pt idx="13354">
                  <c:v>42665</c:v>
                </c:pt>
                <c:pt idx="13355">
                  <c:v>42666</c:v>
                </c:pt>
                <c:pt idx="13356">
                  <c:v>42667</c:v>
                </c:pt>
                <c:pt idx="13357">
                  <c:v>42668</c:v>
                </c:pt>
                <c:pt idx="13358">
                  <c:v>42669</c:v>
                </c:pt>
                <c:pt idx="13359">
                  <c:v>42670</c:v>
                </c:pt>
                <c:pt idx="13360">
                  <c:v>42671</c:v>
                </c:pt>
                <c:pt idx="13361">
                  <c:v>42672</c:v>
                </c:pt>
                <c:pt idx="13362">
                  <c:v>42673</c:v>
                </c:pt>
                <c:pt idx="13363">
                  <c:v>42674</c:v>
                </c:pt>
                <c:pt idx="13364">
                  <c:v>42675</c:v>
                </c:pt>
                <c:pt idx="13365">
                  <c:v>42676</c:v>
                </c:pt>
                <c:pt idx="13366">
                  <c:v>42677</c:v>
                </c:pt>
                <c:pt idx="13367">
                  <c:v>42678</c:v>
                </c:pt>
                <c:pt idx="13368">
                  <c:v>42679</c:v>
                </c:pt>
                <c:pt idx="13369">
                  <c:v>42680</c:v>
                </c:pt>
                <c:pt idx="13370">
                  <c:v>42681</c:v>
                </c:pt>
                <c:pt idx="13371">
                  <c:v>42682</c:v>
                </c:pt>
                <c:pt idx="13372">
                  <c:v>42683</c:v>
                </c:pt>
                <c:pt idx="13373">
                  <c:v>42684</c:v>
                </c:pt>
                <c:pt idx="13374">
                  <c:v>42685</c:v>
                </c:pt>
                <c:pt idx="13375">
                  <c:v>42686</c:v>
                </c:pt>
                <c:pt idx="13376">
                  <c:v>42687</c:v>
                </c:pt>
                <c:pt idx="13377">
                  <c:v>42688</c:v>
                </c:pt>
                <c:pt idx="13378">
                  <c:v>42689</c:v>
                </c:pt>
                <c:pt idx="13379">
                  <c:v>42690</c:v>
                </c:pt>
                <c:pt idx="13380">
                  <c:v>42691</c:v>
                </c:pt>
                <c:pt idx="13381">
                  <c:v>42692</c:v>
                </c:pt>
                <c:pt idx="13382">
                  <c:v>42693</c:v>
                </c:pt>
                <c:pt idx="13383">
                  <c:v>42694</c:v>
                </c:pt>
                <c:pt idx="13384">
                  <c:v>42695</c:v>
                </c:pt>
                <c:pt idx="13385">
                  <c:v>42696</c:v>
                </c:pt>
                <c:pt idx="13386">
                  <c:v>42697</c:v>
                </c:pt>
                <c:pt idx="13387">
                  <c:v>42698</c:v>
                </c:pt>
                <c:pt idx="13388">
                  <c:v>42699</c:v>
                </c:pt>
                <c:pt idx="13389">
                  <c:v>42700</c:v>
                </c:pt>
                <c:pt idx="13390">
                  <c:v>42701</c:v>
                </c:pt>
                <c:pt idx="13391">
                  <c:v>42702</c:v>
                </c:pt>
                <c:pt idx="13392">
                  <c:v>42703</c:v>
                </c:pt>
                <c:pt idx="13393">
                  <c:v>42704</c:v>
                </c:pt>
                <c:pt idx="13394">
                  <c:v>42705</c:v>
                </c:pt>
                <c:pt idx="13395">
                  <c:v>42706</c:v>
                </c:pt>
                <c:pt idx="13396">
                  <c:v>42707</c:v>
                </c:pt>
                <c:pt idx="13397">
                  <c:v>42708</c:v>
                </c:pt>
                <c:pt idx="13398">
                  <c:v>42709</c:v>
                </c:pt>
                <c:pt idx="13399">
                  <c:v>42710</c:v>
                </c:pt>
                <c:pt idx="13400">
                  <c:v>42711</c:v>
                </c:pt>
                <c:pt idx="13401">
                  <c:v>42712</c:v>
                </c:pt>
                <c:pt idx="13402">
                  <c:v>42713</c:v>
                </c:pt>
                <c:pt idx="13403">
                  <c:v>42714</c:v>
                </c:pt>
                <c:pt idx="13404">
                  <c:v>42715</c:v>
                </c:pt>
                <c:pt idx="13405">
                  <c:v>42716</c:v>
                </c:pt>
                <c:pt idx="13406">
                  <c:v>42717</c:v>
                </c:pt>
                <c:pt idx="13407">
                  <c:v>42718</c:v>
                </c:pt>
                <c:pt idx="13408">
                  <c:v>42719</c:v>
                </c:pt>
                <c:pt idx="13409">
                  <c:v>42720</c:v>
                </c:pt>
                <c:pt idx="13410">
                  <c:v>42721</c:v>
                </c:pt>
                <c:pt idx="13411">
                  <c:v>42722</c:v>
                </c:pt>
                <c:pt idx="13412">
                  <c:v>42723</c:v>
                </c:pt>
                <c:pt idx="13413">
                  <c:v>42724</c:v>
                </c:pt>
                <c:pt idx="13414">
                  <c:v>42725</c:v>
                </c:pt>
                <c:pt idx="13415">
                  <c:v>42726</c:v>
                </c:pt>
                <c:pt idx="13416">
                  <c:v>42727</c:v>
                </c:pt>
                <c:pt idx="13417">
                  <c:v>42728</c:v>
                </c:pt>
                <c:pt idx="13418">
                  <c:v>42729</c:v>
                </c:pt>
                <c:pt idx="13419">
                  <c:v>42730</c:v>
                </c:pt>
                <c:pt idx="13420">
                  <c:v>42731</c:v>
                </c:pt>
                <c:pt idx="13421">
                  <c:v>42732</c:v>
                </c:pt>
                <c:pt idx="13422">
                  <c:v>42733</c:v>
                </c:pt>
                <c:pt idx="13423">
                  <c:v>42734</c:v>
                </c:pt>
                <c:pt idx="13424">
                  <c:v>42735</c:v>
                </c:pt>
                <c:pt idx="13425">
                  <c:v>42736</c:v>
                </c:pt>
                <c:pt idx="13426">
                  <c:v>42737</c:v>
                </c:pt>
                <c:pt idx="13427">
                  <c:v>42738</c:v>
                </c:pt>
                <c:pt idx="13428">
                  <c:v>42739</c:v>
                </c:pt>
                <c:pt idx="13429">
                  <c:v>42740</c:v>
                </c:pt>
                <c:pt idx="13430">
                  <c:v>42741</c:v>
                </c:pt>
                <c:pt idx="13431">
                  <c:v>42742</c:v>
                </c:pt>
                <c:pt idx="13432">
                  <c:v>42743</c:v>
                </c:pt>
                <c:pt idx="13433">
                  <c:v>42744</c:v>
                </c:pt>
                <c:pt idx="13434">
                  <c:v>42745</c:v>
                </c:pt>
                <c:pt idx="13435">
                  <c:v>42746</c:v>
                </c:pt>
                <c:pt idx="13436">
                  <c:v>42747</c:v>
                </c:pt>
                <c:pt idx="13437">
                  <c:v>42748</c:v>
                </c:pt>
                <c:pt idx="13438">
                  <c:v>42749</c:v>
                </c:pt>
                <c:pt idx="13439">
                  <c:v>42750</c:v>
                </c:pt>
                <c:pt idx="13440">
                  <c:v>42751</c:v>
                </c:pt>
                <c:pt idx="13441">
                  <c:v>42752</c:v>
                </c:pt>
                <c:pt idx="13442">
                  <c:v>42753</c:v>
                </c:pt>
                <c:pt idx="13443">
                  <c:v>42754</c:v>
                </c:pt>
                <c:pt idx="13444">
                  <c:v>42755</c:v>
                </c:pt>
                <c:pt idx="13445">
                  <c:v>42756</c:v>
                </c:pt>
                <c:pt idx="13446">
                  <c:v>42757</c:v>
                </c:pt>
                <c:pt idx="13447">
                  <c:v>42758</c:v>
                </c:pt>
                <c:pt idx="13448">
                  <c:v>42759</c:v>
                </c:pt>
                <c:pt idx="13449">
                  <c:v>42760</c:v>
                </c:pt>
                <c:pt idx="13450">
                  <c:v>42761</c:v>
                </c:pt>
                <c:pt idx="13451">
                  <c:v>42762</c:v>
                </c:pt>
                <c:pt idx="13452">
                  <c:v>42763</c:v>
                </c:pt>
                <c:pt idx="13453">
                  <c:v>42764</c:v>
                </c:pt>
                <c:pt idx="13454">
                  <c:v>42765</c:v>
                </c:pt>
                <c:pt idx="13455">
                  <c:v>42766</c:v>
                </c:pt>
                <c:pt idx="13456">
                  <c:v>42767</c:v>
                </c:pt>
                <c:pt idx="13457">
                  <c:v>42768</c:v>
                </c:pt>
                <c:pt idx="13458">
                  <c:v>42769</c:v>
                </c:pt>
                <c:pt idx="13459">
                  <c:v>42770</c:v>
                </c:pt>
                <c:pt idx="13460">
                  <c:v>42771</c:v>
                </c:pt>
                <c:pt idx="13461">
                  <c:v>42772</c:v>
                </c:pt>
                <c:pt idx="13462">
                  <c:v>42773</c:v>
                </c:pt>
                <c:pt idx="13463">
                  <c:v>42774</c:v>
                </c:pt>
                <c:pt idx="13464">
                  <c:v>42775</c:v>
                </c:pt>
                <c:pt idx="13465">
                  <c:v>42776</c:v>
                </c:pt>
                <c:pt idx="13466">
                  <c:v>42777</c:v>
                </c:pt>
                <c:pt idx="13467">
                  <c:v>42778</c:v>
                </c:pt>
                <c:pt idx="13468">
                  <c:v>42779</c:v>
                </c:pt>
                <c:pt idx="13469">
                  <c:v>42780</c:v>
                </c:pt>
                <c:pt idx="13470">
                  <c:v>42781</c:v>
                </c:pt>
                <c:pt idx="13471">
                  <c:v>42782</c:v>
                </c:pt>
                <c:pt idx="13472">
                  <c:v>42783</c:v>
                </c:pt>
                <c:pt idx="13473">
                  <c:v>42784</c:v>
                </c:pt>
                <c:pt idx="13474">
                  <c:v>42785</c:v>
                </c:pt>
                <c:pt idx="13475">
                  <c:v>42786</c:v>
                </c:pt>
                <c:pt idx="13476">
                  <c:v>42787</c:v>
                </c:pt>
                <c:pt idx="13477">
                  <c:v>42788</c:v>
                </c:pt>
                <c:pt idx="13478">
                  <c:v>42789</c:v>
                </c:pt>
                <c:pt idx="13479">
                  <c:v>42790</c:v>
                </c:pt>
                <c:pt idx="13480">
                  <c:v>42791</c:v>
                </c:pt>
                <c:pt idx="13481">
                  <c:v>42792</c:v>
                </c:pt>
                <c:pt idx="13482">
                  <c:v>42793</c:v>
                </c:pt>
                <c:pt idx="13483">
                  <c:v>42794</c:v>
                </c:pt>
                <c:pt idx="13484">
                  <c:v>42795</c:v>
                </c:pt>
                <c:pt idx="13485">
                  <c:v>42796</c:v>
                </c:pt>
                <c:pt idx="13486">
                  <c:v>42797</c:v>
                </c:pt>
                <c:pt idx="13487">
                  <c:v>42798</c:v>
                </c:pt>
                <c:pt idx="13488">
                  <c:v>42799</c:v>
                </c:pt>
                <c:pt idx="13489">
                  <c:v>42800</c:v>
                </c:pt>
                <c:pt idx="13490">
                  <c:v>42801</c:v>
                </c:pt>
                <c:pt idx="13491">
                  <c:v>42802</c:v>
                </c:pt>
                <c:pt idx="13492">
                  <c:v>42803</c:v>
                </c:pt>
                <c:pt idx="13493">
                  <c:v>42804</c:v>
                </c:pt>
                <c:pt idx="13494">
                  <c:v>42805</c:v>
                </c:pt>
                <c:pt idx="13495">
                  <c:v>42806</c:v>
                </c:pt>
                <c:pt idx="13496">
                  <c:v>42807</c:v>
                </c:pt>
                <c:pt idx="13497">
                  <c:v>42808</c:v>
                </c:pt>
                <c:pt idx="13498">
                  <c:v>42809</c:v>
                </c:pt>
                <c:pt idx="13499">
                  <c:v>42810</c:v>
                </c:pt>
                <c:pt idx="13500">
                  <c:v>42811</c:v>
                </c:pt>
                <c:pt idx="13501">
                  <c:v>42812</c:v>
                </c:pt>
                <c:pt idx="13502">
                  <c:v>42813</c:v>
                </c:pt>
                <c:pt idx="13503">
                  <c:v>42814</c:v>
                </c:pt>
                <c:pt idx="13504">
                  <c:v>42815</c:v>
                </c:pt>
                <c:pt idx="13505">
                  <c:v>42816</c:v>
                </c:pt>
                <c:pt idx="13506">
                  <c:v>42817</c:v>
                </c:pt>
                <c:pt idx="13507">
                  <c:v>42818</c:v>
                </c:pt>
                <c:pt idx="13508">
                  <c:v>42819</c:v>
                </c:pt>
                <c:pt idx="13509">
                  <c:v>42820</c:v>
                </c:pt>
                <c:pt idx="13510">
                  <c:v>42821</c:v>
                </c:pt>
                <c:pt idx="13511">
                  <c:v>42822</c:v>
                </c:pt>
                <c:pt idx="13512">
                  <c:v>42823</c:v>
                </c:pt>
                <c:pt idx="13513">
                  <c:v>42824</c:v>
                </c:pt>
                <c:pt idx="13514">
                  <c:v>42825</c:v>
                </c:pt>
                <c:pt idx="13515">
                  <c:v>42826</c:v>
                </c:pt>
                <c:pt idx="13516">
                  <c:v>42827</c:v>
                </c:pt>
                <c:pt idx="13517">
                  <c:v>42828</c:v>
                </c:pt>
                <c:pt idx="13518">
                  <c:v>42829</c:v>
                </c:pt>
                <c:pt idx="13519">
                  <c:v>42830</c:v>
                </c:pt>
                <c:pt idx="13520">
                  <c:v>42831</c:v>
                </c:pt>
                <c:pt idx="13521">
                  <c:v>42832</c:v>
                </c:pt>
                <c:pt idx="13522">
                  <c:v>42833</c:v>
                </c:pt>
                <c:pt idx="13523">
                  <c:v>42834</c:v>
                </c:pt>
                <c:pt idx="13524">
                  <c:v>42835</c:v>
                </c:pt>
                <c:pt idx="13525">
                  <c:v>42836</c:v>
                </c:pt>
                <c:pt idx="13526">
                  <c:v>42837</c:v>
                </c:pt>
                <c:pt idx="13527">
                  <c:v>42838</c:v>
                </c:pt>
                <c:pt idx="13528">
                  <c:v>42839</c:v>
                </c:pt>
                <c:pt idx="13529">
                  <c:v>42840</c:v>
                </c:pt>
                <c:pt idx="13530">
                  <c:v>42841</c:v>
                </c:pt>
                <c:pt idx="13531">
                  <c:v>42842</c:v>
                </c:pt>
                <c:pt idx="13532">
                  <c:v>42843</c:v>
                </c:pt>
                <c:pt idx="13533">
                  <c:v>42844</c:v>
                </c:pt>
                <c:pt idx="13534">
                  <c:v>42845</c:v>
                </c:pt>
                <c:pt idx="13535">
                  <c:v>42846</c:v>
                </c:pt>
                <c:pt idx="13536">
                  <c:v>42847</c:v>
                </c:pt>
                <c:pt idx="13537">
                  <c:v>42848</c:v>
                </c:pt>
                <c:pt idx="13538">
                  <c:v>42849</c:v>
                </c:pt>
                <c:pt idx="13539">
                  <c:v>42850</c:v>
                </c:pt>
                <c:pt idx="13540">
                  <c:v>42851</c:v>
                </c:pt>
                <c:pt idx="13541">
                  <c:v>42852</c:v>
                </c:pt>
                <c:pt idx="13542">
                  <c:v>42853</c:v>
                </c:pt>
                <c:pt idx="13543">
                  <c:v>42854</c:v>
                </c:pt>
                <c:pt idx="13544">
                  <c:v>42855</c:v>
                </c:pt>
                <c:pt idx="13545">
                  <c:v>42856</c:v>
                </c:pt>
                <c:pt idx="13546">
                  <c:v>42857</c:v>
                </c:pt>
                <c:pt idx="13547">
                  <c:v>42858</c:v>
                </c:pt>
                <c:pt idx="13548">
                  <c:v>42859</c:v>
                </c:pt>
                <c:pt idx="13549">
                  <c:v>42860</c:v>
                </c:pt>
                <c:pt idx="13550">
                  <c:v>42861</c:v>
                </c:pt>
                <c:pt idx="13551">
                  <c:v>42862</c:v>
                </c:pt>
                <c:pt idx="13552">
                  <c:v>42863</c:v>
                </c:pt>
                <c:pt idx="13553">
                  <c:v>42864</c:v>
                </c:pt>
                <c:pt idx="13554">
                  <c:v>42865</c:v>
                </c:pt>
                <c:pt idx="13555">
                  <c:v>42866</c:v>
                </c:pt>
                <c:pt idx="13556">
                  <c:v>42867</c:v>
                </c:pt>
                <c:pt idx="13557">
                  <c:v>42868</c:v>
                </c:pt>
                <c:pt idx="13558">
                  <c:v>42869</c:v>
                </c:pt>
                <c:pt idx="13559">
                  <c:v>42870</c:v>
                </c:pt>
                <c:pt idx="13560">
                  <c:v>42871</c:v>
                </c:pt>
                <c:pt idx="13561">
                  <c:v>42872</c:v>
                </c:pt>
                <c:pt idx="13562">
                  <c:v>42873</c:v>
                </c:pt>
                <c:pt idx="13563">
                  <c:v>42874</c:v>
                </c:pt>
                <c:pt idx="13564">
                  <c:v>42875</c:v>
                </c:pt>
                <c:pt idx="13565">
                  <c:v>42876</c:v>
                </c:pt>
                <c:pt idx="13566">
                  <c:v>42877</c:v>
                </c:pt>
                <c:pt idx="13567">
                  <c:v>42878</c:v>
                </c:pt>
                <c:pt idx="13568">
                  <c:v>42879</c:v>
                </c:pt>
                <c:pt idx="13569">
                  <c:v>42880</c:v>
                </c:pt>
                <c:pt idx="13570">
                  <c:v>42881</c:v>
                </c:pt>
                <c:pt idx="13571">
                  <c:v>42882</c:v>
                </c:pt>
                <c:pt idx="13572">
                  <c:v>42883</c:v>
                </c:pt>
                <c:pt idx="13573">
                  <c:v>42884</c:v>
                </c:pt>
                <c:pt idx="13574">
                  <c:v>42885</c:v>
                </c:pt>
                <c:pt idx="13575">
                  <c:v>42886</c:v>
                </c:pt>
                <c:pt idx="13576">
                  <c:v>42887</c:v>
                </c:pt>
                <c:pt idx="13577">
                  <c:v>42888</c:v>
                </c:pt>
                <c:pt idx="13578">
                  <c:v>42889</c:v>
                </c:pt>
                <c:pt idx="13579">
                  <c:v>42890</c:v>
                </c:pt>
                <c:pt idx="13580">
                  <c:v>42891</c:v>
                </c:pt>
                <c:pt idx="13581">
                  <c:v>42892</c:v>
                </c:pt>
                <c:pt idx="13582">
                  <c:v>42893</c:v>
                </c:pt>
                <c:pt idx="13583">
                  <c:v>42894</c:v>
                </c:pt>
                <c:pt idx="13584">
                  <c:v>42895</c:v>
                </c:pt>
                <c:pt idx="13585">
                  <c:v>42896</c:v>
                </c:pt>
                <c:pt idx="13586">
                  <c:v>42897</c:v>
                </c:pt>
                <c:pt idx="13587">
                  <c:v>42898</c:v>
                </c:pt>
                <c:pt idx="13588">
                  <c:v>42899</c:v>
                </c:pt>
                <c:pt idx="13589">
                  <c:v>42900</c:v>
                </c:pt>
                <c:pt idx="13590">
                  <c:v>42901</c:v>
                </c:pt>
                <c:pt idx="13591">
                  <c:v>42902</c:v>
                </c:pt>
                <c:pt idx="13592">
                  <c:v>42903</c:v>
                </c:pt>
                <c:pt idx="13593">
                  <c:v>42904</c:v>
                </c:pt>
                <c:pt idx="13594">
                  <c:v>42905</c:v>
                </c:pt>
                <c:pt idx="13595">
                  <c:v>42906</c:v>
                </c:pt>
                <c:pt idx="13596">
                  <c:v>42907</c:v>
                </c:pt>
                <c:pt idx="13597">
                  <c:v>42908</c:v>
                </c:pt>
                <c:pt idx="13598">
                  <c:v>42909</c:v>
                </c:pt>
                <c:pt idx="13599">
                  <c:v>42910</c:v>
                </c:pt>
                <c:pt idx="13600">
                  <c:v>42911</c:v>
                </c:pt>
                <c:pt idx="13601">
                  <c:v>42912</c:v>
                </c:pt>
                <c:pt idx="13602">
                  <c:v>42913</c:v>
                </c:pt>
                <c:pt idx="13603">
                  <c:v>42914</c:v>
                </c:pt>
                <c:pt idx="13604">
                  <c:v>42915</c:v>
                </c:pt>
                <c:pt idx="13605">
                  <c:v>42916</c:v>
                </c:pt>
                <c:pt idx="13606">
                  <c:v>42917</c:v>
                </c:pt>
                <c:pt idx="13607">
                  <c:v>42918</c:v>
                </c:pt>
                <c:pt idx="13608">
                  <c:v>42919</c:v>
                </c:pt>
                <c:pt idx="13609">
                  <c:v>42920</c:v>
                </c:pt>
                <c:pt idx="13610">
                  <c:v>42921</c:v>
                </c:pt>
                <c:pt idx="13611">
                  <c:v>42922</c:v>
                </c:pt>
                <c:pt idx="13612">
                  <c:v>42923</c:v>
                </c:pt>
                <c:pt idx="13613">
                  <c:v>42924</c:v>
                </c:pt>
                <c:pt idx="13614">
                  <c:v>42925</c:v>
                </c:pt>
                <c:pt idx="13615">
                  <c:v>42926</c:v>
                </c:pt>
                <c:pt idx="13616">
                  <c:v>42927</c:v>
                </c:pt>
                <c:pt idx="13617">
                  <c:v>42928</c:v>
                </c:pt>
                <c:pt idx="13618">
                  <c:v>42929</c:v>
                </c:pt>
                <c:pt idx="13619">
                  <c:v>42930</c:v>
                </c:pt>
                <c:pt idx="13620">
                  <c:v>42931</c:v>
                </c:pt>
                <c:pt idx="13621">
                  <c:v>42932</c:v>
                </c:pt>
                <c:pt idx="13622">
                  <c:v>42933</c:v>
                </c:pt>
                <c:pt idx="13623">
                  <c:v>42934</c:v>
                </c:pt>
                <c:pt idx="13624">
                  <c:v>42935</c:v>
                </c:pt>
                <c:pt idx="13625">
                  <c:v>42936</c:v>
                </c:pt>
                <c:pt idx="13626">
                  <c:v>42937</c:v>
                </c:pt>
                <c:pt idx="13627">
                  <c:v>42938</c:v>
                </c:pt>
                <c:pt idx="13628">
                  <c:v>42939</c:v>
                </c:pt>
                <c:pt idx="13629">
                  <c:v>42940</c:v>
                </c:pt>
                <c:pt idx="13630">
                  <c:v>42941</c:v>
                </c:pt>
                <c:pt idx="13631">
                  <c:v>42942</c:v>
                </c:pt>
                <c:pt idx="13632">
                  <c:v>42943</c:v>
                </c:pt>
                <c:pt idx="13633">
                  <c:v>42944</c:v>
                </c:pt>
                <c:pt idx="13634">
                  <c:v>42945</c:v>
                </c:pt>
                <c:pt idx="13635">
                  <c:v>42946</c:v>
                </c:pt>
                <c:pt idx="13636">
                  <c:v>42947</c:v>
                </c:pt>
                <c:pt idx="13637">
                  <c:v>42948</c:v>
                </c:pt>
                <c:pt idx="13638">
                  <c:v>42949</c:v>
                </c:pt>
                <c:pt idx="13639">
                  <c:v>42950</c:v>
                </c:pt>
                <c:pt idx="13640">
                  <c:v>42951</c:v>
                </c:pt>
                <c:pt idx="13641">
                  <c:v>42952</c:v>
                </c:pt>
                <c:pt idx="13642">
                  <c:v>42953</c:v>
                </c:pt>
                <c:pt idx="13643">
                  <c:v>42954</c:v>
                </c:pt>
                <c:pt idx="13644">
                  <c:v>42955</c:v>
                </c:pt>
                <c:pt idx="13645">
                  <c:v>42956</c:v>
                </c:pt>
                <c:pt idx="13646">
                  <c:v>42957</c:v>
                </c:pt>
                <c:pt idx="13647">
                  <c:v>42958</c:v>
                </c:pt>
                <c:pt idx="13648">
                  <c:v>42959</c:v>
                </c:pt>
                <c:pt idx="13649">
                  <c:v>42960</c:v>
                </c:pt>
                <c:pt idx="13650">
                  <c:v>42961</c:v>
                </c:pt>
                <c:pt idx="13651">
                  <c:v>42962</c:v>
                </c:pt>
                <c:pt idx="13652">
                  <c:v>42963</c:v>
                </c:pt>
                <c:pt idx="13653">
                  <c:v>42964</c:v>
                </c:pt>
                <c:pt idx="13654">
                  <c:v>42965</c:v>
                </c:pt>
                <c:pt idx="13655">
                  <c:v>42966</c:v>
                </c:pt>
                <c:pt idx="13656">
                  <c:v>42967</c:v>
                </c:pt>
                <c:pt idx="13657">
                  <c:v>42968</c:v>
                </c:pt>
                <c:pt idx="13658">
                  <c:v>42969</c:v>
                </c:pt>
                <c:pt idx="13659">
                  <c:v>42970</c:v>
                </c:pt>
                <c:pt idx="13660">
                  <c:v>42971</c:v>
                </c:pt>
                <c:pt idx="13661">
                  <c:v>42972</c:v>
                </c:pt>
                <c:pt idx="13662">
                  <c:v>42973</c:v>
                </c:pt>
                <c:pt idx="13663">
                  <c:v>42974</c:v>
                </c:pt>
                <c:pt idx="13664">
                  <c:v>42975</c:v>
                </c:pt>
                <c:pt idx="13665">
                  <c:v>42976</c:v>
                </c:pt>
                <c:pt idx="13666">
                  <c:v>42977</c:v>
                </c:pt>
                <c:pt idx="13667">
                  <c:v>42978</c:v>
                </c:pt>
                <c:pt idx="13668">
                  <c:v>42979</c:v>
                </c:pt>
                <c:pt idx="13669">
                  <c:v>42980</c:v>
                </c:pt>
                <c:pt idx="13670">
                  <c:v>42981</c:v>
                </c:pt>
                <c:pt idx="13671">
                  <c:v>42982</c:v>
                </c:pt>
                <c:pt idx="13672">
                  <c:v>42983</c:v>
                </c:pt>
                <c:pt idx="13673">
                  <c:v>42984</c:v>
                </c:pt>
                <c:pt idx="13674">
                  <c:v>42985</c:v>
                </c:pt>
                <c:pt idx="13675">
                  <c:v>42986</c:v>
                </c:pt>
                <c:pt idx="13676">
                  <c:v>42987</c:v>
                </c:pt>
                <c:pt idx="13677">
                  <c:v>42988</c:v>
                </c:pt>
                <c:pt idx="13678">
                  <c:v>42989</c:v>
                </c:pt>
                <c:pt idx="13679">
                  <c:v>42990</c:v>
                </c:pt>
                <c:pt idx="13680">
                  <c:v>42991</c:v>
                </c:pt>
                <c:pt idx="13681">
                  <c:v>42992</c:v>
                </c:pt>
                <c:pt idx="13682">
                  <c:v>42993</c:v>
                </c:pt>
                <c:pt idx="13683">
                  <c:v>42994</c:v>
                </c:pt>
                <c:pt idx="13684">
                  <c:v>42995</c:v>
                </c:pt>
                <c:pt idx="13685">
                  <c:v>42996</c:v>
                </c:pt>
                <c:pt idx="13686">
                  <c:v>42997</c:v>
                </c:pt>
                <c:pt idx="13687">
                  <c:v>42998</c:v>
                </c:pt>
                <c:pt idx="13688">
                  <c:v>42999</c:v>
                </c:pt>
                <c:pt idx="13689">
                  <c:v>43000</c:v>
                </c:pt>
                <c:pt idx="13690">
                  <c:v>43001</c:v>
                </c:pt>
                <c:pt idx="13691">
                  <c:v>43002</c:v>
                </c:pt>
                <c:pt idx="13692">
                  <c:v>43003</c:v>
                </c:pt>
                <c:pt idx="13693">
                  <c:v>43004</c:v>
                </c:pt>
                <c:pt idx="13694">
                  <c:v>43005</c:v>
                </c:pt>
                <c:pt idx="13695">
                  <c:v>43006</c:v>
                </c:pt>
                <c:pt idx="13696">
                  <c:v>43007</c:v>
                </c:pt>
                <c:pt idx="13697">
                  <c:v>43008</c:v>
                </c:pt>
                <c:pt idx="13698">
                  <c:v>43009</c:v>
                </c:pt>
                <c:pt idx="13699">
                  <c:v>43010</c:v>
                </c:pt>
                <c:pt idx="13700">
                  <c:v>43011</c:v>
                </c:pt>
                <c:pt idx="13701">
                  <c:v>43012</c:v>
                </c:pt>
                <c:pt idx="13702">
                  <c:v>43013</c:v>
                </c:pt>
                <c:pt idx="13703">
                  <c:v>43014</c:v>
                </c:pt>
                <c:pt idx="13704">
                  <c:v>43015</c:v>
                </c:pt>
                <c:pt idx="13705">
                  <c:v>43016</c:v>
                </c:pt>
                <c:pt idx="13706">
                  <c:v>43017</c:v>
                </c:pt>
                <c:pt idx="13707">
                  <c:v>43018</c:v>
                </c:pt>
                <c:pt idx="13708">
                  <c:v>43019</c:v>
                </c:pt>
                <c:pt idx="13709">
                  <c:v>43020</c:v>
                </c:pt>
                <c:pt idx="13710">
                  <c:v>43021</c:v>
                </c:pt>
                <c:pt idx="13711">
                  <c:v>43022</c:v>
                </c:pt>
                <c:pt idx="13712">
                  <c:v>43023</c:v>
                </c:pt>
                <c:pt idx="13713">
                  <c:v>43024</c:v>
                </c:pt>
                <c:pt idx="13714">
                  <c:v>43025</c:v>
                </c:pt>
                <c:pt idx="13715">
                  <c:v>43026</c:v>
                </c:pt>
                <c:pt idx="13716">
                  <c:v>43027</c:v>
                </c:pt>
                <c:pt idx="13717">
                  <c:v>43028</c:v>
                </c:pt>
                <c:pt idx="13718">
                  <c:v>43029</c:v>
                </c:pt>
                <c:pt idx="13719">
                  <c:v>43030</c:v>
                </c:pt>
                <c:pt idx="13720">
                  <c:v>43031</c:v>
                </c:pt>
                <c:pt idx="13721">
                  <c:v>43032</c:v>
                </c:pt>
                <c:pt idx="13722">
                  <c:v>43033</c:v>
                </c:pt>
                <c:pt idx="13723">
                  <c:v>43034</c:v>
                </c:pt>
                <c:pt idx="13724">
                  <c:v>43035</c:v>
                </c:pt>
                <c:pt idx="13725">
                  <c:v>43036</c:v>
                </c:pt>
                <c:pt idx="13726">
                  <c:v>43037</c:v>
                </c:pt>
                <c:pt idx="13727">
                  <c:v>43038</c:v>
                </c:pt>
                <c:pt idx="13728">
                  <c:v>43039</c:v>
                </c:pt>
                <c:pt idx="13729">
                  <c:v>43040</c:v>
                </c:pt>
                <c:pt idx="13730">
                  <c:v>43041</c:v>
                </c:pt>
                <c:pt idx="13731">
                  <c:v>43042</c:v>
                </c:pt>
                <c:pt idx="13732">
                  <c:v>43043</c:v>
                </c:pt>
                <c:pt idx="13733">
                  <c:v>43044</c:v>
                </c:pt>
                <c:pt idx="13734">
                  <c:v>43045</c:v>
                </c:pt>
                <c:pt idx="13735">
                  <c:v>43046</c:v>
                </c:pt>
                <c:pt idx="13736">
                  <c:v>43047</c:v>
                </c:pt>
                <c:pt idx="13737">
                  <c:v>43048</c:v>
                </c:pt>
                <c:pt idx="13738">
                  <c:v>43049</c:v>
                </c:pt>
                <c:pt idx="13739">
                  <c:v>43050</c:v>
                </c:pt>
                <c:pt idx="13740">
                  <c:v>43051</c:v>
                </c:pt>
                <c:pt idx="13741">
                  <c:v>43052</c:v>
                </c:pt>
                <c:pt idx="13742">
                  <c:v>43053</c:v>
                </c:pt>
                <c:pt idx="13743">
                  <c:v>43054</c:v>
                </c:pt>
                <c:pt idx="13744">
                  <c:v>43055</c:v>
                </c:pt>
                <c:pt idx="13745">
                  <c:v>43056</c:v>
                </c:pt>
                <c:pt idx="13746">
                  <c:v>43057</c:v>
                </c:pt>
                <c:pt idx="13747">
                  <c:v>43058</c:v>
                </c:pt>
                <c:pt idx="13748">
                  <c:v>43059</c:v>
                </c:pt>
                <c:pt idx="13749">
                  <c:v>43060</c:v>
                </c:pt>
                <c:pt idx="13750">
                  <c:v>43061</c:v>
                </c:pt>
                <c:pt idx="13751">
                  <c:v>43062</c:v>
                </c:pt>
                <c:pt idx="13752">
                  <c:v>43063</c:v>
                </c:pt>
                <c:pt idx="13753">
                  <c:v>43064</c:v>
                </c:pt>
                <c:pt idx="13754">
                  <c:v>43065</c:v>
                </c:pt>
                <c:pt idx="13755">
                  <c:v>43066</c:v>
                </c:pt>
                <c:pt idx="13756">
                  <c:v>43067</c:v>
                </c:pt>
                <c:pt idx="13757">
                  <c:v>43068</c:v>
                </c:pt>
                <c:pt idx="13758">
                  <c:v>43069</c:v>
                </c:pt>
                <c:pt idx="13759">
                  <c:v>43070</c:v>
                </c:pt>
                <c:pt idx="13760">
                  <c:v>43071</c:v>
                </c:pt>
                <c:pt idx="13761">
                  <c:v>43072</c:v>
                </c:pt>
                <c:pt idx="13762">
                  <c:v>43073</c:v>
                </c:pt>
                <c:pt idx="13763">
                  <c:v>43074</c:v>
                </c:pt>
                <c:pt idx="13764">
                  <c:v>43075</c:v>
                </c:pt>
                <c:pt idx="13765">
                  <c:v>43076</c:v>
                </c:pt>
                <c:pt idx="13766">
                  <c:v>43077</c:v>
                </c:pt>
                <c:pt idx="13767">
                  <c:v>43078</c:v>
                </c:pt>
                <c:pt idx="13768">
                  <c:v>43079</c:v>
                </c:pt>
                <c:pt idx="13769">
                  <c:v>43080</c:v>
                </c:pt>
                <c:pt idx="13770">
                  <c:v>43081</c:v>
                </c:pt>
                <c:pt idx="13771">
                  <c:v>43082</c:v>
                </c:pt>
                <c:pt idx="13772">
                  <c:v>43083</c:v>
                </c:pt>
                <c:pt idx="13773">
                  <c:v>43084</c:v>
                </c:pt>
                <c:pt idx="13774">
                  <c:v>43085</c:v>
                </c:pt>
                <c:pt idx="13775">
                  <c:v>43086</c:v>
                </c:pt>
                <c:pt idx="13776">
                  <c:v>43087</c:v>
                </c:pt>
                <c:pt idx="13777">
                  <c:v>43088</c:v>
                </c:pt>
                <c:pt idx="13778">
                  <c:v>43089</c:v>
                </c:pt>
                <c:pt idx="13779">
                  <c:v>43090</c:v>
                </c:pt>
                <c:pt idx="13780">
                  <c:v>43091</c:v>
                </c:pt>
                <c:pt idx="13781">
                  <c:v>43092</c:v>
                </c:pt>
                <c:pt idx="13782">
                  <c:v>43093</c:v>
                </c:pt>
                <c:pt idx="13783">
                  <c:v>43094</c:v>
                </c:pt>
                <c:pt idx="13784">
                  <c:v>43095</c:v>
                </c:pt>
                <c:pt idx="13785">
                  <c:v>43096</c:v>
                </c:pt>
                <c:pt idx="13786">
                  <c:v>43097</c:v>
                </c:pt>
                <c:pt idx="13787">
                  <c:v>43098</c:v>
                </c:pt>
                <c:pt idx="13788">
                  <c:v>43099</c:v>
                </c:pt>
                <c:pt idx="13789">
                  <c:v>43100</c:v>
                </c:pt>
                <c:pt idx="13790">
                  <c:v>43101</c:v>
                </c:pt>
                <c:pt idx="13791">
                  <c:v>43102</c:v>
                </c:pt>
                <c:pt idx="13792">
                  <c:v>43103</c:v>
                </c:pt>
                <c:pt idx="13793">
                  <c:v>43104</c:v>
                </c:pt>
                <c:pt idx="13794">
                  <c:v>43105</c:v>
                </c:pt>
                <c:pt idx="13795">
                  <c:v>43106</c:v>
                </c:pt>
                <c:pt idx="13796">
                  <c:v>43107</c:v>
                </c:pt>
                <c:pt idx="13797">
                  <c:v>43108</c:v>
                </c:pt>
                <c:pt idx="13798">
                  <c:v>43109</c:v>
                </c:pt>
                <c:pt idx="13799">
                  <c:v>43110</c:v>
                </c:pt>
                <c:pt idx="13800">
                  <c:v>43111</c:v>
                </c:pt>
                <c:pt idx="13801">
                  <c:v>43112</c:v>
                </c:pt>
                <c:pt idx="13802">
                  <c:v>43113</c:v>
                </c:pt>
                <c:pt idx="13803">
                  <c:v>43114</c:v>
                </c:pt>
                <c:pt idx="13804">
                  <c:v>43115</c:v>
                </c:pt>
                <c:pt idx="13805">
                  <c:v>43116</c:v>
                </c:pt>
                <c:pt idx="13806">
                  <c:v>43117</c:v>
                </c:pt>
                <c:pt idx="13807">
                  <c:v>43118</c:v>
                </c:pt>
                <c:pt idx="13808">
                  <c:v>43119</c:v>
                </c:pt>
                <c:pt idx="13809">
                  <c:v>43120</c:v>
                </c:pt>
                <c:pt idx="13810">
                  <c:v>43121</c:v>
                </c:pt>
                <c:pt idx="13811">
                  <c:v>43122</c:v>
                </c:pt>
                <c:pt idx="13812">
                  <c:v>43123</c:v>
                </c:pt>
                <c:pt idx="13813">
                  <c:v>43124</c:v>
                </c:pt>
                <c:pt idx="13814">
                  <c:v>43125</c:v>
                </c:pt>
                <c:pt idx="13815">
                  <c:v>43126</c:v>
                </c:pt>
                <c:pt idx="13816">
                  <c:v>43127</c:v>
                </c:pt>
                <c:pt idx="13817">
                  <c:v>43128</c:v>
                </c:pt>
                <c:pt idx="13818">
                  <c:v>43129</c:v>
                </c:pt>
                <c:pt idx="13819">
                  <c:v>43130</c:v>
                </c:pt>
                <c:pt idx="13820">
                  <c:v>43131</c:v>
                </c:pt>
                <c:pt idx="13821">
                  <c:v>43132</c:v>
                </c:pt>
                <c:pt idx="13822">
                  <c:v>43133</c:v>
                </c:pt>
                <c:pt idx="13823">
                  <c:v>43134</c:v>
                </c:pt>
                <c:pt idx="13824">
                  <c:v>43135</c:v>
                </c:pt>
                <c:pt idx="13825">
                  <c:v>43136</c:v>
                </c:pt>
                <c:pt idx="13826">
                  <c:v>43137</c:v>
                </c:pt>
                <c:pt idx="13827">
                  <c:v>43138</c:v>
                </c:pt>
                <c:pt idx="13828">
                  <c:v>43139</c:v>
                </c:pt>
                <c:pt idx="13829">
                  <c:v>43140</c:v>
                </c:pt>
                <c:pt idx="13830">
                  <c:v>43141</c:v>
                </c:pt>
                <c:pt idx="13831">
                  <c:v>43142</c:v>
                </c:pt>
                <c:pt idx="13832">
                  <c:v>43143</c:v>
                </c:pt>
                <c:pt idx="13833">
                  <c:v>43144</c:v>
                </c:pt>
                <c:pt idx="13834">
                  <c:v>43145</c:v>
                </c:pt>
                <c:pt idx="13835">
                  <c:v>43146</c:v>
                </c:pt>
                <c:pt idx="13836">
                  <c:v>43147</c:v>
                </c:pt>
                <c:pt idx="13837">
                  <c:v>43148</c:v>
                </c:pt>
                <c:pt idx="13838">
                  <c:v>43149</c:v>
                </c:pt>
                <c:pt idx="13839">
                  <c:v>43150</c:v>
                </c:pt>
                <c:pt idx="13840">
                  <c:v>43151</c:v>
                </c:pt>
                <c:pt idx="13841">
                  <c:v>43152</c:v>
                </c:pt>
                <c:pt idx="13842">
                  <c:v>43153</c:v>
                </c:pt>
                <c:pt idx="13843">
                  <c:v>43154</c:v>
                </c:pt>
                <c:pt idx="13844">
                  <c:v>43155</c:v>
                </c:pt>
                <c:pt idx="13845">
                  <c:v>43156</c:v>
                </c:pt>
                <c:pt idx="13846">
                  <c:v>43157</c:v>
                </c:pt>
                <c:pt idx="13847">
                  <c:v>43158</c:v>
                </c:pt>
                <c:pt idx="13848">
                  <c:v>43159</c:v>
                </c:pt>
                <c:pt idx="13849">
                  <c:v>43160</c:v>
                </c:pt>
                <c:pt idx="13850">
                  <c:v>43161</c:v>
                </c:pt>
                <c:pt idx="13851">
                  <c:v>43162</c:v>
                </c:pt>
                <c:pt idx="13852">
                  <c:v>43163</c:v>
                </c:pt>
                <c:pt idx="13853">
                  <c:v>43164</c:v>
                </c:pt>
                <c:pt idx="13854">
                  <c:v>43165</c:v>
                </c:pt>
                <c:pt idx="13855">
                  <c:v>43166</c:v>
                </c:pt>
                <c:pt idx="13856">
                  <c:v>43167</c:v>
                </c:pt>
                <c:pt idx="13857">
                  <c:v>43168</c:v>
                </c:pt>
                <c:pt idx="13858">
                  <c:v>43169</c:v>
                </c:pt>
                <c:pt idx="13859">
                  <c:v>43170</c:v>
                </c:pt>
                <c:pt idx="13860">
                  <c:v>43171</c:v>
                </c:pt>
                <c:pt idx="13861">
                  <c:v>43172</c:v>
                </c:pt>
                <c:pt idx="13862">
                  <c:v>43173</c:v>
                </c:pt>
                <c:pt idx="13863">
                  <c:v>43174</c:v>
                </c:pt>
                <c:pt idx="13864">
                  <c:v>43175</c:v>
                </c:pt>
                <c:pt idx="13865">
                  <c:v>43176</c:v>
                </c:pt>
                <c:pt idx="13866">
                  <c:v>43177</c:v>
                </c:pt>
                <c:pt idx="13867">
                  <c:v>43178</c:v>
                </c:pt>
                <c:pt idx="13868">
                  <c:v>43179</c:v>
                </c:pt>
                <c:pt idx="13869">
                  <c:v>43180</c:v>
                </c:pt>
                <c:pt idx="13870">
                  <c:v>43181</c:v>
                </c:pt>
                <c:pt idx="13871">
                  <c:v>43182</c:v>
                </c:pt>
                <c:pt idx="13872">
                  <c:v>43183</c:v>
                </c:pt>
                <c:pt idx="13873">
                  <c:v>43184</c:v>
                </c:pt>
                <c:pt idx="13874">
                  <c:v>43185</c:v>
                </c:pt>
                <c:pt idx="13875">
                  <c:v>43186</c:v>
                </c:pt>
                <c:pt idx="13876">
                  <c:v>43187</c:v>
                </c:pt>
                <c:pt idx="13877">
                  <c:v>43188</c:v>
                </c:pt>
                <c:pt idx="13878">
                  <c:v>43189</c:v>
                </c:pt>
                <c:pt idx="13879">
                  <c:v>43190</c:v>
                </c:pt>
                <c:pt idx="13880">
                  <c:v>43191</c:v>
                </c:pt>
                <c:pt idx="13881">
                  <c:v>43192</c:v>
                </c:pt>
                <c:pt idx="13882">
                  <c:v>43193</c:v>
                </c:pt>
                <c:pt idx="13883">
                  <c:v>43194</c:v>
                </c:pt>
                <c:pt idx="13884">
                  <c:v>43195</c:v>
                </c:pt>
                <c:pt idx="13885">
                  <c:v>43196</c:v>
                </c:pt>
                <c:pt idx="13886">
                  <c:v>43197</c:v>
                </c:pt>
                <c:pt idx="13887">
                  <c:v>43198</c:v>
                </c:pt>
                <c:pt idx="13888">
                  <c:v>43199</c:v>
                </c:pt>
                <c:pt idx="13889">
                  <c:v>43200</c:v>
                </c:pt>
                <c:pt idx="13890">
                  <c:v>43201</c:v>
                </c:pt>
                <c:pt idx="13891">
                  <c:v>43202</c:v>
                </c:pt>
                <c:pt idx="13892">
                  <c:v>43203</c:v>
                </c:pt>
                <c:pt idx="13893">
                  <c:v>43204</c:v>
                </c:pt>
                <c:pt idx="13894">
                  <c:v>43205</c:v>
                </c:pt>
                <c:pt idx="13895">
                  <c:v>43206</c:v>
                </c:pt>
                <c:pt idx="13896">
                  <c:v>43207</c:v>
                </c:pt>
                <c:pt idx="13897">
                  <c:v>43208</c:v>
                </c:pt>
                <c:pt idx="13898">
                  <c:v>43209</c:v>
                </c:pt>
                <c:pt idx="13899">
                  <c:v>43210</c:v>
                </c:pt>
                <c:pt idx="13900">
                  <c:v>43211</c:v>
                </c:pt>
                <c:pt idx="13901">
                  <c:v>43212</c:v>
                </c:pt>
                <c:pt idx="13902">
                  <c:v>43213</c:v>
                </c:pt>
                <c:pt idx="13903">
                  <c:v>43214</c:v>
                </c:pt>
                <c:pt idx="13904">
                  <c:v>43215</c:v>
                </c:pt>
                <c:pt idx="13905">
                  <c:v>43216</c:v>
                </c:pt>
                <c:pt idx="13906">
                  <c:v>43217</c:v>
                </c:pt>
                <c:pt idx="13907">
                  <c:v>43218</c:v>
                </c:pt>
                <c:pt idx="13908">
                  <c:v>43219</c:v>
                </c:pt>
                <c:pt idx="13909">
                  <c:v>43220</c:v>
                </c:pt>
                <c:pt idx="13910">
                  <c:v>43221</c:v>
                </c:pt>
                <c:pt idx="13911">
                  <c:v>43222</c:v>
                </c:pt>
                <c:pt idx="13912">
                  <c:v>43223</c:v>
                </c:pt>
                <c:pt idx="13913">
                  <c:v>43224</c:v>
                </c:pt>
                <c:pt idx="13914">
                  <c:v>43225</c:v>
                </c:pt>
                <c:pt idx="13915">
                  <c:v>43226</c:v>
                </c:pt>
                <c:pt idx="13916">
                  <c:v>43227</c:v>
                </c:pt>
                <c:pt idx="13917">
                  <c:v>43228</c:v>
                </c:pt>
                <c:pt idx="13918">
                  <c:v>43229</c:v>
                </c:pt>
                <c:pt idx="13919">
                  <c:v>43230</c:v>
                </c:pt>
                <c:pt idx="13920">
                  <c:v>43231</c:v>
                </c:pt>
                <c:pt idx="13921">
                  <c:v>43232</c:v>
                </c:pt>
                <c:pt idx="13922">
                  <c:v>43233</c:v>
                </c:pt>
                <c:pt idx="13923">
                  <c:v>43234</c:v>
                </c:pt>
                <c:pt idx="13924">
                  <c:v>43235</c:v>
                </c:pt>
                <c:pt idx="13925">
                  <c:v>43236</c:v>
                </c:pt>
                <c:pt idx="13926">
                  <c:v>43237</c:v>
                </c:pt>
                <c:pt idx="13927">
                  <c:v>43238</c:v>
                </c:pt>
                <c:pt idx="13928">
                  <c:v>43239</c:v>
                </c:pt>
                <c:pt idx="13929">
                  <c:v>43240</c:v>
                </c:pt>
                <c:pt idx="13930">
                  <c:v>43241</c:v>
                </c:pt>
                <c:pt idx="13931">
                  <c:v>43242</c:v>
                </c:pt>
                <c:pt idx="13932">
                  <c:v>43243</c:v>
                </c:pt>
                <c:pt idx="13933">
                  <c:v>43244</c:v>
                </c:pt>
                <c:pt idx="13934">
                  <c:v>43245</c:v>
                </c:pt>
                <c:pt idx="13935">
                  <c:v>43246</c:v>
                </c:pt>
                <c:pt idx="13936">
                  <c:v>43247</c:v>
                </c:pt>
                <c:pt idx="13937">
                  <c:v>43248</c:v>
                </c:pt>
                <c:pt idx="13938">
                  <c:v>43249</c:v>
                </c:pt>
                <c:pt idx="13939">
                  <c:v>43250</c:v>
                </c:pt>
                <c:pt idx="13940">
                  <c:v>43251</c:v>
                </c:pt>
                <c:pt idx="13941">
                  <c:v>43252</c:v>
                </c:pt>
                <c:pt idx="13942">
                  <c:v>43253</c:v>
                </c:pt>
                <c:pt idx="13943">
                  <c:v>43254</c:v>
                </c:pt>
                <c:pt idx="13944">
                  <c:v>43255</c:v>
                </c:pt>
                <c:pt idx="13945">
                  <c:v>43256</c:v>
                </c:pt>
                <c:pt idx="13946">
                  <c:v>43257</c:v>
                </c:pt>
                <c:pt idx="13947">
                  <c:v>43258</c:v>
                </c:pt>
                <c:pt idx="13948">
                  <c:v>43259</c:v>
                </c:pt>
                <c:pt idx="13949">
                  <c:v>43260</c:v>
                </c:pt>
                <c:pt idx="13950">
                  <c:v>43261</c:v>
                </c:pt>
                <c:pt idx="13951">
                  <c:v>43262</c:v>
                </c:pt>
                <c:pt idx="13952">
                  <c:v>43263</c:v>
                </c:pt>
                <c:pt idx="13953">
                  <c:v>43264</c:v>
                </c:pt>
                <c:pt idx="13954">
                  <c:v>43265</c:v>
                </c:pt>
                <c:pt idx="13955">
                  <c:v>43266</c:v>
                </c:pt>
                <c:pt idx="13956">
                  <c:v>43267</c:v>
                </c:pt>
                <c:pt idx="13957">
                  <c:v>43268</c:v>
                </c:pt>
                <c:pt idx="13958">
                  <c:v>43269</c:v>
                </c:pt>
                <c:pt idx="13959">
                  <c:v>43270</c:v>
                </c:pt>
                <c:pt idx="13960">
                  <c:v>43271</c:v>
                </c:pt>
                <c:pt idx="13961">
                  <c:v>43272</c:v>
                </c:pt>
                <c:pt idx="13962">
                  <c:v>43273</c:v>
                </c:pt>
                <c:pt idx="13963">
                  <c:v>43274</c:v>
                </c:pt>
                <c:pt idx="13964">
                  <c:v>43275</c:v>
                </c:pt>
                <c:pt idx="13965">
                  <c:v>43276</c:v>
                </c:pt>
                <c:pt idx="13966">
                  <c:v>43277</c:v>
                </c:pt>
                <c:pt idx="13967">
                  <c:v>43278</c:v>
                </c:pt>
                <c:pt idx="13968">
                  <c:v>43279</c:v>
                </c:pt>
                <c:pt idx="13969">
                  <c:v>43280</c:v>
                </c:pt>
                <c:pt idx="13970">
                  <c:v>43281</c:v>
                </c:pt>
                <c:pt idx="13971">
                  <c:v>43282</c:v>
                </c:pt>
                <c:pt idx="13972">
                  <c:v>43283</c:v>
                </c:pt>
                <c:pt idx="13973">
                  <c:v>43284</c:v>
                </c:pt>
                <c:pt idx="13974">
                  <c:v>43285</c:v>
                </c:pt>
                <c:pt idx="13975">
                  <c:v>43286</c:v>
                </c:pt>
                <c:pt idx="13976">
                  <c:v>43287</c:v>
                </c:pt>
                <c:pt idx="13977">
                  <c:v>43288</c:v>
                </c:pt>
                <c:pt idx="13978">
                  <c:v>43289</c:v>
                </c:pt>
                <c:pt idx="13979">
                  <c:v>43290</c:v>
                </c:pt>
                <c:pt idx="13980">
                  <c:v>43291</c:v>
                </c:pt>
                <c:pt idx="13981">
                  <c:v>43292</c:v>
                </c:pt>
                <c:pt idx="13982">
                  <c:v>43293</c:v>
                </c:pt>
                <c:pt idx="13983">
                  <c:v>43294</c:v>
                </c:pt>
                <c:pt idx="13984">
                  <c:v>43295</c:v>
                </c:pt>
                <c:pt idx="13985">
                  <c:v>43296</c:v>
                </c:pt>
                <c:pt idx="13986">
                  <c:v>43297</c:v>
                </c:pt>
                <c:pt idx="13987">
                  <c:v>43298</c:v>
                </c:pt>
                <c:pt idx="13988">
                  <c:v>43299</c:v>
                </c:pt>
                <c:pt idx="13989">
                  <c:v>43300</c:v>
                </c:pt>
                <c:pt idx="13990">
                  <c:v>43301</c:v>
                </c:pt>
                <c:pt idx="13991">
                  <c:v>43302</c:v>
                </c:pt>
                <c:pt idx="13992">
                  <c:v>43303</c:v>
                </c:pt>
                <c:pt idx="13993">
                  <c:v>43304</c:v>
                </c:pt>
                <c:pt idx="13994">
                  <c:v>43305</c:v>
                </c:pt>
                <c:pt idx="13995">
                  <c:v>43306</c:v>
                </c:pt>
                <c:pt idx="13996">
                  <c:v>43307</c:v>
                </c:pt>
                <c:pt idx="13997">
                  <c:v>43308</c:v>
                </c:pt>
                <c:pt idx="13998">
                  <c:v>43309</c:v>
                </c:pt>
                <c:pt idx="13999">
                  <c:v>43310</c:v>
                </c:pt>
                <c:pt idx="14000">
                  <c:v>43311</c:v>
                </c:pt>
                <c:pt idx="14001">
                  <c:v>43312</c:v>
                </c:pt>
                <c:pt idx="14002">
                  <c:v>43313</c:v>
                </c:pt>
                <c:pt idx="14003">
                  <c:v>43314</c:v>
                </c:pt>
                <c:pt idx="14004">
                  <c:v>43315</c:v>
                </c:pt>
                <c:pt idx="14005">
                  <c:v>43316</c:v>
                </c:pt>
                <c:pt idx="14006">
                  <c:v>43317</c:v>
                </c:pt>
                <c:pt idx="14007">
                  <c:v>43318</c:v>
                </c:pt>
                <c:pt idx="14008">
                  <c:v>43319</c:v>
                </c:pt>
                <c:pt idx="14009">
                  <c:v>43320</c:v>
                </c:pt>
                <c:pt idx="14010">
                  <c:v>43321</c:v>
                </c:pt>
                <c:pt idx="14011">
                  <c:v>43322</c:v>
                </c:pt>
                <c:pt idx="14012">
                  <c:v>43323</c:v>
                </c:pt>
                <c:pt idx="14013">
                  <c:v>43324</c:v>
                </c:pt>
                <c:pt idx="14014">
                  <c:v>43325</c:v>
                </c:pt>
                <c:pt idx="14015">
                  <c:v>43326</c:v>
                </c:pt>
                <c:pt idx="14016">
                  <c:v>43327</c:v>
                </c:pt>
                <c:pt idx="14017">
                  <c:v>43328</c:v>
                </c:pt>
                <c:pt idx="14018">
                  <c:v>43329</c:v>
                </c:pt>
                <c:pt idx="14019">
                  <c:v>43330</c:v>
                </c:pt>
                <c:pt idx="14020">
                  <c:v>43331</c:v>
                </c:pt>
                <c:pt idx="14021">
                  <c:v>43332</c:v>
                </c:pt>
                <c:pt idx="14022">
                  <c:v>43333</c:v>
                </c:pt>
                <c:pt idx="14023">
                  <c:v>43334</c:v>
                </c:pt>
                <c:pt idx="14024">
                  <c:v>43335</c:v>
                </c:pt>
                <c:pt idx="14025">
                  <c:v>43336</c:v>
                </c:pt>
                <c:pt idx="14026">
                  <c:v>43337</c:v>
                </c:pt>
                <c:pt idx="14027">
                  <c:v>43338</c:v>
                </c:pt>
                <c:pt idx="14028">
                  <c:v>43339</c:v>
                </c:pt>
                <c:pt idx="14029">
                  <c:v>43340</c:v>
                </c:pt>
                <c:pt idx="14030">
                  <c:v>43341</c:v>
                </c:pt>
                <c:pt idx="14031">
                  <c:v>43342</c:v>
                </c:pt>
                <c:pt idx="14032">
                  <c:v>43343</c:v>
                </c:pt>
                <c:pt idx="14033">
                  <c:v>43344</c:v>
                </c:pt>
                <c:pt idx="14034">
                  <c:v>43345</c:v>
                </c:pt>
                <c:pt idx="14035">
                  <c:v>43346</c:v>
                </c:pt>
                <c:pt idx="14036">
                  <c:v>43347</c:v>
                </c:pt>
                <c:pt idx="14037">
                  <c:v>43348</c:v>
                </c:pt>
                <c:pt idx="14038">
                  <c:v>43349</c:v>
                </c:pt>
                <c:pt idx="14039">
                  <c:v>43350</c:v>
                </c:pt>
                <c:pt idx="14040">
                  <c:v>43351</c:v>
                </c:pt>
                <c:pt idx="14041">
                  <c:v>43352</c:v>
                </c:pt>
                <c:pt idx="14042">
                  <c:v>43353</c:v>
                </c:pt>
                <c:pt idx="14043">
                  <c:v>43354</c:v>
                </c:pt>
                <c:pt idx="14044">
                  <c:v>43355</c:v>
                </c:pt>
                <c:pt idx="14045">
                  <c:v>43356</c:v>
                </c:pt>
                <c:pt idx="14046">
                  <c:v>43357</c:v>
                </c:pt>
                <c:pt idx="14047">
                  <c:v>43358</c:v>
                </c:pt>
                <c:pt idx="14048">
                  <c:v>43359</c:v>
                </c:pt>
                <c:pt idx="14049">
                  <c:v>43360</c:v>
                </c:pt>
                <c:pt idx="14050">
                  <c:v>43361</c:v>
                </c:pt>
                <c:pt idx="14051">
                  <c:v>43362</c:v>
                </c:pt>
                <c:pt idx="14052">
                  <c:v>43363</c:v>
                </c:pt>
                <c:pt idx="14053">
                  <c:v>43364</c:v>
                </c:pt>
                <c:pt idx="14054">
                  <c:v>43365</c:v>
                </c:pt>
                <c:pt idx="14055">
                  <c:v>43366</c:v>
                </c:pt>
                <c:pt idx="14056">
                  <c:v>43367</c:v>
                </c:pt>
                <c:pt idx="14057">
                  <c:v>43368</c:v>
                </c:pt>
                <c:pt idx="14058">
                  <c:v>43369</c:v>
                </c:pt>
                <c:pt idx="14059">
                  <c:v>43370</c:v>
                </c:pt>
                <c:pt idx="14060">
                  <c:v>43371</c:v>
                </c:pt>
                <c:pt idx="14061">
                  <c:v>43372</c:v>
                </c:pt>
                <c:pt idx="14062">
                  <c:v>43373</c:v>
                </c:pt>
                <c:pt idx="14063">
                  <c:v>43374</c:v>
                </c:pt>
                <c:pt idx="14064">
                  <c:v>43375</c:v>
                </c:pt>
                <c:pt idx="14065">
                  <c:v>43376</c:v>
                </c:pt>
                <c:pt idx="14066">
                  <c:v>43377</c:v>
                </c:pt>
                <c:pt idx="14067">
                  <c:v>43378</c:v>
                </c:pt>
                <c:pt idx="14068">
                  <c:v>43379</c:v>
                </c:pt>
                <c:pt idx="14069">
                  <c:v>43380</c:v>
                </c:pt>
                <c:pt idx="14070">
                  <c:v>43381</c:v>
                </c:pt>
                <c:pt idx="14071">
                  <c:v>43382</c:v>
                </c:pt>
                <c:pt idx="14072">
                  <c:v>43383</c:v>
                </c:pt>
                <c:pt idx="14073">
                  <c:v>43384</c:v>
                </c:pt>
                <c:pt idx="14074">
                  <c:v>43385</c:v>
                </c:pt>
                <c:pt idx="14075">
                  <c:v>43386</c:v>
                </c:pt>
                <c:pt idx="14076">
                  <c:v>43387</c:v>
                </c:pt>
                <c:pt idx="14077">
                  <c:v>43388</c:v>
                </c:pt>
                <c:pt idx="14078">
                  <c:v>43389</c:v>
                </c:pt>
                <c:pt idx="14079">
                  <c:v>43390</c:v>
                </c:pt>
                <c:pt idx="14080">
                  <c:v>43391</c:v>
                </c:pt>
                <c:pt idx="14081">
                  <c:v>43392</c:v>
                </c:pt>
                <c:pt idx="14082">
                  <c:v>43393</c:v>
                </c:pt>
                <c:pt idx="14083">
                  <c:v>43394</c:v>
                </c:pt>
                <c:pt idx="14084">
                  <c:v>43395</c:v>
                </c:pt>
                <c:pt idx="14085">
                  <c:v>43396</c:v>
                </c:pt>
                <c:pt idx="14086">
                  <c:v>43397</c:v>
                </c:pt>
                <c:pt idx="14087">
                  <c:v>43398</c:v>
                </c:pt>
                <c:pt idx="14088">
                  <c:v>43399</c:v>
                </c:pt>
                <c:pt idx="14089">
                  <c:v>43400</c:v>
                </c:pt>
                <c:pt idx="14090">
                  <c:v>43401</c:v>
                </c:pt>
                <c:pt idx="14091">
                  <c:v>43402</c:v>
                </c:pt>
                <c:pt idx="14092">
                  <c:v>43403</c:v>
                </c:pt>
                <c:pt idx="14093">
                  <c:v>43404</c:v>
                </c:pt>
                <c:pt idx="14094">
                  <c:v>43405</c:v>
                </c:pt>
                <c:pt idx="14095">
                  <c:v>43406</c:v>
                </c:pt>
                <c:pt idx="14096">
                  <c:v>43407</c:v>
                </c:pt>
                <c:pt idx="14097">
                  <c:v>43408</c:v>
                </c:pt>
                <c:pt idx="14098">
                  <c:v>43409</c:v>
                </c:pt>
                <c:pt idx="14099">
                  <c:v>43410</c:v>
                </c:pt>
                <c:pt idx="14100">
                  <c:v>43411</c:v>
                </c:pt>
                <c:pt idx="14101">
                  <c:v>43412</c:v>
                </c:pt>
                <c:pt idx="14102">
                  <c:v>43413</c:v>
                </c:pt>
                <c:pt idx="14103">
                  <c:v>43414</c:v>
                </c:pt>
                <c:pt idx="14104">
                  <c:v>43415</c:v>
                </c:pt>
                <c:pt idx="14105">
                  <c:v>43416</c:v>
                </c:pt>
                <c:pt idx="14106">
                  <c:v>43417</c:v>
                </c:pt>
                <c:pt idx="14107">
                  <c:v>43418</c:v>
                </c:pt>
                <c:pt idx="14108">
                  <c:v>43419</c:v>
                </c:pt>
                <c:pt idx="14109">
                  <c:v>43420</c:v>
                </c:pt>
                <c:pt idx="14110">
                  <c:v>43421</c:v>
                </c:pt>
                <c:pt idx="14111">
                  <c:v>43422</c:v>
                </c:pt>
                <c:pt idx="14112">
                  <c:v>43423</c:v>
                </c:pt>
                <c:pt idx="14113">
                  <c:v>43424</c:v>
                </c:pt>
                <c:pt idx="14114">
                  <c:v>43425</c:v>
                </c:pt>
                <c:pt idx="14115">
                  <c:v>43426</c:v>
                </c:pt>
                <c:pt idx="14116">
                  <c:v>43427</c:v>
                </c:pt>
                <c:pt idx="14117">
                  <c:v>43428</c:v>
                </c:pt>
                <c:pt idx="14118">
                  <c:v>43429</c:v>
                </c:pt>
                <c:pt idx="14119">
                  <c:v>43430</c:v>
                </c:pt>
                <c:pt idx="14120">
                  <c:v>43431</c:v>
                </c:pt>
                <c:pt idx="14121">
                  <c:v>43432</c:v>
                </c:pt>
                <c:pt idx="14122">
                  <c:v>43433</c:v>
                </c:pt>
                <c:pt idx="14123">
                  <c:v>43434</c:v>
                </c:pt>
                <c:pt idx="14124">
                  <c:v>43435</c:v>
                </c:pt>
                <c:pt idx="14125">
                  <c:v>43436</c:v>
                </c:pt>
                <c:pt idx="14126">
                  <c:v>43437</c:v>
                </c:pt>
                <c:pt idx="14127">
                  <c:v>43438</c:v>
                </c:pt>
                <c:pt idx="14128">
                  <c:v>43439</c:v>
                </c:pt>
                <c:pt idx="14129">
                  <c:v>43440</c:v>
                </c:pt>
                <c:pt idx="14130">
                  <c:v>43441</c:v>
                </c:pt>
                <c:pt idx="14131">
                  <c:v>43442</c:v>
                </c:pt>
                <c:pt idx="14132">
                  <c:v>43443</c:v>
                </c:pt>
                <c:pt idx="14133">
                  <c:v>43444</c:v>
                </c:pt>
                <c:pt idx="14134">
                  <c:v>43445</c:v>
                </c:pt>
                <c:pt idx="14135">
                  <c:v>43446</c:v>
                </c:pt>
                <c:pt idx="14136">
                  <c:v>43447</c:v>
                </c:pt>
                <c:pt idx="14137">
                  <c:v>43448</c:v>
                </c:pt>
                <c:pt idx="14138">
                  <c:v>43449</c:v>
                </c:pt>
                <c:pt idx="14139">
                  <c:v>43450</c:v>
                </c:pt>
                <c:pt idx="14140">
                  <c:v>43451</c:v>
                </c:pt>
                <c:pt idx="14141">
                  <c:v>43452</c:v>
                </c:pt>
                <c:pt idx="14142">
                  <c:v>43453</c:v>
                </c:pt>
                <c:pt idx="14143">
                  <c:v>43454</c:v>
                </c:pt>
                <c:pt idx="14144">
                  <c:v>43455</c:v>
                </c:pt>
                <c:pt idx="14145">
                  <c:v>43456</c:v>
                </c:pt>
                <c:pt idx="14146">
                  <c:v>43457</c:v>
                </c:pt>
                <c:pt idx="14147">
                  <c:v>43458</c:v>
                </c:pt>
                <c:pt idx="14148">
                  <c:v>43459</c:v>
                </c:pt>
                <c:pt idx="14149">
                  <c:v>43460</c:v>
                </c:pt>
                <c:pt idx="14150">
                  <c:v>43461</c:v>
                </c:pt>
                <c:pt idx="14151">
                  <c:v>43462</c:v>
                </c:pt>
                <c:pt idx="14152">
                  <c:v>43463</c:v>
                </c:pt>
                <c:pt idx="14153">
                  <c:v>43464</c:v>
                </c:pt>
                <c:pt idx="14154">
                  <c:v>43465</c:v>
                </c:pt>
                <c:pt idx="14155">
                  <c:v>43466</c:v>
                </c:pt>
                <c:pt idx="14156">
                  <c:v>43467</c:v>
                </c:pt>
                <c:pt idx="14157">
                  <c:v>43468</c:v>
                </c:pt>
                <c:pt idx="14158">
                  <c:v>43469</c:v>
                </c:pt>
                <c:pt idx="14159">
                  <c:v>43470</c:v>
                </c:pt>
                <c:pt idx="14160">
                  <c:v>43471</c:v>
                </c:pt>
                <c:pt idx="14161">
                  <c:v>43472</c:v>
                </c:pt>
                <c:pt idx="14162">
                  <c:v>43473</c:v>
                </c:pt>
                <c:pt idx="14163">
                  <c:v>43474</c:v>
                </c:pt>
                <c:pt idx="14164">
                  <c:v>43475</c:v>
                </c:pt>
                <c:pt idx="14165">
                  <c:v>43476</c:v>
                </c:pt>
                <c:pt idx="14166">
                  <c:v>43477</c:v>
                </c:pt>
                <c:pt idx="14167">
                  <c:v>43478</c:v>
                </c:pt>
                <c:pt idx="14168">
                  <c:v>43479</c:v>
                </c:pt>
                <c:pt idx="14169">
                  <c:v>43480</c:v>
                </c:pt>
                <c:pt idx="14170">
                  <c:v>43481</c:v>
                </c:pt>
                <c:pt idx="14171">
                  <c:v>43482</c:v>
                </c:pt>
                <c:pt idx="14172">
                  <c:v>43483</c:v>
                </c:pt>
                <c:pt idx="14173">
                  <c:v>43484</c:v>
                </c:pt>
                <c:pt idx="14174">
                  <c:v>43485</c:v>
                </c:pt>
                <c:pt idx="14175">
                  <c:v>43486</c:v>
                </c:pt>
                <c:pt idx="14176">
                  <c:v>43487</c:v>
                </c:pt>
                <c:pt idx="14177">
                  <c:v>43488</c:v>
                </c:pt>
                <c:pt idx="14178">
                  <c:v>43489</c:v>
                </c:pt>
                <c:pt idx="14179">
                  <c:v>43490</c:v>
                </c:pt>
                <c:pt idx="14180">
                  <c:v>43491</c:v>
                </c:pt>
                <c:pt idx="14181">
                  <c:v>43492</c:v>
                </c:pt>
                <c:pt idx="14182">
                  <c:v>43493</c:v>
                </c:pt>
                <c:pt idx="14183">
                  <c:v>43494</c:v>
                </c:pt>
                <c:pt idx="14184">
                  <c:v>43495</c:v>
                </c:pt>
                <c:pt idx="14185">
                  <c:v>43496</c:v>
                </c:pt>
                <c:pt idx="14186">
                  <c:v>43497</c:v>
                </c:pt>
                <c:pt idx="14187">
                  <c:v>43498</c:v>
                </c:pt>
                <c:pt idx="14188">
                  <c:v>43499</c:v>
                </c:pt>
                <c:pt idx="14189">
                  <c:v>43500</c:v>
                </c:pt>
                <c:pt idx="14190">
                  <c:v>43501</c:v>
                </c:pt>
                <c:pt idx="14191">
                  <c:v>43502</c:v>
                </c:pt>
                <c:pt idx="14192">
                  <c:v>43503</c:v>
                </c:pt>
                <c:pt idx="14193">
                  <c:v>43504</c:v>
                </c:pt>
                <c:pt idx="14194">
                  <c:v>43505</c:v>
                </c:pt>
                <c:pt idx="14195">
                  <c:v>43506</c:v>
                </c:pt>
                <c:pt idx="14196">
                  <c:v>43507</c:v>
                </c:pt>
                <c:pt idx="14197">
                  <c:v>43508</c:v>
                </c:pt>
                <c:pt idx="14198">
                  <c:v>43509</c:v>
                </c:pt>
                <c:pt idx="14199">
                  <c:v>43510</c:v>
                </c:pt>
                <c:pt idx="14200">
                  <c:v>43511</c:v>
                </c:pt>
                <c:pt idx="14201">
                  <c:v>43512</c:v>
                </c:pt>
                <c:pt idx="14202">
                  <c:v>43513</c:v>
                </c:pt>
                <c:pt idx="14203">
                  <c:v>43514</c:v>
                </c:pt>
                <c:pt idx="14204">
                  <c:v>43515</c:v>
                </c:pt>
                <c:pt idx="14205">
                  <c:v>43516</c:v>
                </c:pt>
                <c:pt idx="14206">
                  <c:v>43517</c:v>
                </c:pt>
                <c:pt idx="14207">
                  <c:v>43518</c:v>
                </c:pt>
                <c:pt idx="14208">
                  <c:v>43519</c:v>
                </c:pt>
                <c:pt idx="14209">
                  <c:v>43520</c:v>
                </c:pt>
                <c:pt idx="14210">
                  <c:v>43521</c:v>
                </c:pt>
                <c:pt idx="14211">
                  <c:v>43522</c:v>
                </c:pt>
                <c:pt idx="14212">
                  <c:v>43523</c:v>
                </c:pt>
                <c:pt idx="14213">
                  <c:v>43524</c:v>
                </c:pt>
                <c:pt idx="14214">
                  <c:v>43525</c:v>
                </c:pt>
                <c:pt idx="14215">
                  <c:v>43526</c:v>
                </c:pt>
                <c:pt idx="14216">
                  <c:v>43527</c:v>
                </c:pt>
                <c:pt idx="14217">
                  <c:v>43528</c:v>
                </c:pt>
                <c:pt idx="14218">
                  <c:v>43529</c:v>
                </c:pt>
                <c:pt idx="14219">
                  <c:v>43530</c:v>
                </c:pt>
                <c:pt idx="14220">
                  <c:v>43531</c:v>
                </c:pt>
                <c:pt idx="14221">
                  <c:v>43532</c:v>
                </c:pt>
                <c:pt idx="14222">
                  <c:v>43533</c:v>
                </c:pt>
                <c:pt idx="14223">
                  <c:v>43534</c:v>
                </c:pt>
                <c:pt idx="14224">
                  <c:v>43535</c:v>
                </c:pt>
                <c:pt idx="14225">
                  <c:v>43536</c:v>
                </c:pt>
                <c:pt idx="14226">
                  <c:v>43537</c:v>
                </c:pt>
                <c:pt idx="14227">
                  <c:v>43538</c:v>
                </c:pt>
                <c:pt idx="14228">
                  <c:v>43539</c:v>
                </c:pt>
                <c:pt idx="14229">
                  <c:v>43540</c:v>
                </c:pt>
                <c:pt idx="14230">
                  <c:v>43541</c:v>
                </c:pt>
                <c:pt idx="14231">
                  <c:v>43542</c:v>
                </c:pt>
                <c:pt idx="14232">
                  <c:v>43543</c:v>
                </c:pt>
                <c:pt idx="14233">
                  <c:v>43544</c:v>
                </c:pt>
                <c:pt idx="14234">
                  <c:v>43545</c:v>
                </c:pt>
                <c:pt idx="14235">
                  <c:v>43546</c:v>
                </c:pt>
                <c:pt idx="14236">
                  <c:v>43547</c:v>
                </c:pt>
                <c:pt idx="14237">
                  <c:v>43548</c:v>
                </c:pt>
                <c:pt idx="14238">
                  <c:v>43549</c:v>
                </c:pt>
                <c:pt idx="14239">
                  <c:v>43550</c:v>
                </c:pt>
                <c:pt idx="14240">
                  <c:v>43551</c:v>
                </c:pt>
                <c:pt idx="14241">
                  <c:v>43552</c:v>
                </c:pt>
                <c:pt idx="14242">
                  <c:v>43553</c:v>
                </c:pt>
                <c:pt idx="14243">
                  <c:v>43554</c:v>
                </c:pt>
                <c:pt idx="14244">
                  <c:v>43555</c:v>
                </c:pt>
                <c:pt idx="14245">
                  <c:v>43556</c:v>
                </c:pt>
                <c:pt idx="14246">
                  <c:v>43557</c:v>
                </c:pt>
                <c:pt idx="14247">
                  <c:v>43558</c:v>
                </c:pt>
                <c:pt idx="14248">
                  <c:v>43559</c:v>
                </c:pt>
                <c:pt idx="14249">
                  <c:v>43560</c:v>
                </c:pt>
                <c:pt idx="14250">
                  <c:v>43561</c:v>
                </c:pt>
                <c:pt idx="14251">
                  <c:v>43562</c:v>
                </c:pt>
                <c:pt idx="14252">
                  <c:v>43563</c:v>
                </c:pt>
                <c:pt idx="14253">
                  <c:v>43564</c:v>
                </c:pt>
                <c:pt idx="14254">
                  <c:v>43565</c:v>
                </c:pt>
                <c:pt idx="14255">
                  <c:v>43566</c:v>
                </c:pt>
                <c:pt idx="14256">
                  <c:v>43567</c:v>
                </c:pt>
                <c:pt idx="14257">
                  <c:v>43568</c:v>
                </c:pt>
                <c:pt idx="14258">
                  <c:v>43569</c:v>
                </c:pt>
                <c:pt idx="14259">
                  <c:v>43570</c:v>
                </c:pt>
                <c:pt idx="14260">
                  <c:v>43571</c:v>
                </c:pt>
                <c:pt idx="14261">
                  <c:v>43572</c:v>
                </c:pt>
                <c:pt idx="14262">
                  <c:v>43573</c:v>
                </c:pt>
                <c:pt idx="14263">
                  <c:v>43574</c:v>
                </c:pt>
                <c:pt idx="14264">
                  <c:v>43575</c:v>
                </c:pt>
                <c:pt idx="14265">
                  <c:v>43576</c:v>
                </c:pt>
                <c:pt idx="14266">
                  <c:v>43577</c:v>
                </c:pt>
                <c:pt idx="14267">
                  <c:v>43578</c:v>
                </c:pt>
                <c:pt idx="14268">
                  <c:v>43579</c:v>
                </c:pt>
                <c:pt idx="14269">
                  <c:v>43580</c:v>
                </c:pt>
                <c:pt idx="14270">
                  <c:v>43581</c:v>
                </c:pt>
                <c:pt idx="14271">
                  <c:v>43582</c:v>
                </c:pt>
                <c:pt idx="14272">
                  <c:v>43583</c:v>
                </c:pt>
                <c:pt idx="14273">
                  <c:v>43584</c:v>
                </c:pt>
                <c:pt idx="14274">
                  <c:v>43585</c:v>
                </c:pt>
                <c:pt idx="14275">
                  <c:v>43586</c:v>
                </c:pt>
                <c:pt idx="14276">
                  <c:v>43587</c:v>
                </c:pt>
                <c:pt idx="14277">
                  <c:v>43588</c:v>
                </c:pt>
                <c:pt idx="14278">
                  <c:v>43589</c:v>
                </c:pt>
                <c:pt idx="14279">
                  <c:v>43590</c:v>
                </c:pt>
                <c:pt idx="14280">
                  <c:v>43591</c:v>
                </c:pt>
                <c:pt idx="14281">
                  <c:v>43592</c:v>
                </c:pt>
                <c:pt idx="14282">
                  <c:v>43593</c:v>
                </c:pt>
                <c:pt idx="14283">
                  <c:v>43594</c:v>
                </c:pt>
                <c:pt idx="14284">
                  <c:v>43595</c:v>
                </c:pt>
                <c:pt idx="14285">
                  <c:v>43596</c:v>
                </c:pt>
                <c:pt idx="14286">
                  <c:v>43597</c:v>
                </c:pt>
                <c:pt idx="14287">
                  <c:v>43598</c:v>
                </c:pt>
                <c:pt idx="14288">
                  <c:v>43599</c:v>
                </c:pt>
                <c:pt idx="14289">
                  <c:v>43600</c:v>
                </c:pt>
                <c:pt idx="14290">
                  <c:v>43601</c:v>
                </c:pt>
                <c:pt idx="14291">
                  <c:v>43602</c:v>
                </c:pt>
                <c:pt idx="14292">
                  <c:v>43603</c:v>
                </c:pt>
                <c:pt idx="14293">
                  <c:v>43604</c:v>
                </c:pt>
                <c:pt idx="14294">
                  <c:v>43605</c:v>
                </c:pt>
                <c:pt idx="14295">
                  <c:v>43606</c:v>
                </c:pt>
                <c:pt idx="14296">
                  <c:v>43607</c:v>
                </c:pt>
                <c:pt idx="14297">
                  <c:v>43608</c:v>
                </c:pt>
                <c:pt idx="14298">
                  <c:v>43609</c:v>
                </c:pt>
                <c:pt idx="14299">
                  <c:v>43610</c:v>
                </c:pt>
                <c:pt idx="14300">
                  <c:v>43611</c:v>
                </c:pt>
                <c:pt idx="14301">
                  <c:v>43612</c:v>
                </c:pt>
                <c:pt idx="14302">
                  <c:v>43613</c:v>
                </c:pt>
                <c:pt idx="14303">
                  <c:v>43614</c:v>
                </c:pt>
                <c:pt idx="14304">
                  <c:v>43615</c:v>
                </c:pt>
                <c:pt idx="14305">
                  <c:v>43616</c:v>
                </c:pt>
                <c:pt idx="14306">
                  <c:v>43617</c:v>
                </c:pt>
                <c:pt idx="14307">
                  <c:v>43618</c:v>
                </c:pt>
                <c:pt idx="14308">
                  <c:v>43619</c:v>
                </c:pt>
                <c:pt idx="14309">
                  <c:v>43620</c:v>
                </c:pt>
                <c:pt idx="14310">
                  <c:v>43621</c:v>
                </c:pt>
                <c:pt idx="14311">
                  <c:v>43622</c:v>
                </c:pt>
                <c:pt idx="14312">
                  <c:v>43623</c:v>
                </c:pt>
                <c:pt idx="14313">
                  <c:v>43624</c:v>
                </c:pt>
                <c:pt idx="14314">
                  <c:v>43625</c:v>
                </c:pt>
                <c:pt idx="14315">
                  <c:v>43626</c:v>
                </c:pt>
                <c:pt idx="14316">
                  <c:v>43627</c:v>
                </c:pt>
                <c:pt idx="14317">
                  <c:v>43628</c:v>
                </c:pt>
                <c:pt idx="14318">
                  <c:v>43629</c:v>
                </c:pt>
                <c:pt idx="14319">
                  <c:v>43630</c:v>
                </c:pt>
                <c:pt idx="14320">
                  <c:v>43631</c:v>
                </c:pt>
                <c:pt idx="14321">
                  <c:v>43632</c:v>
                </c:pt>
                <c:pt idx="14322">
                  <c:v>43633</c:v>
                </c:pt>
                <c:pt idx="14323">
                  <c:v>43634</c:v>
                </c:pt>
                <c:pt idx="14324">
                  <c:v>43635</c:v>
                </c:pt>
                <c:pt idx="14325">
                  <c:v>43636</c:v>
                </c:pt>
                <c:pt idx="14326">
                  <c:v>43637</c:v>
                </c:pt>
                <c:pt idx="14327">
                  <c:v>43638</c:v>
                </c:pt>
                <c:pt idx="14328">
                  <c:v>43639</c:v>
                </c:pt>
                <c:pt idx="14329">
                  <c:v>43640</c:v>
                </c:pt>
                <c:pt idx="14330">
                  <c:v>43641</c:v>
                </c:pt>
                <c:pt idx="14331">
                  <c:v>43642</c:v>
                </c:pt>
                <c:pt idx="14332">
                  <c:v>43643</c:v>
                </c:pt>
                <c:pt idx="14333">
                  <c:v>43644</c:v>
                </c:pt>
                <c:pt idx="14334">
                  <c:v>43645</c:v>
                </c:pt>
                <c:pt idx="14335">
                  <c:v>43646</c:v>
                </c:pt>
                <c:pt idx="14336">
                  <c:v>43647</c:v>
                </c:pt>
                <c:pt idx="14337">
                  <c:v>43648</c:v>
                </c:pt>
                <c:pt idx="14338">
                  <c:v>43649</c:v>
                </c:pt>
                <c:pt idx="14339">
                  <c:v>43650</c:v>
                </c:pt>
                <c:pt idx="14340">
                  <c:v>43651</c:v>
                </c:pt>
                <c:pt idx="14341">
                  <c:v>43652</c:v>
                </c:pt>
                <c:pt idx="14342">
                  <c:v>43653</c:v>
                </c:pt>
                <c:pt idx="14343">
                  <c:v>43654</c:v>
                </c:pt>
                <c:pt idx="14344">
                  <c:v>43655</c:v>
                </c:pt>
                <c:pt idx="14345">
                  <c:v>43656</c:v>
                </c:pt>
                <c:pt idx="14346">
                  <c:v>43657</c:v>
                </c:pt>
                <c:pt idx="14347">
                  <c:v>43658</c:v>
                </c:pt>
                <c:pt idx="14348">
                  <c:v>43659</c:v>
                </c:pt>
                <c:pt idx="14349">
                  <c:v>43660</c:v>
                </c:pt>
                <c:pt idx="14350">
                  <c:v>43661</c:v>
                </c:pt>
                <c:pt idx="14351">
                  <c:v>43662</c:v>
                </c:pt>
                <c:pt idx="14352">
                  <c:v>43663</c:v>
                </c:pt>
                <c:pt idx="14353">
                  <c:v>43664</c:v>
                </c:pt>
                <c:pt idx="14354">
                  <c:v>43665</c:v>
                </c:pt>
                <c:pt idx="14355">
                  <c:v>43666</c:v>
                </c:pt>
                <c:pt idx="14356">
                  <c:v>43667</c:v>
                </c:pt>
                <c:pt idx="14357">
                  <c:v>43668</c:v>
                </c:pt>
                <c:pt idx="14358">
                  <c:v>43669</c:v>
                </c:pt>
                <c:pt idx="14359">
                  <c:v>43670</c:v>
                </c:pt>
                <c:pt idx="14360">
                  <c:v>43671</c:v>
                </c:pt>
                <c:pt idx="14361">
                  <c:v>43672</c:v>
                </c:pt>
                <c:pt idx="14362">
                  <c:v>43673</c:v>
                </c:pt>
                <c:pt idx="14363">
                  <c:v>43674</c:v>
                </c:pt>
                <c:pt idx="14364">
                  <c:v>43675</c:v>
                </c:pt>
                <c:pt idx="14365">
                  <c:v>43676</c:v>
                </c:pt>
                <c:pt idx="14366">
                  <c:v>43677</c:v>
                </c:pt>
                <c:pt idx="14367">
                  <c:v>43678</c:v>
                </c:pt>
                <c:pt idx="14368">
                  <c:v>43679</c:v>
                </c:pt>
                <c:pt idx="14369">
                  <c:v>43680</c:v>
                </c:pt>
                <c:pt idx="14370">
                  <c:v>43681</c:v>
                </c:pt>
                <c:pt idx="14371">
                  <c:v>43682</c:v>
                </c:pt>
                <c:pt idx="14372">
                  <c:v>43683</c:v>
                </c:pt>
                <c:pt idx="14373">
                  <c:v>43684</c:v>
                </c:pt>
                <c:pt idx="14374">
                  <c:v>43685</c:v>
                </c:pt>
                <c:pt idx="14375">
                  <c:v>43686</c:v>
                </c:pt>
                <c:pt idx="14376">
                  <c:v>43687</c:v>
                </c:pt>
                <c:pt idx="14377">
                  <c:v>43688</c:v>
                </c:pt>
                <c:pt idx="14378">
                  <c:v>43689</c:v>
                </c:pt>
                <c:pt idx="14379">
                  <c:v>43690</c:v>
                </c:pt>
                <c:pt idx="14380">
                  <c:v>43691</c:v>
                </c:pt>
                <c:pt idx="14381">
                  <c:v>43692</c:v>
                </c:pt>
                <c:pt idx="14382">
                  <c:v>43693</c:v>
                </c:pt>
                <c:pt idx="14383">
                  <c:v>43694</c:v>
                </c:pt>
                <c:pt idx="14384">
                  <c:v>43695</c:v>
                </c:pt>
                <c:pt idx="14385">
                  <c:v>43696</c:v>
                </c:pt>
                <c:pt idx="14386">
                  <c:v>43697</c:v>
                </c:pt>
                <c:pt idx="14387">
                  <c:v>43698</c:v>
                </c:pt>
                <c:pt idx="14388">
                  <c:v>43699</c:v>
                </c:pt>
                <c:pt idx="14389">
                  <c:v>43700</c:v>
                </c:pt>
                <c:pt idx="14390">
                  <c:v>43701</c:v>
                </c:pt>
                <c:pt idx="14391">
                  <c:v>43702</c:v>
                </c:pt>
                <c:pt idx="14392">
                  <c:v>43703</c:v>
                </c:pt>
                <c:pt idx="14393">
                  <c:v>43704</c:v>
                </c:pt>
                <c:pt idx="14394">
                  <c:v>43705</c:v>
                </c:pt>
                <c:pt idx="14395">
                  <c:v>43706</c:v>
                </c:pt>
                <c:pt idx="14396">
                  <c:v>43707</c:v>
                </c:pt>
                <c:pt idx="14397">
                  <c:v>43708</c:v>
                </c:pt>
                <c:pt idx="14398">
                  <c:v>43709</c:v>
                </c:pt>
                <c:pt idx="14399">
                  <c:v>43710</c:v>
                </c:pt>
                <c:pt idx="14400">
                  <c:v>43711</c:v>
                </c:pt>
                <c:pt idx="14401">
                  <c:v>43712</c:v>
                </c:pt>
                <c:pt idx="14402">
                  <c:v>43713</c:v>
                </c:pt>
                <c:pt idx="14403">
                  <c:v>43714</c:v>
                </c:pt>
                <c:pt idx="14404">
                  <c:v>43715</c:v>
                </c:pt>
                <c:pt idx="14405">
                  <c:v>43716</c:v>
                </c:pt>
                <c:pt idx="14406">
                  <c:v>43717</c:v>
                </c:pt>
                <c:pt idx="14407">
                  <c:v>43718</c:v>
                </c:pt>
                <c:pt idx="14408">
                  <c:v>43719</c:v>
                </c:pt>
                <c:pt idx="14409">
                  <c:v>43720</c:v>
                </c:pt>
                <c:pt idx="14410">
                  <c:v>43721</c:v>
                </c:pt>
                <c:pt idx="14411">
                  <c:v>43722</c:v>
                </c:pt>
                <c:pt idx="14412">
                  <c:v>43723</c:v>
                </c:pt>
                <c:pt idx="14413">
                  <c:v>43724</c:v>
                </c:pt>
                <c:pt idx="14414">
                  <c:v>43725</c:v>
                </c:pt>
                <c:pt idx="14415">
                  <c:v>43726</c:v>
                </c:pt>
                <c:pt idx="14416">
                  <c:v>43727</c:v>
                </c:pt>
                <c:pt idx="14417">
                  <c:v>43728</c:v>
                </c:pt>
                <c:pt idx="14418">
                  <c:v>43729</c:v>
                </c:pt>
                <c:pt idx="14419">
                  <c:v>43730</c:v>
                </c:pt>
                <c:pt idx="14420">
                  <c:v>43731</c:v>
                </c:pt>
                <c:pt idx="14421">
                  <c:v>43732</c:v>
                </c:pt>
                <c:pt idx="14422">
                  <c:v>43733</c:v>
                </c:pt>
                <c:pt idx="14423">
                  <c:v>43734</c:v>
                </c:pt>
                <c:pt idx="14424">
                  <c:v>43735</c:v>
                </c:pt>
                <c:pt idx="14425">
                  <c:v>43736</c:v>
                </c:pt>
                <c:pt idx="14426">
                  <c:v>43737</c:v>
                </c:pt>
                <c:pt idx="14427">
                  <c:v>43738</c:v>
                </c:pt>
                <c:pt idx="14428">
                  <c:v>43739</c:v>
                </c:pt>
                <c:pt idx="14429">
                  <c:v>43740</c:v>
                </c:pt>
                <c:pt idx="14430">
                  <c:v>43741</c:v>
                </c:pt>
                <c:pt idx="14431">
                  <c:v>43742</c:v>
                </c:pt>
                <c:pt idx="14432">
                  <c:v>43743</c:v>
                </c:pt>
                <c:pt idx="14433">
                  <c:v>43744</c:v>
                </c:pt>
                <c:pt idx="14434">
                  <c:v>43745</c:v>
                </c:pt>
                <c:pt idx="14435">
                  <c:v>43746</c:v>
                </c:pt>
                <c:pt idx="14436">
                  <c:v>43747</c:v>
                </c:pt>
                <c:pt idx="14437">
                  <c:v>43748</c:v>
                </c:pt>
                <c:pt idx="14438">
                  <c:v>43749</c:v>
                </c:pt>
                <c:pt idx="14439">
                  <c:v>43750</c:v>
                </c:pt>
                <c:pt idx="14440">
                  <c:v>43751</c:v>
                </c:pt>
                <c:pt idx="14441">
                  <c:v>43752</c:v>
                </c:pt>
                <c:pt idx="14442">
                  <c:v>43753</c:v>
                </c:pt>
                <c:pt idx="14443">
                  <c:v>43754</c:v>
                </c:pt>
                <c:pt idx="14444">
                  <c:v>43755</c:v>
                </c:pt>
                <c:pt idx="14445">
                  <c:v>43756</c:v>
                </c:pt>
                <c:pt idx="14446">
                  <c:v>43757</c:v>
                </c:pt>
                <c:pt idx="14447">
                  <c:v>43758</c:v>
                </c:pt>
                <c:pt idx="14448">
                  <c:v>43759</c:v>
                </c:pt>
                <c:pt idx="14449">
                  <c:v>43760</c:v>
                </c:pt>
                <c:pt idx="14450">
                  <c:v>43761</c:v>
                </c:pt>
                <c:pt idx="14451">
                  <c:v>43762</c:v>
                </c:pt>
                <c:pt idx="14452">
                  <c:v>43763</c:v>
                </c:pt>
                <c:pt idx="14453">
                  <c:v>43764</c:v>
                </c:pt>
                <c:pt idx="14454">
                  <c:v>43765</c:v>
                </c:pt>
                <c:pt idx="14455">
                  <c:v>43766</c:v>
                </c:pt>
                <c:pt idx="14456">
                  <c:v>43767</c:v>
                </c:pt>
                <c:pt idx="14457">
                  <c:v>43768</c:v>
                </c:pt>
                <c:pt idx="14458">
                  <c:v>43769</c:v>
                </c:pt>
                <c:pt idx="14459">
                  <c:v>43770</c:v>
                </c:pt>
                <c:pt idx="14460">
                  <c:v>43771</c:v>
                </c:pt>
                <c:pt idx="14461">
                  <c:v>43772</c:v>
                </c:pt>
                <c:pt idx="14462">
                  <c:v>43773</c:v>
                </c:pt>
                <c:pt idx="14463">
                  <c:v>43774</c:v>
                </c:pt>
                <c:pt idx="14464">
                  <c:v>43775</c:v>
                </c:pt>
                <c:pt idx="14465">
                  <c:v>43776</c:v>
                </c:pt>
                <c:pt idx="14466">
                  <c:v>43777</c:v>
                </c:pt>
                <c:pt idx="14467">
                  <c:v>43778</c:v>
                </c:pt>
                <c:pt idx="14468">
                  <c:v>43779</c:v>
                </c:pt>
                <c:pt idx="14469">
                  <c:v>43780</c:v>
                </c:pt>
                <c:pt idx="14470">
                  <c:v>43781</c:v>
                </c:pt>
                <c:pt idx="14471">
                  <c:v>43782</c:v>
                </c:pt>
                <c:pt idx="14472">
                  <c:v>43783</c:v>
                </c:pt>
                <c:pt idx="14473">
                  <c:v>43784</c:v>
                </c:pt>
                <c:pt idx="14474">
                  <c:v>43785</c:v>
                </c:pt>
                <c:pt idx="14475">
                  <c:v>43786</c:v>
                </c:pt>
                <c:pt idx="14476">
                  <c:v>43787</c:v>
                </c:pt>
                <c:pt idx="14477">
                  <c:v>43788</c:v>
                </c:pt>
                <c:pt idx="14478">
                  <c:v>43789</c:v>
                </c:pt>
                <c:pt idx="14479">
                  <c:v>43790</c:v>
                </c:pt>
                <c:pt idx="14480">
                  <c:v>43791</c:v>
                </c:pt>
                <c:pt idx="14481">
                  <c:v>43792</c:v>
                </c:pt>
                <c:pt idx="14482">
                  <c:v>43793</c:v>
                </c:pt>
                <c:pt idx="14483">
                  <c:v>43794</c:v>
                </c:pt>
                <c:pt idx="14484">
                  <c:v>43795</c:v>
                </c:pt>
                <c:pt idx="14485">
                  <c:v>43796</c:v>
                </c:pt>
                <c:pt idx="14486">
                  <c:v>43797</c:v>
                </c:pt>
                <c:pt idx="14487">
                  <c:v>43798</c:v>
                </c:pt>
                <c:pt idx="14488">
                  <c:v>43799</c:v>
                </c:pt>
                <c:pt idx="14489">
                  <c:v>43800</c:v>
                </c:pt>
                <c:pt idx="14490">
                  <c:v>43801</c:v>
                </c:pt>
                <c:pt idx="14491">
                  <c:v>43802</c:v>
                </c:pt>
                <c:pt idx="14492">
                  <c:v>43803</c:v>
                </c:pt>
                <c:pt idx="14493">
                  <c:v>43804</c:v>
                </c:pt>
                <c:pt idx="14494">
                  <c:v>43805</c:v>
                </c:pt>
                <c:pt idx="14495">
                  <c:v>43806</c:v>
                </c:pt>
                <c:pt idx="14496">
                  <c:v>43807</c:v>
                </c:pt>
                <c:pt idx="14497">
                  <c:v>43808</c:v>
                </c:pt>
                <c:pt idx="14498">
                  <c:v>43809</c:v>
                </c:pt>
                <c:pt idx="14499">
                  <c:v>43810</c:v>
                </c:pt>
                <c:pt idx="14500">
                  <c:v>43811</c:v>
                </c:pt>
                <c:pt idx="14501">
                  <c:v>43812</c:v>
                </c:pt>
                <c:pt idx="14502">
                  <c:v>43813</c:v>
                </c:pt>
                <c:pt idx="14503">
                  <c:v>43814</c:v>
                </c:pt>
                <c:pt idx="14504">
                  <c:v>43815</c:v>
                </c:pt>
                <c:pt idx="14505">
                  <c:v>43816</c:v>
                </c:pt>
                <c:pt idx="14506">
                  <c:v>43817</c:v>
                </c:pt>
                <c:pt idx="14507">
                  <c:v>43818</c:v>
                </c:pt>
                <c:pt idx="14508">
                  <c:v>43819</c:v>
                </c:pt>
                <c:pt idx="14509">
                  <c:v>43820</c:v>
                </c:pt>
                <c:pt idx="14510">
                  <c:v>43821</c:v>
                </c:pt>
                <c:pt idx="14511">
                  <c:v>43822</c:v>
                </c:pt>
                <c:pt idx="14512">
                  <c:v>43823</c:v>
                </c:pt>
                <c:pt idx="14513">
                  <c:v>43824</c:v>
                </c:pt>
                <c:pt idx="14514">
                  <c:v>43825</c:v>
                </c:pt>
                <c:pt idx="14515">
                  <c:v>43826</c:v>
                </c:pt>
                <c:pt idx="14516">
                  <c:v>43827</c:v>
                </c:pt>
                <c:pt idx="14517">
                  <c:v>43828</c:v>
                </c:pt>
                <c:pt idx="14518">
                  <c:v>43829</c:v>
                </c:pt>
                <c:pt idx="14519">
                  <c:v>43830</c:v>
                </c:pt>
              </c:numCache>
            </c:numRef>
          </c:cat>
          <c:val>
            <c:numRef>
              <c:f>Sheet1!$D$2:$D$14521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5.3323235923022096</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5.3328327054271396</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5.1056409734242898</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4.9196874045412899</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4.5678902352102604</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4.29882394868139</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3.9468995010691299</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3.8231850117096</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3.7820741268709899</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3.8033295998370802</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3.8873332654515802</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3.88873332654516</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3.97248243559718</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4.1179615110477501</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4.4091742185113496</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4.7210060075348697</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4.9497250789125298</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5.0336014662458002</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5.0758578556155101</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5.0142551674982201</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4.8694124834538197</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4.6209652784848796</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4.4141380714794796</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4.14507178495061</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4.0629772935546198</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4.0847418796456498</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4.14761735057529</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4.1486355768251597</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4.2116383260360397</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4.5029783117808702</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4.8148101008043902</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5.0227828123408997</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5.1893900824763204</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5.0449292332756297</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4.90008654923124</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4.7553711434680803</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4.6726402606659203</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4.7355157315955596</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4.9021230017309803</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5.2347011505956598</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5.5261684146217203</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5.87987475817126</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6.2749465431218798</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6.5660319723042404</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6.9406119539761697</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7.2738264942470199</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7.6898991956012601</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8.0434782608695592</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8.2308318908461402</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8.54330007127583</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8.7515273393747997</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9.1047245697994104</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9.2916963649322799</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9.4164290805416897</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9.27171367477853</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8.9607728337236505</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8.4426229508196702</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7.9034721515120596</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7.3644486304856898</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7.1157468689542798</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6.9295387435088003</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7.0336523775582904</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7.3867223297016604</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7.8230322777721204</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8.2181040627227304</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8.3433458914570799</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8.4060940841054901</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8.3442368394257205</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#N/A</c:v>
                </c:pt>
                <c:pt idx="11452">
                  <c:v>#N/A</c:v>
                </c:pt>
                <c:pt idx="11453">
                  <c:v>#N/A</c:v>
                </c:pt>
                <c:pt idx="11454">
                  <c:v>#N/A</c:v>
                </c:pt>
                <c:pt idx="11455">
                  <c:v>#N/A</c:v>
                </c:pt>
                <c:pt idx="11456">
                  <c:v>#N/A</c:v>
                </c:pt>
                <c:pt idx="11457">
                  <c:v>#N/A</c:v>
                </c:pt>
                <c:pt idx="11458">
                  <c:v>#N/A</c:v>
                </c:pt>
                <c:pt idx="11459">
                  <c:v>#N/A</c:v>
                </c:pt>
                <c:pt idx="11460">
                  <c:v>#N/A</c:v>
                </c:pt>
                <c:pt idx="11461">
                  <c:v>8.1790296303838694</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7.8687251807351597</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7.6410243356073702</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7.2478617248752597</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6.9166836371041596</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6.6063791874554498</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6.4620456165359901</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6.4424447612259401</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6.3393493534263303</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6.2366357804704204</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#N/A</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6.2585276448426796</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6.2176713165665403</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6.1766877100091602</c:v>
                </c:pt>
                <c:pt idx="13241">
                  <c:v>#N/A</c:v>
                </c:pt>
                <c:pt idx="13242">
                  <c:v>#N/A</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#N/A</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6.1773241014153299</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pt idx="13790">
                  <c:v>#N/A</c:v>
                </c:pt>
                <c:pt idx="13791">
                  <c:v>#N/A</c:v>
                </c:pt>
                <c:pt idx="13792">
                  <c:v>#N/A</c:v>
                </c:pt>
                <c:pt idx="13793">
                  <c:v>#N/A</c:v>
                </c:pt>
                <c:pt idx="13794">
                  <c:v>#N/A</c:v>
                </c:pt>
                <c:pt idx="13795">
                  <c:v>#N/A</c:v>
                </c:pt>
                <c:pt idx="13796">
                  <c:v>#N/A</c:v>
                </c:pt>
                <c:pt idx="13797">
                  <c:v>#N/A</c:v>
                </c:pt>
                <c:pt idx="13798">
                  <c:v>#N/A</c:v>
                </c:pt>
                <c:pt idx="13799">
                  <c:v>#N/A</c:v>
                </c:pt>
                <c:pt idx="13800">
                  <c:v>#N/A</c:v>
                </c:pt>
                <c:pt idx="13801">
                  <c:v>#N/A</c:v>
                </c:pt>
                <c:pt idx="13802">
                  <c:v>#N/A</c:v>
                </c:pt>
                <c:pt idx="13803">
                  <c:v>#N/A</c:v>
                </c:pt>
                <c:pt idx="13804">
                  <c:v>#N/A</c:v>
                </c:pt>
                <c:pt idx="13805">
                  <c:v>#N/A</c:v>
                </c:pt>
                <c:pt idx="13806">
                  <c:v>#N/A</c:v>
                </c:pt>
                <c:pt idx="13807">
                  <c:v>#N/A</c:v>
                </c:pt>
                <c:pt idx="13808">
                  <c:v>#N/A</c:v>
                </c:pt>
                <c:pt idx="13809">
                  <c:v>#N/A</c:v>
                </c:pt>
                <c:pt idx="13810">
                  <c:v>#N/A</c:v>
                </c:pt>
                <c:pt idx="13811">
                  <c:v>#N/A</c:v>
                </c:pt>
                <c:pt idx="13812">
                  <c:v>#N/A</c:v>
                </c:pt>
                <c:pt idx="13813">
                  <c:v>#N/A</c:v>
                </c:pt>
                <c:pt idx="13814">
                  <c:v>#N/A</c:v>
                </c:pt>
                <c:pt idx="13815">
                  <c:v>#N/A</c:v>
                </c:pt>
                <c:pt idx="13816">
                  <c:v>#N/A</c:v>
                </c:pt>
                <c:pt idx="13817">
                  <c:v>#N/A</c:v>
                </c:pt>
                <c:pt idx="13818">
                  <c:v>#N/A</c:v>
                </c:pt>
                <c:pt idx="13819">
                  <c:v>#N/A</c:v>
                </c:pt>
                <c:pt idx="13820">
                  <c:v>#N/A</c:v>
                </c:pt>
                <c:pt idx="13821">
                  <c:v>#N/A</c:v>
                </c:pt>
                <c:pt idx="13822">
                  <c:v>#N/A</c:v>
                </c:pt>
                <c:pt idx="13823">
                  <c:v>#N/A</c:v>
                </c:pt>
                <c:pt idx="13824">
                  <c:v>#N/A</c:v>
                </c:pt>
                <c:pt idx="13825">
                  <c:v>#N/A</c:v>
                </c:pt>
                <c:pt idx="13826">
                  <c:v>#N/A</c:v>
                </c:pt>
                <c:pt idx="13827">
                  <c:v>#N/A</c:v>
                </c:pt>
                <c:pt idx="13828">
                  <c:v>#N/A</c:v>
                </c:pt>
                <c:pt idx="13829">
                  <c:v>#N/A</c:v>
                </c:pt>
                <c:pt idx="13830">
                  <c:v>#N/A</c:v>
                </c:pt>
                <c:pt idx="13831">
                  <c:v>#N/A</c:v>
                </c:pt>
                <c:pt idx="13832">
                  <c:v>#N/A</c:v>
                </c:pt>
                <c:pt idx="13833">
                  <c:v>#N/A</c:v>
                </c:pt>
                <c:pt idx="13834">
                  <c:v>#N/A</c:v>
                </c:pt>
                <c:pt idx="13835">
                  <c:v>#N/A</c:v>
                </c:pt>
                <c:pt idx="13836">
                  <c:v>#N/A</c:v>
                </c:pt>
                <c:pt idx="13837">
                  <c:v>#N/A</c:v>
                </c:pt>
                <c:pt idx="13838">
                  <c:v>#N/A</c:v>
                </c:pt>
                <c:pt idx="13839">
                  <c:v>#N/A</c:v>
                </c:pt>
                <c:pt idx="13840">
                  <c:v>#N/A</c:v>
                </c:pt>
                <c:pt idx="13841">
                  <c:v>#N/A</c:v>
                </c:pt>
                <c:pt idx="13842">
                  <c:v>#N/A</c:v>
                </c:pt>
                <c:pt idx="13843">
                  <c:v>#N/A</c:v>
                </c:pt>
                <c:pt idx="13844">
                  <c:v>#N/A</c:v>
                </c:pt>
                <c:pt idx="13845">
                  <c:v>#N/A</c:v>
                </c:pt>
                <c:pt idx="13846">
                  <c:v>#N/A</c:v>
                </c:pt>
                <c:pt idx="13847">
                  <c:v>#N/A</c:v>
                </c:pt>
                <c:pt idx="13848">
                  <c:v>#N/A</c:v>
                </c:pt>
                <c:pt idx="13849">
                  <c:v>#N/A</c:v>
                </c:pt>
                <c:pt idx="13850">
                  <c:v>#N/A</c:v>
                </c:pt>
                <c:pt idx="13851">
                  <c:v>#N/A</c:v>
                </c:pt>
                <c:pt idx="13852">
                  <c:v>#N/A</c:v>
                </c:pt>
                <c:pt idx="13853">
                  <c:v>#N/A</c:v>
                </c:pt>
                <c:pt idx="13854">
                  <c:v>#N/A</c:v>
                </c:pt>
                <c:pt idx="13855">
                  <c:v>#N/A</c:v>
                </c:pt>
                <c:pt idx="13856">
                  <c:v>#N/A</c:v>
                </c:pt>
                <c:pt idx="13857">
                  <c:v>#N/A</c:v>
                </c:pt>
                <c:pt idx="13858">
                  <c:v>#N/A</c:v>
                </c:pt>
                <c:pt idx="13859">
                  <c:v>#N/A</c:v>
                </c:pt>
                <c:pt idx="13860">
                  <c:v>#N/A</c:v>
                </c:pt>
                <c:pt idx="13861">
                  <c:v>#N/A</c:v>
                </c:pt>
                <c:pt idx="13862">
                  <c:v>#N/A</c:v>
                </c:pt>
                <c:pt idx="13863">
                  <c:v>#N/A</c:v>
                </c:pt>
                <c:pt idx="13864">
                  <c:v>#N/A</c:v>
                </c:pt>
                <c:pt idx="13865">
                  <c:v>#N/A</c:v>
                </c:pt>
                <c:pt idx="13866">
                  <c:v>#N/A</c:v>
                </c:pt>
                <c:pt idx="13867">
                  <c:v>#N/A</c:v>
                </c:pt>
                <c:pt idx="13868">
                  <c:v>#N/A</c:v>
                </c:pt>
                <c:pt idx="13869">
                  <c:v>#N/A</c:v>
                </c:pt>
                <c:pt idx="13870">
                  <c:v>#N/A</c:v>
                </c:pt>
                <c:pt idx="13871">
                  <c:v>#N/A</c:v>
                </c:pt>
                <c:pt idx="13872">
                  <c:v>#N/A</c:v>
                </c:pt>
                <c:pt idx="13873">
                  <c:v>#N/A</c:v>
                </c:pt>
                <c:pt idx="13874">
                  <c:v>#N/A</c:v>
                </c:pt>
                <c:pt idx="13875">
                  <c:v>#N/A</c:v>
                </c:pt>
                <c:pt idx="13876">
                  <c:v>#N/A</c:v>
                </c:pt>
                <c:pt idx="13877">
                  <c:v>#N/A</c:v>
                </c:pt>
                <c:pt idx="13878">
                  <c:v>#N/A</c:v>
                </c:pt>
                <c:pt idx="13879">
                  <c:v>#N/A</c:v>
                </c:pt>
                <c:pt idx="13880">
                  <c:v>#N/A</c:v>
                </c:pt>
                <c:pt idx="13881">
                  <c:v>#N/A</c:v>
                </c:pt>
                <c:pt idx="13882">
                  <c:v>#N/A</c:v>
                </c:pt>
                <c:pt idx="13883">
                  <c:v>#N/A</c:v>
                </c:pt>
                <c:pt idx="13884">
                  <c:v>#N/A</c:v>
                </c:pt>
                <c:pt idx="13885">
                  <c:v>#N/A</c:v>
                </c:pt>
                <c:pt idx="13886">
                  <c:v>#N/A</c:v>
                </c:pt>
                <c:pt idx="13887">
                  <c:v>#N/A</c:v>
                </c:pt>
                <c:pt idx="13888">
                  <c:v>#N/A</c:v>
                </c:pt>
                <c:pt idx="13889">
                  <c:v>#N/A</c:v>
                </c:pt>
                <c:pt idx="13890">
                  <c:v>#N/A</c:v>
                </c:pt>
                <c:pt idx="13891">
                  <c:v>#N/A</c:v>
                </c:pt>
                <c:pt idx="13892">
                  <c:v>#N/A</c:v>
                </c:pt>
                <c:pt idx="13893">
                  <c:v>#N/A</c:v>
                </c:pt>
                <c:pt idx="13894">
                  <c:v>#N/A</c:v>
                </c:pt>
                <c:pt idx="13895">
                  <c:v>#N/A</c:v>
                </c:pt>
                <c:pt idx="13896">
                  <c:v>#N/A</c:v>
                </c:pt>
                <c:pt idx="13897">
                  <c:v>#N/A</c:v>
                </c:pt>
                <c:pt idx="13898">
                  <c:v>#N/A</c:v>
                </c:pt>
                <c:pt idx="13899">
                  <c:v>#N/A</c:v>
                </c:pt>
                <c:pt idx="13900">
                  <c:v>#N/A</c:v>
                </c:pt>
                <c:pt idx="13901">
                  <c:v>#N/A</c:v>
                </c:pt>
                <c:pt idx="13902">
                  <c:v>#N/A</c:v>
                </c:pt>
                <c:pt idx="13903">
                  <c:v>#N/A</c:v>
                </c:pt>
                <c:pt idx="13904">
                  <c:v>#N/A</c:v>
                </c:pt>
                <c:pt idx="13905">
                  <c:v>#N/A</c:v>
                </c:pt>
                <c:pt idx="13906">
                  <c:v>#N/A</c:v>
                </c:pt>
                <c:pt idx="13907">
                  <c:v>#N/A</c:v>
                </c:pt>
                <c:pt idx="13908">
                  <c:v>#N/A</c:v>
                </c:pt>
                <c:pt idx="13909">
                  <c:v>#N/A</c:v>
                </c:pt>
                <c:pt idx="13910">
                  <c:v>#N/A</c:v>
                </c:pt>
                <c:pt idx="13911">
                  <c:v>#N/A</c:v>
                </c:pt>
                <c:pt idx="13912">
                  <c:v>#N/A</c:v>
                </c:pt>
                <c:pt idx="13913">
                  <c:v>#N/A</c:v>
                </c:pt>
                <c:pt idx="13914">
                  <c:v>#N/A</c:v>
                </c:pt>
                <c:pt idx="13915">
                  <c:v>#N/A</c:v>
                </c:pt>
                <c:pt idx="13916">
                  <c:v>#N/A</c:v>
                </c:pt>
                <c:pt idx="13917">
                  <c:v>#N/A</c:v>
                </c:pt>
                <c:pt idx="13918">
                  <c:v>#N/A</c:v>
                </c:pt>
                <c:pt idx="13919">
                  <c:v>#N/A</c:v>
                </c:pt>
                <c:pt idx="13920">
                  <c:v>#N/A</c:v>
                </c:pt>
                <c:pt idx="13921">
                  <c:v>#N/A</c:v>
                </c:pt>
                <c:pt idx="13922">
                  <c:v>#N/A</c:v>
                </c:pt>
                <c:pt idx="13923">
                  <c:v>#N/A</c:v>
                </c:pt>
                <c:pt idx="13924">
                  <c:v>#N/A</c:v>
                </c:pt>
                <c:pt idx="13925">
                  <c:v>#N/A</c:v>
                </c:pt>
                <c:pt idx="13926">
                  <c:v>#N/A</c:v>
                </c:pt>
                <c:pt idx="13927">
                  <c:v>#N/A</c:v>
                </c:pt>
                <c:pt idx="13928">
                  <c:v>#N/A</c:v>
                </c:pt>
                <c:pt idx="13929">
                  <c:v>#N/A</c:v>
                </c:pt>
                <c:pt idx="13930">
                  <c:v>#N/A</c:v>
                </c:pt>
                <c:pt idx="13931">
                  <c:v>#N/A</c:v>
                </c:pt>
                <c:pt idx="13932">
                  <c:v>#N/A</c:v>
                </c:pt>
                <c:pt idx="13933">
                  <c:v>#N/A</c:v>
                </c:pt>
                <c:pt idx="13934">
                  <c:v>#N/A</c:v>
                </c:pt>
                <c:pt idx="13935">
                  <c:v>#N/A</c:v>
                </c:pt>
                <c:pt idx="13936">
                  <c:v>#N/A</c:v>
                </c:pt>
                <c:pt idx="13937">
                  <c:v>#N/A</c:v>
                </c:pt>
                <c:pt idx="13938">
                  <c:v>#N/A</c:v>
                </c:pt>
                <c:pt idx="13939">
                  <c:v>#N/A</c:v>
                </c:pt>
                <c:pt idx="13940">
                  <c:v>#N/A</c:v>
                </c:pt>
                <c:pt idx="13941">
                  <c:v>#N/A</c:v>
                </c:pt>
                <c:pt idx="13942">
                  <c:v>#N/A</c:v>
                </c:pt>
                <c:pt idx="13943">
                  <c:v>#N/A</c:v>
                </c:pt>
                <c:pt idx="13944">
                  <c:v>#N/A</c:v>
                </c:pt>
                <c:pt idx="13945">
                  <c:v>#N/A</c:v>
                </c:pt>
                <c:pt idx="13946">
                  <c:v>#N/A</c:v>
                </c:pt>
                <c:pt idx="13947">
                  <c:v>#N/A</c:v>
                </c:pt>
                <c:pt idx="13948">
                  <c:v>#N/A</c:v>
                </c:pt>
                <c:pt idx="13949">
                  <c:v>#N/A</c:v>
                </c:pt>
                <c:pt idx="13950">
                  <c:v>#N/A</c:v>
                </c:pt>
                <c:pt idx="13951">
                  <c:v>#N/A</c:v>
                </c:pt>
                <c:pt idx="13952">
                  <c:v>#N/A</c:v>
                </c:pt>
                <c:pt idx="13953">
                  <c:v>#N/A</c:v>
                </c:pt>
                <c:pt idx="13954">
                  <c:v>#N/A</c:v>
                </c:pt>
                <c:pt idx="13955">
                  <c:v>#N/A</c:v>
                </c:pt>
                <c:pt idx="13956">
                  <c:v>#N/A</c:v>
                </c:pt>
                <c:pt idx="13957">
                  <c:v>#N/A</c:v>
                </c:pt>
                <c:pt idx="13958">
                  <c:v>#N/A</c:v>
                </c:pt>
                <c:pt idx="13959">
                  <c:v>#N/A</c:v>
                </c:pt>
                <c:pt idx="13960">
                  <c:v>#N/A</c:v>
                </c:pt>
                <c:pt idx="13961">
                  <c:v>#N/A</c:v>
                </c:pt>
                <c:pt idx="13962">
                  <c:v>#N/A</c:v>
                </c:pt>
                <c:pt idx="13963">
                  <c:v>#N/A</c:v>
                </c:pt>
                <c:pt idx="13964">
                  <c:v>#N/A</c:v>
                </c:pt>
                <c:pt idx="13965">
                  <c:v>#N/A</c:v>
                </c:pt>
                <c:pt idx="13966">
                  <c:v>#N/A</c:v>
                </c:pt>
                <c:pt idx="13967">
                  <c:v>#N/A</c:v>
                </c:pt>
                <c:pt idx="13968">
                  <c:v>#N/A</c:v>
                </c:pt>
                <c:pt idx="13969">
                  <c:v>#N/A</c:v>
                </c:pt>
                <c:pt idx="13970">
                  <c:v>#N/A</c:v>
                </c:pt>
                <c:pt idx="13971">
                  <c:v>#N/A</c:v>
                </c:pt>
                <c:pt idx="13972">
                  <c:v>#N/A</c:v>
                </c:pt>
                <c:pt idx="13973">
                  <c:v>#N/A</c:v>
                </c:pt>
                <c:pt idx="13974">
                  <c:v>#N/A</c:v>
                </c:pt>
                <c:pt idx="13975">
                  <c:v>#N/A</c:v>
                </c:pt>
                <c:pt idx="13976">
                  <c:v>#N/A</c:v>
                </c:pt>
                <c:pt idx="13977">
                  <c:v>#N/A</c:v>
                </c:pt>
                <c:pt idx="13978">
                  <c:v>#N/A</c:v>
                </c:pt>
                <c:pt idx="13979">
                  <c:v>#N/A</c:v>
                </c:pt>
                <c:pt idx="13980">
                  <c:v>#N/A</c:v>
                </c:pt>
                <c:pt idx="13981">
                  <c:v>#N/A</c:v>
                </c:pt>
                <c:pt idx="13982">
                  <c:v>#N/A</c:v>
                </c:pt>
                <c:pt idx="13983">
                  <c:v>#N/A</c:v>
                </c:pt>
                <c:pt idx="13984">
                  <c:v>#N/A</c:v>
                </c:pt>
                <c:pt idx="13985">
                  <c:v>#N/A</c:v>
                </c:pt>
                <c:pt idx="13986">
                  <c:v>#N/A</c:v>
                </c:pt>
                <c:pt idx="13987">
                  <c:v>#N/A</c:v>
                </c:pt>
                <c:pt idx="13988">
                  <c:v>#N/A</c:v>
                </c:pt>
                <c:pt idx="13989">
                  <c:v>#N/A</c:v>
                </c:pt>
                <c:pt idx="13990">
                  <c:v>#N/A</c:v>
                </c:pt>
                <c:pt idx="13991">
                  <c:v>#N/A</c:v>
                </c:pt>
                <c:pt idx="13992">
                  <c:v>#N/A</c:v>
                </c:pt>
                <c:pt idx="13993">
                  <c:v>#N/A</c:v>
                </c:pt>
                <c:pt idx="13994">
                  <c:v>#N/A</c:v>
                </c:pt>
                <c:pt idx="13995">
                  <c:v>#N/A</c:v>
                </c:pt>
                <c:pt idx="13996">
                  <c:v>#N/A</c:v>
                </c:pt>
                <c:pt idx="13997">
                  <c:v>#N/A</c:v>
                </c:pt>
                <c:pt idx="13998">
                  <c:v>#N/A</c:v>
                </c:pt>
                <c:pt idx="13999">
                  <c:v>#N/A</c:v>
                </c:pt>
                <c:pt idx="14000">
                  <c:v>#N/A</c:v>
                </c:pt>
                <c:pt idx="14001">
                  <c:v>#N/A</c:v>
                </c:pt>
                <c:pt idx="14002">
                  <c:v>#N/A</c:v>
                </c:pt>
                <c:pt idx="14003">
                  <c:v>#N/A</c:v>
                </c:pt>
                <c:pt idx="14004">
                  <c:v>#N/A</c:v>
                </c:pt>
                <c:pt idx="14005">
                  <c:v>#N/A</c:v>
                </c:pt>
                <c:pt idx="14006">
                  <c:v>#N/A</c:v>
                </c:pt>
                <c:pt idx="14007">
                  <c:v>#N/A</c:v>
                </c:pt>
                <c:pt idx="14008">
                  <c:v>#N/A</c:v>
                </c:pt>
                <c:pt idx="14009">
                  <c:v>#N/A</c:v>
                </c:pt>
                <c:pt idx="14010">
                  <c:v>#N/A</c:v>
                </c:pt>
                <c:pt idx="14011">
                  <c:v>#N/A</c:v>
                </c:pt>
                <c:pt idx="14012">
                  <c:v>#N/A</c:v>
                </c:pt>
                <c:pt idx="14013">
                  <c:v>#N/A</c:v>
                </c:pt>
                <c:pt idx="14014">
                  <c:v>#N/A</c:v>
                </c:pt>
                <c:pt idx="14015">
                  <c:v>#N/A</c:v>
                </c:pt>
                <c:pt idx="14016">
                  <c:v>#N/A</c:v>
                </c:pt>
                <c:pt idx="14017">
                  <c:v>#N/A</c:v>
                </c:pt>
                <c:pt idx="14018">
                  <c:v>#N/A</c:v>
                </c:pt>
                <c:pt idx="14019">
                  <c:v>#N/A</c:v>
                </c:pt>
                <c:pt idx="14020">
                  <c:v>#N/A</c:v>
                </c:pt>
                <c:pt idx="14021">
                  <c:v>#N/A</c:v>
                </c:pt>
                <c:pt idx="14022">
                  <c:v>#N/A</c:v>
                </c:pt>
                <c:pt idx="14023">
                  <c:v>#N/A</c:v>
                </c:pt>
                <c:pt idx="14024">
                  <c:v>#N/A</c:v>
                </c:pt>
                <c:pt idx="14025">
                  <c:v>#N/A</c:v>
                </c:pt>
                <c:pt idx="14026">
                  <c:v>#N/A</c:v>
                </c:pt>
                <c:pt idx="14027">
                  <c:v>#N/A</c:v>
                </c:pt>
                <c:pt idx="14028">
                  <c:v>#N/A</c:v>
                </c:pt>
                <c:pt idx="14029">
                  <c:v>#N/A</c:v>
                </c:pt>
                <c:pt idx="14030">
                  <c:v>#N/A</c:v>
                </c:pt>
                <c:pt idx="14031">
                  <c:v>#N/A</c:v>
                </c:pt>
                <c:pt idx="14032">
                  <c:v>#N/A</c:v>
                </c:pt>
                <c:pt idx="14033">
                  <c:v>#N/A</c:v>
                </c:pt>
                <c:pt idx="14034">
                  <c:v>#N/A</c:v>
                </c:pt>
                <c:pt idx="14035">
                  <c:v>#N/A</c:v>
                </c:pt>
                <c:pt idx="14036">
                  <c:v>#N/A</c:v>
                </c:pt>
                <c:pt idx="14037">
                  <c:v>#N/A</c:v>
                </c:pt>
                <c:pt idx="14038">
                  <c:v>#N/A</c:v>
                </c:pt>
                <c:pt idx="14039">
                  <c:v>#N/A</c:v>
                </c:pt>
                <c:pt idx="14040">
                  <c:v>#N/A</c:v>
                </c:pt>
                <c:pt idx="14041">
                  <c:v>#N/A</c:v>
                </c:pt>
                <c:pt idx="14042">
                  <c:v>#N/A</c:v>
                </c:pt>
                <c:pt idx="14043">
                  <c:v>#N/A</c:v>
                </c:pt>
                <c:pt idx="14044">
                  <c:v>#N/A</c:v>
                </c:pt>
                <c:pt idx="14045">
                  <c:v>#N/A</c:v>
                </c:pt>
                <c:pt idx="14046">
                  <c:v>#N/A</c:v>
                </c:pt>
                <c:pt idx="14047">
                  <c:v>#N/A</c:v>
                </c:pt>
                <c:pt idx="14048">
                  <c:v>#N/A</c:v>
                </c:pt>
                <c:pt idx="14049">
                  <c:v>#N/A</c:v>
                </c:pt>
                <c:pt idx="14050">
                  <c:v>#N/A</c:v>
                </c:pt>
                <c:pt idx="14051">
                  <c:v>#N/A</c:v>
                </c:pt>
                <c:pt idx="14052">
                  <c:v>#N/A</c:v>
                </c:pt>
                <c:pt idx="14053">
                  <c:v>#N/A</c:v>
                </c:pt>
                <c:pt idx="14054">
                  <c:v>#N/A</c:v>
                </c:pt>
                <c:pt idx="14055">
                  <c:v>#N/A</c:v>
                </c:pt>
                <c:pt idx="14056">
                  <c:v>#N/A</c:v>
                </c:pt>
                <c:pt idx="14057">
                  <c:v>#N/A</c:v>
                </c:pt>
                <c:pt idx="14058">
                  <c:v>#N/A</c:v>
                </c:pt>
                <c:pt idx="14059">
                  <c:v>#N/A</c:v>
                </c:pt>
                <c:pt idx="14060">
                  <c:v>#N/A</c:v>
                </c:pt>
                <c:pt idx="14061">
                  <c:v>#N/A</c:v>
                </c:pt>
                <c:pt idx="14062">
                  <c:v>#N/A</c:v>
                </c:pt>
                <c:pt idx="14063">
                  <c:v>#N/A</c:v>
                </c:pt>
                <c:pt idx="14064">
                  <c:v>#N/A</c:v>
                </c:pt>
                <c:pt idx="14065">
                  <c:v>#N/A</c:v>
                </c:pt>
                <c:pt idx="14066">
                  <c:v>#N/A</c:v>
                </c:pt>
                <c:pt idx="14067">
                  <c:v>#N/A</c:v>
                </c:pt>
                <c:pt idx="14068">
                  <c:v>#N/A</c:v>
                </c:pt>
                <c:pt idx="14069">
                  <c:v>#N/A</c:v>
                </c:pt>
                <c:pt idx="14070">
                  <c:v>#N/A</c:v>
                </c:pt>
                <c:pt idx="14071">
                  <c:v>#N/A</c:v>
                </c:pt>
                <c:pt idx="14072">
                  <c:v>#N/A</c:v>
                </c:pt>
                <c:pt idx="14073">
                  <c:v>#N/A</c:v>
                </c:pt>
                <c:pt idx="14074">
                  <c:v>#N/A</c:v>
                </c:pt>
                <c:pt idx="14075">
                  <c:v>#N/A</c:v>
                </c:pt>
                <c:pt idx="14076">
                  <c:v>#N/A</c:v>
                </c:pt>
                <c:pt idx="14077">
                  <c:v>#N/A</c:v>
                </c:pt>
                <c:pt idx="14078">
                  <c:v>#N/A</c:v>
                </c:pt>
                <c:pt idx="14079">
                  <c:v>#N/A</c:v>
                </c:pt>
                <c:pt idx="14080">
                  <c:v>#N/A</c:v>
                </c:pt>
                <c:pt idx="14081">
                  <c:v>#N/A</c:v>
                </c:pt>
                <c:pt idx="14082">
                  <c:v>#N/A</c:v>
                </c:pt>
                <c:pt idx="14083">
                  <c:v>#N/A</c:v>
                </c:pt>
                <c:pt idx="14084">
                  <c:v>#N/A</c:v>
                </c:pt>
                <c:pt idx="14085">
                  <c:v>#N/A</c:v>
                </c:pt>
                <c:pt idx="14086">
                  <c:v>#N/A</c:v>
                </c:pt>
                <c:pt idx="14087">
                  <c:v>#N/A</c:v>
                </c:pt>
                <c:pt idx="14088">
                  <c:v>#N/A</c:v>
                </c:pt>
                <c:pt idx="14089">
                  <c:v>#N/A</c:v>
                </c:pt>
                <c:pt idx="14090">
                  <c:v>#N/A</c:v>
                </c:pt>
                <c:pt idx="14091">
                  <c:v>#N/A</c:v>
                </c:pt>
                <c:pt idx="14092">
                  <c:v>#N/A</c:v>
                </c:pt>
                <c:pt idx="14093">
                  <c:v>#N/A</c:v>
                </c:pt>
                <c:pt idx="14094">
                  <c:v>#N/A</c:v>
                </c:pt>
                <c:pt idx="14095">
                  <c:v>#N/A</c:v>
                </c:pt>
                <c:pt idx="14096">
                  <c:v>#N/A</c:v>
                </c:pt>
                <c:pt idx="14097">
                  <c:v>#N/A</c:v>
                </c:pt>
                <c:pt idx="14098">
                  <c:v>#N/A</c:v>
                </c:pt>
                <c:pt idx="14099">
                  <c:v>#N/A</c:v>
                </c:pt>
                <c:pt idx="14100">
                  <c:v>#N/A</c:v>
                </c:pt>
                <c:pt idx="14101">
                  <c:v>#N/A</c:v>
                </c:pt>
                <c:pt idx="14102">
                  <c:v>#N/A</c:v>
                </c:pt>
                <c:pt idx="14103">
                  <c:v>#N/A</c:v>
                </c:pt>
                <c:pt idx="14104">
                  <c:v>#N/A</c:v>
                </c:pt>
                <c:pt idx="14105">
                  <c:v>#N/A</c:v>
                </c:pt>
                <c:pt idx="14106">
                  <c:v>#N/A</c:v>
                </c:pt>
                <c:pt idx="14107">
                  <c:v>#N/A</c:v>
                </c:pt>
                <c:pt idx="14108">
                  <c:v>#N/A</c:v>
                </c:pt>
                <c:pt idx="14109">
                  <c:v>#N/A</c:v>
                </c:pt>
                <c:pt idx="14110">
                  <c:v>#N/A</c:v>
                </c:pt>
                <c:pt idx="14111">
                  <c:v>#N/A</c:v>
                </c:pt>
                <c:pt idx="14112">
                  <c:v>#N/A</c:v>
                </c:pt>
                <c:pt idx="14113">
                  <c:v>#N/A</c:v>
                </c:pt>
                <c:pt idx="14114">
                  <c:v>#N/A</c:v>
                </c:pt>
                <c:pt idx="14115">
                  <c:v>#N/A</c:v>
                </c:pt>
                <c:pt idx="14116">
                  <c:v>#N/A</c:v>
                </c:pt>
                <c:pt idx="14117">
                  <c:v>#N/A</c:v>
                </c:pt>
                <c:pt idx="14118">
                  <c:v>#N/A</c:v>
                </c:pt>
                <c:pt idx="14119">
                  <c:v>#N/A</c:v>
                </c:pt>
                <c:pt idx="14120">
                  <c:v>#N/A</c:v>
                </c:pt>
                <c:pt idx="14121">
                  <c:v>#N/A</c:v>
                </c:pt>
                <c:pt idx="14122">
                  <c:v>#N/A</c:v>
                </c:pt>
                <c:pt idx="14123">
                  <c:v>#N/A</c:v>
                </c:pt>
                <c:pt idx="14124">
                  <c:v>#N/A</c:v>
                </c:pt>
                <c:pt idx="14125">
                  <c:v>#N/A</c:v>
                </c:pt>
                <c:pt idx="14126">
                  <c:v>#N/A</c:v>
                </c:pt>
                <c:pt idx="14127">
                  <c:v>#N/A</c:v>
                </c:pt>
                <c:pt idx="14128">
                  <c:v>#N/A</c:v>
                </c:pt>
                <c:pt idx="14129">
                  <c:v>#N/A</c:v>
                </c:pt>
                <c:pt idx="14130">
                  <c:v>#N/A</c:v>
                </c:pt>
                <c:pt idx="14131">
                  <c:v>#N/A</c:v>
                </c:pt>
                <c:pt idx="14132">
                  <c:v>#N/A</c:v>
                </c:pt>
                <c:pt idx="14133">
                  <c:v>#N/A</c:v>
                </c:pt>
                <c:pt idx="14134">
                  <c:v>#N/A</c:v>
                </c:pt>
                <c:pt idx="14135">
                  <c:v>#N/A</c:v>
                </c:pt>
                <c:pt idx="14136">
                  <c:v>#N/A</c:v>
                </c:pt>
                <c:pt idx="14137">
                  <c:v>#N/A</c:v>
                </c:pt>
                <c:pt idx="14138">
                  <c:v>#N/A</c:v>
                </c:pt>
                <c:pt idx="14139">
                  <c:v>#N/A</c:v>
                </c:pt>
                <c:pt idx="14140">
                  <c:v>#N/A</c:v>
                </c:pt>
                <c:pt idx="14141">
                  <c:v>#N/A</c:v>
                </c:pt>
                <c:pt idx="14142">
                  <c:v>#N/A</c:v>
                </c:pt>
                <c:pt idx="14143">
                  <c:v>#N/A</c:v>
                </c:pt>
                <c:pt idx="14144">
                  <c:v>#N/A</c:v>
                </c:pt>
                <c:pt idx="14145">
                  <c:v>#N/A</c:v>
                </c:pt>
                <c:pt idx="14146">
                  <c:v>#N/A</c:v>
                </c:pt>
                <c:pt idx="14147">
                  <c:v>#N/A</c:v>
                </c:pt>
                <c:pt idx="14148">
                  <c:v>#N/A</c:v>
                </c:pt>
                <c:pt idx="14149">
                  <c:v>#N/A</c:v>
                </c:pt>
                <c:pt idx="14150">
                  <c:v>#N/A</c:v>
                </c:pt>
                <c:pt idx="14151">
                  <c:v>#N/A</c:v>
                </c:pt>
                <c:pt idx="14152">
                  <c:v>#N/A</c:v>
                </c:pt>
                <c:pt idx="14153">
                  <c:v>#N/A</c:v>
                </c:pt>
                <c:pt idx="14154">
                  <c:v>#N/A</c:v>
                </c:pt>
                <c:pt idx="14155">
                  <c:v>#N/A</c:v>
                </c:pt>
                <c:pt idx="14156">
                  <c:v>#N/A</c:v>
                </c:pt>
                <c:pt idx="14157">
                  <c:v>#N/A</c:v>
                </c:pt>
                <c:pt idx="14158">
                  <c:v>#N/A</c:v>
                </c:pt>
                <c:pt idx="14159">
                  <c:v>#N/A</c:v>
                </c:pt>
                <c:pt idx="14160">
                  <c:v>#N/A</c:v>
                </c:pt>
                <c:pt idx="14161">
                  <c:v>#N/A</c:v>
                </c:pt>
                <c:pt idx="14162">
                  <c:v>#N/A</c:v>
                </c:pt>
                <c:pt idx="14163">
                  <c:v>#N/A</c:v>
                </c:pt>
                <c:pt idx="14164">
                  <c:v>#N/A</c:v>
                </c:pt>
                <c:pt idx="14165">
                  <c:v>#N/A</c:v>
                </c:pt>
                <c:pt idx="14166">
                  <c:v>#N/A</c:v>
                </c:pt>
                <c:pt idx="14167">
                  <c:v>#N/A</c:v>
                </c:pt>
                <c:pt idx="14168">
                  <c:v>#N/A</c:v>
                </c:pt>
                <c:pt idx="14169">
                  <c:v>#N/A</c:v>
                </c:pt>
                <c:pt idx="14170">
                  <c:v>#N/A</c:v>
                </c:pt>
                <c:pt idx="14171">
                  <c:v>#N/A</c:v>
                </c:pt>
                <c:pt idx="14172">
                  <c:v>#N/A</c:v>
                </c:pt>
                <c:pt idx="14173">
                  <c:v>#N/A</c:v>
                </c:pt>
                <c:pt idx="14174">
                  <c:v>#N/A</c:v>
                </c:pt>
                <c:pt idx="14175">
                  <c:v>#N/A</c:v>
                </c:pt>
                <c:pt idx="14176">
                  <c:v>#N/A</c:v>
                </c:pt>
                <c:pt idx="14177">
                  <c:v>#N/A</c:v>
                </c:pt>
                <c:pt idx="14178">
                  <c:v>#N/A</c:v>
                </c:pt>
                <c:pt idx="14179">
                  <c:v>#N/A</c:v>
                </c:pt>
                <c:pt idx="14180">
                  <c:v>#N/A</c:v>
                </c:pt>
                <c:pt idx="14181">
                  <c:v>#N/A</c:v>
                </c:pt>
                <c:pt idx="14182">
                  <c:v>#N/A</c:v>
                </c:pt>
                <c:pt idx="14183">
                  <c:v>#N/A</c:v>
                </c:pt>
                <c:pt idx="14184">
                  <c:v>#N/A</c:v>
                </c:pt>
                <c:pt idx="14185">
                  <c:v>#N/A</c:v>
                </c:pt>
                <c:pt idx="14186">
                  <c:v>#N/A</c:v>
                </c:pt>
                <c:pt idx="14187">
                  <c:v>#N/A</c:v>
                </c:pt>
                <c:pt idx="14188">
                  <c:v>#N/A</c:v>
                </c:pt>
                <c:pt idx="14189">
                  <c:v>#N/A</c:v>
                </c:pt>
                <c:pt idx="14190">
                  <c:v>#N/A</c:v>
                </c:pt>
                <c:pt idx="14191">
                  <c:v>#N/A</c:v>
                </c:pt>
                <c:pt idx="14192">
                  <c:v>#N/A</c:v>
                </c:pt>
                <c:pt idx="14193">
                  <c:v>#N/A</c:v>
                </c:pt>
                <c:pt idx="14194">
                  <c:v>#N/A</c:v>
                </c:pt>
                <c:pt idx="14195">
                  <c:v>#N/A</c:v>
                </c:pt>
                <c:pt idx="14196">
                  <c:v>#N/A</c:v>
                </c:pt>
                <c:pt idx="14197">
                  <c:v>#N/A</c:v>
                </c:pt>
                <c:pt idx="14198">
                  <c:v>#N/A</c:v>
                </c:pt>
                <c:pt idx="14199">
                  <c:v>#N/A</c:v>
                </c:pt>
                <c:pt idx="14200">
                  <c:v>#N/A</c:v>
                </c:pt>
                <c:pt idx="14201">
                  <c:v>#N/A</c:v>
                </c:pt>
                <c:pt idx="14202">
                  <c:v>#N/A</c:v>
                </c:pt>
                <c:pt idx="14203">
                  <c:v>#N/A</c:v>
                </c:pt>
                <c:pt idx="14204">
                  <c:v>#N/A</c:v>
                </c:pt>
                <c:pt idx="14205">
                  <c:v>#N/A</c:v>
                </c:pt>
                <c:pt idx="14206">
                  <c:v>#N/A</c:v>
                </c:pt>
                <c:pt idx="14207">
                  <c:v>#N/A</c:v>
                </c:pt>
                <c:pt idx="14208">
                  <c:v>#N/A</c:v>
                </c:pt>
                <c:pt idx="14209">
                  <c:v>#N/A</c:v>
                </c:pt>
                <c:pt idx="14210">
                  <c:v>#N/A</c:v>
                </c:pt>
                <c:pt idx="14211">
                  <c:v>#N/A</c:v>
                </c:pt>
                <c:pt idx="14212">
                  <c:v>#N/A</c:v>
                </c:pt>
                <c:pt idx="14213">
                  <c:v>#N/A</c:v>
                </c:pt>
                <c:pt idx="14214">
                  <c:v>#N/A</c:v>
                </c:pt>
                <c:pt idx="14215">
                  <c:v>#N/A</c:v>
                </c:pt>
                <c:pt idx="14216">
                  <c:v>#N/A</c:v>
                </c:pt>
                <c:pt idx="14217">
                  <c:v>#N/A</c:v>
                </c:pt>
                <c:pt idx="14218">
                  <c:v>#N/A</c:v>
                </c:pt>
                <c:pt idx="14219">
                  <c:v>#N/A</c:v>
                </c:pt>
                <c:pt idx="14220">
                  <c:v>#N/A</c:v>
                </c:pt>
                <c:pt idx="14221">
                  <c:v>#N/A</c:v>
                </c:pt>
                <c:pt idx="14222">
                  <c:v>#N/A</c:v>
                </c:pt>
                <c:pt idx="14223">
                  <c:v>#N/A</c:v>
                </c:pt>
                <c:pt idx="14224">
                  <c:v>#N/A</c:v>
                </c:pt>
                <c:pt idx="14225">
                  <c:v>#N/A</c:v>
                </c:pt>
                <c:pt idx="14226">
                  <c:v>#N/A</c:v>
                </c:pt>
                <c:pt idx="14227">
                  <c:v>#N/A</c:v>
                </c:pt>
                <c:pt idx="14228">
                  <c:v>#N/A</c:v>
                </c:pt>
                <c:pt idx="14229">
                  <c:v>#N/A</c:v>
                </c:pt>
                <c:pt idx="14230">
                  <c:v>#N/A</c:v>
                </c:pt>
                <c:pt idx="14231">
                  <c:v>#N/A</c:v>
                </c:pt>
                <c:pt idx="14232">
                  <c:v>#N/A</c:v>
                </c:pt>
                <c:pt idx="14233">
                  <c:v>#N/A</c:v>
                </c:pt>
                <c:pt idx="14234">
                  <c:v>#N/A</c:v>
                </c:pt>
                <c:pt idx="14235">
                  <c:v>#N/A</c:v>
                </c:pt>
                <c:pt idx="14236">
                  <c:v>#N/A</c:v>
                </c:pt>
                <c:pt idx="14237">
                  <c:v>#N/A</c:v>
                </c:pt>
                <c:pt idx="14238">
                  <c:v>#N/A</c:v>
                </c:pt>
                <c:pt idx="14239">
                  <c:v>#N/A</c:v>
                </c:pt>
                <c:pt idx="14240">
                  <c:v>#N/A</c:v>
                </c:pt>
                <c:pt idx="14241">
                  <c:v>#N/A</c:v>
                </c:pt>
                <c:pt idx="14242">
                  <c:v>#N/A</c:v>
                </c:pt>
                <c:pt idx="14243">
                  <c:v>#N/A</c:v>
                </c:pt>
                <c:pt idx="14244">
                  <c:v>#N/A</c:v>
                </c:pt>
                <c:pt idx="14245">
                  <c:v>#N/A</c:v>
                </c:pt>
                <c:pt idx="14246">
                  <c:v>#N/A</c:v>
                </c:pt>
                <c:pt idx="14247">
                  <c:v>#N/A</c:v>
                </c:pt>
                <c:pt idx="14248">
                  <c:v>#N/A</c:v>
                </c:pt>
                <c:pt idx="14249">
                  <c:v>#N/A</c:v>
                </c:pt>
                <c:pt idx="14250">
                  <c:v>#N/A</c:v>
                </c:pt>
                <c:pt idx="14251">
                  <c:v>#N/A</c:v>
                </c:pt>
                <c:pt idx="14252">
                  <c:v>#N/A</c:v>
                </c:pt>
                <c:pt idx="14253">
                  <c:v>#N/A</c:v>
                </c:pt>
                <c:pt idx="14254">
                  <c:v>#N/A</c:v>
                </c:pt>
                <c:pt idx="14255">
                  <c:v>#N/A</c:v>
                </c:pt>
                <c:pt idx="14256">
                  <c:v>#N/A</c:v>
                </c:pt>
                <c:pt idx="14257">
                  <c:v>#N/A</c:v>
                </c:pt>
                <c:pt idx="14258">
                  <c:v>#N/A</c:v>
                </c:pt>
                <c:pt idx="14259">
                  <c:v>#N/A</c:v>
                </c:pt>
                <c:pt idx="14260">
                  <c:v>#N/A</c:v>
                </c:pt>
                <c:pt idx="14261">
                  <c:v>#N/A</c:v>
                </c:pt>
                <c:pt idx="14262">
                  <c:v>#N/A</c:v>
                </c:pt>
                <c:pt idx="14263">
                  <c:v>#N/A</c:v>
                </c:pt>
                <c:pt idx="14264">
                  <c:v>#N/A</c:v>
                </c:pt>
                <c:pt idx="14265">
                  <c:v>#N/A</c:v>
                </c:pt>
                <c:pt idx="14266">
                  <c:v>#N/A</c:v>
                </c:pt>
                <c:pt idx="14267">
                  <c:v>#N/A</c:v>
                </c:pt>
                <c:pt idx="14268">
                  <c:v>#N/A</c:v>
                </c:pt>
                <c:pt idx="14269">
                  <c:v>#N/A</c:v>
                </c:pt>
                <c:pt idx="14270">
                  <c:v>#N/A</c:v>
                </c:pt>
                <c:pt idx="14271">
                  <c:v>#N/A</c:v>
                </c:pt>
                <c:pt idx="14272">
                  <c:v>#N/A</c:v>
                </c:pt>
                <c:pt idx="14273">
                  <c:v>#N/A</c:v>
                </c:pt>
                <c:pt idx="14274">
                  <c:v>#N/A</c:v>
                </c:pt>
                <c:pt idx="14275">
                  <c:v>#N/A</c:v>
                </c:pt>
                <c:pt idx="14276">
                  <c:v>#N/A</c:v>
                </c:pt>
                <c:pt idx="14277">
                  <c:v>#N/A</c:v>
                </c:pt>
                <c:pt idx="14278">
                  <c:v>#N/A</c:v>
                </c:pt>
                <c:pt idx="14279">
                  <c:v>#N/A</c:v>
                </c:pt>
                <c:pt idx="14280">
                  <c:v>#N/A</c:v>
                </c:pt>
                <c:pt idx="14281">
                  <c:v>#N/A</c:v>
                </c:pt>
                <c:pt idx="14282">
                  <c:v>#N/A</c:v>
                </c:pt>
                <c:pt idx="14283">
                  <c:v>#N/A</c:v>
                </c:pt>
                <c:pt idx="14284">
                  <c:v>#N/A</c:v>
                </c:pt>
                <c:pt idx="14285">
                  <c:v>#N/A</c:v>
                </c:pt>
                <c:pt idx="14286">
                  <c:v>#N/A</c:v>
                </c:pt>
                <c:pt idx="14287">
                  <c:v>#N/A</c:v>
                </c:pt>
                <c:pt idx="14288">
                  <c:v>#N/A</c:v>
                </c:pt>
                <c:pt idx="14289">
                  <c:v>#N/A</c:v>
                </c:pt>
                <c:pt idx="14290">
                  <c:v>#N/A</c:v>
                </c:pt>
                <c:pt idx="14291">
                  <c:v>#N/A</c:v>
                </c:pt>
                <c:pt idx="14292">
                  <c:v>#N/A</c:v>
                </c:pt>
                <c:pt idx="14293">
                  <c:v>#N/A</c:v>
                </c:pt>
                <c:pt idx="14294">
                  <c:v>#N/A</c:v>
                </c:pt>
                <c:pt idx="14295">
                  <c:v>#N/A</c:v>
                </c:pt>
                <c:pt idx="14296">
                  <c:v>#N/A</c:v>
                </c:pt>
                <c:pt idx="14297">
                  <c:v>#N/A</c:v>
                </c:pt>
                <c:pt idx="14298">
                  <c:v>#N/A</c:v>
                </c:pt>
                <c:pt idx="14299">
                  <c:v>#N/A</c:v>
                </c:pt>
                <c:pt idx="14300">
                  <c:v>#N/A</c:v>
                </c:pt>
                <c:pt idx="14301">
                  <c:v>#N/A</c:v>
                </c:pt>
                <c:pt idx="14302">
                  <c:v>#N/A</c:v>
                </c:pt>
                <c:pt idx="14303">
                  <c:v>#N/A</c:v>
                </c:pt>
                <c:pt idx="14304">
                  <c:v>#N/A</c:v>
                </c:pt>
                <c:pt idx="14305">
                  <c:v>#N/A</c:v>
                </c:pt>
                <c:pt idx="14306">
                  <c:v>#N/A</c:v>
                </c:pt>
                <c:pt idx="14307">
                  <c:v>#N/A</c:v>
                </c:pt>
                <c:pt idx="14308">
                  <c:v>#N/A</c:v>
                </c:pt>
                <c:pt idx="14309">
                  <c:v>#N/A</c:v>
                </c:pt>
                <c:pt idx="14310">
                  <c:v>#N/A</c:v>
                </c:pt>
                <c:pt idx="14311">
                  <c:v>#N/A</c:v>
                </c:pt>
                <c:pt idx="14312">
                  <c:v>#N/A</c:v>
                </c:pt>
                <c:pt idx="14313">
                  <c:v>#N/A</c:v>
                </c:pt>
                <c:pt idx="14314">
                  <c:v>#N/A</c:v>
                </c:pt>
                <c:pt idx="14315">
                  <c:v>#N/A</c:v>
                </c:pt>
                <c:pt idx="14316">
                  <c:v>#N/A</c:v>
                </c:pt>
                <c:pt idx="14317">
                  <c:v>#N/A</c:v>
                </c:pt>
                <c:pt idx="14318">
                  <c:v>#N/A</c:v>
                </c:pt>
                <c:pt idx="14319">
                  <c:v>#N/A</c:v>
                </c:pt>
                <c:pt idx="14320">
                  <c:v>#N/A</c:v>
                </c:pt>
                <c:pt idx="14321">
                  <c:v>#N/A</c:v>
                </c:pt>
                <c:pt idx="14322">
                  <c:v>#N/A</c:v>
                </c:pt>
                <c:pt idx="14323">
                  <c:v>#N/A</c:v>
                </c:pt>
                <c:pt idx="14324">
                  <c:v>#N/A</c:v>
                </c:pt>
                <c:pt idx="14325">
                  <c:v>#N/A</c:v>
                </c:pt>
                <c:pt idx="14326">
                  <c:v>#N/A</c:v>
                </c:pt>
                <c:pt idx="14327">
                  <c:v>#N/A</c:v>
                </c:pt>
                <c:pt idx="14328">
                  <c:v>#N/A</c:v>
                </c:pt>
                <c:pt idx="14329">
                  <c:v>#N/A</c:v>
                </c:pt>
                <c:pt idx="14330">
                  <c:v>#N/A</c:v>
                </c:pt>
                <c:pt idx="14331">
                  <c:v>#N/A</c:v>
                </c:pt>
                <c:pt idx="14332">
                  <c:v>#N/A</c:v>
                </c:pt>
                <c:pt idx="14333">
                  <c:v>#N/A</c:v>
                </c:pt>
                <c:pt idx="14334">
                  <c:v>#N/A</c:v>
                </c:pt>
                <c:pt idx="14335">
                  <c:v>#N/A</c:v>
                </c:pt>
                <c:pt idx="14336">
                  <c:v>#N/A</c:v>
                </c:pt>
                <c:pt idx="14337">
                  <c:v>#N/A</c:v>
                </c:pt>
                <c:pt idx="14338">
                  <c:v>#N/A</c:v>
                </c:pt>
                <c:pt idx="14339">
                  <c:v>#N/A</c:v>
                </c:pt>
                <c:pt idx="14340">
                  <c:v>#N/A</c:v>
                </c:pt>
                <c:pt idx="14341">
                  <c:v>#N/A</c:v>
                </c:pt>
                <c:pt idx="14342">
                  <c:v>#N/A</c:v>
                </c:pt>
                <c:pt idx="14343">
                  <c:v>#N/A</c:v>
                </c:pt>
                <c:pt idx="14344">
                  <c:v>#N/A</c:v>
                </c:pt>
                <c:pt idx="14345">
                  <c:v>#N/A</c:v>
                </c:pt>
                <c:pt idx="14346">
                  <c:v>#N/A</c:v>
                </c:pt>
                <c:pt idx="14347">
                  <c:v>#N/A</c:v>
                </c:pt>
                <c:pt idx="14348">
                  <c:v>#N/A</c:v>
                </c:pt>
                <c:pt idx="14349">
                  <c:v>#N/A</c:v>
                </c:pt>
                <c:pt idx="14350">
                  <c:v>#N/A</c:v>
                </c:pt>
                <c:pt idx="14351">
                  <c:v>#N/A</c:v>
                </c:pt>
                <c:pt idx="14352">
                  <c:v>#N/A</c:v>
                </c:pt>
                <c:pt idx="14353">
                  <c:v>#N/A</c:v>
                </c:pt>
                <c:pt idx="14354">
                  <c:v>#N/A</c:v>
                </c:pt>
                <c:pt idx="14355">
                  <c:v>#N/A</c:v>
                </c:pt>
                <c:pt idx="14356">
                  <c:v>#N/A</c:v>
                </c:pt>
                <c:pt idx="14357">
                  <c:v>#N/A</c:v>
                </c:pt>
                <c:pt idx="14358">
                  <c:v>#N/A</c:v>
                </c:pt>
                <c:pt idx="14359">
                  <c:v>#N/A</c:v>
                </c:pt>
                <c:pt idx="14360">
                  <c:v>#N/A</c:v>
                </c:pt>
                <c:pt idx="14361">
                  <c:v>#N/A</c:v>
                </c:pt>
                <c:pt idx="14362">
                  <c:v>#N/A</c:v>
                </c:pt>
                <c:pt idx="14363">
                  <c:v>#N/A</c:v>
                </c:pt>
                <c:pt idx="14364">
                  <c:v>#N/A</c:v>
                </c:pt>
                <c:pt idx="14365">
                  <c:v>#N/A</c:v>
                </c:pt>
                <c:pt idx="14366">
                  <c:v>#N/A</c:v>
                </c:pt>
                <c:pt idx="14367">
                  <c:v>#N/A</c:v>
                </c:pt>
                <c:pt idx="14368">
                  <c:v>#N/A</c:v>
                </c:pt>
                <c:pt idx="14369">
                  <c:v>#N/A</c:v>
                </c:pt>
                <c:pt idx="14370">
                  <c:v>#N/A</c:v>
                </c:pt>
                <c:pt idx="14371">
                  <c:v>#N/A</c:v>
                </c:pt>
                <c:pt idx="14372">
                  <c:v>#N/A</c:v>
                </c:pt>
                <c:pt idx="14373">
                  <c:v>#N/A</c:v>
                </c:pt>
                <c:pt idx="14374">
                  <c:v>#N/A</c:v>
                </c:pt>
                <c:pt idx="14375">
                  <c:v>#N/A</c:v>
                </c:pt>
                <c:pt idx="14376">
                  <c:v>#N/A</c:v>
                </c:pt>
                <c:pt idx="14377">
                  <c:v>#N/A</c:v>
                </c:pt>
                <c:pt idx="14378">
                  <c:v>#N/A</c:v>
                </c:pt>
                <c:pt idx="14379">
                  <c:v>#N/A</c:v>
                </c:pt>
                <c:pt idx="14380">
                  <c:v>#N/A</c:v>
                </c:pt>
                <c:pt idx="14381">
                  <c:v>#N/A</c:v>
                </c:pt>
                <c:pt idx="14382">
                  <c:v>#N/A</c:v>
                </c:pt>
                <c:pt idx="14383">
                  <c:v>#N/A</c:v>
                </c:pt>
                <c:pt idx="14384">
                  <c:v>#N/A</c:v>
                </c:pt>
                <c:pt idx="14385">
                  <c:v>#N/A</c:v>
                </c:pt>
                <c:pt idx="14386">
                  <c:v>#N/A</c:v>
                </c:pt>
                <c:pt idx="14387">
                  <c:v>#N/A</c:v>
                </c:pt>
                <c:pt idx="14388">
                  <c:v>#N/A</c:v>
                </c:pt>
                <c:pt idx="14389">
                  <c:v>#N/A</c:v>
                </c:pt>
                <c:pt idx="14390">
                  <c:v>#N/A</c:v>
                </c:pt>
                <c:pt idx="14391">
                  <c:v>#N/A</c:v>
                </c:pt>
                <c:pt idx="14392">
                  <c:v>#N/A</c:v>
                </c:pt>
                <c:pt idx="14393">
                  <c:v>#N/A</c:v>
                </c:pt>
                <c:pt idx="14394">
                  <c:v>#N/A</c:v>
                </c:pt>
                <c:pt idx="14395">
                  <c:v>#N/A</c:v>
                </c:pt>
                <c:pt idx="14396">
                  <c:v>#N/A</c:v>
                </c:pt>
                <c:pt idx="14397">
                  <c:v>#N/A</c:v>
                </c:pt>
                <c:pt idx="14398">
                  <c:v>#N/A</c:v>
                </c:pt>
                <c:pt idx="14399">
                  <c:v>#N/A</c:v>
                </c:pt>
                <c:pt idx="14400">
                  <c:v>#N/A</c:v>
                </c:pt>
                <c:pt idx="14401">
                  <c:v>#N/A</c:v>
                </c:pt>
                <c:pt idx="14402">
                  <c:v>#N/A</c:v>
                </c:pt>
                <c:pt idx="14403">
                  <c:v>#N/A</c:v>
                </c:pt>
                <c:pt idx="14404">
                  <c:v>#N/A</c:v>
                </c:pt>
                <c:pt idx="14405">
                  <c:v>#N/A</c:v>
                </c:pt>
                <c:pt idx="14406">
                  <c:v>#N/A</c:v>
                </c:pt>
                <c:pt idx="14407">
                  <c:v>#N/A</c:v>
                </c:pt>
                <c:pt idx="14408">
                  <c:v>#N/A</c:v>
                </c:pt>
                <c:pt idx="14409">
                  <c:v>#N/A</c:v>
                </c:pt>
                <c:pt idx="14410">
                  <c:v>#N/A</c:v>
                </c:pt>
                <c:pt idx="14411">
                  <c:v>#N/A</c:v>
                </c:pt>
                <c:pt idx="14412">
                  <c:v>#N/A</c:v>
                </c:pt>
                <c:pt idx="14413">
                  <c:v>#N/A</c:v>
                </c:pt>
                <c:pt idx="14414">
                  <c:v>#N/A</c:v>
                </c:pt>
                <c:pt idx="14415">
                  <c:v>#N/A</c:v>
                </c:pt>
                <c:pt idx="14416">
                  <c:v>#N/A</c:v>
                </c:pt>
                <c:pt idx="14417">
                  <c:v>#N/A</c:v>
                </c:pt>
                <c:pt idx="14418">
                  <c:v>#N/A</c:v>
                </c:pt>
                <c:pt idx="14419">
                  <c:v>#N/A</c:v>
                </c:pt>
                <c:pt idx="14420">
                  <c:v>#N/A</c:v>
                </c:pt>
                <c:pt idx="14421">
                  <c:v>#N/A</c:v>
                </c:pt>
                <c:pt idx="14422">
                  <c:v>#N/A</c:v>
                </c:pt>
                <c:pt idx="14423">
                  <c:v>#N/A</c:v>
                </c:pt>
                <c:pt idx="14424">
                  <c:v>#N/A</c:v>
                </c:pt>
                <c:pt idx="14425">
                  <c:v>#N/A</c:v>
                </c:pt>
                <c:pt idx="14426">
                  <c:v>#N/A</c:v>
                </c:pt>
                <c:pt idx="14427">
                  <c:v>#N/A</c:v>
                </c:pt>
                <c:pt idx="14428">
                  <c:v>#N/A</c:v>
                </c:pt>
                <c:pt idx="14429">
                  <c:v>#N/A</c:v>
                </c:pt>
                <c:pt idx="14430">
                  <c:v>#N/A</c:v>
                </c:pt>
                <c:pt idx="14431">
                  <c:v>#N/A</c:v>
                </c:pt>
                <c:pt idx="14432">
                  <c:v>#N/A</c:v>
                </c:pt>
                <c:pt idx="14433">
                  <c:v>#N/A</c:v>
                </c:pt>
                <c:pt idx="14434">
                  <c:v>#N/A</c:v>
                </c:pt>
                <c:pt idx="14435">
                  <c:v>#N/A</c:v>
                </c:pt>
                <c:pt idx="14436">
                  <c:v>#N/A</c:v>
                </c:pt>
                <c:pt idx="14437">
                  <c:v>#N/A</c:v>
                </c:pt>
                <c:pt idx="14438">
                  <c:v>#N/A</c:v>
                </c:pt>
                <c:pt idx="14439">
                  <c:v>#N/A</c:v>
                </c:pt>
                <c:pt idx="14440">
                  <c:v>#N/A</c:v>
                </c:pt>
                <c:pt idx="14441">
                  <c:v>#N/A</c:v>
                </c:pt>
                <c:pt idx="14442">
                  <c:v>#N/A</c:v>
                </c:pt>
                <c:pt idx="14443">
                  <c:v>#N/A</c:v>
                </c:pt>
                <c:pt idx="14444">
                  <c:v>#N/A</c:v>
                </c:pt>
                <c:pt idx="14445">
                  <c:v>#N/A</c:v>
                </c:pt>
                <c:pt idx="14446">
                  <c:v>#N/A</c:v>
                </c:pt>
                <c:pt idx="14447">
                  <c:v>#N/A</c:v>
                </c:pt>
                <c:pt idx="14448">
                  <c:v>#N/A</c:v>
                </c:pt>
                <c:pt idx="14449">
                  <c:v>#N/A</c:v>
                </c:pt>
                <c:pt idx="14450">
                  <c:v>#N/A</c:v>
                </c:pt>
                <c:pt idx="14451">
                  <c:v>#N/A</c:v>
                </c:pt>
                <c:pt idx="14452">
                  <c:v>#N/A</c:v>
                </c:pt>
                <c:pt idx="14453">
                  <c:v>#N/A</c:v>
                </c:pt>
                <c:pt idx="14454">
                  <c:v>#N/A</c:v>
                </c:pt>
                <c:pt idx="14455">
                  <c:v>#N/A</c:v>
                </c:pt>
                <c:pt idx="14456">
                  <c:v>#N/A</c:v>
                </c:pt>
                <c:pt idx="14457">
                  <c:v>#N/A</c:v>
                </c:pt>
                <c:pt idx="14458">
                  <c:v>#N/A</c:v>
                </c:pt>
                <c:pt idx="14459">
                  <c:v>#N/A</c:v>
                </c:pt>
                <c:pt idx="14460">
                  <c:v>#N/A</c:v>
                </c:pt>
                <c:pt idx="14461">
                  <c:v>#N/A</c:v>
                </c:pt>
                <c:pt idx="14462">
                  <c:v>#N/A</c:v>
                </c:pt>
                <c:pt idx="14463">
                  <c:v>#N/A</c:v>
                </c:pt>
                <c:pt idx="14464">
                  <c:v>#N/A</c:v>
                </c:pt>
                <c:pt idx="14465">
                  <c:v>#N/A</c:v>
                </c:pt>
                <c:pt idx="14466">
                  <c:v>#N/A</c:v>
                </c:pt>
                <c:pt idx="14467">
                  <c:v>#N/A</c:v>
                </c:pt>
                <c:pt idx="14468">
                  <c:v>#N/A</c:v>
                </c:pt>
                <c:pt idx="14469">
                  <c:v>#N/A</c:v>
                </c:pt>
                <c:pt idx="14470">
                  <c:v>#N/A</c:v>
                </c:pt>
                <c:pt idx="14471">
                  <c:v>#N/A</c:v>
                </c:pt>
                <c:pt idx="14472">
                  <c:v>#N/A</c:v>
                </c:pt>
                <c:pt idx="14473">
                  <c:v>#N/A</c:v>
                </c:pt>
                <c:pt idx="14474">
                  <c:v>#N/A</c:v>
                </c:pt>
                <c:pt idx="14475">
                  <c:v>#N/A</c:v>
                </c:pt>
                <c:pt idx="14476">
                  <c:v>#N/A</c:v>
                </c:pt>
                <c:pt idx="14477">
                  <c:v>#N/A</c:v>
                </c:pt>
                <c:pt idx="14478">
                  <c:v>#N/A</c:v>
                </c:pt>
                <c:pt idx="14479">
                  <c:v>#N/A</c:v>
                </c:pt>
                <c:pt idx="14480">
                  <c:v>#N/A</c:v>
                </c:pt>
                <c:pt idx="14481">
                  <c:v>#N/A</c:v>
                </c:pt>
                <c:pt idx="14482">
                  <c:v>#N/A</c:v>
                </c:pt>
                <c:pt idx="14483">
                  <c:v>#N/A</c:v>
                </c:pt>
                <c:pt idx="14484">
                  <c:v>#N/A</c:v>
                </c:pt>
                <c:pt idx="14485">
                  <c:v>#N/A</c:v>
                </c:pt>
                <c:pt idx="14486">
                  <c:v>#N/A</c:v>
                </c:pt>
                <c:pt idx="14487">
                  <c:v>#N/A</c:v>
                </c:pt>
                <c:pt idx="14488">
                  <c:v>#N/A</c:v>
                </c:pt>
                <c:pt idx="14489">
                  <c:v>#N/A</c:v>
                </c:pt>
                <c:pt idx="14490">
                  <c:v>#N/A</c:v>
                </c:pt>
                <c:pt idx="14491">
                  <c:v>#N/A</c:v>
                </c:pt>
                <c:pt idx="14492">
                  <c:v>#N/A</c:v>
                </c:pt>
                <c:pt idx="14493">
                  <c:v>#N/A</c:v>
                </c:pt>
                <c:pt idx="14494">
                  <c:v>#N/A</c:v>
                </c:pt>
                <c:pt idx="14495">
                  <c:v>#N/A</c:v>
                </c:pt>
                <c:pt idx="14496">
                  <c:v>#N/A</c:v>
                </c:pt>
                <c:pt idx="14497">
                  <c:v>#N/A</c:v>
                </c:pt>
                <c:pt idx="14498">
                  <c:v>#N/A</c:v>
                </c:pt>
                <c:pt idx="14499">
                  <c:v>#N/A</c:v>
                </c:pt>
                <c:pt idx="14500">
                  <c:v>#N/A</c:v>
                </c:pt>
                <c:pt idx="14501">
                  <c:v>#N/A</c:v>
                </c:pt>
                <c:pt idx="14502">
                  <c:v>#N/A</c:v>
                </c:pt>
                <c:pt idx="14503">
                  <c:v>#N/A</c:v>
                </c:pt>
                <c:pt idx="14504">
                  <c:v>#N/A</c:v>
                </c:pt>
                <c:pt idx="14505">
                  <c:v>#N/A</c:v>
                </c:pt>
                <c:pt idx="14506">
                  <c:v>#N/A</c:v>
                </c:pt>
                <c:pt idx="14507">
                  <c:v>#N/A</c:v>
                </c:pt>
                <c:pt idx="14508">
                  <c:v>#N/A</c:v>
                </c:pt>
                <c:pt idx="14509">
                  <c:v>#N/A</c:v>
                </c:pt>
                <c:pt idx="14510">
                  <c:v>#N/A</c:v>
                </c:pt>
                <c:pt idx="14511">
                  <c:v>#N/A</c:v>
                </c:pt>
                <c:pt idx="14512">
                  <c:v>#N/A</c:v>
                </c:pt>
                <c:pt idx="14513">
                  <c:v>#N/A</c:v>
                </c:pt>
                <c:pt idx="14514">
                  <c:v>#N/A</c:v>
                </c:pt>
                <c:pt idx="14515">
                  <c:v>#N/A</c:v>
                </c:pt>
                <c:pt idx="14516">
                  <c:v>#N/A</c:v>
                </c:pt>
                <c:pt idx="14517">
                  <c:v>#N/A</c:v>
                </c:pt>
                <c:pt idx="14518">
                  <c:v>#N/A</c:v>
                </c:pt>
                <c:pt idx="14519">
                  <c:v>#N/A</c:v>
                </c:pt>
              </c:numCache>
            </c:numRef>
          </c:val>
          <c:smooth val="0"/>
          <c:extLst>
            <c:ext xmlns:c16="http://schemas.microsoft.com/office/drawing/2014/chart" uri="{C3380CC4-5D6E-409C-BE32-E72D297353CC}">
              <c16:uniqueId val="{00000001-F77E-46F2-A572-2E4C1062C502}"/>
            </c:ext>
          </c:extLst>
        </c:ser>
        <c:ser>
          <c:idx val="3"/>
          <c:order val="2"/>
          <c:tx>
            <c:strRef>
              <c:f>Sheet1!$E$1</c:f>
              <c:strCache>
                <c:ptCount val="1"/>
                <c:pt idx="0">
                  <c:v>scheduled principal</c:v>
                </c:pt>
              </c:strCache>
            </c:strRef>
          </c:tx>
          <c:spPr>
            <a:ln>
              <a:solidFill>
                <a:srgbClr val="F68B33"/>
              </a:solidFill>
            </a:ln>
          </c:spPr>
          <c:marker>
            <c:symbol val="none"/>
          </c:marker>
          <c:cat>
            <c:numRef>
              <c:f>Sheet1!$A$2:$A$14521</c:f>
              <c:numCache>
                <c:formatCode>mmm\-yyyy</c:formatCode>
                <c:ptCount val="14520"/>
                <c:pt idx="0">
                  <c:v>29311</c:v>
                </c:pt>
                <c:pt idx="1">
                  <c:v>29312</c:v>
                </c:pt>
                <c:pt idx="2">
                  <c:v>29313</c:v>
                </c:pt>
                <c:pt idx="3">
                  <c:v>29314</c:v>
                </c:pt>
                <c:pt idx="4">
                  <c:v>29315</c:v>
                </c:pt>
                <c:pt idx="5">
                  <c:v>29316</c:v>
                </c:pt>
                <c:pt idx="6">
                  <c:v>29317</c:v>
                </c:pt>
                <c:pt idx="7">
                  <c:v>29318</c:v>
                </c:pt>
                <c:pt idx="8">
                  <c:v>29319</c:v>
                </c:pt>
                <c:pt idx="9">
                  <c:v>29320</c:v>
                </c:pt>
                <c:pt idx="10">
                  <c:v>29321</c:v>
                </c:pt>
                <c:pt idx="11">
                  <c:v>29322</c:v>
                </c:pt>
                <c:pt idx="12">
                  <c:v>29323</c:v>
                </c:pt>
                <c:pt idx="13">
                  <c:v>29324</c:v>
                </c:pt>
                <c:pt idx="14">
                  <c:v>29325</c:v>
                </c:pt>
                <c:pt idx="15">
                  <c:v>29326</c:v>
                </c:pt>
                <c:pt idx="16">
                  <c:v>29327</c:v>
                </c:pt>
                <c:pt idx="17">
                  <c:v>29328</c:v>
                </c:pt>
                <c:pt idx="18">
                  <c:v>29329</c:v>
                </c:pt>
                <c:pt idx="19">
                  <c:v>29330</c:v>
                </c:pt>
                <c:pt idx="20">
                  <c:v>29331</c:v>
                </c:pt>
                <c:pt idx="21">
                  <c:v>29332</c:v>
                </c:pt>
                <c:pt idx="22">
                  <c:v>29333</c:v>
                </c:pt>
                <c:pt idx="23">
                  <c:v>29334</c:v>
                </c:pt>
                <c:pt idx="24">
                  <c:v>29335</c:v>
                </c:pt>
                <c:pt idx="25">
                  <c:v>29336</c:v>
                </c:pt>
                <c:pt idx="26">
                  <c:v>29337</c:v>
                </c:pt>
                <c:pt idx="27">
                  <c:v>29338</c:v>
                </c:pt>
                <c:pt idx="28">
                  <c:v>29339</c:v>
                </c:pt>
                <c:pt idx="29">
                  <c:v>29340</c:v>
                </c:pt>
                <c:pt idx="30">
                  <c:v>29341</c:v>
                </c:pt>
                <c:pt idx="31">
                  <c:v>29342</c:v>
                </c:pt>
                <c:pt idx="32">
                  <c:v>29343</c:v>
                </c:pt>
                <c:pt idx="33">
                  <c:v>29344</c:v>
                </c:pt>
                <c:pt idx="34">
                  <c:v>29345</c:v>
                </c:pt>
                <c:pt idx="35">
                  <c:v>29346</c:v>
                </c:pt>
                <c:pt idx="36">
                  <c:v>29347</c:v>
                </c:pt>
                <c:pt idx="37">
                  <c:v>29348</c:v>
                </c:pt>
                <c:pt idx="38">
                  <c:v>29349</c:v>
                </c:pt>
                <c:pt idx="39">
                  <c:v>29350</c:v>
                </c:pt>
                <c:pt idx="40">
                  <c:v>29351</c:v>
                </c:pt>
                <c:pt idx="41">
                  <c:v>29352</c:v>
                </c:pt>
                <c:pt idx="42">
                  <c:v>29353</c:v>
                </c:pt>
                <c:pt idx="43">
                  <c:v>29354</c:v>
                </c:pt>
                <c:pt idx="44">
                  <c:v>29355</c:v>
                </c:pt>
                <c:pt idx="45">
                  <c:v>29356</c:v>
                </c:pt>
                <c:pt idx="46">
                  <c:v>29357</c:v>
                </c:pt>
                <c:pt idx="47">
                  <c:v>29358</c:v>
                </c:pt>
                <c:pt idx="48">
                  <c:v>29359</c:v>
                </c:pt>
                <c:pt idx="49">
                  <c:v>29360</c:v>
                </c:pt>
                <c:pt idx="50">
                  <c:v>29361</c:v>
                </c:pt>
                <c:pt idx="51">
                  <c:v>29362</c:v>
                </c:pt>
                <c:pt idx="52">
                  <c:v>29363</c:v>
                </c:pt>
                <c:pt idx="53">
                  <c:v>29364</c:v>
                </c:pt>
                <c:pt idx="54">
                  <c:v>29365</c:v>
                </c:pt>
                <c:pt idx="55">
                  <c:v>29366</c:v>
                </c:pt>
                <c:pt idx="56">
                  <c:v>29367</c:v>
                </c:pt>
                <c:pt idx="57">
                  <c:v>29368</c:v>
                </c:pt>
                <c:pt idx="58">
                  <c:v>29369</c:v>
                </c:pt>
                <c:pt idx="59">
                  <c:v>29370</c:v>
                </c:pt>
                <c:pt idx="60">
                  <c:v>29371</c:v>
                </c:pt>
                <c:pt idx="61">
                  <c:v>29372</c:v>
                </c:pt>
                <c:pt idx="62">
                  <c:v>29373</c:v>
                </c:pt>
                <c:pt idx="63">
                  <c:v>29374</c:v>
                </c:pt>
                <c:pt idx="64">
                  <c:v>29375</c:v>
                </c:pt>
                <c:pt idx="65">
                  <c:v>29376</c:v>
                </c:pt>
                <c:pt idx="66">
                  <c:v>29377</c:v>
                </c:pt>
                <c:pt idx="67">
                  <c:v>29378</c:v>
                </c:pt>
                <c:pt idx="68">
                  <c:v>29379</c:v>
                </c:pt>
                <c:pt idx="69">
                  <c:v>29380</c:v>
                </c:pt>
                <c:pt idx="70">
                  <c:v>29381</c:v>
                </c:pt>
                <c:pt idx="71">
                  <c:v>29382</c:v>
                </c:pt>
                <c:pt idx="72">
                  <c:v>29383</c:v>
                </c:pt>
                <c:pt idx="73">
                  <c:v>29384</c:v>
                </c:pt>
                <c:pt idx="74">
                  <c:v>29385</c:v>
                </c:pt>
                <c:pt idx="75">
                  <c:v>29386</c:v>
                </c:pt>
                <c:pt idx="76">
                  <c:v>29387</c:v>
                </c:pt>
                <c:pt idx="77">
                  <c:v>29388</c:v>
                </c:pt>
                <c:pt idx="78">
                  <c:v>29389</c:v>
                </c:pt>
                <c:pt idx="79">
                  <c:v>29390</c:v>
                </c:pt>
                <c:pt idx="80">
                  <c:v>29391</c:v>
                </c:pt>
                <c:pt idx="81">
                  <c:v>29392</c:v>
                </c:pt>
                <c:pt idx="82">
                  <c:v>29393</c:v>
                </c:pt>
                <c:pt idx="83">
                  <c:v>29394</c:v>
                </c:pt>
                <c:pt idx="84">
                  <c:v>29395</c:v>
                </c:pt>
                <c:pt idx="85">
                  <c:v>29396</c:v>
                </c:pt>
                <c:pt idx="86">
                  <c:v>29397</c:v>
                </c:pt>
                <c:pt idx="87">
                  <c:v>29398</c:v>
                </c:pt>
                <c:pt idx="88">
                  <c:v>29399</c:v>
                </c:pt>
                <c:pt idx="89">
                  <c:v>29400</c:v>
                </c:pt>
                <c:pt idx="90">
                  <c:v>29401</c:v>
                </c:pt>
                <c:pt idx="91">
                  <c:v>29402</c:v>
                </c:pt>
                <c:pt idx="92">
                  <c:v>29403</c:v>
                </c:pt>
                <c:pt idx="93">
                  <c:v>29404</c:v>
                </c:pt>
                <c:pt idx="94">
                  <c:v>29405</c:v>
                </c:pt>
                <c:pt idx="95">
                  <c:v>29406</c:v>
                </c:pt>
                <c:pt idx="96">
                  <c:v>29407</c:v>
                </c:pt>
                <c:pt idx="97">
                  <c:v>29408</c:v>
                </c:pt>
                <c:pt idx="98">
                  <c:v>29409</c:v>
                </c:pt>
                <c:pt idx="99">
                  <c:v>29410</c:v>
                </c:pt>
                <c:pt idx="100">
                  <c:v>29411</c:v>
                </c:pt>
                <c:pt idx="101">
                  <c:v>29412</c:v>
                </c:pt>
                <c:pt idx="102">
                  <c:v>29413</c:v>
                </c:pt>
                <c:pt idx="103">
                  <c:v>29414</c:v>
                </c:pt>
                <c:pt idx="104">
                  <c:v>29415</c:v>
                </c:pt>
                <c:pt idx="105">
                  <c:v>29416</c:v>
                </c:pt>
                <c:pt idx="106">
                  <c:v>29417</c:v>
                </c:pt>
                <c:pt idx="107">
                  <c:v>29418</c:v>
                </c:pt>
                <c:pt idx="108">
                  <c:v>29419</c:v>
                </c:pt>
                <c:pt idx="109">
                  <c:v>29420</c:v>
                </c:pt>
                <c:pt idx="110">
                  <c:v>29421</c:v>
                </c:pt>
                <c:pt idx="111">
                  <c:v>29422</c:v>
                </c:pt>
                <c:pt idx="112">
                  <c:v>29423</c:v>
                </c:pt>
                <c:pt idx="113">
                  <c:v>29424</c:v>
                </c:pt>
                <c:pt idx="114">
                  <c:v>29425</c:v>
                </c:pt>
                <c:pt idx="115">
                  <c:v>29426</c:v>
                </c:pt>
                <c:pt idx="116">
                  <c:v>29427</c:v>
                </c:pt>
                <c:pt idx="117">
                  <c:v>29428</c:v>
                </c:pt>
                <c:pt idx="118">
                  <c:v>29429</c:v>
                </c:pt>
                <c:pt idx="119">
                  <c:v>29430</c:v>
                </c:pt>
                <c:pt idx="120">
                  <c:v>29431</c:v>
                </c:pt>
                <c:pt idx="121">
                  <c:v>29432</c:v>
                </c:pt>
                <c:pt idx="122">
                  <c:v>29433</c:v>
                </c:pt>
                <c:pt idx="123">
                  <c:v>29434</c:v>
                </c:pt>
                <c:pt idx="124">
                  <c:v>29435</c:v>
                </c:pt>
                <c:pt idx="125">
                  <c:v>29436</c:v>
                </c:pt>
                <c:pt idx="126">
                  <c:v>29437</c:v>
                </c:pt>
                <c:pt idx="127">
                  <c:v>29438</c:v>
                </c:pt>
                <c:pt idx="128">
                  <c:v>29439</c:v>
                </c:pt>
                <c:pt idx="129">
                  <c:v>29440</c:v>
                </c:pt>
                <c:pt idx="130">
                  <c:v>29441</c:v>
                </c:pt>
                <c:pt idx="131">
                  <c:v>29442</c:v>
                </c:pt>
                <c:pt idx="132">
                  <c:v>29443</c:v>
                </c:pt>
                <c:pt idx="133">
                  <c:v>29444</c:v>
                </c:pt>
                <c:pt idx="134">
                  <c:v>29445</c:v>
                </c:pt>
                <c:pt idx="135">
                  <c:v>29446</c:v>
                </c:pt>
                <c:pt idx="136">
                  <c:v>29447</c:v>
                </c:pt>
                <c:pt idx="137">
                  <c:v>29448</c:v>
                </c:pt>
                <c:pt idx="138">
                  <c:v>29449</c:v>
                </c:pt>
                <c:pt idx="139">
                  <c:v>29450</c:v>
                </c:pt>
                <c:pt idx="140">
                  <c:v>29451</c:v>
                </c:pt>
                <c:pt idx="141">
                  <c:v>29452</c:v>
                </c:pt>
                <c:pt idx="142">
                  <c:v>29453</c:v>
                </c:pt>
                <c:pt idx="143">
                  <c:v>29454</c:v>
                </c:pt>
                <c:pt idx="144">
                  <c:v>29455</c:v>
                </c:pt>
                <c:pt idx="145">
                  <c:v>29456</c:v>
                </c:pt>
                <c:pt idx="146">
                  <c:v>29457</c:v>
                </c:pt>
                <c:pt idx="147">
                  <c:v>29458</c:v>
                </c:pt>
                <c:pt idx="148">
                  <c:v>29459</c:v>
                </c:pt>
                <c:pt idx="149">
                  <c:v>29460</c:v>
                </c:pt>
                <c:pt idx="150">
                  <c:v>29461</c:v>
                </c:pt>
                <c:pt idx="151">
                  <c:v>29462</c:v>
                </c:pt>
                <c:pt idx="152">
                  <c:v>29463</c:v>
                </c:pt>
                <c:pt idx="153">
                  <c:v>29464</c:v>
                </c:pt>
                <c:pt idx="154">
                  <c:v>29465</c:v>
                </c:pt>
                <c:pt idx="155">
                  <c:v>29466</c:v>
                </c:pt>
                <c:pt idx="156">
                  <c:v>29467</c:v>
                </c:pt>
                <c:pt idx="157">
                  <c:v>29468</c:v>
                </c:pt>
                <c:pt idx="158">
                  <c:v>29469</c:v>
                </c:pt>
                <c:pt idx="159">
                  <c:v>29470</c:v>
                </c:pt>
                <c:pt idx="160">
                  <c:v>29471</c:v>
                </c:pt>
                <c:pt idx="161">
                  <c:v>29472</c:v>
                </c:pt>
                <c:pt idx="162">
                  <c:v>29473</c:v>
                </c:pt>
                <c:pt idx="163">
                  <c:v>29474</c:v>
                </c:pt>
                <c:pt idx="164">
                  <c:v>29475</c:v>
                </c:pt>
                <c:pt idx="165">
                  <c:v>29476</c:v>
                </c:pt>
                <c:pt idx="166">
                  <c:v>29477</c:v>
                </c:pt>
                <c:pt idx="167">
                  <c:v>29478</c:v>
                </c:pt>
                <c:pt idx="168">
                  <c:v>29479</c:v>
                </c:pt>
                <c:pt idx="169">
                  <c:v>29480</c:v>
                </c:pt>
                <c:pt idx="170">
                  <c:v>29481</c:v>
                </c:pt>
                <c:pt idx="171">
                  <c:v>29482</c:v>
                </c:pt>
                <c:pt idx="172">
                  <c:v>29483</c:v>
                </c:pt>
                <c:pt idx="173">
                  <c:v>29484</c:v>
                </c:pt>
                <c:pt idx="174">
                  <c:v>29485</c:v>
                </c:pt>
                <c:pt idx="175">
                  <c:v>29486</c:v>
                </c:pt>
                <c:pt idx="176">
                  <c:v>29487</c:v>
                </c:pt>
                <c:pt idx="177">
                  <c:v>29488</c:v>
                </c:pt>
                <c:pt idx="178">
                  <c:v>29489</c:v>
                </c:pt>
                <c:pt idx="179">
                  <c:v>29490</c:v>
                </c:pt>
                <c:pt idx="180">
                  <c:v>29491</c:v>
                </c:pt>
                <c:pt idx="181">
                  <c:v>29492</c:v>
                </c:pt>
                <c:pt idx="182">
                  <c:v>29493</c:v>
                </c:pt>
                <c:pt idx="183">
                  <c:v>29494</c:v>
                </c:pt>
                <c:pt idx="184">
                  <c:v>29495</c:v>
                </c:pt>
                <c:pt idx="185">
                  <c:v>29496</c:v>
                </c:pt>
                <c:pt idx="186">
                  <c:v>29497</c:v>
                </c:pt>
                <c:pt idx="187">
                  <c:v>29498</c:v>
                </c:pt>
                <c:pt idx="188">
                  <c:v>29499</c:v>
                </c:pt>
                <c:pt idx="189">
                  <c:v>29500</c:v>
                </c:pt>
                <c:pt idx="190">
                  <c:v>29501</c:v>
                </c:pt>
                <c:pt idx="191">
                  <c:v>29502</c:v>
                </c:pt>
                <c:pt idx="192">
                  <c:v>29503</c:v>
                </c:pt>
                <c:pt idx="193">
                  <c:v>29504</c:v>
                </c:pt>
                <c:pt idx="194">
                  <c:v>29505</c:v>
                </c:pt>
                <c:pt idx="195">
                  <c:v>29506</c:v>
                </c:pt>
                <c:pt idx="196">
                  <c:v>29507</c:v>
                </c:pt>
                <c:pt idx="197">
                  <c:v>29508</c:v>
                </c:pt>
                <c:pt idx="198">
                  <c:v>29509</c:v>
                </c:pt>
                <c:pt idx="199">
                  <c:v>29510</c:v>
                </c:pt>
                <c:pt idx="200">
                  <c:v>29511</c:v>
                </c:pt>
                <c:pt idx="201">
                  <c:v>29512</c:v>
                </c:pt>
                <c:pt idx="202">
                  <c:v>29513</c:v>
                </c:pt>
                <c:pt idx="203">
                  <c:v>29514</c:v>
                </c:pt>
                <c:pt idx="204">
                  <c:v>29515</c:v>
                </c:pt>
                <c:pt idx="205">
                  <c:v>29516</c:v>
                </c:pt>
                <c:pt idx="206">
                  <c:v>29517</c:v>
                </c:pt>
                <c:pt idx="207">
                  <c:v>29518</c:v>
                </c:pt>
                <c:pt idx="208">
                  <c:v>29519</c:v>
                </c:pt>
                <c:pt idx="209">
                  <c:v>29520</c:v>
                </c:pt>
                <c:pt idx="210">
                  <c:v>29521</c:v>
                </c:pt>
                <c:pt idx="211">
                  <c:v>29522</c:v>
                </c:pt>
                <c:pt idx="212">
                  <c:v>29523</c:v>
                </c:pt>
                <c:pt idx="213">
                  <c:v>29524</c:v>
                </c:pt>
                <c:pt idx="214">
                  <c:v>29525</c:v>
                </c:pt>
                <c:pt idx="215">
                  <c:v>29526</c:v>
                </c:pt>
                <c:pt idx="216">
                  <c:v>29527</c:v>
                </c:pt>
                <c:pt idx="217">
                  <c:v>29528</c:v>
                </c:pt>
                <c:pt idx="218">
                  <c:v>29529</c:v>
                </c:pt>
                <c:pt idx="219">
                  <c:v>29530</c:v>
                </c:pt>
                <c:pt idx="220">
                  <c:v>29531</c:v>
                </c:pt>
                <c:pt idx="221">
                  <c:v>29532</c:v>
                </c:pt>
                <c:pt idx="222">
                  <c:v>29533</c:v>
                </c:pt>
                <c:pt idx="223">
                  <c:v>29534</c:v>
                </c:pt>
                <c:pt idx="224">
                  <c:v>29535</c:v>
                </c:pt>
                <c:pt idx="225">
                  <c:v>29536</c:v>
                </c:pt>
                <c:pt idx="226">
                  <c:v>29537</c:v>
                </c:pt>
                <c:pt idx="227">
                  <c:v>29538</c:v>
                </c:pt>
                <c:pt idx="228">
                  <c:v>29539</c:v>
                </c:pt>
                <c:pt idx="229">
                  <c:v>29540</c:v>
                </c:pt>
                <c:pt idx="230">
                  <c:v>29541</c:v>
                </c:pt>
                <c:pt idx="231">
                  <c:v>29542</c:v>
                </c:pt>
                <c:pt idx="232">
                  <c:v>29543</c:v>
                </c:pt>
                <c:pt idx="233">
                  <c:v>29544</c:v>
                </c:pt>
                <c:pt idx="234">
                  <c:v>29545</c:v>
                </c:pt>
                <c:pt idx="235">
                  <c:v>29546</c:v>
                </c:pt>
                <c:pt idx="236">
                  <c:v>29547</c:v>
                </c:pt>
                <c:pt idx="237">
                  <c:v>29548</c:v>
                </c:pt>
                <c:pt idx="238">
                  <c:v>29549</c:v>
                </c:pt>
                <c:pt idx="239">
                  <c:v>29550</c:v>
                </c:pt>
                <c:pt idx="240">
                  <c:v>29551</c:v>
                </c:pt>
                <c:pt idx="241">
                  <c:v>29552</c:v>
                </c:pt>
                <c:pt idx="242">
                  <c:v>29553</c:v>
                </c:pt>
                <c:pt idx="243">
                  <c:v>29554</c:v>
                </c:pt>
                <c:pt idx="244">
                  <c:v>29555</c:v>
                </c:pt>
                <c:pt idx="245">
                  <c:v>29556</c:v>
                </c:pt>
                <c:pt idx="246">
                  <c:v>29557</c:v>
                </c:pt>
                <c:pt idx="247">
                  <c:v>29558</c:v>
                </c:pt>
                <c:pt idx="248">
                  <c:v>29559</c:v>
                </c:pt>
                <c:pt idx="249">
                  <c:v>29560</c:v>
                </c:pt>
                <c:pt idx="250">
                  <c:v>29561</c:v>
                </c:pt>
                <c:pt idx="251">
                  <c:v>29562</c:v>
                </c:pt>
                <c:pt idx="252">
                  <c:v>29563</c:v>
                </c:pt>
                <c:pt idx="253">
                  <c:v>29564</c:v>
                </c:pt>
                <c:pt idx="254">
                  <c:v>29565</c:v>
                </c:pt>
                <c:pt idx="255">
                  <c:v>29566</c:v>
                </c:pt>
                <c:pt idx="256">
                  <c:v>29567</c:v>
                </c:pt>
                <c:pt idx="257">
                  <c:v>29568</c:v>
                </c:pt>
                <c:pt idx="258">
                  <c:v>29569</c:v>
                </c:pt>
                <c:pt idx="259">
                  <c:v>29570</c:v>
                </c:pt>
                <c:pt idx="260">
                  <c:v>29571</c:v>
                </c:pt>
                <c:pt idx="261">
                  <c:v>29572</c:v>
                </c:pt>
                <c:pt idx="262">
                  <c:v>29573</c:v>
                </c:pt>
                <c:pt idx="263">
                  <c:v>29574</c:v>
                </c:pt>
                <c:pt idx="264">
                  <c:v>29575</c:v>
                </c:pt>
                <c:pt idx="265">
                  <c:v>29576</c:v>
                </c:pt>
                <c:pt idx="266">
                  <c:v>29577</c:v>
                </c:pt>
                <c:pt idx="267">
                  <c:v>29578</c:v>
                </c:pt>
                <c:pt idx="268">
                  <c:v>29579</c:v>
                </c:pt>
                <c:pt idx="269">
                  <c:v>29580</c:v>
                </c:pt>
                <c:pt idx="270">
                  <c:v>29581</c:v>
                </c:pt>
                <c:pt idx="271">
                  <c:v>29582</c:v>
                </c:pt>
                <c:pt idx="272">
                  <c:v>29583</c:v>
                </c:pt>
                <c:pt idx="273">
                  <c:v>29584</c:v>
                </c:pt>
                <c:pt idx="274">
                  <c:v>29585</c:v>
                </c:pt>
                <c:pt idx="275">
                  <c:v>29586</c:v>
                </c:pt>
                <c:pt idx="276">
                  <c:v>29587</c:v>
                </c:pt>
                <c:pt idx="277">
                  <c:v>29588</c:v>
                </c:pt>
                <c:pt idx="278">
                  <c:v>29589</c:v>
                </c:pt>
                <c:pt idx="279">
                  <c:v>29590</c:v>
                </c:pt>
                <c:pt idx="280">
                  <c:v>29591</c:v>
                </c:pt>
                <c:pt idx="281">
                  <c:v>29592</c:v>
                </c:pt>
                <c:pt idx="282">
                  <c:v>29593</c:v>
                </c:pt>
                <c:pt idx="283">
                  <c:v>29594</c:v>
                </c:pt>
                <c:pt idx="284">
                  <c:v>29595</c:v>
                </c:pt>
                <c:pt idx="285">
                  <c:v>29596</c:v>
                </c:pt>
                <c:pt idx="286">
                  <c:v>29597</c:v>
                </c:pt>
                <c:pt idx="287">
                  <c:v>29598</c:v>
                </c:pt>
                <c:pt idx="288">
                  <c:v>29599</c:v>
                </c:pt>
                <c:pt idx="289">
                  <c:v>29600</c:v>
                </c:pt>
                <c:pt idx="290">
                  <c:v>29601</c:v>
                </c:pt>
                <c:pt idx="291">
                  <c:v>29602</c:v>
                </c:pt>
                <c:pt idx="292">
                  <c:v>29603</c:v>
                </c:pt>
                <c:pt idx="293">
                  <c:v>29604</c:v>
                </c:pt>
                <c:pt idx="294">
                  <c:v>29605</c:v>
                </c:pt>
                <c:pt idx="295">
                  <c:v>29606</c:v>
                </c:pt>
                <c:pt idx="296">
                  <c:v>29607</c:v>
                </c:pt>
                <c:pt idx="297">
                  <c:v>29608</c:v>
                </c:pt>
                <c:pt idx="298">
                  <c:v>29609</c:v>
                </c:pt>
                <c:pt idx="299">
                  <c:v>29610</c:v>
                </c:pt>
                <c:pt idx="300">
                  <c:v>29611</c:v>
                </c:pt>
                <c:pt idx="301">
                  <c:v>29612</c:v>
                </c:pt>
                <c:pt idx="302">
                  <c:v>29613</c:v>
                </c:pt>
                <c:pt idx="303">
                  <c:v>29614</c:v>
                </c:pt>
                <c:pt idx="304">
                  <c:v>29615</c:v>
                </c:pt>
                <c:pt idx="305">
                  <c:v>29616</c:v>
                </c:pt>
                <c:pt idx="306">
                  <c:v>29617</c:v>
                </c:pt>
                <c:pt idx="307">
                  <c:v>29618</c:v>
                </c:pt>
                <c:pt idx="308">
                  <c:v>29619</c:v>
                </c:pt>
                <c:pt idx="309">
                  <c:v>29620</c:v>
                </c:pt>
                <c:pt idx="310">
                  <c:v>29621</c:v>
                </c:pt>
                <c:pt idx="311">
                  <c:v>29622</c:v>
                </c:pt>
                <c:pt idx="312">
                  <c:v>29623</c:v>
                </c:pt>
                <c:pt idx="313">
                  <c:v>29624</c:v>
                </c:pt>
                <c:pt idx="314">
                  <c:v>29625</c:v>
                </c:pt>
                <c:pt idx="315">
                  <c:v>29626</c:v>
                </c:pt>
                <c:pt idx="316">
                  <c:v>29627</c:v>
                </c:pt>
                <c:pt idx="317">
                  <c:v>29628</c:v>
                </c:pt>
                <c:pt idx="318">
                  <c:v>29629</c:v>
                </c:pt>
                <c:pt idx="319">
                  <c:v>29630</c:v>
                </c:pt>
                <c:pt idx="320">
                  <c:v>29631</c:v>
                </c:pt>
                <c:pt idx="321">
                  <c:v>29632</c:v>
                </c:pt>
                <c:pt idx="322">
                  <c:v>29633</c:v>
                </c:pt>
                <c:pt idx="323">
                  <c:v>29634</c:v>
                </c:pt>
                <c:pt idx="324">
                  <c:v>29635</c:v>
                </c:pt>
                <c:pt idx="325">
                  <c:v>29636</c:v>
                </c:pt>
                <c:pt idx="326">
                  <c:v>29637</c:v>
                </c:pt>
                <c:pt idx="327">
                  <c:v>29638</c:v>
                </c:pt>
                <c:pt idx="328">
                  <c:v>29639</c:v>
                </c:pt>
                <c:pt idx="329">
                  <c:v>29640</c:v>
                </c:pt>
                <c:pt idx="330">
                  <c:v>29641</c:v>
                </c:pt>
                <c:pt idx="331">
                  <c:v>29642</c:v>
                </c:pt>
                <c:pt idx="332">
                  <c:v>29643</c:v>
                </c:pt>
                <c:pt idx="333">
                  <c:v>29644</c:v>
                </c:pt>
                <c:pt idx="334">
                  <c:v>29645</c:v>
                </c:pt>
                <c:pt idx="335">
                  <c:v>29646</c:v>
                </c:pt>
                <c:pt idx="336">
                  <c:v>29647</c:v>
                </c:pt>
                <c:pt idx="337">
                  <c:v>29648</c:v>
                </c:pt>
                <c:pt idx="338">
                  <c:v>29649</c:v>
                </c:pt>
                <c:pt idx="339">
                  <c:v>29650</c:v>
                </c:pt>
                <c:pt idx="340">
                  <c:v>29651</c:v>
                </c:pt>
                <c:pt idx="341">
                  <c:v>29652</c:v>
                </c:pt>
                <c:pt idx="342">
                  <c:v>29653</c:v>
                </c:pt>
                <c:pt idx="343">
                  <c:v>29654</c:v>
                </c:pt>
                <c:pt idx="344">
                  <c:v>29655</c:v>
                </c:pt>
                <c:pt idx="345">
                  <c:v>29656</c:v>
                </c:pt>
                <c:pt idx="346">
                  <c:v>29657</c:v>
                </c:pt>
                <c:pt idx="347">
                  <c:v>29658</c:v>
                </c:pt>
                <c:pt idx="348">
                  <c:v>29659</c:v>
                </c:pt>
                <c:pt idx="349">
                  <c:v>29660</c:v>
                </c:pt>
                <c:pt idx="350">
                  <c:v>29661</c:v>
                </c:pt>
                <c:pt idx="351">
                  <c:v>29662</c:v>
                </c:pt>
                <c:pt idx="352">
                  <c:v>29663</c:v>
                </c:pt>
                <c:pt idx="353">
                  <c:v>29664</c:v>
                </c:pt>
                <c:pt idx="354">
                  <c:v>29665</c:v>
                </c:pt>
                <c:pt idx="355">
                  <c:v>29666</c:v>
                </c:pt>
                <c:pt idx="356">
                  <c:v>29667</c:v>
                </c:pt>
                <c:pt idx="357">
                  <c:v>29668</c:v>
                </c:pt>
                <c:pt idx="358">
                  <c:v>29669</c:v>
                </c:pt>
                <c:pt idx="359">
                  <c:v>29670</c:v>
                </c:pt>
                <c:pt idx="360">
                  <c:v>29671</c:v>
                </c:pt>
                <c:pt idx="361">
                  <c:v>29672</c:v>
                </c:pt>
                <c:pt idx="362">
                  <c:v>29673</c:v>
                </c:pt>
                <c:pt idx="363">
                  <c:v>29674</c:v>
                </c:pt>
                <c:pt idx="364">
                  <c:v>29675</c:v>
                </c:pt>
                <c:pt idx="365">
                  <c:v>29676</c:v>
                </c:pt>
                <c:pt idx="366">
                  <c:v>29677</c:v>
                </c:pt>
                <c:pt idx="367">
                  <c:v>29678</c:v>
                </c:pt>
                <c:pt idx="368">
                  <c:v>29679</c:v>
                </c:pt>
                <c:pt idx="369">
                  <c:v>29680</c:v>
                </c:pt>
                <c:pt idx="370">
                  <c:v>29681</c:v>
                </c:pt>
                <c:pt idx="371">
                  <c:v>29682</c:v>
                </c:pt>
                <c:pt idx="372">
                  <c:v>29683</c:v>
                </c:pt>
                <c:pt idx="373">
                  <c:v>29684</c:v>
                </c:pt>
                <c:pt idx="374">
                  <c:v>29685</c:v>
                </c:pt>
                <c:pt idx="375">
                  <c:v>29686</c:v>
                </c:pt>
                <c:pt idx="376">
                  <c:v>29687</c:v>
                </c:pt>
                <c:pt idx="377">
                  <c:v>29688</c:v>
                </c:pt>
                <c:pt idx="378">
                  <c:v>29689</c:v>
                </c:pt>
                <c:pt idx="379">
                  <c:v>29690</c:v>
                </c:pt>
                <c:pt idx="380">
                  <c:v>29691</c:v>
                </c:pt>
                <c:pt idx="381">
                  <c:v>29692</c:v>
                </c:pt>
                <c:pt idx="382">
                  <c:v>29693</c:v>
                </c:pt>
                <c:pt idx="383">
                  <c:v>29694</c:v>
                </c:pt>
                <c:pt idx="384">
                  <c:v>29695</c:v>
                </c:pt>
                <c:pt idx="385">
                  <c:v>29696</c:v>
                </c:pt>
                <c:pt idx="386">
                  <c:v>29697</c:v>
                </c:pt>
                <c:pt idx="387">
                  <c:v>29698</c:v>
                </c:pt>
                <c:pt idx="388">
                  <c:v>29699</c:v>
                </c:pt>
                <c:pt idx="389">
                  <c:v>29700</c:v>
                </c:pt>
                <c:pt idx="390">
                  <c:v>29701</c:v>
                </c:pt>
                <c:pt idx="391">
                  <c:v>29702</c:v>
                </c:pt>
                <c:pt idx="392">
                  <c:v>29703</c:v>
                </c:pt>
                <c:pt idx="393">
                  <c:v>29704</c:v>
                </c:pt>
                <c:pt idx="394">
                  <c:v>29705</c:v>
                </c:pt>
                <c:pt idx="395">
                  <c:v>29706</c:v>
                </c:pt>
                <c:pt idx="396">
                  <c:v>29707</c:v>
                </c:pt>
                <c:pt idx="397">
                  <c:v>29708</c:v>
                </c:pt>
                <c:pt idx="398">
                  <c:v>29709</c:v>
                </c:pt>
                <c:pt idx="399">
                  <c:v>29710</c:v>
                </c:pt>
                <c:pt idx="400">
                  <c:v>29711</c:v>
                </c:pt>
                <c:pt idx="401">
                  <c:v>29712</c:v>
                </c:pt>
                <c:pt idx="402">
                  <c:v>29713</c:v>
                </c:pt>
                <c:pt idx="403">
                  <c:v>29714</c:v>
                </c:pt>
                <c:pt idx="404">
                  <c:v>29715</c:v>
                </c:pt>
                <c:pt idx="405">
                  <c:v>29716</c:v>
                </c:pt>
                <c:pt idx="406">
                  <c:v>29717</c:v>
                </c:pt>
                <c:pt idx="407">
                  <c:v>29718</c:v>
                </c:pt>
                <c:pt idx="408">
                  <c:v>29719</c:v>
                </c:pt>
                <c:pt idx="409">
                  <c:v>29720</c:v>
                </c:pt>
                <c:pt idx="410">
                  <c:v>29721</c:v>
                </c:pt>
                <c:pt idx="411">
                  <c:v>29722</c:v>
                </c:pt>
                <c:pt idx="412">
                  <c:v>29723</c:v>
                </c:pt>
                <c:pt idx="413">
                  <c:v>29724</c:v>
                </c:pt>
                <c:pt idx="414">
                  <c:v>29725</c:v>
                </c:pt>
                <c:pt idx="415">
                  <c:v>29726</c:v>
                </c:pt>
                <c:pt idx="416">
                  <c:v>29727</c:v>
                </c:pt>
                <c:pt idx="417">
                  <c:v>29728</c:v>
                </c:pt>
                <c:pt idx="418">
                  <c:v>29729</c:v>
                </c:pt>
                <c:pt idx="419">
                  <c:v>29730</c:v>
                </c:pt>
                <c:pt idx="420">
                  <c:v>29731</c:v>
                </c:pt>
                <c:pt idx="421">
                  <c:v>29732</c:v>
                </c:pt>
                <c:pt idx="422">
                  <c:v>29733</c:v>
                </c:pt>
                <c:pt idx="423">
                  <c:v>29734</c:v>
                </c:pt>
                <c:pt idx="424">
                  <c:v>29735</c:v>
                </c:pt>
                <c:pt idx="425">
                  <c:v>29736</c:v>
                </c:pt>
                <c:pt idx="426">
                  <c:v>29737</c:v>
                </c:pt>
                <c:pt idx="427">
                  <c:v>29738</c:v>
                </c:pt>
                <c:pt idx="428">
                  <c:v>29739</c:v>
                </c:pt>
                <c:pt idx="429">
                  <c:v>29740</c:v>
                </c:pt>
                <c:pt idx="430">
                  <c:v>29741</c:v>
                </c:pt>
                <c:pt idx="431">
                  <c:v>29742</c:v>
                </c:pt>
                <c:pt idx="432">
                  <c:v>29743</c:v>
                </c:pt>
                <c:pt idx="433">
                  <c:v>29744</c:v>
                </c:pt>
                <c:pt idx="434">
                  <c:v>29745</c:v>
                </c:pt>
                <c:pt idx="435">
                  <c:v>29746</c:v>
                </c:pt>
                <c:pt idx="436">
                  <c:v>29747</c:v>
                </c:pt>
                <c:pt idx="437">
                  <c:v>29748</c:v>
                </c:pt>
                <c:pt idx="438">
                  <c:v>29749</c:v>
                </c:pt>
                <c:pt idx="439">
                  <c:v>29750</c:v>
                </c:pt>
                <c:pt idx="440">
                  <c:v>29751</c:v>
                </c:pt>
                <c:pt idx="441">
                  <c:v>29752</c:v>
                </c:pt>
                <c:pt idx="442">
                  <c:v>29753</c:v>
                </c:pt>
                <c:pt idx="443">
                  <c:v>29754</c:v>
                </c:pt>
                <c:pt idx="444">
                  <c:v>29755</c:v>
                </c:pt>
                <c:pt idx="445">
                  <c:v>29756</c:v>
                </c:pt>
                <c:pt idx="446">
                  <c:v>29757</c:v>
                </c:pt>
                <c:pt idx="447">
                  <c:v>29758</c:v>
                </c:pt>
                <c:pt idx="448">
                  <c:v>29759</c:v>
                </c:pt>
                <c:pt idx="449">
                  <c:v>29760</c:v>
                </c:pt>
                <c:pt idx="450">
                  <c:v>29761</c:v>
                </c:pt>
                <c:pt idx="451">
                  <c:v>29762</c:v>
                </c:pt>
                <c:pt idx="452">
                  <c:v>29763</c:v>
                </c:pt>
                <c:pt idx="453">
                  <c:v>29764</c:v>
                </c:pt>
                <c:pt idx="454">
                  <c:v>29765</c:v>
                </c:pt>
                <c:pt idx="455">
                  <c:v>29766</c:v>
                </c:pt>
                <c:pt idx="456">
                  <c:v>29767</c:v>
                </c:pt>
                <c:pt idx="457">
                  <c:v>29768</c:v>
                </c:pt>
                <c:pt idx="458">
                  <c:v>29769</c:v>
                </c:pt>
                <c:pt idx="459">
                  <c:v>29770</c:v>
                </c:pt>
                <c:pt idx="460">
                  <c:v>29771</c:v>
                </c:pt>
                <c:pt idx="461">
                  <c:v>29772</c:v>
                </c:pt>
                <c:pt idx="462">
                  <c:v>29773</c:v>
                </c:pt>
                <c:pt idx="463">
                  <c:v>29774</c:v>
                </c:pt>
                <c:pt idx="464">
                  <c:v>29775</c:v>
                </c:pt>
                <c:pt idx="465">
                  <c:v>29776</c:v>
                </c:pt>
                <c:pt idx="466">
                  <c:v>29777</c:v>
                </c:pt>
                <c:pt idx="467">
                  <c:v>29778</c:v>
                </c:pt>
                <c:pt idx="468">
                  <c:v>29779</c:v>
                </c:pt>
                <c:pt idx="469">
                  <c:v>29780</c:v>
                </c:pt>
                <c:pt idx="470">
                  <c:v>29781</c:v>
                </c:pt>
                <c:pt idx="471">
                  <c:v>29782</c:v>
                </c:pt>
                <c:pt idx="472">
                  <c:v>29783</c:v>
                </c:pt>
                <c:pt idx="473">
                  <c:v>29784</c:v>
                </c:pt>
                <c:pt idx="474">
                  <c:v>29785</c:v>
                </c:pt>
                <c:pt idx="475">
                  <c:v>29786</c:v>
                </c:pt>
                <c:pt idx="476">
                  <c:v>29787</c:v>
                </c:pt>
                <c:pt idx="477">
                  <c:v>29788</c:v>
                </c:pt>
                <c:pt idx="478">
                  <c:v>29789</c:v>
                </c:pt>
                <c:pt idx="479">
                  <c:v>29790</c:v>
                </c:pt>
                <c:pt idx="480">
                  <c:v>29791</c:v>
                </c:pt>
                <c:pt idx="481">
                  <c:v>29792</c:v>
                </c:pt>
                <c:pt idx="482">
                  <c:v>29793</c:v>
                </c:pt>
                <c:pt idx="483">
                  <c:v>29794</c:v>
                </c:pt>
                <c:pt idx="484">
                  <c:v>29795</c:v>
                </c:pt>
                <c:pt idx="485">
                  <c:v>29796</c:v>
                </c:pt>
                <c:pt idx="486">
                  <c:v>29797</c:v>
                </c:pt>
                <c:pt idx="487">
                  <c:v>29798</c:v>
                </c:pt>
                <c:pt idx="488">
                  <c:v>29799</c:v>
                </c:pt>
                <c:pt idx="489">
                  <c:v>29800</c:v>
                </c:pt>
                <c:pt idx="490">
                  <c:v>29801</c:v>
                </c:pt>
                <c:pt idx="491">
                  <c:v>29802</c:v>
                </c:pt>
                <c:pt idx="492">
                  <c:v>29803</c:v>
                </c:pt>
                <c:pt idx="493">
                  <c:v>29804</c:v>
                </c:pt>
                <c:pt idx="494">
                  <c:v>29805</c:v>
                </c:pt>
                <c:pt idx="495">
                  <c:v>29806</c:v>
                </c:pt>
                <c:pt idx="496">
                  <c:v>29807</c:v>
                </c:pt>
                <c:pt idx="497">
                  <c:v>29808</c:v>
                </c:pt>
                <c:pt idx="498">
                  <c:v>29809</c:v>
                </c:pt>
                <c:pt idx="499">
                  <c:v>29810</c:v>
                </c:pt>
                <c:pt idx="500">
                  <c:v>29811</c:v>
                </c:pt>
                <c:pt idx="501">
                  <c:v>29812</c:v>
                </c:pt>
                <c:pt idx="502">
                  <c:v>29813</c:v>
                </c:pt>
                <c:pt idx="503">
                  <c:v>29814</c:v>
                </c:pt>
                <c:pt idx="504">
                  <c:v>29815</c:v>
                </c:pt>
                <c:pt idx="505">
                  <c:v>29816</c:v>
                </c:pt>
                <c:pt idx="506">
                  <c:v>29817</c:v>
                </c:pt>
                <c:pt idx="507">
                  <c:v>29818</c:v>
                </c:pt>
                <c:pt idx="508">
                  <c:v>29819</c:v>
                </c:pt>
                <c:pt idx="509">
                  <c:v>29820</c:v>
                </c:pt>
                <c:pt idx="510">
                  <c:v>29821</c:v>
                </c:pt>
                <c:pt idx="511">
                  <c:v>29822</c:v>
                </c:pt>
                <c:pt idx="512">
                  <c:v>29823</c:v>
                </c:pt>
                <c:pt idx="513">
                  <c:v>29824</c:v>
                </c:pt>
                <c:pt idx="514">
                  <c:v>29825</c:v>
                </c:pt>
                <c:pt idx="515">
                  <c:v>29826</c:v>
                </c:pt>
                <c:pt idx="516">
                  <c:v>29827</c:v>
                </c:pt>
                <c:pt idx="517">
                  <c:v>29828</c:v>
                </c:pt>
                <c:pt idx="518">
                  <c:v>29829</c:v>
                </c:pt>
                <c:pt idx="519">
                  <c:v>29830</c:v>
                </c:pt>
                <c:pt idx="520">
                  <c:v>29831</c:v>
                </c:pt>
                <c:pt idx="521">
                  <c:v>29832</c:v>
                </c:pt>
                <c:pt idx="522">
                  <c:v>29833</c:v>
                </c:pt>
                <c:pt idx="523">
                  <c:v>29834</c:v>
                </c:pt>
                <c:pt idx="524">
                  <c:v>29835</c:v>
                </c:pt>
                <c:pt idx="525">
                  <c:v>29836</c:v>
                </c:pt>
                <c:pt idx="526">
                  <c:v>29837</c:v>
                </c:pt>
                <c:pt idx="527">
                  <c:v>29838</c:v>
                </c:pt>
                <c:pt idx="528">
                  <c:v>29839</c:v>
                </c:pt>
                <c:pt idx="529">
                  <c:v>29840</c:v>
                </c:pt>
                <c:pt idx="530">
                  <c:v>29841</c:v>
                </c:pt>
                <c:pt idx="531">
                  <c:v>29842</c:v>
                </c:pt>
                <c:pt idx="532">
                  <c:v>29843</c:v>
                </c:pt>
                <c:pt idx="533">
                  <c:v>29844</c:v>
                </c:pt>
                <c:pt idx="534">
                  <c:v>29845</c:v>
                </c:pt>
                <c:pt idx="535">
                  <c:v>29846</c:v>
                </c:pt>
                <c:pt idx="536">
                  <c:v>29847</c:v>
                </c:pt>
                <c:pt idx="537">
                  <c:v>29848</c:v>
                </c:pt>
                <c:pt idx="538">
                  <c:v>29849</c:v>
                </c:pt>
                <c:pt idx="539">
                  <c:v>29850</c:v>
                </c:pt>
                <c:pt idx="540">
                  <c:v>29851</c:v>
                </c:pt>
                <c:pt idx="541">
                  <c:v>29852</c:v>
                </c:pt>
                <c:pt idx="542">
                  <c:v>29853</c:v>
                </c:pt>
                <c:pt idx="543">
                  <c:v>29854</c:v>
                </c:pt>
                <c:pt idx="544">
                  <c:v>29855</c:v>
                </c:pt>
                <c:pt idx="545">
                  <c:v>29856</c:v>
                </c:pt>
                <c:pt idx="546">
                  <c:v>29857</c:v>
                </c:pt>
                <c:pt idx="547">
                  <c:v>29858</c:v>
                </c:pt>
                <c:pt idx="548">
                  <c:v>29859</c:v>
                </c:pt>
                <c:pt idx="549">
                  <c:v>29860</c:v>
                </c:pt>
                <c:pt idx="550">
                  <c:v>29861</c:v>
                </c:pt>
                <c:pt idx="551">
                  <c:v>29862</c:v>
                </c:pt>
                <c:pt idx="552">
                  <c:v>29863</c:v>
                </c:pt>
                <c:pt idx="553">
                  <c:v>29864</c:v>
                </c:pt>
                <c:pt idx="554">
                  <c:v>29865</c:v>
                </c:pt>
                <c:pt idx="555">
                  <c:v>29866</c:v>
                </c:pt>
                <c:pt idx="556">
                  <c:v>29867</c:v>
                </c:pt>
                <c:pt idx="557">
                  <c:v>29868</c:v>
                </c:pt>
                <c:pt idx="558">
                  <c:v>29869</c:v>
                </c:pt>
                <c:pt idx="559">
                  <c:v>29870</c:v>
                </c:pt>
                <c:pt idx="560">
                  <c:v>29871</c:v>
                </c:pt>
                <c:pt idx="561">
                  <c:v>29872</c:v>
                </c:pt>
                <c:pt idx="562">
                  <c:v>29873</c:v>
                </c:pt>
                <c:pt idx="563">
                  <c:v>29874</c:v>
                </c:pt>
                <c:pt idx="564">
                  <c:v>29875</c:v>
                </c:pt>
                <c:pt idx="565">
                  <c:v>29876</c:v>
                </c:pt>
                <c:pt idx="566">
                  <c:v>29877</c:v>
                </c:pt>
                <c:pt idx="567">
                  <c:v>29878</c:v>
                </c:pt>
                <c:pt idx="568">
                  <c:v>29879</c:v>
                </c:pt>
                <c:pt idx="569">
                  <c:v>29880</c:v>
                </c:pt>
                <c:pt idx="570">
                  <c:v>29881</c:v>
                </c:pt>
                <c:pt idx="571">
                  <c:v>29882</c:v>
                </c:pt>
                <c:pt idx="572">
                  <c:v>29883</c:v>
                </c:pt>
                <c:pt idx="573">
                  <c:v>29884</c:v>
                </c:pt>
                <c:pt idx="574">
                  <c:v>29885</c:v>
                </c:pt>
                <c:pt idx="575">
                  <c:v>29886</c:v>
                </c:pt>
                <c:pt idx="576">
                  <c:v>29887</c:v>
                </c:pt>
                <c:pt idx="577">
                  <c:v>29888</c:v>
                </c:pt>
                <c:pt idx="578">
                  <c:v>29889</c:v>
                </c:pt>
                <c:pt idx="579">
                  <c:v>29890</c:v>
                </c:pt>
                <c:pt idx="580">
                  <c:v>29891</c:v>
                </c:pt>
                <c:pt idx="581">
                  <c:v>29892</c:v>
                </c:pt>
                <c:pt idx="582">
                  <c:v>29893</c:v>
                </c:pt>
                <c:pt idx="583">
                  <c:v>29894</c:v>
                </c:pt>
                <c:pt idx="584">
                  <c:v>29895</c:v>
                </c:pt>
                <c:pt idx="585">
                  <c:v>29896</c:v>
                </c:pt>
                <c:pt idx="586">
                  <c:v>29897</c:v>
                </c:pt>
                <c:pt idx="587">
                  <c:v>29898</c:v>
                </c:pt>
                <c:pt idx="588">
                  <c:v>29899</c:v>
                </c:pt>
                <c:pt idx="589">
                  <c:v>29900</c:v>
                </c:pt>
                <c:pt idx="590">
                  <c:v>29901</c:v>
                </c:pt>
                <c:pt idx="591">
                  <c:v>29902</c:v>
                </c:pt>
                <c:pt idx="592">
                  <c:v>29903</c:v>
                </c:pt>
                <c:pt idx="593">
                  <c:v>29904</c:v>
                </c:pt>
                <c:pt idx="594">
                  <c:v>29905</c:v>
                </c:pt>
                <c:pt idx="595">
                  <c:v>29906</c:v>
                </c:pt>
                <c:pt idx="596">
                  <c:v>29907</c:v>
                </c:pt>
                <c:pt idx="597">
                  <c:v>29908</c:v>
                </c:pt>
                <c:pt idx="598">
                  <c:v>29909</c:v>
                </c:pt>
                <c:pt idx="599">
                  <c:v>29910</c:v>
                </c:pt>
                <c:pt idx="600">
                  <c:v>29911</c:v>
                </c:pt>
                <c:pt idx="601">
                  <c:v>29912</c:v>
                </c:pt>
                <c:pt idx="602">
                  <c:v>29913</c:v>
                </c:pt>
                <c:pt idx="603">
                  <c:v>29914</c:v>
                </c:pt>
                <c:pt idx="604">
                  <c:v>29915</c:v>
                </c:pt>
                <c:pt idx="605">
                  <c:v>29916</c:v>
                </c:pt>
                <c:pt idx="606">
                  <c:v>29917</c:v>
                </c:pt>
                <c:pt idx="607">
                  <c:v>29918</c:v>
                </c:pt>
                <c:pt idx="608">
                  <c:v>29919</c:v>
                </c:pt>
                <c:pt idx="609">
                  <c:v>29920</c:v>
                </c:pt>
                <c:pt idx="610">
                  <c:v>29921</c:v>
                </c:pt>
                <c:pt idx="611">
                  <c:v>29922</c:v>
                </c:pt>
                <c:pt idx="612">
                  <c:v>29923</c:v>
                </c:pt>
                <c:pt idx="613">
                  <c:v>29924</c:v>
                </c:pt>
                <c:pt idx="614">
                  <c:v>29925</c:v>
                </c:pt>
                <c:pt idx="615">
                  <c:v>29926</c:v>
                </c:pt>
                <c:pt idx="616">
                  <c:v>29927</c:v>
                </c:pt>
                <c:pt idx="617">
                  <c:v>29928</c:v>
                </c:pt>
                <c:pt idx="618">
                  <c:v>29929</c:v>
                </c:pt>
                <c:pt idx="619">
                  <c:v>29930</c:v>
                </c:pt>
                <c:pt idx="620">
                  <c:v>29931</c:v>
                </c:pt>
                <c:pt idx="621">
                  <c:v>29932</c:v>
                </c:pt>
                <c:pt idx="622">
                  <c:v>29933</c:v>
                </c:pt>
                <c:pt idx="623">
                  <c:v>29934</c:v>
                </c:pt>
                <c:pt idx="624">
                  <c:v>29935</c:v>
                </c:pt>
                <c:pt idx="625">
                  <c:v>29936</c:v>
                </c:pt>
                <c:pt idx="626">
                  <c:v>29937</c:v>
                </c:pt>
                <c:pt idx="627">
                  <c:v>29938</c:v>
                </c:pt>
                <c:pt idx="628">
                  <c:v>29939</c:v>
                </c:pt>
                <c:pt idx="629">
                  <c:v>29940</c:v>
                </c:pt>
                <c:pt idx="630">
                  <c:v>29941</c:v>
                </c:pt>
                <c:pt idx="631">
                  <c:v>29942</c:v>
                </c:pt>
                <c:pt idx="632">
                  <c:v>29943</c:v>
                </c:pt>
                <c:pt idx="633">
                  <c:v>29944</c:v>
                </c:pt>
                <c:pt idx="634">
                  <c:v>29945</c:v>
                </c:pt>
                <c:pt idx="635">
                  <c:v>29946</c:v>
                </c:pt>
                <c:pt idx="636">
                  <c:v>29947</c:v>
                </c:pt>
                <c:pt idx="637">
                  <c:v>29948</c:v>
                </c:pt>
                <c:pt idx="638">
                  <c:v>29949</c:v>
                </c:pt>
                <c:pt idx="639">
                  <c:v>29950</c:v>
                </c:pt>
                <c:pt idx="640">
                  <c:v>29951</c:v>
                </c:pt>
                <c:pt idx="641">
                  <c:v>29952</c:v>
                </c:pt>
                <c:pt idx="642">
                  <c:v>29953</c:v>
                </c:pt>
                <c:pt idx="643">
                  <c:v>29954</c:v>
                </c:pt>
                <c:pt idx="644">
                  <c:v>29955</c:v>
                </c:pt>
                <c:pt idx="645">
                  <c:v>29956</c:v>
                </c:pt>
                <c:pt idx="646">
                  <c:v>29957</c:v>
                </c:pt>
                <c:pt idx="647">
                  <c:v>29958</c:v>
                </c:pt>
                <c:pt idx="648">
                  <c:v>29959</c:v>
                </c:pt>
                <c:pt idx="649">
                  <c:v>29960</c:v>
                </c:pt>
                <c:pt idx="650">
                  <c:v>29961</c:v>
                </c:pt>
                <c:pt idx="651">
                  <c:v>29962</c:v>
                </c:pt>
                <c:pt idx="652">
                  <c:v>29963</c:v>
                </c:pt>
                <c:pt idx="653">
                  <c:v>29964</c:v>
                </c:pt>
                <c:pt idx="654">
                  <c:v>29965</c:v>
                </c:pt>
                <c:pt idx="655">
                  <c:v>29966</c:v>
                </c:pt>
                <c:pt idx="656">
                  <c:v>29967</c:v>
                </c:pt>
                <c:pt idx="657">
                  <c:v>29968</c:v>
                </c:pt>
                <c:pt idx="658">
                  <c:v>29969</c:v>
                </c:pt>
                <c:pt idx="659">
                  <c:v>29970</c:v>
                </c:pt>
                <c:pt idx="660">
                  <c:v>29971</c:v>
                </c:pt>
                <c:pt idx="661">
                  <c:v>29972</c:v>
                </c:pt>
                <c:pt idx="662">
                  <c:v>29973</c:v>
                </c:pt>
                <c:pt idx="663">
                  <c:v>29974</c:v>
                </c:pt>
                <c:pt idx="664">
                  <c:v>29975</c:v>
                </c:pt>
                <c:pt idx="665">
                  <c:v>29976</c:v>
                </c:pt>
                <c:pt idx="666">
                  <c:v>29977</c:v>
                </c:pt>
                <c:pt idx="667">
                  <c:v>29978</c:v>
                </c:pt>
                <c:pt idx="668">
                  <c:v>29979</c:v>
                </c:pt>
                <c:pt idx="669">
                  <c:v>29980</c:v>
                </c:pt>
                <c:pt idx="670">
                  <c:v>29981</c:v>
                </c:pt>
                <c:pt idx="671">
                  <c:v>29982</c:v>
                </c:pt>
                <c:pt idx="672">
                  <c:v>29983</c:v>
                </c:pt>
                <c:pt idx="673">
                  <c:v>29984</c:v>
                </c:pt>
                <c:pt idx="674">
                  <c:v>29985</c:v>
                </c:pt>
                <c:pt idx="675">
                  <c:v>29986</c:v>
                </c:pt>
                <c:pt idx="676">
                  <c:v>29987</c:v>
                </c:pt>
                <c:pt idx="677">
                  <c:v>29988</c:v>
                </c:pt>
                <c:pt idx="678">
                  <c:v>29989</c:v>
                </c:pt>
                <c:pt idx="679">
                  <c:v>29990</c:v>
                </c:pt>
                <c:pt idx="680">
                  <c:v>29991</c:v>
                </c:pt>
                <c:pt idx="681">
                  <c:v>29992</c:v>
                </c:pt>
                <c:pt idx="682">
                  <c:v>29993</c:v>
                </c:pt>
                <c:pt idx="683">
                  <c:v>29994</c:v>
                </c:pt>
                <c:pt idx="684">
                  <c:v>29995</c:v>
                </c:pt>
                <c:pt idx="685">
                  <c:v>29996</c:v>
                </c:pt>
                <c:pt idx="686">
                  <c:v>29997</c:v>
                </c:pt>
                <c:pt idx="687">
                  <c:v>29998</c:v>
                </c:pt>
                <c:pt idx="688">
                  <c:v>29999</c:v>
                </c:pt>
                <c:pt idx="689">
                  <c:v>30000</c:v>
                </c:pt>
                <c:pt idx="690">
                  <c:v>30001</c:v>
                </c:pt>
                <c:pt idx="691">
                  <c:v>30002</c:v>
                </c:pt>
                <c:pt idx="692">
                  <c:v>30003</c:v>
                </c:pt>
                <c:pt idx="693">
                  <c:v>30004</c:v>
                </c:pt>
                <c:pt idx="694">
                  <c:v>30005</c:v>
                </c:pt>
                <c:pt idx="695">
                  <c:v>30006</c:v>
                </c:pt>
                <c:pt idx="696">
                  <c:v>30007</c:v>
                </c:pt>
                <c:pt idx="697">
                  <c:v>30008</c:v>
                </c:pt>
                <c:pt idx="698">
                  <c:v>30009</c:v>
                </c:pt>
                <c:pt idx="699">
                  <c:v>30010</c:v>
                </c:pt>
                <c:pt idx="700">
                  <c:v>30011</c:v>
                </c:pt>
                <c:pt idx="701">
                  <c:v>30012</c:v>
                </c:pt>
                <c:pt idx="702">
                  <c:v>30013</c:v>
                </c:pt>
                <c:pt idx="703">
                  <c:v>30014</c:v>
                </c:pt>
                <c:pt idx="704">
                  <c:v>30015</c:v>
                </c:pt>
                <c:pt idx="705">
                  <c:v>30016</c:v>
                </c:pt>
                <c:pt idx="706">
                  <c:v>30017</c:v>
                </c:pt>
                <c:pt idx="707">
                  <c:v>30018</c:v>
                </c:pt>
                <c:pt idx="708">
                  <c:v>30019</c:v>
                </c:pt>
                <c:pt idx="709">
                  <c:v>30020</c:v>
                </c:pt>
                <c:pt idx="710">
                  <c:v>30021</c:v>
                </c:pt>
                <c:pt idx="711">
                  <c:v>30022</c:v>
                </c:pt>
                <c:pt idx="712">
                  <c:v>30023</c:v>
                </c:pt>
                <c:pt idx="713">
                  <c:v>30024</c:v>
                </c:pt>
                <c:pt idx="714">
                  <c:v>30025</c:v>
                </c:pt>
                <c:pt idx="715">
                  <c:v>30026</c:v>
                </c:pt>
                <c:pt idx="716">
                  <c:v>30027</c:v>
                </c:pt>
                <c:pt idx="717">
                  <c:v>30028</c:v>
                </c:pt>
                <c:pt idx="718">
                  <c:v>30029</c:v>
                </c:pt>
                <c:pt idx="719">
                  <c:v>30030</c:v>
                </c:pt>
                <c:pt idx="720">
                  <c:v>30031</c:v>
                </c:pt>
                <c:pt idx="721">
                  <c:v>30032</c:v>
                </c:pt>
                <c:pt idx="722">
                  <c:v>30033</c:v>
                </c:pt>
                <c:pt idx="723">
                  <c:v>30034</c:v>
                </c:pt>
                <c:pt idx="724">
                  <c:v>30035</c:v>
                </c:pt>
                <c:pt idx="725">
                  <c:v>30036</c:v>
                </c:pt>
                <c:pt idx="726">
                  <c:v>30037</c:v>
                </c:pt>
                <c:pt idx="727">
                  <c:v>30038</c:v>
                </c:pt>
                <c:pt idx="728">
                  <c:v>30039</c:v>
                </c:pt>
                <c:pt idx="729">
                  <c:v>30040</c:v>
                </c:pt>
                <c:pt idx="730">
                  <c:v>30041</c:v>
                </c:pt>
                <c:pt idx="731">
                  <c:v>30042</c:v>
                </c:pt>
                <c:pt idx="732">
                  <c:v>30043</c:v>
                </c:pt>
                <c:pt idx="733">
                  <c:v>30044</c:v>
                </c:pt>
                <c:pt idx="734">
                  <c:v>30045</c:v>
                </c:pt>
                <c:pt idx="735">
                  <c:v>30046</c:v>
                </c:pt>
                <c:pt idx="736">
                  <c:v>30047</c:v>
                </c:pt>
                <c:pt idx="737">
                  <c:v>30048</c:v>
                </c:pt>
                <c:pt idx="738">
                  <c:v>30049</c:v>
                </c:pt>
                <c:pt idx="739">
                  <c:v>30050</c:v>
                </c:pt>
                <c:pt idx="740">
                  <c:v>30051</c:v>
                </c:pt>
                <c:pt idx="741">
                  <c:v>30052</c:v>
                </c:pt>
                <c:pt idx="742">
                  <c:v>30053</c:v>
                </c:pt>
                <c:pt idx="743">
                  <c:v>30054</c:v>
                </c:pt>
                <c:pt idx="744">
                  <c:v>30055</c:v>
                </c:pt>
                <c:pt idx="745">
                  <c:v>30056</c:v>
                </c:pt>
                <c:pt idx="746">
                  <c:v>30057</c:v>
                </c:pt>
                <c:pt idx="747">
                  <c:v>30058</c:v>
                </c:pt>
                <c:pt idx="748">
                  <c:v>30059</c:v>
                </c:pt>
                <c:pt idx="749">
                  <c:v>30060</c:v>
                </c:pt>
                <c:pt idx="750">
                  <c:v>30061</c:v>
                </c:pt>
                <c:pt idx="751">
                  <c:v>30062</c:v>
                </c:pt>
                <c:pt idx="752">
                  <c:v>30063</c:v>
                </c:pt>
                <c:pt idx="753">
                  <c:v>30064</c:v>
                </c:pt>
                <c:pt idx="754">
                  <c:v>30065</c:v>
                </c:pt>
                <c:pt idx="755">
                  <c:v>30066</c:v>
                </c:pt>
                <c:pt idx="756">
                  <c:v>30067</c:v>
                </c:pt>
                <c:pt idx="757">
                  <c:v>30068</c:v>
                </c:pt>
                <c:pt idx="758">
                  <c:v>30069</c:v>
                </c:pt>
                <c:pt idx="759">
                  <c:v>30070</c:v>
                </c:pt>
                <c:pt idx="760">
                  <c:v>30071</c:v>
                </c:pt>
                <c:pt idx="761">
                  <c:v>30072</c:v>
                </c:pt>
                <c:pt idx="762">
                  <c:v>30073</c:v>
                </c:pt>
                <c:pt idx="763">
                  <c:v>30074</c:v>
                </c:pt>
                <c:pt idx="764">
                  <c:v>30075</c:v>
                </c:pt>
                <c:pt idx="765">
                  <c:v>30076</c:v>
                </c:pt>
                <c:pt idx="766">
                  <c:v>30077</c:v>
                </c:pt>
                <c:pt idx="767">
                  <c:v>30078</c:v>
                </c:pt>
                <c:pt idx="768">
                  <c:v>30079</c:v>
                </c:pt>
                <c:pt idx="769">
                  <c:v>30080</c:v>
                </c:pt>
                <c:pt idx="770">
                  <c:v>30081</c:v>
                </c:pt>
                <c:pt idx="771">
                  <c:v>30082</c:v>
                </c:pt>
                <c:pt idx="772">
                  <c:v>30083</c:v>
                </c:pt>
                <c:pt idx="773">
                  <c:v>30084</c:v>
                </c:pt>
                <c:pt idx="774">
                  <c:v>30085</c:v>
                </c:pt>
                <c:pt idx="775">
                  <c:v>30086</c:v>
                </c:pt>
                <c:pt idx="776">
                  <c:v>30087</c:v>
                </c:pt>
                <c:pt idx="777">
                  <c:v>30088</c:v>
                </c:pt>
                <c:pt idx="778">
                  <c:v>30089</c:v>
                </c:pt>
                <c:pt idx="779">
                  <c:v>30090</c:v>
                </c:pt>
                <c:pt idx="780">
                  <c:v>30091</c:v>
                </c:pt>
                <c:pt idx="781">
                  <c:v>30092</c:v>
                </c:pt>
                <c:pt idx="782">
                  <c:v>30093</c:v>
                </c:pt>
                <c:pt idx="783">
                  <c:v>30094</c:v>
                </c:pt>
                <c:pt idx="784">
                  <c:v>30095</c:v>
                </c:pt>
                <c:pt idx="785">
                  <c:v>30096</c:v>
                </c:pt>
                <c:pt idx="786">
                  <c:v>30097</c:v>
                </c:pt>
                <c:pt idx="787">
                  <c:v>30098</c:v>
                </c:pt>
                <c:pt idx="788">
                  <c:v>30099</c:v>
                </c:pt>
                <c:pt idx="789">
                  <c:v>30100</c:v>
                </c:pt>
                <c:pt idx="790">
                  <c:v>30101</c:v>
                </c:pt>
                <c:pt idx="791">
                  <c:v>30102</c:v>
                </c:pt>
                <c:pt idx="792">
                  <c:v>30103</c:v>
                </c:pt>
                <c:pt idx="793">
                  <c:v>30104</c:v>
                </c:pt>
                <c:pt idx="794">
                  <c:v>30105</c:v>
                </c:pt>
                <c:pt idx="795">
                  <c:v>30106</c:v>
                </c:pt>
                <c:pt idx="796">
                  <c:v>30107</c:v>
                </c:pt>
                <c:pt idx="797">
                  <c:v>30108</c:v>
                </c:pt>
                <c:pt idx="798">
                  <c:v>30109</c:v>
                </c:pt>
                <c:pt idx="799">
                  <c:v>30110</c:v>
                </c:pt>
                <c:pt idx="800">
                  <c:v>30111</c:v>
                </c:pt>
                <c:pt idx="801">
                  <c:v>30112</c:v>
                </c:pt>
                <c:pt idx="802">
                  <c:v>30113</c:v>
                </c:pt>
                <c:pt idx="803">
                  <c:v>30114</c:v>
                </c:pt>
                <c:pt idx="804">
                  <c:v>30115</c:v>
                </c:pt>
                <c:pt idx="805">
                  <c:v>30116</c:v>
                </c:pt>
                <c:pt idx="806">
                  <c:v>30117</c:v>
                </c:pt>
                <c:pt idx="807">
                  <c:v>30118</c:v>
                </c:pt>
                <c:pt idx="808">
                  <c:v>30119</c:v>
                </c:pt>
                <c:pt idx="809">
                  <c:v>30120</c:v>
                </c:pt>
                <c:pt idx="810">
                  <c:v>30121</c:v>
                </c:pt>
                <c:pt idx="811">
                  <c:v>30122</c:v>
                </c:pt>
                <c:pt idx="812">
                  <c:v>30123</c:v>
                </c:pt>
                <c:pt idx="813">
                  <c:v>30124</c:v>
                </c:pt>
                <c:pt idx="814">
                  <c:v>30125</c:v>
                </c:pt>
                <c:pt idx="815">
                  <c:v>30126</c:v>
                </c:pt>
                <c:pt idx="816">
                  <c:v>30127</c:v>
                </c:pt>
                <c:pt idx="817">
                  <c:v>30128</c:v>
                </c:pt>
                <c:pt idx="818">
                  <c:v>30129</c:v>
                </c:pt>
                <c:pt idx="819">
                  <c:v>30130</c:v>
                </c:pt>
                <c:pt idx="820">
                  <c:v>30131</c:v>
                </c:pt>
                <c:pt idx="821">
                  <c:v>30132</c:v>
                </c:pt>
                <c:pt idx="822">
                  <c:v>30133</c:v>
                </c:pt>
                <c:pt idx="823">
                  <c:v>30134</c:v>
                </c:pt>
                <c:pt idx="824">
                  <c:v>30135</c:v>
                </c:pt>
                <c:pt idx="825">
                  <c:v>30136</c:v>
                </c:pt>
                <c:pt idx="826">
                  <c:v>30137</c:v>
                </c:pt>
                <c:pt idx="827">
                  <c:v>30138</c:v>
                </c:pt>
                <c:pt idx="828">
                  <c:v>30139</c:v>
                </c:pt>
                <c:pt idx="829">
                  <c:v>30140</c:v>
                </c:pt>
                <c:pt idx="830">
                  <c:v>30141</c:v>
                </c:pt>
                <c:pt idx="831">
                  <c:v>30142</c:v>
                </c:pt>
                <c:pt idx="832">
                  <c:v>30143</c:v>
                </c:pt>
                <c:pt idx="833">
                  <c:v>30144</c:v>
                </c:pt>
                <c:pt idx="834">
                  <c:v>30145</c:v>
                </c:pt>
                <c:pt idx="835">
                  <c:v>30146</c:v>
                </c:pt>
                <c:pt idx="836">
                  <c:v>30147</c:v>
                </c:pt>
                <c:pt idx="837">
                  <c:v>30148</c:v>
                </c:pt>
                <c:pt idx="838">
                  <c:v>30149</c:v>
                </c:pt>
                <c:pt idx="839">
                  <c:v>30150</c:v>
                </c:pt>
                <c:pt idx="840">
                  <c:v>30151</c:v>
                </c:pt>
                <c:pt idx="841">
                  <c:v>30152</c:v>
                </c:pt>
                <c:pt idx="842">
                  <c:v>30153</c:v>
                </c:pt>
                <c:pt idx="843">
                  <c:v>30154</c:v>
                </c:pt>
                <c:pt idx="844">
                  <c:v>30155</c:v>
                </c:pt>
                <c:pt idx="845">
                  <c:v>30156</c:v>
                </c:pt>
                <c:pt idx="846">
                  <c:v>30157</c:v>
                </c:pt>
                <c:pt idx="847">
                  <c:v>30158</c:v>
                </c:pt>
                <c:pt idx="848">
                  <c:v>30159</c:v>
                </c:pt>
                <c:pt idx="849">
                  <c:v>30160</c:v>
                </c:pt>
                <c:pt idx="850">
                  <c:v>30161</c:v>
                </c:pt>
                <c:pt idx="851">
                  <c:v>30162</c:v>
                </c:pt>
                <c:pt idx="852">
                  <c:v>30163</c:v>
                </c:pt>
                <c:pt idx="853">
                  <c:v>30164</c:v>
                </c:pt>
                <c:pt idx="854">
                  <c:v>30165</c:v>
                </c:pt>
                <c:pt idx="855">
                  <c:v>30166</c:v>
                </c:pt>
                <c:pt idx="856">
                  <c:v>30167</c:v>
                </c:pt>
                <c:pt idx="857">
                  <c:v>30168</c:v>
                </c:pt>
                <c:pt idx="858">
                  <c:v>30169</c:v>
                </c:pt>
                <c:pt idx="859">
                  <c:v>30170</c:v>
                </c:pt>
                <c:pt idx="860">
                  <c:v>30171</c:v>
                </c:pt>
                <c:pt idx="861">
                  <c:v>30172</c:v>
                </c:pt>
                <c:pt idx="862">
                  <c:v>30173</c:v>
                </c:pt>
                <c:pt idx="863">
                  <c:v>30174</c:v>
                </c:pt>
                <c:pt idx="864">
                  <c:v>30175</c:v>
                </c:pt>
                <c:pt idx="865">
                  <c:v>30176</c:v>
                </c:pt>
                <c:pt idx="866">
                  <c:v>30177</c:v>
                </c:pt>
                <c:pt idx="867">
                  <c:v>30178</c:v>
                </c:pt>
                <c:pt idx="868">
                  <c:v>30179</c:v>
                </c:pt>
                <c:pt idx="869">
                  <c:v>30180</c:v>
                </c:pt>
                <c:pt idx="870">
                  <c:v>30181</c:v>
                </c:pt>
                <c:pt idx="871">
                  <c:v>30182</c:v>
                </c:pt>
                <c:pt idx="872">
                  <c:v>30183</c:v>
                </c:pt>
                <c:pt idx="873">
                  <c:v>30184</c:v>
                </c:pt>
                <c:pt idx="874">
                  <c:v>30185</c:v>
                </c:pt>
                <c:pt idx="875">
                  <c:v>30186</c:v>
                </c:pt>
                <c:pt idx="876">
                  <c:v>30187</c:v>
                </c:pt>
                <c:pt idx="877">
                  <c:v>30188</c:v>
                </c:pt>
                <c:pt idx="878">
                  <c:v>30189</c:v>
                </c:pt>
                <c:pt idx="879">
                  <c:v>30190</c:v>
                </c:pt>
                <c:pt idx="880">
                  <c:v>30191</c:v>
                </c:pt>
                <c:pt idx="881">
                  <c:v>30192</c:v>
                </c:pt>
                <c:pt idx="882">
                  <c:v>30193</c:v>
                </c:pt>
                <c:pt idx="883">
                  <c:v>30194</c:v>
                </c:pt>
                <c:pt idx="884">
                  <c:v>30195</c:v>
                </c:pt>
                <c:pt idx="885">
                  <c:v>30196</c:v>
                </c:pt>
                <c:pt idx="886">
                  <c:v>30197</c:v>
                </c:pt>
                <c:pt idx="887">
                  <c:v>30198</c:v>
                </c:pt>
                <c:pt idx="888">
                  <c:v>30199</c:v>
                </c:pt>
                <c:pt idx="889">
                  <c:v>30200</c:v>
                </c:pt>
                <c:pt idx="890">
                  <c:v>30201</c:v>
                </c:pt>
                <c:pt idx="891">
                  <c:v>30202</c:v>
                </c:pt>
                <c:pt idx="892">
                  <c:v>30203</c:v>
                </c:pt>
                <c:pt idx="893">
                  <c:v>30204</c:v>
                </c:pt>
                <c:pt idx="894">
                  <c:v>30205</c:v>
                </c:pt>
                <c:pt idx="895">
                  <c:v>30206</c:v>
                </c:pt>
                <c:pt idx="896">
                  <c:v>30207</c:v>
                </c:pt>
                <c:pt idx="897">
                  <c:v>30208</c:v>
                </c:pt>
                <c:pt idx="898">
                  <c:v>30209</c:v>
                </c:pt>
                <c:pt idx="899">
                  <c:v>30210</c:v>
                </c:pt>
                <c:pt idx="900">
                  <c:v>30211</c:v>
                </c:pt>
                <c:pt idx="901">
                  <c:v>30212</c:v>
                </c:pt>
                <c:pt idx="902">
                  <c:v>30213</c:v>
                </c:pt>
                <c:pt idx="903">
                  <c:v>30214</c:v>
                </c:pt>
                <c:pt idx="904">
                  <c:v>30215</c:v>
                </c:pt>
                <c:pt idx="905">
                  <c:v>30216</c:v>
                </c:pt>
                <c:pt idx="906">
                  <c:v>30217</c:v>
                </c:pt>
                <c:pt idx="907">
                  <c:v>30218</c:v>
                </c:pt>
                <c:pt idx="908">
                  <c:v>30219</c:v>
                </c:pt>
                <c:pt idx="909">
                  <c:v>30220</c:v>
                </c:pt>
                <c:pt idx="910">
                  <c:v>30221</c:v>
                </c:pt>
                <c:pt idx="911">
                  <c:v>30222</c:v>
                </c:pt>
                <c:pt idx="912">
                  <c:v>30223</c:v>
                </c:pt>
                <c:pt idx="913">
                  <c:v>30224</c:v>
                </c:pt>
                <c:pt idx="914">
                  <c:v>30225</c:v>
                </c:pt>
                <c:pt idx="915">
                  <c:v>30226</c:v>
                </c:pt>
                <c:pt idx="916">
                  <c:v>30227</c:v>
                </c:pt>
                <c:pt idx="917">
                  <c:v>30228</c:v>
                </c:pt>
                <c:pt idx="918">
                  <c:v>30229</c:v>
                </c:pt>
                <c:pt idx="919">
                  <c:v>30230</c:v>
                </c:pt>
                <c:pt idx="920">
                  <c:v>30231</c:v>
                </c:pt>
                <c:pt idx="921">
                  <c:v>30232</c:v>
                </c:pt>
                <c:pt idx="922">
                  <c:v>30233</c:v>
                </c:pt>
                <c:pt idx="923">
                  <c:v>30234</c:v>
                </c:pt>
                <c:pt idx="924">
                  <c:v>30235</c:v>
                </c:pt>
                <c:pt idx="925">
                  <c:v>30236</c:v>
                </c:pt>
                <c:pt idx="926">
                  <c:v>30237</c:v>
                </c:pt>
                <c:pt idx="927">
                  <c:v>30238</c:v>
                </c:pt>
                <c:pt idx="928">
                  <c:v>30239</c:v>
                </c:pt>
                <c:pt idx="929">
                  <c:v>30240</c:v>
                </c:pt>
                <c:pt idx="930">
                  <c:v>30241</c:v>
                </c:pt>
                <c:pt idx="931">
                  <c:v>30242</c:v>
                </c:pt>
                <c:pt idx="932">
                  <c:v>30243</c:v>
                </c:pt>
                <c:pt idx="933">
                  <c:v>30244</c:v>
                </c:pt>
                <c:pt idx="934">
                  <c:v>30245</c:v>
                </c:pt>
                <c:pt idx="935">
                  <c:v>30246</c:v>
                </c:pt>
                <c:pt idx="936">
                  <c:v>30247</c:v>
                </c:pt>
                <c:pt idx="937">
                  <c:v>30248</c:v>
                </c:pt>
                <c:pt idx="938">
                  <c:v>30249</c:v>
                </c:pt>
                <c:pt idx="939">
                  <c:v>30250</c:v>
                </c:pt>
                <c:pt idx="940">
                  <c:v>30251</c:v>
                </c:pt>
                <c:pt idx="941">
                  <c:v>30252</c:v>
                </c:pt>
                <c:pt idx="942">
                  <c:v>30253</c:v>
                </c:pt>
                <c:pt idx="943">
                  <c:v>30254</c:v>
                </c:pt>
                <c:pt idx="944">
                  <c:v>30255</c:v>
                </c:pt>
                <c:pt idx="945">
                  <c:v>30256</c:v>
                </c:pt>
                <c:pt idx="946">
                  <c:v>30257</c:v>
                </c:pt>
                <c:pt idx="947">
                  <c:v>30258</c:v>
                </c:pt>
                <c:pt idx="948">
                  <c:v>30259</c:v>
                </c:pt>
                <c:pt idx="949">
                  <c:v>30260</c:v>
                </c:pt>
                <c:pt idx="950">
                  <c:v>30261</c:v>
                </c:pt>
                <c:pt idx="951">
                  <c:v>30262</c:v>
                </c:pt>
                <c:pt idx="952">
                  <c:v>30263</c:v>
                </c:pt>
                <c:pt idx="953">
                  <c:v>30264</c:v>
                </c:pt>
                <c:pt idx="954">
                  <c:v>30265</c:v>
                </c:pt>
                <c:pt idx="955">
                  <c:v>30266</c:v>
                </c:pt>
                <c:pt idx="956">
                  <c:v>30267</c:v>
                </c:pt>
                <c:pt idx="957">
                  <c:v>30268</c:v>
                </c:pt>
                <c:pt idx="958">
                  <c:v>30269</c:v>
                </c:pt>
                <c:pt idx="959">
                  <c:v>30270</c:v>
                </c:pt>
                <c:pt idx="960">
                  <c:v>30271</c:v>
                </c:pt>
                <c:pt idx="961">
                  <c:v>30272</c:v>
                </c:pt>
                <c:pt idx="962">
                  <c:v>30273</c:v>
                </c:pt>
                <c:pt idx="963">
                  <c:v>30274</c:v>
                </c:pt>
                <c:pt idx="964">
                  <c:v>30275</c:v>
                </c:pt>
                <c:pt idx="965">
                  <c:v>30276</c:v>
                </c:pt>
                <c:pt idx="966">
                  <c:v>30277</c:v>
                </c:pt>
                <c:pt idx="967">
                  <c:v>30278</c:v>
                </c:pt>
                <c:pt idx="968">
                  <c:v>30279</c:v>
                </c:pt>
                <c:pt idx="969">
                  <c:v>30280</c:v>
                </c:pt>
                <c:pt idx="970">
                  <c:v>30281</c:v>
                </c:pt>
                <c:pt idx="971">
                  <c:v>30282</c:v>
                </c:pt>
                <c:pt idx="972">
                  <c:v>30283</c:v>
                </c:pt>
                <c:pt idx="973">
                  <c:v>30284</c:v>
                </c:pt>
                <c:pt idx="974">
                  <c:v>30285</c:v>
                </c:pt>
                <c:pt idx="975">
                  <c:v>30286</c:v>
                </c:pt>
                <c:pt idx="976">
                  <c:v>30287</c:v>
                </c:pt>
                <c:pt idx="977">
                  <c:v>30288</c:v>
                </c:pt>
                <c:pt idx="978">
                  <c:v>30289</c:v>
                </c:pt>
                <c:pt idx="979">
                  <c:v>30290</c:v>
                </c:pt>
                <c:pt idx="980">
                  <c:v>30291</c:v>
                </c:pt>
                <c:pt idx="981">
                  <c:v>30292</c:v>
                </c:pt>
                <c:pt idx="982">
                  <c:v>30293</c:v>
                </c:pt>
                <c:pt idx="983">
                  <c:v>30294</c:v>
                </c:pt>
                <c:pt idx="984">
                  <c:v>30295</c:v>
                </c:pt>
                <c:pt idx="985">
                  <c:v>30296</c:v>
                </c:pt>
                <c:pt idx="986">
                  <c:v>30297</c:v>
                </c:pt>
                <c:pt idx="987">
                  <c:v>30298</c:v>
                </c:pt>
                <c:pt idx="988">
                  <c:v>30299</c:v>
                </c:pt>
                <c:pt idx="989">
                  <c:v>30300</c:v>
                </c:pt>
                <c:pt idx="990">
                  <c:v>30301</c:v>
                </c:pt>
                <c:pt idx="991">
                  <c:v>30302</c:v>
                </c:pt>
                <c:pt idx="992">
                  <c:v>30303</c:v>
                </c:pt>
                <c:pt idx="993">
                  <c:v>30304</c:v>
                </c:pt>
                <c:pt idx="994">
                  <c:v>30305</c:v>
                </c:pt>
                <c:pt idx="995">
                  <c:v>30306</c:v>
                </c:pt>
                <c:pt idx="996">
                  <c:v>30307</c:v>
                </c:pt>
                <c:pt idx="997">
                  <c:v>30308</c:v>
                </c:pt>
                <c:pt idx="998">
                  <c:v>30309</c:v>
                </c:pt>
                <c:pt idx="999">
                  <c:v>30310</c:v>
                </c:pt>
                <c:pt idx="1000">
                  <c:v>30311</c:v>
                </c:pt>
                <c:pt idx="1001">
                  <c:v>30312</c:v>
                </c:pt>
                <c:pt idx="1002">
                  <c:v>30313</c:v>
                </c:pt>
                <c:pt idx="1003">
                  <c:v>30314</c:v>
                </c:pt>
                <c:pt idx="1004">
                  <c:v>30315</c:v>
                </c:pt>
                <c:pt idx="1005">
                  <c:v>30316</c:v>
                </c:pt>
                <c:pt idx="1006">
                  <c:v>30317</c:v>
                </c:pt>
                <c:pt idx="1007">
                  <c:v>30318</c:v>
                </c:pt>
                <c:pt idx="1008">
                  <c:v>30319</c:v>
                </c:pt>
                <c:pt idx="1009">
                  <c:v>30320</c:v>
                </c:pt>
                <c:pt idx="1010">
                  <c:v>30321</c:v>
                </c:pt>
                <c:pt idx="1011">
                  <c:v>30322</c:v>
                </c:pt>
                <c:pt idx="1012">
                  <c:v>30323</c:v>
                </c:pt>
                <c:pt idx="1013">
                  <c:v>30324</c:v>
                </c:pt>
                <c:pt idx="1014">
                  <c:v>30325</c:v>
                </c:pt>
                <c:pt idx="1015">
                  <c:v>30326</c:v>
                </c:pt>
                <c:pt idx="1016">
                  <c:v>30327</c:v>
                </c:pt>
                <c:pt idx="1017">
                  <c:v>30328</c:v>
                </c:pt>
                <c:pt idx="1018">
                  <c:v>30329</c:v>
                </c:pt>
                <c:pt idx="1019">
                  <c:v>30330</c:v>
                </c:pt>
                <c:pt idx="1020">
                  <c:v>30331</c:v>
                </c:pt>
                <c:pt idx="1021">
                  <c:v>30332</c:v>
                </c:pt>
                <c:pt idx="1022">
                  <c:v>30333</c:v>
                </c:pt>
                <c:pt idx="1023">
                  <c:v>30334</c:v>
                </c:pt>
                <c:pt idx="1024">
                  <c:v>30335</c:v>
                </c:pt>
                <c:pt idx="1025">
                  <c:v>30336</c:v>
                </c:pt>
                <c:pt idx="1026">
                  <c:v>30337</c:v>
                </c:pt>
                <c:pt idx="1027">
                  <c:v>30338</c:v>
                </c:pt>
                <c:pt idx="1028">
                  <c:v>30339</c:v>
                </c:pt>
                <c:pt idx="1029">
                  <c:v>30340</c:v>
                </c:pt>
                <c:pt idx="1030">
                  <c:v>30341</c:v>
                </c:pt>
                <c:pt idx="1031">
                  <c:v>30342</c:v>
                </c:pt>
                <c:pt idx="1032">
                  <c:v>30343</c:v>
                </c:pt>
                <c:pt idx="1033">
                  <c:v>30344</c:v>
                </c:pt>
                <c:pt idx="1034">
                  <c:v>30345</c:v>
                </c:pt>
                <c:pt idx="1035">
                  <c:v>30346</c:v>
                </c:pt>
                <c:pt idx="1036">
                  <c:v>30347</c:v>
                </c:pt>
                <c:pt idx="1037">
                  <c:v>30348</c:v>
                </c:pt>
                <c:pt idx="1038">
                  <c:v>30349</c:v>
                </c:pt>
                <c:pt idx="1039">
                  <c:v>30350</c:v>
                </c:pt>
                <c:pt idx="1040">
                  <c:v>30351</c:v>
                </c:pt>
                <c:pt idx="1041">
                  <c:v>30352</c:v>
                </c:pt>
                <c:pt idx="1042">
                  <c:v>30353</c:v>
                </c:pt>
                <c:pt idx="1043">
                  <c:v>30354</c:v>
                </c:pt>
                <c:pt idx="1044">
                  <c:v>30355</c:v>
                </c:pt>
                <c:pt idx="1045">
                  <c:v>30356</c:v>
                </c:pt>
                <c:pt idx="1046">
                  <c:v>30357</c:v>
                </c:pt>
                <c:pt idx="1047">
                  <c:v>30358</c:v>
                </c:pt>
                <c:pt idx="1048">
                  <c:v>30359</c:v>
                </c:pt>
                <c:pt idx="1049">
                  <c:v>30360</c:v>
                </c:pt>
                <c:pt idx="1050">
                  <c:v>30361</c:v>
                </c:pt>
                <c:pt idx="1051">
                  <c:v>30362</c:v>
                </c:pt>
                <c:pt idx="1052">
                  <c:v>30363</c:v>
                </c:pt>
                <c:pt idx="1053">
                  <c:v>30364</c:v>
                </c:pt>
                <c:pt idx="1054">
                  <c:v>30365</c:v>
                </c:pt>
                <c:pt idx="1055">
                  <c:v>30366</c:v>
                </c:pt>
                <c:pt idx="1056">
                  <c:v>30367</c:v>
                </c:pt>
                <c:pt idx="1057">
                  <c:v>30368</c:v>
                </c:pt>
                <c:pt idx="1058">
                  <c:v>30369</c:v>
                </c:pt>
                <c:pt idx="1059">
                  <c:v>30370</c:v>
                </c:pt>
                <c:pt idx="1060">
                  <c:v>30371</c:v>
                </c:pt>
                <c:pt idx="1061">
                  <c:v>30372</c:v>
                </c:pt>
                <c:pt idx="1062">
                  <c:v>30373</c:v>
                </c:pt>
                <c:pt idx="1063">
                  <c:v>30374</c:v>
                </c:pt>
                <c:pt idx="1064">
                  <c:v>30375</c:v>
                </c:pt>
                <c:pt idx="1065">
                  <c:v>30376</c:v>
                </c:pt>
                <c:pt idx="1066">
                  <c:v>30377</c:v>
                </c:pt>
                <c:pt idx="1067">
                  <c:v>30378</c:v>
                </c:pt>
                <c:pt idx="1068">
                  <c:v>30379</c:v>
                </c:pt>
                <c:pt idx="1069">
                  <c:v>30380</c:v>
                </c:pt>
                <c:pt idx="1070">
                  <c:v>30381</c:v>
                </c:pt>
                <c:pt idx="1071">
                  <c:v>30382</c:v>
                </c:pt>
                <c:pt idx="1072">
                  <c:v>30383</c:v>
                </c:pt>
                <c:pt idx="1073">
                  <c:v>30384</c:v>
                </c:pt>
                <c:pt idx="1074">
                  <c:v>30385</c:v>
                </c:pt>
                <c:pt idx="1075">
                  <c:v>30386</c:v>
                </c:pt>
                <c:pt idx="1076">
                  <c:v>30387</c:v>
                </c:pt>
                <c:pt idx="1077">
                  <c:v>30388</c:v>
                </c:pt>
                <c:pt idx="1078">
                  <c:v>30389</c:v>
                </c:pt>
                <c:pt idx="1079">
                  <c:v>30390</c:v>
                </c:pt>
                <c:pt idx="1080">
                  <c:v>30391</c:v>
                </c:pt>
                <c:pt idx="1081">
                  <c:v>30392</c:v>
                </c:pt>
                <c:pt idx="1082">
                  <c:v>30393</c:v>
                </c:pt>
                <c:pt idx="1083">
                  <c:v>30394</c:v>
                </c:pt>
                <c:pt idx="1084">
                  <c:v>30395</c:v>
                </c:pt>
                <c:pt idx="1085">
                  <c:v>30396</c:v>
                </c:pt>
                <c:pt idx="1086">
                  <c:v>30397</c:v>
                </c:pt>
                <c:pt idx="1087">
                  <c:v>30398</c:v>
                </c:pt>
                <c:pt idx="1088">
                  <c:v>30399</c:v>
                </c:pt>
                <c:pt idx="1089">
                  <c:v>30400</c:v>
                </c:pt>
                <c:pt idx="1090">
                  <c:v>30401</c:v>
                </c:pt>
                <c:pt idx="1091">
                  <c:v>30402</c:v>
                </c:pt>
                <c:pt idx="1092">
                  <c:v>30403</c:v>
                </c:pt>
                <c:pt idx="1093">
                  <c:v>30404</c:v>
                </c:pt>
                <c:pt idx="1094">
                  <c:v>30405</c:v>
                </c:pt>
                <c:pt idx="1095">
                  <c:v>30406</c:v>
                </c:pt>
                <c:pt idx="1096">
                  <c:v>30407</c:v>
                </c:pt>
                <c:pt idx="1097">
                  <c:v>30408</c:v>
                </c:pt>
                <c:pt idx="1098">
                  <c:v>30409</c:v>
                </c:pt>
                <c:pt idx="1099">
                  <c:v>30410</c:v>
                </c:pt>
                <c:pt idx="1100">
                  <c:v>30411</c:v>
                </c:pt>
                <c:pt idx="1101">
                  <c:v>30412</c:v>
                </c:pt>
                <c:pt idx="1102">
                  <c:v>30413</c:v>
                </c:pt>
                <c:pt idx="1103">
                  <c:v>30414</c:v>
                </c:pt>
                <c:pt idx="1104">
                  <c:v>30415</c:v>
                </c:pt>
                <c:pt idx="1105">
                  <c:v>30416</c:v>
                </c:pt>
                <c:pt idx="1106">
                  <c:v>30417</c:v>
                </c:pt>
                <c:pt idx="1107">
                  <c:v>30418</c:v>
                </c:pt>
                <c:pt idx="1108">
                  <c:v>30419</c:v>
                </c:pt>
                <c:pt idx="1109">
                  <c:v>30420</c:v>
                </c:pt>
                <c:pt idx="1110">
                  <c:v>30421</c:v>
                </c:pt>
                <c:pt idx="1111">
                  <c:v>30422</c:v>
                </c:pt>
                <c:pt idx="1112">
                  <c:v>30423</c:v>
                </c:pt>
                <c:pt idx="1113">
                  <c:v>30424</c:v>
                </c:pt>
                <c:pt idx="1114">
                  <c:v>30425</c:v>
                </c:pt>
                <c:pt idx="1115">
                  <c:v>30426</c:v>
                </c:pt>
                <c:pt idx="1116">
                  <c:v>30427</c:v>
                </c:pt>
                <c:pt idx="1117">
                  <c:v>30428</c:v>
                </c:pt>
                <c:pt idx="1118">
                  <c:v>30429</c:v>
                </c:pt>
                <c:pt idx="1119">
                  <c:v>30430</c:v>
                </c:pt>
                <c:pt idx="1120">
                  <c:v>30431</c:v>
                </c:pt>
                <c:pt idx="1121">
                  <c:v>30432</c:v>
                </c:pt>
                <c:pt idx="1122">
                  <c:v>30433</c:v>
                </c:pt>
                <c:pt idx="1123">
                  <c:v>30434</c:v>
                </c:pt>
                <c:pt idx="1124">
                  <c:v>30435</c:v>
                </c:pt>
                <c:pt idx="1125">
                  <c:v>30436</c:v>
                </c:pt>
                <c:pt idx="1126">
                  <c:v>30437</c:v>
                </c:pt>
                <c:pt idx="1127">
                  <c:v>30438</c:v>
                </c:pt>
                <c:pt idx="1128">
                  <c:v>30439</c:v>
                </c:pt>
                <c:pt idx="1129">
                  <c:v>30440</c:v>
                </c:pt>
                <c:pt idx="1130">
                  <c:v>30441</c:v>
                </c:pt>
                <c:pt idx="1131">
                  <c:v>30442</c:v>
                </c:pt>
                <c:pt idx="1132">
                  <c:v>30443</c:v>
                </c:pt>
                <c:pt idx="1133">
                  <c:v>30444</c:v>
                </c:pt>
                <c:pt idx="1134">
                  <c:v>30445</c:v>
                </c:pt>
                <c:pt idx="1135">
                  <c:v>30446</c:v>
                </c:pt>
                <c:pt idx="1136">
                  <c:v>30447</c:v>
                </c:pt>
                <c:pt idx="1137">
                  <c:v>30448</c:v>
                </c:pt>
                <c:pt idx="1138">
                  <c:v>30449</c:v>
                </c:pt>
                <c:pt idx="1139">
                  <c:v>30450</c:v>
                </c:pt>
                <c:pt idx="1140">
                  <c:v>30451</c:v>
                </c:pt>
                <c:pt idx="1141">
                  <c:v>30452</c:v>
                </c:pt>
                <c:pt idx="1142">
                  <c:v>30453</c:v>
                </c:pt>
                <c:pt idx="1143">
                  <c:v>30454</c:v>
                </c:pt>
                <c:pt idx="1144">
                  <c:v>30455</c:v>
                </c:pt>
                <c:pt idx="1145">
                  <c:v>30456</c:v>
                </c:pt>
                <c:pt idx="1146">
                  <c:v>30457</c:v>
                </c:pt>
                <c:pt idx="1147">
                  <c:v>30458</c:v>
                </c:pt>
                <c:pt idx="1148">
                  <c:v>30459</c:v>
                </c:pt>
                <c:pt idx="1149">
                  <c:v>30460</c:v>
                </c:pt>
                <c:pt idx="1150">
                  <c:v>30461</c:v>
                </c:pt>
                <c:pt idx="1151">
                  <c:v>30462</c:v>
                </c:pt>
                <c:pt idx="1152">
                  <c:v>30463</c:v>
                </c:pt>
                <c:pt idx="1153">
                  <c:v>30464</c:v>
                </c:pt>
                <c:pt idx="1154">
                  <c:v>30465</c:v>
                </c:pt>
                <c:pt idx="1155">
                  <c:v>30466</c:v>
                </c:pt>
                <c:pt idx="1156">
                  <c:v>30467</c:v>
                </c:pt>
                <c:pt idx="1157">
                  <c:v>30468</c:v>
                </c:pt>
                <c:pt idx="1158">
                  <c:v>30469</c:v>
                </c:pt>
                <c:pt idx="1159">
                  <c:v>30470</c:v>
                </c:pt>
                <c:pt idx="1160">
                  <c:v>30471</c:v>
                </c:pt>
                <c:pt idx="1161">
                  <c:v>30472</c:v>
                </c:pt>
                <c:pt idx="1162">
                  <c:v>30473</c:v>
                </c:pt>
                <c:pt idx="1163">
                  <c:v>30474</c:v>
                </c:pt>
                <c:pt idx="1164">
                  <c:v>30475</c:v>
                </c:pt>
                <c:pt idx="1165">
                  <c:v>30476</c:v>
                </c:pt>
                <c:pt idx="1166">
                  <c:v>30477</c:v>
                </c:pt>
                <c:pt idx="1167">
                  <c:v>30478</c:v>
                </c:pt>
                <c:pt idx="1168">
                  <c:v>30479</c:v>
                </c:pt>
                <c:pt idx="1169">
                  <c:v>30480</c:v>
                </c:pt>
                <c:pt idx="1170">
                  <c:v>30481</c:v>
                </c:pt>
                <c:pt idx="1171">
                  <c:v>30482</c:v>
                </c:pt>
                <c:pt idx="1172">
                  <c:v>30483</c:v>
                </c:pt>
                <c:pt idx="1173">
                  <c:v>30484</c:v>
                </c:pt>
                <c:pt idx="1174">
                  <c:v>30485</c:v>
                </c:pt>
                <c:pt idx="1175">
                  <c:v>30486</c:v>
                </c:pt>
                <c:pt idx="1176">
                  <c:v>30487</c:v>
                </c:pt>
                <c:pt idx="1177">
                  <c:v>30488</c:v>
                </c:pt>
                <c:pt idx="1178">
                  <c:v>30489</c:v>
                </c:pt>
                <c:pt idx="1179">
                  <c:v>30490</c:v>
                </c:pt>
                <c:pt idx="1180">
                  <c:v>30491</c:v>
                </c:pt>
                <c:pt idx="1181">
                  <c:v>30492</c:v>
                </c:pt>
                <c:pt idx="1182">
                  <c:v>30493</c:v>
                </c:pt>
                <c:pt idx="1183">
                  <c:v>30494</c:v>
                </c:pt>
                <c:pt idx="1184">
                  <c:v>30495</c:v>
                </c:pt>
                <c:pt idx="1185">
                  <c:v>30496</c:v>
                </c:pt>
                <c:pt idx="1186">
                  <c:v>30497</c:v>
                </c:pt>
                <c:pt idx="1187">
                  <c:v>30498</c:v>
                </c:pt>
                <c:pt idx="1188">
                  <c:v>30499</c:v>
                </c:pt>
                <c:pt idx="1189">
                  <c:v>30500</c:v>
                </c:pt>
                <c:pt idx="1190">
                  <c:v>30501</c:v>
                </c:pt>
                <c:pt idx="1191">
                  <c:v>30502</c:v>
                </c:pt>
                <c:pt idx="1192">
                  <c:v>30503</c:v>
                </c:pt>
                <c:pt idx="1193">
                  <c:v>30504</c:v>
                </c:pt>
                <c:pt idx="1194">
                  <c:v>30505</c:v>
                </c:pt>
                <c:pt idx="1195">
                  <c:v>30506</c:v>
                </c:pt>
                <c:pt idx="1196">
                  <c:v>30507</c:v>
                </c:pt>
                <c:pt idx="1197">
                  <c:v>30508</c:v>
                </c:pt>
                <c:pt idx="1198">
                  <c:v>30509</c:v>
                </c:pt>
                <c:pt idx="1199">
                  <c:v>30510</c:v>
                </c:pt>
                <c:pt idx="1200">
                  <c:v>30511</c:v>
                </c:pt>
                <c:pt idx="1201">
                  <c:v>30512</c:v>
                </c:pt>
                <c:pt idx="1202">
                  <c:v>30513</c:v>
                </c:pt>
                <c:pt idx="1203">
                  <c:v>30514</c:v>
                </c:pt>
                <c:pt idx="1204">
                  <c:v>30515</c:v>
                </c:pt>
                <c:pt idx="1205">
                  <c:v>30516</c:v>
                </c:pt>
                <c:pt idx="1206">
                  <c:v>30517</c:v>
                </c:pt>
                <c:pt idx="1207">
                  <c:v>30518</c:v>
                </c:pt>
                <c:pt idx="1208">
                  <c:v>30519</c:v>
                </c:pt>
                <c:pt idx="1209">
                  <c:v>30520</c:v>
                </c:pt>
                <c:pt idx="1210">
                  <c:v>30521</c:v>
                </c:pt>
                <c:pt idx="1211">
                  <c:v>30522</c:v>
                </c:pt>
                <c:pt idx="1212">
                  <c:v>30523</c:v>
                </c:pt>
                <c:pt idx="1213">
                  <c:v>30524</c:v>
                </c:pt>
                <c:pt idx="1214">
                  <c:v>30525</c:v>
                </c:pt>
                <c:pt idx="1215">
                  <c:v>30526</c:v>
                </c:pt>
                <c:pt idx="1216">
                  <c:v>30527</c:v>
                </c:pt>
                <c:pt idx="1217">
                  <c:v>30528</c:v>
                </c:pt>
                <c:pt idx="1218">
                  <c:v>30529</c:v>
                </c:pt>
                <c:pt idx="1219">
                  <c:v>30530</c:v>
                </c:pt>
                <c:pt idx="1220">
                  <c:v>30531</c:v>
                </c:pt>
                <c:pt idx="1221">
                  <c:v>30532</c:v>
                </c:pt>
                <c:pt idx="1222">
                  <c:v>30533</c:v>
                </c:pt>
                <c:pt idx="1223">
                  <c:v>30534</c:v>
                </c:pt>
                <c:pt idx="1224">
                  <c:v>30535</c:v>
                </c:pt>
                <c:pt idx="1225">
                  <c:v>30536</c:v>
                </c:pt>
                <c:pt idx="1226">
                  <c:v>30537</c:v>
                </c:pt>
                <c:pt idx="1227">
                  <c:v>30538</c:v>
                </c:pt>
                <c:pt idx="1228">
                  <c:v>30539</c:v>
                </c:pt>
                <c:pt idx="1229">
                  <c:v>30540</c:v>
                </c:pt>
                <c:pt idx="1230">
                  <c:v>30541</c:v>
                </c:pt>
                <c:pt idx="1231">
                  <c:v>30542</c:v>
                </c:pt>
                <c:pt idx="1232">
                  <c:v>30543</c:v>
                </c:pt>
                <c:pt idx="1233">
                  <c:v>30544</c:v>
                </c:pt>
                <c:pt idx="1234">
                  <c:v>30545</c:v>
                </c:pt>
                <c:pt idx="1235">
                  <c:v>30546</c:v>
                </c:pt>
                <c:pt idx="1236">
                  <c:v>30547</c:v>
                </c:pt>
                <c:pt idx="1237">
                  <c:v>30548</c:v>
                </c:pt>
                <c:pt idx="1238">
                  <c:v>30549</c:v>
                </c:pt>
                <c:pt idx="1239">
                  <c:v>30550</c:v>
                </c:pt>
                <c:pt idx="1240">
                  <c:v>30551</c:v>
                </c:pt>
                <c:pt idx="1241">
                  <c:v>30552</c:v>
                </c:pt>
                <c:pt idx="1242">
                  <c:v>30553</c:v>
                </c:pt>
                <c:pt idx="1243">
                  <c:v>30554</c:v>
                </c:pt>
                <c:pt idx="1244">
                  <c:v>30555</c:v>
                </c:pt>
                <c:pt idx="1245">
                  <c:v>30556</c:v>
                </c:pt>
                <c:pt idx="1246">
                  <c:v>30557</c:v>
                </c:pt>
                <c:pt idx="1247">
                  <c:v>30558</c:v>
                </c:pt>
                <c:pt idx="1248">
                  <c:v>30559</c:v>
                </c:pt>
                <c:pt idx="1249">
                  <c:v>30560</c:v>
                </c:pt>
                <c:pt idx="1250">
                  <c:v>30561</c:v>
                </c:pt>
                <c:pt idx="1251">
                  <c:v>30562</c:v>
                </c:pt>
                <c:pt idx="1252">
                  <c:v>30563</c:v>
                </c:pt>
                <c:pt idx="1253">
                  <c:v>30564</c:v>
                </c:pt>
                <c:pt idx="1254">
                  <c:v>30565</c:v>
                </c:pt>
                <c:pt idx="1255">
                  <c:v>30566</c:v>
                </c:pt>
                <c:pt idx="1256">
                  <c:v>30567</c:v>
                </c:pt>
                <c:pt idx="1257">
                  <c:v>30568</c:v>
                </c:pt>
                <c:pt idx="1258">
                  <c:v>30569</c:v>
                </c:pt>
                <c:pt idx="1259">
                  <c:v>30570</c:v>
                </c:pt>
                <c:pt idx="1260">
                  <c:v>30571</c:v>
                </c:pt>
                <c:pt idx="1261">
                  <c:v>30572</c:v>
                </c:pt>
                <c:pt idx="1262">
                  <c:v>30573</c:v>
                </c:pt>
                <c:pt idx="1263">
                  <c:v>30574</c:v>
                </c:pt>
                <c:pt idx="1264">
                  <c:v>30575</c:v>
                </c:pt>
                <c:pt idx="1265">
                  <c:v>30576</c:v>
                </c:pt>
                <c:pt idx="1266">
                  <c:v>30577</c:v>
                </c:pt>
                <c:pt idx="1267">
                  <c:v>30578</c:v>
                </c:pt>
                <c:pt idx="1268">
                  <c:v>30579</c:v>
                </c:pt>
                <c:pt idx="1269">
                  <c:v>30580</c:v>
                </c:pt>
                <c:pt idx="1270">
                  <c:v>30581</c:v>
                </c:pt>
                <c:pt idx="1271">
                  <c:v>30582</c:v>
                </c:pt>
                <c:pt idx="1272">
                  <c:v>30583</c:v>
                </c:pt>
                <c:pt idx="1273">
                  <c:v>30584</c:v>
                </c:pt>
                <c:pt idx="1274">
                  <c:v>30585</c:v>
                </c:pt>
                <c:pt idx="1275">
                  <c:v>30586</c:v>
                </c:pt>
                <c:pt idx="1276">
                  <c:v>30587</c:v>
                </c:pt>
                <c:pt idx="1277">
                  <c:v>30588</c:v>
                </c:pt>
                <c:pt idx="1278">
                  <c:v>30589</c:v>
                </c:pt>
                <c:pt idx="1279">
                  <c:v>30590</c:v>
                </c:pt>
                <c:pt idx="1280">
                  <c:v>30591</c:v>
                </c:pt>
                <c:pt idx="1281">
                  <c:v>30592</c:v>
                </c:pt>
                <c:pt idx="1282">
                  <c:v>30593</c:v>
                </c:pt>
                <c:pt idx="1283">
                  <c:v>30594</c:v>
                </c:pt>
                <c:pt idx="1284">
                  <c:v>30595</c:v>
                </c:pt>
                <c:pt idx="1285">
                  <c:v>30596</c:v>
                </c:pt>
                <c:pt idx="1286">
                  <c:v>30597</c:v>
                </c:pt>
                <c:pt idx="1287">
                  <c:v>30598</c:v>
                </c:pt>
                <c:pt idx="1288">
                  <c:v>30599</c:v>
                </c:pt>
                <c:pt idx="1289">
                  <c:v>30600</c:v>
                </c:pt>
                <c:pt idx="1290">
                  <c:v>30601</c:v>
                </c:pt>
                <c:pt idx="1291">
                  <c:v>30602</c:v>
                </c:pt>
                <c:pt idx="1292">
                  <c:v>30603</c:v>
                </c:pt>
                <c:pt idx="1293">
                  <c:v>30604</c:v>
                </c:pt>
                <c:pt idx="1294">
                  <c:v>30605</c:v>
                </c:pt>
                <c:pt idx="1295">
                  <c:v>30606</c:v>
                </c:pt>
                <c:pt idx="1296">
                  <c:v>30607</c:v>
                </c:pt>
                <c:pt idx="1297">
                  <c:v>30608</c:v>
                </c:pt>
                <c:pt idx="1298">
                  <c:v>30609</c:v>
                </c:pt>
                <c:pt idx="1299">
                  <c:v>30610</c:v>
                </c:pt>
                <c:pt idx="1300">
                  <c:v>30611</c:v>
                </c:pt>
                <c:pt idx="1301">
                  <c:v>30612</c:v>
                </c:pt>
                <c:pt idx="1302">
                  <c:v>30613</c:v>
                </c:pt>
                <c:pt idx="1303">
                  <c:v>30614</c:v>
                </c:pt>
                <c:pt idx="1304">
                  <c:v>30615</c:v>
                </c:pt>
                <c:pt idx="1305">
                  <c:v>30616</c:v>
                </c:pt>
                <c:pt idx="1306">
                  <c:v>30617</c:v>
                </c:pt>
                <c:pt idx="1307">
                  <c:v>30618</c:v>
                </c:pt>
                <c:pt idx="1308">
                  <c:v>30619</c:v>
                </c:pt>
                <c:pt idx="1309">
                  <c:v>30620</c:v>
                </c:pt>
                <c:pt idx="1310">
                  <c:v>30621</c:v>
                </c:pt>
                <c:pt idx="1311">
                  <c:v>30622</c:v>
                </c:pt>
                <c:pt idx="1312">
                  <c:v>30623</c:v>
                </c:pt>
                <c:pt idx="1313">
                  <c:v>30624</c:v>
                </c:pt>
                <c:pt idx="1314">
                  <c:v>30625</c:v>
                </c:pt>
                <c:pt idx="1315">
                  <c:v>30626</c:v>
                </c:pt>
                <c:pt idx="1316">
                  <c:v>30627</c:v>
                </c:pt>
                <c:pt idx="1317">
                  <c:v>30628</c:v>
                </c:pt>
                <c:pt idx="1318">
                  <c:v>30629</c:v>
                </c:pt>
                <c:pt idx="1319">
                  <c:v>30630</c:v>
                </c:pt>
                <c:pt idx="1320">
                  <c:v>30631</c:v>
                </c:pt>
                <c:pt idx="1321">
                  <c:v>30632</c:v>
                </c:pt>
                <c:pt idx="1322">
                  <c:v>30633</c:v>
                </c:pt>
                <c:pt idx="1323">
                  <c:v>30634</c:v>
                </c:pt>
                <c:pt idx="1324">
                  <c:v>30635</c:v>
                </c:pt>
                <c:pt idx="1325">
                  <c:v>30636</c:v>
                </c:pt>
                <c:pt idx="1326">
                  <c:v>30637</c:v>
                </c:pt>
                <c:pt idx="1327">
                  <c:v>30638</c:v>
                </c:pt>
                <c:pt idx="1328">
                  <c:v>30639</c:v>
                </c:pt>
                <c:pt idx="1329">
                  <c:v>30640</c:v>
                </c:pt>
                <c:pt idx="1330">
                  <c:v>30641</c:v>
                </c:pt>
                <c:pt idx="1331">
                  <c:v>30642</c:v>
                </c:pt>
                <c:pt idx="1332">
                  <c:v>30643</c:v>
                </c:pt>
                <c:pt idx="1333">
                  <c:v>30644</c:v>
                </c:pt>
                <c:pt idx="1334">
                  <c:v>30645</c:v>
                </c:pt>
                <c:pt idx="1335">
                  <c:v>30646</c:v>
                </c:pt>
                <c:pt idx="1336">
                  <c:v>30647</c:v>
                </c:pt>
                <c:pt idx="1337">
                  <c:v>30648</c:v>
                </c:pt>
                <c:pt idx="1338">
                  <c:v>30649</c:v>
                </c:pt>
                <c:pt idx="1339">
                  <c:v>30650</c:v>
                </c:pt>
                <c:pt idx="1340">
                  <c:v>30651</c:v>
                </c:pt>
                <c:pt idx="1341">
                  <c:v>30652</c:v>
                </c:pt>
                <c:pt idx="1342">
                  <c:v>30653</c:v>
                </c:pt>
                <c:pt idx="1343">
                  <c:v>30654</c:v>
                </c:pt>
                <c:pt idx="1344">
                  <c:v>30655</c:v>
                </c:pt>
                <c:pt idx="1345">
                  <c:v>30656</c:v>
                </c:pt>
                <c:pt idx="1346">
                  <c:v>30657</c:v>
                </c:pt>
                <c:pt idx="1347">
                  <c:v>30658</c:v>
                </c:pt>
                <c:pt idx="1348">
                  <c:v>30659</c:v>
                </c:pt>
                <c:pt idx="1349">
                  <c:v>30660</c:v>
                </c:pt>
                <c:pt idx="1350">
                  <c:v>30661</c:v>
                </c:pt>
                <c:pt idx="1351">
                  <c:v>30662</c:v>
                </c:pt>
                <c:pt idx="1352">
                  <c:v>30663</c:v>
                </c:pt>
                <c:pt idx="1353">
                  <c:v>30664</c:v>
                </c:pt>
                <c:pt idx="1354">
                  <c:v>30665</c:v>
                </c:pt>
                <c:pt idx="1355">
                  <c:v>30666</c:v>
                </c:pt>
                <c:pt idx="1356">
                  <c:v>30667</c:v>
                </c:pt>
                <c:pt idx="1357">
                  <c:v>30668</c:v>
                </c:pt>
                <c:pt idx="1358">
                  <c:v>30669</c:v>
                </c:pt>
                <c:pt idx="1359">
                  <c:v>30670</c:v>
                </c:pt>
                <c:pt idx="1360">
                  <c:v>30671</c:v>
                </c:pt>
                <c:pt idx="1361">
                  <c:v>30672</c:v>
                </c:pt>
                <c:pt idx="1362">
                  <c:v>30673</c:v>
                </c:pt>
                <c:pt idx="1363">
                  <c:v>30674</c:v>
                </c:pt>
                <c:pt idx="1364">
                  <c:v>30675</c:v>
                </c:pt>
                <c:pt idx="1365">
                  <c:v>30676</c:v>
                </c:pt>
                <c:pt idx="1366">
                  <c:v>30677</c:v>
                </c:pt>
                <c:pt idx="1367">
                  <c:v>30678</c:v>
                </c:pt>
                <c:pt idx="1368">
                  <c:v>30679</c:v>
                </c:pt>
                <c:pt idx="1369">
                  <c:v>30680</c:v>
                </c:pt>
                <c:pt idx="1370">
                  <c:v>30681</c:v>
                </c:pt>
                <c:pt idx="1371">
                  <c:v>30682</c:v>
                </c:pt>
                <c:pt idx="1372">
                  <c:v>30683</c:v>
                </c:pt>
                <c:pt idx="1373">
                  <c:v>30684</c:v>
                </c:pt>
                <c:pt idx="1374">
                  <c:v>30685</c:v>
                </c:pt>
                <c:pt idx="1375">
                  <c:v>30686</c:v>
                </c:pt>
                <c:pt idx="1376">
                  <c:v>30687</c:v>
                </c:pt>
                <c:pt idx="1377">
                  <c:v>30688</c:v>
                </c:pt>
                <c:pt idx="1378">
                  <c:v>30689</c:v>
                </c:pt>
                <c:pt idx="1379">
                  <c:v>30690</c:v>
                </c:pt>
                <c:pt idx="1380">
                  <c:v>30691</c:v>
                </c:pt>
                <c:pt idx="1381">
                  <c:v>30692</c:v>
                </c:pt>
                <c:pt idx="1382">
                  <c:v>30693</c:v>
                </c:pt>
                <c:pt idx="1383">
                  <c:v>30694</c:v>
                </c:pt>
                <c:pt idx="1384">
                  <c:v>30695</c:v>
                </c:pt>
                <c:pt idx="1385">
                  <c:v>30696</c:v>
                </c:pt>
                <c:pt idx="1386">
                  <c:v>30697</c:v>
                </c:pt>
                <c:pt idx="1387">
                  <c:v>30698</c:v>
                </c:pt>
                <c:pt idx="1388">
                  <c:v>30699</c:v>
                </c:pt>
                <c:pt idx="1389">
                  <c:v>30700</c:v>
                </c:pt>
                <c:pt idx="1390">
                  <c:v>30701</c:v>
                </c:pt>
                <c:pt idx="1391">
                  <c:v>30702</c:v>
                </c:pt>
                <c:pt idx="1392">
                  <c:v>30703</c:v>
                </c:pt>
                <c:pt idx="1393">
                  <c:v>30704</c:v>
                </c:pt>
                <c:pt idx="1394">
                  <c:v>30705</c:v>
                </c:pt>
                <c:pt idx="1395">
                  <c:v>30706</c:v>
                </c:pt>
                <c:pt idx="1396">
                  <c:v>30707</c:v>
                </c:pt>
                <c:pt idx="1397">
                  <c:v>30708</c:v>
                </c:pt>
                <c:pt idx="1398">
                  <c:v>30709</c:v>
                </c:pt>
                <c:pt idx="1399">
                  <c:v>30710</c:v>
                </c:pt>
                <c:pt idx="1400">
                  <c:v>30711</c:v>
                </c:pt>
                <c:pt idx="1401">
                  <c:v>30712</c:v>
                </c:pt>
                <c:pt idx="1402">
                  <c:v>30713</c:v>
                </c:pt>
                <c:pt idx="1403">
                  <c:v>30714</c:v>
                </c:pt>
                <c:pt idx="1404">
                  <c:v>30715</c:v>
                </c:pt>
                <c:pt idx="1405">
                  <c:v>30716</c:v>
                </c:pt>
                <c:pt idx="1406">
                  <c:v>30717</c:v>
                </c:pt>
                <c:pt idx="1407">
                  <c:v>30718</c:v>
                </c:pt>
                <c:pt idx="1408">
                  <c:v>30719</c:v>
                </c:pt>
                <c:pt idx="1409">
                  <c:v>30720</c:v>
                </c:pt>
                <c:pt idx="1410">
                  <c:v>30721</c:v>
                </c:pt>
                <c:pt idx="1411">
                  <c:v>30722</c:v>
                </c:pt>
                <c:pt idx="1412">
                  <c:v>30723</c:v>
                </c:pt>
                <c:pt idx="1413">
                  <c:v>30724</c:v>
                </c:pt>
                <c:pt idx="1414">
                  <c:v>30725</c:v>
                </c:pt>
                <c:pt idx="1415">
                  <c:v>30726</c:v>
                </c:pt>
                <c:pt idx="1416">
                  <c:v>30727</c:v>
                </c:pt>
                <c:pt idx="1417">
                  <c:v>30728</c:v>
                </c:pt>
                <c:pt idx="1418">
                  <c:v>30729</c:v>
                </c:pt>
                <c:pt idx="1419">
                  <c:v>30730</c:v>
                </c:pt>
                <c:pt idx="1420">
                  <c:v>30731</c:v>
                </c:pt>
                <c:pt idx="1421">
                  <c:v>30732</c:v>
                </c:pt>
                <c:pt idx="1422">
                  <c:v>30733</c:v>
                </c:pt>
                <c:pt idx="1423">
                  <c:v>30734</c:v>
                </c:pt>
                <c:pt idx="1424">
                  <c:v>30735</c:v>
                </c:pt>
                <c:pt idx="1425">
                  <c:v>30736</c:v>
                </c:pt>
                <c:pt idx="1426">
                  <c:v>30737</c:v>
                </c:pt>
                <c:pt idx="1427">
                  <c:v>30738</c:v>
                </c:pt>
                <c:pt idx="1428">
                  <c:v>30739</c:v>
                </c:pt>
                <c:pt idx="1429">
                  <c:v>30740</c:v>
                </c:pt>
                <c:pt idx="1430">
                  <c:v>30741</c:v>
                </c:pt>
                <c:pt idx="1431">
                  <c:v>30742</c:v>
                </c:pt>
                <c:pt idx="1432">
                  <c:v>30743</c:v>
                </c:pt>
                <c:pt idx="1433">
                  <c:v>30744</c:v>
                </c:pt>
                <c:pt idx="1434">
                  <c:v>30745</c:v>
                </c:pt>
                <c:pt idx="1435">
                  <c:v>30746</c:v>
                </c:pt>
                <c:pt idx="1436">
                  <c:v>30747</c:v>
                </c:pt>
                <c:pt idx="1437">
                  <c:v>30748</c:v>
                </c:pt>
                <c:pt idx="1438">
                  <c:v>30749</c:v>
                </c:pt>
                <c:pt idx="1439">
                  <c:v>30750</c:v>
                </c:pt>
                <c:pt idx="1440">
                  <c:v>30751</c:v>
                </c:pt>
                <c:pt idx="1441">
                  <c:v>30752</c:v>
                </c:pt>
                <c:pt idx="1442">
                  <c:v>30753</c:v>
                </c:pt>
                <c:pt idx="1443">
                  <c:v>30754</c:v>
                </c:pt>
                <c:pt idx="1444">
                  <c:v>30755</c:v>
                </c:pt>
                <c:pt idx="1445">
                  <c:v>30756</c:v>
                </c:pt>
                <c:pt idx="1446">
                  <c:v>30757</c:v>
                </c:pt>
                <c:pt idx="1447">
                  <c:v>30758</c:v>
                </c:pt>
                <c:pt idx="1448">
                  <c:v>30759</c:v>
                </c:pt>
                <c:pt idx="1449">
                  <c:v>30760</c:v>
                </c:pt>
                <c:pt idx="1450">
                  <c:v>30761</c:v>
                </c:pt>
                <c:pt idx="1451">
                  <c:v>30762</c:v>
                </c:pt>
                <c:pt idx="1452">
                  <c:v>30763</c:v>
                </c:pt>
                <c:pt idx="1453">
                  <c:v>30764</c:v>
                </c:pt>
                <c:pt idx="1454">
                  <c:v>30765</c:v>
                </c:pt>
                <c:pt idx="1455">
                  <c:v>30766</c:v>
                </c:pt>
                <c:pt idx="1456">
                  <c:v>30767</c:v>
                </c:pt>
                <c:pt idx="1457">
                  <c:v>30768</c:v>
                </c:pt>
                <c:pt idx="1458">
                  <c:v>30769</c:v>
                </c:pt>
                <c:pt idx="1459">
                  <c:v>30770</c:v>
                </c:pt>
                <c:pt idx="1460">
                  <c:v>30771</c:v>
                </c:pt>
                <c:pt idx="1461">
                  <c:v>30772</c:v>
                </c:pt>
                <c:pt idx="1462">
                  <c:v>30773</c:v>
                </c:pt>
                <c:pt idx="1463">
                  <c:v>30774</c:v>
                </c:pt>
                <c:pt idx="1464">
                  <c:v>30775</c:v>
                </c:pt>
                <c:pt idx="1465">
                  <c:v>30776</c:v>
                </c:pt>
                <c:pt idx="1466">
                  <c:v>30777</c:v>
                </c:pt>
                <c:pt idx="1467">
                  <c:v>30778</c:v>
                </c:pt>
                <c:pt idx="1468">
                  <c:v>30779</c:v>
                </c:pt>
                <c:pt idx="1469">
                  <c:v>30780</c:v>
                </c:pt>
                <c:pt idx="1470">
                  <c:v>30781</c:v>
                </c:pt>
                <c:pt idx="1471">
                  <c:v>30782</c:v>
                </c:pt>
                <c:pt idx="1472">
                  <c:v>30783</c:v>
                </c:pt>
                <c:pt idx="1473">
                  <c:v>30784</c:v>
                </c:pt>
                <c:pt idx="1474">
                  <c:v>30785</c:v>
                </c:pt>
                <c:pt idx="1475">
                  <c:v>30786</c:v>
                </c:pt>
                <c:pt idx="1476">
                  <c:v>30787</c:v>
                </c:pt>
                <c:pt idx="1477">
                  <c:v>30788</c:v>
                </c:pt>
                <c:pt idx="1478">
                  <c:v>30789</c:v>
                </c:pt>
                <c:pt idx="1479">
                  <c:v>30790</c:v>
                </c:pt>
                <c:pt idx="1480">
                  <c:v>30791</c:v>
                </c:pt>
                <c:pt idx="1481">
                  <c:v>30792</c:v>
                </c:pt>
                <c:pt idx="1482">
                  <c:v>30793</c:v>
                </c:pt>
                <c:pt idx="1483">
                  <c:v>30794</c:v>
                </c:pt>
                <c:pt idx="1484">
                  <c:v>30795</c:v>
                </c:pt>
                <c:pt idx="1485">
                  <c:v>30796</c:v>
                </c:pt>
                <c:pt idx="1486">
                  <c:v>30797</c:v>
                </c:pt>
                <c:pt idx="1487">
                  <c:v>30798</c:v>
                </c:pt>
                <c:pt idx="1488">
                  <c:v>30799</c:v>
                </c:pt>
                <c:pt idx="1489">
                  <c:v>30800</c:v>
                </c:pt>
                <c:pt idx="1490">
                  <c:v>30801</c:v>
                </c:pt>
                <c:pt idx="1491">
                  <c:v>30802</c:v>
                </c:pt>
                <c:pt idx="1492">
                  <c:v>30803</c:v>
                </c:pt>
                <c:pt idx="1493">
                  <c:v>30804</c:v>
                </c:pt>
                <c:pt idx="1494">
                  <c:v>30805</c:v>
                </c:pt>
                <c:pt idx="1495">
                  <c:v>30806</c:v>
                </c:pt>
                <c:pt idx="1496">
                  <c:v>30807</c:v>
                </c:pt>
                <c:pt idx="1497">
                  <c:v>30808</c:v>
                </c:pt>
                <c:pt idx="1498">
                  <c:v>30809</c:v>
                </c:pt>
                <c:pt idx="1499">
                  <c:v>30810</c:v>
                </c:pt>
                <c:pt idx="1500">
                  <c:v>30811</c:v>
                </c:pt>
                <c:pt idx="1501">
                  <c:v>30812</c:v>
                </c:pt>
                <c:pt idx="1502">
                  <c:v>30813</c:v>
                </c:pt>
                <c:pt idx="1503">
                  <c:v>30814</c:v>
                </c:pt>
                <c:pt idx="1504">
                  <c:v>30815</c:v>
                </c:pt>
                <c:pt idx="1505">
                  <c:v>30816</c:v>
                </c:pt>
                <c:pt idx="1506">
                  <c:v>30817</c:v>
                </c:pt>
                <c:pt idx="1507">
                  <c:v>30818</c:v>
                </c:pt>
                <c:pt idx="1508">
                  <c:v>30819</c:v>
                </c:pt>
                <c:pt idx="1509">
                  <c:v>30820</c:v>
                </c:pt>
                <c:pt idx="1510">
                  <c:v>30821</c:v>
                </c:pt>
                <c:pt idx="1511">
                  <c:v>30822</c:v>
                </c:pt>
                <c:pt idx="1512">
                  <c:v>30823</c:v>
                </c:pt>
                <c:pt idx="1513">
                  <c:v>30824</c:v>
                </c:pt>
                <c:pt idx="1514">
                  <c:v>30825</c:v>
                </c:pt>
                <c:pt idx="1515">
                  <c:v>30826</c:v>
                </c:pt>
                <c:pt idx="1516">
                  <c:v>30827</c:v>
                </c:pt>
                <c:pt idx="1517">
                  <c:v>30828</c:v>
                </c:pt>
                <c:pt idx="1518">
                  <c:v>30829</c:v>
                </c:pt>
                <c:pt idx="1519">
                  <c:v>30830</c:v>
                </c:pt>
                <c:pt idx="1520">
                  <c:v>30831</c:v>
                </c:pt>
                <c:pt idx="1521">
                  <c:v>30832</c:v>
                </c:pt>
                <c:pt idx="1522">
                  <c:v>30833</c:v>
                </c:pt>
                <c:pt idx="1523">
                  <c:v>30834</c:v>
                </c:pt>
                <c:pt idx="1524">
                  <c:v>30835</c:v>
                </c:pt>
                <c:pt idx="1525">
                  <c:v>30836</c:v>
                </c:pt>
                <c:pt idx="1526">
                  <c:v>30837</c:v>
                </c:pt>
                <c:pt idx="1527">
                  <c:v>30838</c:v>
                </c:pt>
                <c:pt idx="1528">
                  <c:v>30839</c:v>
                </c:pt>
                <c:pt idx="1529">
                  <c:v>30840</c:v>
                </c:pt>
                <c:pt idx="1530">
                  <c:v>30841</c:v>
                </c:pt>
                <c:pt idx="1531">
                  <c:v>30842</c:v>
                </c:pt>
                <c:pt idx="1532">
                  <c:v>30843</c:v>
                </c:pt>
                <c:pt idx="1533">
                  <c:v>30844</c:v>
                </c:pt>
                <c:pt idx="1534">
                  <c:v>30845</c:v>
                </c:pt>
                <c:pt idx="1535">
                  <c:v>30846</c:v>
                </c:pt>
                <c:pt idx="1536">
                  <c:v>30847</c:v>
                </c:pt>
                <c:pt idx="1537">
                  <c:v>30848</c:v>
                </c:pt>
                <c:pt idx="1538">
                  <c:v>30849</c:v>
                </c:pt>
                <c:pt idx="1539">
                  <c:v>30850</c:v>
                </c:pt>
                <c:pt idx="1540">
                  <c:v>30851</c:v>
                </c:pt>
                <c:pt idx="1541">
                  <c:v>30852</c:v>
                </c:pt>
                <c:pt idx="1542">
                  <c:v>30853</c:v>
                </c:pt>
                <c:pt idx="1543">
                  <c:v>30854</c:v>
                </c:pt>
                <c:pt idx="1544">
                  <c:v>30855</c:v>
                </c:pt>
                <c:pt idx="1545">
                  <c:v>30856</c:v>
                </c:pt>
                <c:pt idx="1546">
                  <c:v>30857</c:v>
                </c:pt>
                <c:pt idx="1547">
                  <c:v>30858</c:v>
                </c:pt>
                <c:pt idx="1548">
                  <c:v>30859</c:v>
                </c:pt>
                <c:pt idx="1549">
                  <c:v>30860</c:v>
                </c:pt>
                <c:pt idx="1550">
                  <c:v>30861</c:v>
                </c:pt>
                <c:pt idx="1551">
                  <c:v>30862</c:v>
                </c:pt>
                <c:pt idx="1552">
                  <c:v>30863</c:v>
                </c:pt>
                <c:pt idx="1553">
                  <c:v>30864</c:v>
                </c:pt>
                <c:pt idx="1554">
                  <c:v>30865</c:v>
                </c:pt>
                <c:pt idx="1555">
                  <c:v>30866</c:v>
                </c:pt>
                <c:pt idx="1556">
                  <c:v>30867</c:v>
                </c:pt>
                <c:pt idx="1557">
                  <c:v>30868</c:v>
                </c:pt>
                <c:pt idx="1558">
                  <c:v>30869</c:v>
                </c:pt>
                <c:pt idx="1559">
                  <c:v>30870</c:v>
                </c:pt>
                <c:pt idx="1560">
                  <c:v>30871</c:v>
                </c:pt>
                <c:pt idx="1561">
                  <c:v>30872</c:v>
                </c:pt>
                <c:pt idx="1562">
                  <c:v>30873</c:v>
                </c:pt>
                <c:pt idx="1563">
                  <c:v>30874</c:v>
                </c:pt>
                <c:pt idx="1564">
                  <c:v>30875</c:v>
                </c:pt>
                <c:pt idx="1565">
                  <c:v>30876</c:v>
                </c:pt>
                <c:pt idx="1566">
                  <c:v>30877</c:v>
                </c:pt>
                <c:pt idx="1567">
                  <c:v>30878</c:v>
                </c:pt>
                <c:pt idx="1568">
                  <c:v>30879</c:v>
                </c:pt>
                <c:pt idx="1569">
                  <c:v>30880</c:v>
                </c:pt>
                <c:pt idx="1570">
                  <c:v>30881</c:v>
                </c:pt>
                <c:pt idx="1571">
                  <c:v>30882</c:v>
                </c:pt>
                <c:pt idx="1572">
                  <c:v>30883</c:v>
                </c:pt>
                <c:pt idx="1573">
                  <c:v>30884</c:v>
                </c:pt>
                <c:pt idx="1574">
                  <c:v>30885</c:v>
                </c:pt>
                <c:pt idx="1575">
                  <c:v>30886</c:v>
                </c:pt>
                <c:pt idx="1576">
                  <c:v>30887</c:v>
                </c:pt>
                <c:pt idx="1577">
                  <c:v>30888</c:v>
                </c:pt>
                <c:pt idx="1578">
                  <c:v>30889</c:v>
                </c:pt>
                <c:pt idx="1579">
                  <c:v>30890</c:v>
                </c:pt>
                <c:pt idx="1580">
                  <c:v>30891</c:v>
                </c:pt>
                <c:pt idx="1581">
                  <c:v>30892</c:v>
                </c:pt>
                <c:pt idx="1582">
                  <c:v>30893</c:v>
                </c:pt>
                <c:pt idx="1583">
                  <c:v>30894</c:v>
                </c:pt>
                <c:pt idx="1584">
                  <c:v>30895</c:v>
                </c:pt>
                <c:pt idx="1585">
                  <c:v>30896</c:v>
                </c:pt>
                <c:pt idx="1586">
                  <c:v>30897</c:v>
                </c:pt>
                <c:pt idx="1587">
                  <c:v>30898</c:v>
                </c:pt>
                <c:pt idx="1588">
                  <c:v>30899</c:v>
                </c:pt>
                <c:pt idx="1589">
                  <c:v>30900</c:v>
                </c:pt>
                <c:pt idx="1590">
                  <c:v>30901</c:v>
                </c:pt>
                <c:pt idx="1591">
                  <c:v>30902</c:v>
                </c:pt>
                <c:pt idx="1592">
                  <c:v>30903</c:v>
                </c:pt>
                <c:pt idx="1593">
                  <c:v>30904</c:v>
                </c:pt>
                <c:pt idx="1594">
                  <c:v>30905</c:v>
                </c:pt>
                <c:pt idx="1595">
                  <c:v>30906</c:v>
                </c:pt>
                <c:pt idx="1596">
                  <c:v>30907</c:v>
                </c:pt>
                <c:pt idx="1597">
                  <c:v>30908</c:v>
                </c:pt>
                <c:pt idx="1598">
                  <c:v>30909</c:v>
                </c:pt>
                <c:pt idx="1599">
                  <c:v>30910</c:v>
                </c:pt>
                <c:pt idx="1600">
                  <c:v>30911</c:v>
                </c:pt>
                <c:pt idx="1601">
                  <c:v>30912</c:v>
                </c:pt>
                <c:pt idx="1602">
                  <c:v>30913</c:v>
                </c:pt>
                <c:pt idx="1603">
                  <c:v>30914</c:v>
                </c:pt>
                <c:pt idx="1604">
                  <c:v>30915</c:v>
                </c:pt>
                <c:pt idx="1605">
                  <c:v>30916</c:v>
                </c:pt>
                <c:pt idx="1606">
                  <c:v>30917</c:v>
                </c:pt>
                <c:pt idx="1607">
                  <c:v>30918</c:v>
                </c:pt>
                <c:pt idx="1608">
                  <c:v>30919</c:v>
                </c:pt>
                <c:pt idx="1609">
                  <c:v>30920</c:v>
                </c:pt>
                <c:pt idx="1610">
                  <c:v>30921</c:v>
                </c:pt>
                <c:pt idx="1611">
                  <c:v>30922</c:v>
                </c:pt>
                <c:pt idx="1612">
                  <c:v>30923</c:v>
                </c:pt>
                <c:pt idx="1613">
                  <c:v>30924</c:v>
                </c:pt>
                <c:pt idx="1614">
                  <c:v>30925</c:v>
                </c:pt>
                <c:pt idx="1615">
                  <c:v>30926</c:v>
                </c:pt>
                <c:pt idx="1616">
                  <c:v>30927</c:v>
                </c:pt>
                <c:pt idx="1617">
                  <c:v>30928</c:v>
                </c:pt>
                <c:pt idx="1618">
                  <c:v>30929</c:v>
                </c:pt>
                <c:pt idx="1619">
                  <c:v>30930</c:v>
                </c:pt>
                <c:pt idx="1620">
                  <c:v>30931</c:v>
                </c:pt>
                <c:pt idx="1621">
                  <c:v>30932</c:v>
                </c:pt>
                <c:pt idx="1622">
                  <c:v>30933</c:v>
                </c:pt>
                <c:pt idx="1623">
                  <c:v>30934</c:v>
                </c:pt>
                <c:pt idx="1624">
                  <c:v>30935</c:v>
                </c:pt>
                <c:pt idx="1625">
                  <c:v>30936</c:v>
                </c:pt>
                <c:pt idx="1626">
                  <c:v>30937</c:v>
                </c:pt>
                <c:pt idx="1627">
                  <c:v>30938</c:v>
                </c:pt>
                <c:pt idx="1628">
                  <c:v>30939</c:v>
                </c:pt>
                <c:pt idx="1629">
                  <c:v>30940</c:v>
                </c:pt>
                <c:pt idx="1630">
                  <c:v>30941</c:v>
                </c:pt>
                <c:pt idx="1631">
                  <c:v>30942</c:v>
                </c:pt>
                <c:pt idx="1632">
                  <c:v>30943</c:v>
                </c:pt>
                <c:pt idx="1633">
                  <c:v>30944</c:v>
                </c:pt>
                <c:pt idx="1634">
                  <c:v>30945</c:v>
                </c:pt>
                <c:pt idx="1635">
                  <c:v>30946</c:v>
                </c:pt>
                <c:pt idx="1636">
                  <c:v>30947</c:v>
                </c:pt>
                <c:pt idx="1637">
                  <c:v>30948</c:v>
                </c:pt>
                <c:pt idx="1638">
                  <c:v>30949</c:v>
                </c:pt>
                <c:pt idx="1639">
                  <c:v>30950</c:v>
                </c:pt>
                <c:pt idx="1640">
                  <c:v>30951</c:v>
                </c:pt>
                <c:pt idx="1641">
                  <c:v>30952</c:v>
                </c:pt>
                <c:pt idx="1642">
                  <c:v>30953</c:v>
                </c:pt>
                <c:pt idx="1643">
                  <c:v>30954</c:v>
                </c:pt>
                <c:pt idx="1644">
                  <c:v>30955</c:v>
                </c:pt>
                <c:pt idx="1645">
                  <c:v>30956</c:v>
                </c:pt>
                <c:pt idx="1646">
                  <c:v>30957</c:v>
                </c:pt>
                <c:pt idx="1647">
                  <c:v>30958</c:v>
                </c:pt>
                <c:pt idx="1648">
                  <c:v>30959</c:v>
                </c:pt>
                <c:pt idx="1649">
                  <c:v>30960</c:v>
                </c:pt>
                <c:pt idx="1650">
                  <c:v>30961</c:v>
                </c:pt>
                <c:pt idx="1651">
                  <c:v>30962</c:v>
                </c:pt>
                <c:pt idx="1652">
                  <c:v>30963</c:v>
                </c:pt>
                <c:pt idx="1653">
                  <c:v>30964</c:v>
                </c:pt>
                <c:pt idx="1654">
                  <c:v>30965</c:v>
                </c:pt>
                <c:pt idx="1655">
                  <c:v>30966</c:v>
                </c:pt>
                <c:pt idx="1656">
                  <c:v>30967</c:v>
                </c:pt>
                <c:pt idx="1657">
                  <c:v>30968</c:v>
                </c:pt>
                <c:pt idx="1658">
                  <c:v>30969</c:v>
                </c:pt>
                <c:pt idx="1659">
                  <c:v>30970</c:v>
                </c:pt>
                <c:pt idx="1660">
                  <c:v>30971</c:v>
                </c:pt>
                <c:pt idx="1661">
                  <c:v>30972</c:v>
                </c:pt>
                <c:pt idx="1662">
                  <c:v>30973</c:v>
                </c:pt>
                <c:pt idx="1663">
                  <c:v>30974</c:v>
                </c:pt>
                <c:pt idx="1664">
                  <c:v>30975</c:v>
                </c:pt>
                <c:pt idx="1665">
                  <c:v>30976</c:v>
                </c:pt>
                <c:pt idx="1666">
                  <c:v>30977</c:v>
                </c:pt>
                <c:pt idx="1667">
                  <c:v>30978</c:v>
                </c:pt>
                <c:pt idx="1668">
                  <c:v>30979</c:v>
                </c:pt>
                <c:pt idx="1669">
                  <c:v>30980</c:v>
                </c:pt>
                <c:pt idx="1670">
                  <c:v>30981</c:v>
                </c:pt>
                <c:pt idx="1671">
                  <c:v>30982</c:v>
                </c:pt>
                <c:pt idx="1672">
                  <c:v>30983</c:v>
                </c:pt>
                <c:pt idx="1673">
                  <c:v>30984</c:v>
                </c:pt>
                <c:pt idx="1674">
                  <c:v>30985</c:v>
                </c:pt>
                <c:pt idx="1675">
                  <c:v>30986</c:v>
                </c:pt>
                <c:pt idx="1676">
                  <c:v>30987</c:v>
                </c:pt>
                <c:pt idx="1677">
                  <c:v>30988</c:v>
                </c:pt>
                <c:pt idx="1678">
                  <c:v>30989</c:v>
                </c:pt>
                <c:pt idx="1679">
                  <c:v>30990</c:v>
                </c:pt>
                <c:pt idx="1680">
                  <c:v>30991</c:v>
                </c:pt>
                <c:pt idx="1681">
                  <c:v>30992</c:v>
                </c:pt>
                <c:pt idx="1682">
                  <c:v>30993</c:v>
                </c:pt>
                <c:pt idx="1683">
                  <c:v>30994</c:v>
                </c:pt>
                <c:pt idx="1684">
                  <c:v>30995</c:v>
                </c:pt>
                <c:pt idx="1685">
                  <c:v>30996</c:v>
                </c:pt>
                <c:pt idx="1686">
                  <c:v>30997</c:v>
                </c:pt>
                <c:pt idx="1687">
                  <c:v>30998</c:v>
                </c:pt>
                <c:pt idx="1688">
                  <c:v>30999</c:v>
                </c:pt>
                <c:pt idx="1689">
                  <c:v>31000</c:v>
                </c:pt>
                <c:pt idx="1690">
                  <c:v>31001</c:v>
                </c:pt>
                <c:pt idx="1691">
                  <c:v>31002</c:v>
                </c:pt>
                <c:pt idx="1692">
                  <c:v>31003</c:v>
                </c:pt>
                <c:pt idx="1693">
                  <c:v>31004</c:v>
                </c:pt>
                <c:pt idx="1694">
                  <c:v>31005</c:v>
                </c:pt>
                <c:pt idx="1695">
                  <c:v>31006</c:v>
                </c:pt>
                <c:pt idx="1696">
                  <c:v>31007</c:v>
                </c:pt>
                <c:pt idx="1697">
                  <c:v>31008</c:v>
                </c:pt>
                <c:pt idx="1698">
                  <c:v>31009</c:v>
                </c:pt>
                <c:pt idx="1699">
                  <c:v>31010</c:v>
                </c:pt>
                <c:pt idx="1700">
                  <c:v>31011</c:v>
                </c:pt>
                <c:pt idx="1701">
                  <c:v>31012</c:v>
                </c:pt>
                <c:pt idx="1702">
                  <c:v>31013</c:v>
                </c:pt>
                <c:pt idx="1703">
                  <c:v>31014</c:v>
                </c:pt>
                <c:pt idx="1704">
                  <c:v>31015</c:v>
                </c:pt>
                <c:pt idx="1705">
                  <c:v>31016</c:v>
                </c:pt>
                <c:pt idx="1706">
                  <c:v>31017</c:v>
                </c:pt>
                <c:pt idx="1707">
                  <c:v>31018</c:v>
                </c:pt>
                <c:pt idx="1708">
                  <c:v>31019</c:v>
                </c:pt>
                <c:pt idx="1709">
                  <c:v>31020</c:v>
                </c:pt>
                <c:pt idx="1710">
                  <c:v>31021</c:v>
                </c:pt>
                <c:pt idx="1711">
                  <c:v>31022</c:v>
                </c:pt>
                <c:pt idx="1712">
                  <c:v>31023</c:v>
                </c:pt>
                <c:pt idx="1713">
                  <c:v>31024</c:v>
                </c:pt>
                <c:pt idx="1714">
                  <c:v>31025</c:v>
                </c:pt>
                <c:pt idx="1715">
                  <c:v>31026</c:v>
                </c:pt>
                <c:pt idx="1716">
                  <c:v>31027</c:v>
                </c:pt>
                <c:pt idx="1717">
                  <c:v>31028</c:v>
                </c:pt>
                <c:pt idx="1718">
                  <c:v>31029</c:v>
                </c:pt>
                <c:pt idx="1719">
                  <c:v>31030</c:v>
                </c:pt>
                <c:pt idx="1720">
                  <c:v>31031</c:v>
                </c:pt>
                <c:pt idx="1721">
                  <c:v>31032</c:v>
                </c:pt>
                <c:pt idx="1722">
                  <c:v>31033</c:v>
                </c:pt>
                <c:pt idx="1723">
                  <c:v>31034</c:v>
                </c:pt>
                <c:pt idx="1724">
                  <c:v>31035</c:v>
                </c:pt>
                <c:pt idx="1725">
                  <c:v>31036</c:v>
                </c:pt>
                <c:pt idx="1726">
                  <c:v>31037</c:v>
                </c:pt>
                <c:pt idx="1727">
                  <c:v>31038</c:v>
                </c:pt>
                <c:pt idx="1728">
                  <c:v>31039</c:v>
                </c:pt>
                <c:pt idx="1729">
                  <c:v>31040</c:v>
                </c:pt>
                <c:pt idx="1730">
                  <c:v>31041</c:v>
                </c:pt>
                <c:pt idx="1731">
                  <c:v>31042</c:v>
                </c:pt>
                <c:pt idx="1732">
                  <c:v>31043</c:v>
                </c:pt>
                <c:pt idx="1733">
                  <c:v>31044</c:v>
                </c:pt>
                <c:pt idx="1734">
                  <c:v>31045</c:v>
                </c:pt>
                <c:pt idx="1735">
                  <c:v>31046</c:v>
                </c:pt>
                <c:pt idx="1736">
                  <c:v>31047</c:v>
                </c:pt>
                <c:pt idx="1737">
                  <c:v>31048</c:v>
                </c:pt>
                <c:pt idx="1738">
                  <c:v>31049</c:v>
                </c:pt>
                <c:pt idx="1739">
                  <c:v>31050</c:v>
                </c:pt>
                <c:pt idx="1740">
                  <c:v>31051</c:v>
                </c:pt>
                <c:pt idx="1741">
                  <c:v>31052</c:v>
                </c:pt>
                <c:pt idx="1742">
                  <c:v>31053</c:v>
                </c:pt>
                <c:pt idx="1743">
                  <c:v>31054</c:v>
                </c:pt>
                <c:pt idx="1744">
                  <c:v>31055</c:v>
                </c:pt>
                <c:pt idx="1745">
                  <c:v>31056</c:v>
                </c:pt>
                <c:pt idx="1746">
                  <c:v>31057</c:v>
                </c:pt>
                <c:pt idx="1747">
                  <c:v>31058</c:v>
                </c:pt>
                <c:pt idx="1748">
                  <c:v>31059</c:v>
                </c:pt>
                <c:pt idx="1749">
                  <c:v>31060</c:v>
                </c:pt>
                <c:pt idx="1750">
                  <c:v>31061</c:v>
                </c:pt>
                <c:pt idx="1751">
                  <c:v>31062</c:v>
                </c:pt>
                <c:pt idx="1752">
                  <c:v>31063</c:v>
                </c:pt>
                <c:pt idx="1753">
                  <c:v>31064</c:v>
                </c:pt>
                <c:pt idx="1754">
                  <c:v>31065</c:v>
                </c:pt>
                <c:pt idx="1755">
                  <c:v>31066</c:v>
                </c:pt>
                <c:pt idx="1756">
                  <c:v>31067</c:v>
                </c:pt>
                <c:pt idx="1757">
                  <c:v>31068</c:v>
                </c:pt>
                <c:pt idx="1758">
                  <c:v>31069</c:v>
                </c:pt>
                <c:pt idx="1759">
                  <c:v>31070</c:v>
                </c:pt>
                <c:pt idx="1760">
                  <c:v>31071</c:v>
                </c:pt>
                <c:pt idx="1761">
                  <c:v>31072</c:v>
                </c:pt>
                <c:pt idx="1762">
                  <c:v>31073</c:v>
                </c:pt>
                <c:pt idx="1763">
                  <c:v>31074</c:v>
                </c:pt>
                <c:pt idx="1764">
                  <c:v>31075</c:v>
                </c:pt>
                <c:pt idx="1765">
                  <c:v>31076</c:v>
                </c:pt>
                <c:pt idx="1766">
                  <c:v>31077</c:v>
                </c:pt>
                <c:pt idx="1767">
                  <c:v>31078</c:v>
                </c:pt>
                <c:pt idx="1768">
                  <c:v>31079</c:v>
                </c:pt>
                <c:pt idx="1769">
                  <c:v>31080</c:v>
                </c:pt>
                <c:pt idx="1770">
                  <c:v>31081</c:v>
                </c:pt>
                <c:pt idx="1771">
                  <c:v>31082</c:v>
                </c:pt>
                <c:pt idx="1772">
                  <c:v>31083</c:v>
                </c:pt>
                <c:pt idx="1773">
                  <c:v>31084</c:v>
                </c:pt>
                <c:pt idx="1774">
                  <c:v>31085</c:v>
                </c:pt>
                <c:pt idx="1775">
                  <c:v>31086</c:v>
                </c:pt>
                <c:pt idx="1776">
                  <c:v>31087</c:v>
                </c:pt>
                <c:pt idx="1777">
                  <c:v>31088</c:v>
                </c:pt>
                <c:pt idx="1778">
                  <c:v>31089</c:v>
                </c:pt>
                <c:pt idx="1779">
                  <c:v>31090</c:v>
                </c:pt>
                <c:pt idx="1780">
                  <c:v>31091</c:v>
                </c:pt>
                <c:pt idx="1781">
                  <c:v>31092</c:v>
                </c:pt>
                <c:pt idx="1782">
                  <c:v>31093</c:v>
                </c:pt>
                <c:pt idx="1783">
                  <c:v>31094</c:v>
                </c:pt>
                <c:pt idx="1784">
                  <c:v>31095</c:v>
                </c:pt>
                <c:pt idx="1785">
                  <c:v>31096</c:v>
                </c:pt>
                <c:pt idx="1786">
                  <c:v>31097</c:v>
                </c:pt>
                <c:pt idx="1787">
                  <c:v>31098</c:v>
                </c:pt>
                <c:pt idx="1788">
                  <c:v>31099</c:v>
                </c:pt>
                <c:pt idx="1789">
                  <c:v>31100</c:v>
                </c:pt>
                <c:pt idx="1790">
                  <c:v>31101</c:v>
                </c:pt>
                <c:pt idx="1791">
                  <c:v>31102</c:v>
                </c:pt>
                <c:pt idx="1792">
                  <c:v>31103</c:v>
                </c:pt>
                <c:pt idx="1793">
                  <c:v>31104</c:v>
                </c:pt>
                <c:pt idx="1794">
                  <c:v>31105</c:v>
                </c:pt>
                <c:pt idx="1795">
                  <c:v>31106</c:v>
                </c:pt>
                <c:pt idx="1796">
                  <c:v>31107</c:v>
                </c:pt>
                <c:pt idx="1797">
                  <c:v>31108</c:v>
                </c:pt>
                <c:pt idx="1798">
                  <c:v>31109</c:v>
                </c:pt>
                <c:pt idx="1799">
                  <c:v>31110</c:v>
                </c:pt>
                <c:pt idx="1800">
                  <c:v>31111</c:v>
                </c:pt>
                <c:pt idx="1801">
                  <c:v>31112</c:v>
                </c:pt>
                <c:pt idx="1802">
                  <c:v>31113</c:v>
                </c:pt>
                <c:pt idx="1803">
                  <c:v>31114</c:v>
                </c:pt>
                <c:pt idx="1804">
                  <c:v>31115</c:v>
                </c:pt>
                <c:pt idx="1805">
                  <c:v>31116</c:v>
                </c:pt>
                <c:pt idx="1806">
                  <c:v>31117</c:v>
                </c:pt>
                <c:pt idx="1807">
                  <c:v>31118</c:v>
                </c:pt>
                <c:pt idx="1808">
                  <c:v>31119</c:v>
                </c:pt>
                <c:pt idx="1809">
                  <c:v>31120</c:v>
                </c:pt>
                <c:pt idx="1810">
                  <c:v>31121</c:v>
                </c:pt>
                <c:pt idx="1811">
                  <c:v>31122</c:v>
                </c:pt>
                <c:pt idx="1812">
                  <c:v>31123</c:v>
                </c:pt>
                <c:pt idx="1813">
                  <c:v>31124</c:v>
                </c:pt>
                <c:pt idx="1814">
                  <c:v>31125</c:v>
                </c:pt>
                <c:pt idx="1815">
                  <c:v>31126</c:v>
                </c:pt>
                <c:pt idx="1816">
                  <c:v>31127</c:v>
                </c:pt>
                <c:pt idx="1817">
                  <c:v>31128</c:v>
                </c:pt>
                <c:pt idx="1818">
                  <c:v>31129</c:v>
                </c:pt>
                <c:pt idx="1819">
                  <c:v>31130</c:v>
                </c:pt>
                <c:pt idx="1820">
                  <c:v>31131</c:v>
                </c:pt>
                <c:pt idx="1821">
                  <c:v>31132</c:v>
                </c:pt>
                <c:pt idx="1822">
                  <c:v>31133</c:v>
                </c:pt>
                <c:pt idx="1823">
                  <c:v>31134</c:v>
                </c:pt>
                <c:pt idx="1824">
                  <c:v>31135</c:v>
                </c:pt>
                <c:pt idx="1825">
                  <c:v>31136</c:v>
                </c:pt>
                <c:pt idx="1826">
                  <c:v>31137</c:v>
                </c:pt>
                <c:pt idx="1827">
                  <c:v>31138</c:v>
                </c:pt>
                <c:pt idx="1828">
                  <c:v>31139</c:v>
                </c:pt>
                <c:pt idx="1829">
                  <c:v>31140</c:v>
                </c:pt>
                <c:pt idx="1830">
                  <c:v>31141</c:v>
                </c:pt>
                <c:pt idx="1831">
                  <c:v>31142</c:v>
                </c:pt>
                <c:pt idx="1832">
                  <c:v>31143</c:v>
                </c:pt>
                <c:pt idx="1833">
                  <c:v>31144</c:v>
                </c:pt>
                <c:pt idx="1834">
                  <c:v>31145</c:v>
                </c:pt>
                <c:pt idx="1835">
                  <c:v>31146</c:v>
                </c:pt>
                <c:pt idx="1836">
                  <c:v>31147</c:v>
                </c:pt>
                <c:pt idx="1837">
                  <c:v>31148</c:v>
                </c:pt>
                <c:pt idx="1838">
                  <c:v>31149</c:v>
                </c:pt>
                <c:pt idx="1839">
                  <c:v>31150</c:v>
                </c:pt>
                <c:pt idx="1840">
                  <c:v>31151</c:v>
                </c:pt>
                <c:pt idx="1841">
                  <c:v>31152</c:v>
                </c:pt>
                <c:pt idx="1842">
                  <c:v>31153</c:v>
                </c:pt>
                <c:pt idx="1843">
                  <c:v>31154</c:v>
                </c:pt>
                <c:pt idx="1844">
                  <c:v>31155</c:v>
                </c:pt>
                <c:pt idx="1845">
                  <c:v>31156</c:v>
                </c:pt>
                <c:pt idx="1846">
                  <c:v>31157</c:v>
                </c:pt>
                <c:pt idx="1847">
                  <c:v>31158</c:v>
                </c:pt>
                <c:pt idx="1848">
                  <c:v>31159</c:v>
                </c:pt>
                <c:pt idx="1849">
                  <c:v>31160</c:v>
                </c:pt>
                <c:pt idx="1850">
                  <c:v>31161</c:v>
                </c:pt>
                <c:pt idx="1851">
                  <c:v>31162</c:v>
                </c:pt>
                <c:pt idx="1852">
                  <c:v>31163</c:v>
                </c:pt>
                <c:pt idx="1853">
                  <c:v>31164</c:v>
                </c:pt>
                <c:pt idx="1854">
                  <c:v>31165</c:v>
                </c:pt>
                <c:pt idx="1855">
                  <c:v>31166</c:v>
                </c:pt>
                <c:pt idx="1856">
                  <c:v>31167</c:v>
                </c:pt>
                <c:pt idx="1857">
                  <c:v>31168</c:v>
                </c:pt>
                <c:pt idx="1858">
                  <c:v>31169</c:v>
                </c:pt>
                <c:pt idx="1859">
                  <c:v>31170</c:v>
                </c:pt>
                <c:pt idx="1860">
                  <c:v>31171</c:v>
                </c:pt>
                <c:pt idx="1861">
                  <c:v>31172</c:v>
                </c:pt>
                <c:pt idx="1862">
                  <c:v>31173</c:v>
                </c:pt>
                <c:pt idx="1863">
                  <c:v>31174</c:v>
                </c:pt>
                <c:pt idx="1864">
                  <c:v>31175</c:v>
                </c:pt>
                <c:pt idx="1865">
                  <c:v>31176</c:v>
                </c:pt>
                <c:pt idx="1866">
                  <c:v>31177</c:v>
                </c:pt>
                <c:pt idx="1867">
                  <c:v>31178</c:v>
                </c:pt>
                <c:pt idx="1868">
                  <c:v>31179</c:v>
                </c:pt>
                <c:pt idx="1869">
                  <c:v>31180</c:v>
                </c:pt>
                <c:pt idx="1870">
                  <c:v>31181</c:v>
                </c:pt>
                <c:pt idx="1871">
                  <c:v>31182</c:v>
                </c:pt>
                <c:pt idx="1872">
                  <c:v>31183</c:v>
                </c:pt>
                <c:pt idx="1873">
                  <c:v>31184</c:v>
                </c:pt>
                <c:pt idx="1874">
                  <c:v>31185</c:v>
                </c:pt>
                <c:pt idx="1875">
                  <c:v>31186</c:v>
                </c:pt>
                <c:pt idx="1876">
                  <c:v>31187</c:v>
                </c:pt>
                <c:pt idx="1877">
                  <c:v>31188</c:v>
                </c:pt>
                <c:pt idx="1878">
                  <c:v>31189</c:v>
                </c:pt>
                <c:pt idx="1879">
                  <c:v>31190</c:v>
                </c:pt>
                <c:pt idx="1880">
                  <c:v>31191</c:v>
                </c:pt>
                <c:pt idx="1881">
                  <c:v>31192</c:v>
                </c:pt>
                <c:pt idx="1882">
                  <c:v>31193</c:v>
                </c:pt>
                <c:pt idx="1883">
                  <c:v>31194</c:v>
                </c:pt>
                <c:pt idx="1884">
                  <c:v>31195</c:v>
                </c:pt>
                <c:pt idx="1885">
                  <c:v>31196</c:v>
                </c:pt>
                <c:pt idx="1886">
                  <c:v>31197</c:v>
                </c:pt>
                <c:pt idx="1887">
                  <c:v>31198</c:v>
                </c:pt>
                <c:pt idx="1888">
                  <c:v>31199</c:v>
                </c:pt>
                <c:pt idx="1889">
                  <c:v>31200</c:v>
                </c:pt>
                <c:pt idx="1890">
                  <c:v>31201</c:v>
                </c:pt>
                <c:pt idx="1891">
                  <c:v>31202</c:v>
                </c:pt>
                <c:pt idx="1892">
                  <c:v>31203</c:v>
                </c:pt>
                <c:pt idx="1893">
                  <c:v>31204</c:v>
                </c:pt>
                <c:pt idx="1894">
                  <c:v>31205</c:v>
                </c:pt>
                <c:pt idx="1895">
                  <c:v>31206</c:v>
                </c:pt>
                <c:pt idx="1896">
                  <c:v>31207</c:v>
                </c:pt>
                <c:pt idx="1897">
                  <c:v>31208</c:v>
                </c:pt>
                <c:pt idx="1898">
                  <c:v>31209</c:v>
                </c:pt>
                <c:pt idx="1899">
                  <c:v>31210</c:v>
                </c:pt>
                <c:pt idx="1900">
                  <c:v>31211</c:v>
                </c:pt>
                <c:pt idx="1901">
                  <c:v>31212</c:v>
                </c:pt>
                <c:pt idx="1902">
                  <c:v>31213</c:v>
                </c:pt>
                <c:pt idx="1903">
                  <c:v>31214</c:v>
                </c:pt>
                <c:pt idx="1904">
                  <c:v>31215</c:v>
                </c:pt>
                <c:pt idx="1905">
                  <c:v>31216</c:v>
                </c:pt>
                <c:pt idx="1906">
                  <c:v>31217</c:v>
                </c:pt>
                <c:pt idx="1907">
                  <c:v>31218</c:v>
                </c:pt>
                <c:pt idx="1908">
                  <c:v>31219</c:v>
                </c:pt>
                <c:pt idx="1909">
                  <c:v>31220</c:v>
                </c:pt>
                <c:pt idx="1910">
                  <c:v>31221</c:v>
                </c:pt>
                <c:pt idx="1911">
                  <c:v>31222</c:v>
                </c:pt>
                <c:pt idx="1912">
                  <c:v>31223</c:v>
                </c:pt>
                <c:pt idx="1913">
                  <c:v>31224</c:v>
                </c:pt>
                <c:pt idx="1914">
                  <c:v>31225</c:v>
                </c:pt>
                <c:pt idx="1915">
                  <c:v>31226</c:v>
                </c:pt>
                <c:pt idx="1916">
                  <c:v>31227</c:v>
                </c:pt>
                <c:pt idx="1917">
                  <c:v>31228</c:v>
                </c:pt>
                <c:pt idx="1918">
                  <c:v>31229</c:v>
                </c:pt>
                <c:pt idx="1919">
                  <c:v>31230</c:v>
                </c:pt>
                <c:pt idx="1920">
                  <c:v>31231</c:v>
                </c:pt>
                <c:pt idx="1921">
                  <c:v>31232</c:v>
                </c:pt>
                <c:pt idx="1922">
                  <c:v>31233</c:v>
                </c:pt>
                <c:pt idx="1923">
                  <c:v>31234</c:v>
                </c:pt>
                <c:pt idx="1924">
                  <c:v>31235</c:v>
                </c:pt>
                <c:pt idx="1925">
                  <c:v>31236</c:v>
                </c:pt>
                <c:pt idx="1926">
                  <c:v>31237</c:v>
                </c:pt>
                <c:pt idx="1927">
                  <c:v>31238</c:v>
                </c:pt>
                <c:pt idx="1928">
                  <c:v>31239</c:v>
                </c:pt>
                <c:pt idx="1929">
                  <c:v>31240</c:v>
                </c:pt>
                <c:pt idx="1930">
                  <c:v>31241</c:v>
                </c:pt>
                <c:pt idx="1931">
                  <c:v>31242</c:v>
                </c:pt>
                <c:pt idx="1932">
                  <c:v>31243</c:v>
                </c:pt>
                <c:pt idx="1933">
                  <c:v>31244</c:v>
                </c:pt>
                <c:pt idx="1934">
                  <c:v>31245</c:v>
                </c:pt>
                <c:pt idx="1935">
                  <c:v>31246</c:v>
                </c:pt>
                <c:pt idx="1936">
                  <c:v>31247</c:v>
                </c:pt>
                <c:pt idx="1937">
                  <c:v>31248</c:v>
                </c:pt>
                <c:pt idx="1938">
                  <c:v>31249</c:v>
                </c:pt>
                <c:pt idx="1939">
                  <c:v>31250</c:v>
                </c:pt>
                <c:pt idx="1940">
                  <c:v>31251</c:v>
                </c:pt>
                <c:pt idx="1941">
                  <c:v>31252</c:v>
                </c:pt>
                <c:pt idx="1942">
                  <c:v>31253</c:v>
                </c:pt>
                <c:pt idx="1943">
                  <c:v>31254</c:v>
                </c:pt>
                <c:pt idx="1944">
                  <c:v>31255</c:v>
                </c:pt>
                <c:pt idx="1945">
                  <c:v>31256</c:v>
                </c:pt>
                <c:pt idx="1946">
                  <c:v>31257</c:v>
                </c:pt>
                <c:pt idx="1947">
                  <c:v>31258</c:v>
                </c:pt>
                <c:pt idx="1948">
                  <c:v>31259</c:v>
                </c:pt>
                <c:pt idx="1949">
                  <c:v>31260</c:v>
                </c:pt>
                <c:pt idx="1950">
                  <c:v>31261</c:v>
                </c:pt>
                <c:pt idx="1951">
                  <c:v>31262</c:v>
                </c:pt>
                <c:pt idx="1952">
                  <c:v>31263</c:v>
                </c:pt>
                <c:pt idx="1953">
                  <c:v>31264</c:v>
                </c:pt>
                <c:pt idx="1954">
                  <c:v>31265</c:v>
                </c:pt>
                <c:pt idx="1955">
                  <c:v>31266</c:v>
                </c:pt>
                <c:pt idx="1956">
                  <c:v>31267</c:v>
                </c:pt>
                <c:pt idx="1957">
                  <c:v>31268</c:v>
                </c:pt>
                <c:pt idx="1958">
                  <c:v>31269</c:v>
                </c:pt>
                <c:pt idx="1959">
                  <c:v>31270</c:v>
                </c:pt>
                <c:pt idx="1960">
                  <c:v>31271</c:v>
                </c:pt>
                <c:pt idx="1961">
                  <c:v>31272</c:v>
                </c:pt>
                <c:pt idx="1962">
                  <c:v>31273</c:v>
                </c:pt>
                <c:pt idx="1963">
                  <c:v>31274</c:v>
                </c:pt>
                <c:pt idx="1964">
                  <c:v>31275</c:v>
                </c:pt>
                <c:pt idx="1965">
                  <c:v>31276</c:v>
                </c:pt>
                <c:pt idx="1966">
                  <c:v>31277</c:v>
                </c:pt>
                <c:pt idx="1967">
                  <c:v>31278</c:v>
                </c:pt>
                <c:pt idx="1968">
                  <c:v>31279</c:v>
                </c:pt>
                <c:pt idx="1969">
                  <c:v>31280</c:v>
                </c:pt>
                <c:pt idx="1970">
                  <c:v>31281</c:v>
                </c:pt>
                <c:pt idx="1971">
                  <c:v>31282</c:v>
                </c:pt>
                <c:pt idx="1972">
                  <c:v>31283</c:v>
                </c:pt>
                <c:pt idx="1973">
                  <c:v>31284</c:v>
                </c:pt>
                <c:pt idx="1974">
                  <c:v>31285</c:v>
                </c:pt>
                <c:pt idx="1975">
                  <c:v>31286</c:v>
                </c:pt>
                <c:pt idx="1976">
                  <c:v>31287</c:v>
                </c:pt>
                <c:pt idx="1977">
                  <c:v>31288</c:v>
                </c:pt>
                <c:pt idx="1978">
                  <c:v>31289</c:v>
                </c:pt>
                <c:pt idx="1979">
                  <c:v>31290</c:v>
                </c:pt>
                <c:pt idx="1980">
                  <c:v>31291</c:v>
                </c:pt>
                <c:pt idx="1981">
                  <c:v>31292</c:v>
                </c:pt>
                <c:pt idx="1982">
                  <c:v>31293</c:v>
                </c:pt>
                <c:pt idx="1983">
                  <c:v>31294</c:v>
                </c:pt>
                <c:pt idx="1984">
                  <c:v>31295</c:v>
                </c:pt>
                <c:pt idx="1985">
                  <c:v>31296</c:v>
                </c:pt>
                <c:pt idx="1986">
                  <c:v>31297</c:v>
                </c:pt>
                <c:pt idx="1987">
                  <c:v>31298</c:v>
                </c:pt>
                <c:pt idx="1988">
                  <c:v>31299</c:v>
                </c:pt>
                <c:pt idx="1989">
                  <c:v>31300</c:v>
                </c:pt>
                <c:pt idx="1990">
                  <c:v>31301</c:v>
                </c:pt>
                <c:pt idx="1991">
                  <c:v>31302</c:v>
                </c:pt>
                <c:pt idx="1992">
                  <c:v>31303</c:v>
                </c:pt>
                <c:pt idx="1993">
                  <c:v>31304</c:v>
                </c:pt>
                <c:pt idx="1994">
                  <c:v>31305</c:v>
                </c:pt>
                <c:pt idx="1995">
                  <c:v>31306</c:v>
                </c:pt>
                <c:pt idx="1996">
                  <c:v>31307</c:v>
                </c:pt>
                <c:pt idx="1997">
                  <c:v>31308</c:v>
                </c:pt>
                <c:pt idx="1998">
                  <c:v>31309</c:v>
                </c:pt>
                <c:pt idx="1999">
                  <c:v>31310</c:v>
                </c:pt>
                <c:pt idx="2000">
                  <c:v>31311</c:v>
                </c:pt>
                <c:pt idx="2001">
                  <c:v>31312</c:v>
                </c:pt>
                <c:pt idx="2002">
                  <c:v>31313</c:v>
                </c:pt>
                <c:pt idx="2003">
                  <c:v>31314</c:v>
                </c:pt>
                <c:pt idx="2004">
                  <c:v>31315</c:v>
                </c:pt>
                <c:pt idx="2005">
                  <c:v>31316</c:v>
                </c:pt>
                <c:pt idx="2006">
                  <c:v>31317</c:v>
                </c:pt>
                <c:pt idx="2007">
                  <c:v>31318</c:v>
                </c:pt>
                <c:pt idx="2008">
                  <c:v>31319</c:v>
                </c:pt>
                <c:pt idx="2009">
                  <c:v>31320</c:v>
                </c:pt>
                <c:pt idx="2010">
                  <c:v>31321</c:v>
                </c:pt>
                <c:pt idx="2011">
                  <c:v>31322</c:v>
                </c:pt>
                <c:pt idx="2012">
                  <c:v>31323</c:v>
                </c:pt>
                <c:pt idx="2013">
                  <c:v>31324</c:v>
                </c:pt>
                <c:pt idx="2014">
                  <c:v>31325</c:v>
                </c:pt>
                <c:pt idx="2015">
                  <c:v>31326</c:v>
                </c:pt>
                <c:pt idx="2016">
                  <c:v>31327</c:v>
                </c:pt>
                <c:pt idx="2017">
                  <c:v>31328</c:v>
                </c:pt>
                <c:pt idx="2018">
                  <c:v>31329</c:v>
                </c:pt>
                <c:pt idx="2019">
                  <c:v>31330</c:v>
                </c:pt>
                <c:pt idx="2020">
                  <c:v>31331</c:v>
                </c:pt>
                <c:pt idx="2021">
                  <c:v>31332</c:v>
                </c:pt>
                <c:pt idx="2022">
                  <c:v>31333</c:v>
                </c:pt>
                <c:pt idx="2023">
                  <c:v>31334</c:v>
                </c:pt>
                <c:pt idx="2024">
                  <c:v>31335</c:v>
                </c:pt>
                <c:pt idx="2025">
                  <c:v>31336</c:v>
                </c:pt>
                <c:pt idx="2026">
                  <c:v>31337</c:v>
                </c:pt>
                <c:pt idx="2027">
                  <c:v>31338</c:v>
                </c:pt>
                <c:pt idx="2028">
                  <c:v>31339</c:v>
                </c:pt>
                <c:pt idx="2029">
                  <c:v>31340</c:v>
                </c:pt>
                <c:pt idx="2030">
                  <c:v>31341</c:v>
                </c:pt>
                <c:pt idx="2031">
                  <c:v>31342</c:v>
                </c:pt>
                <c:pt idx="2032">
                  <c:v>31343</c:v>
                </c:pt>
                <c:pt idx="2033">
                  <c:v>31344</c:v>
                </c:pt>
                <c:pt idx="2034">
                  <c:v>31345</c:v>
                </c:pt>
                <c:pt idx="2035">
                  <c:v>31346</c:v>
                </c:pt>
                <c:pt idx="2036">
                  <c:v>31347</c:v>
                </c:pt>
                <c:pt idx="2037">
                  <c:v>31348</c:v>
                </c:pt>
                <c:pt idx="2038">
                  <c:v>31349</c:v>
                </c:pt>
                <c:pt idx="2039">
                  <c:v>31350</c:v>
                </c:pt>
                <c:pt idx="2040">
                  <c:v>31351</c:v>
                </c:pt>
                <c:pt idx="2041">
                  <c:v>31352</c:v>
                </c:pt>
                <c:pt idx="2042">
                  <c:v>31353</c:v>
                </c:pt>
                <c:pt idx="2043">
                  <c:v>31354</c:v>
                </c:pt>
                <c:pt idx="2044">
                  <c:v>31355</c:v>
                </c:pt>
                <c:pt idx="2045">
                  <c:v>31356</c:v>
                </c:pt>
                <c:pt idx="2046">
                  <c:v>31357</c:v>
                </c:pt>
                <c:pt idx="2047">
                  <c:v>31358</c:v>
                </c:pt>
                <c:pt idx="2048">
                  <c:v>31359</c:v>
                </c:pt>
                <c:pt idx="2049">
                  <c:v>31360</c:v>
                </c:pt>
                <c:pt idx="2050">
                  <c:v>31361</c:v>
                </c:pt>
                <c:pt idx="2051">
                  <c:v>31362</c:v>
                </c:pt>
                <c:pt idx="2052">
                  <c:v>31363</c:v>
                </c:pt>
                <c:pt idx="2053">
                  <c:v>31364</c:v>
                </c:pt>
                <c:pt idx="2054">
                  <c:v>31365</c:v>
                </c:pt>
                <c:pt idx="2055">
                  <c:v>31366</c:v>
                </c:pt>
                <c:pt idx="2056">
                  <c:v>31367</c:v>
                </c:pt>
                <c:pt idx="2057">
                  <c:v>31368</c:v>
                </c:pt>
                <c:pt idx="2058">
                  <c:v>31369</c:v>
                </c:pt>
                <c:pt idx="2059">
                  <c:v>31370</c:v>
                </c:pt>
                <c:pt idx="2060">
                  <c:v>31371</c:v>
                </c:pt>
                <c:pt idx="2061">
                  <c:v>31372</c:v>
                </c:pt>
                <c:pt idx="2062">
                  <c:v>31373</c:v>
                </c:pt>
                <c:pt idx="2063">
                  <c:v>31374</c:v>
                </c:pt>
                <c:pt idx="2064">
                  <c:v>31375</c:v>
                </c:pt>
                <c:pt idx="2065">
                  <c:v>31376</c:v>
                </c:pt>
                <c:pt idx="2066">
                  <c:v>31377</c:v>
                </c:pt>
                <c:pt idx="2067">
                  <c:v>31378</c:v>
                </c:pt>
                <c:pt idx="2068">
                  <c:v>31379</c:v>
                </c:pt>
                <c:pt idx="2069">
                  <c:v>31380</c:v>
                </c:pt>
                <c:pt idx="2070">
                  <c:v>31381</c:v>
                </c:pt>
                <c:pt idx="2071">
                  <c:v>31382</c:v>
                </c:pt>
                <c:pt idx="2072">
                  <c:v>31383</c:v>
                </c:pt>
                <c:pt idx="2073">
                  <c:v>31384</c:v>
                </c:pt>
                <c:pt idx="2074">
                  <c:v>31385</c:v>
                </c:pt>
                <c:pt idx="2075">
                  <c:v>31386</c:v>
                </c:pt>
                <c:pt idx="2076">
                  <c:v>31387</c:v>
                </c:pt>
                <c:pt idx="2077">
                  <c:v>31388</c:v>
                </c:pt>
                <c:pt idx="2078">
                  <c:v>31389</c:v>
                </c:pt>
                <c:pt idx="2079">
                  <c:v>31390</c:v>
                </c:pt>
                <c:pt idx="2080">
                  <c:v>31391</c:v>
                </c:pt>
                <c:pt idx="2081">
                  <c:v>31392</c:v>
                </c:pt>
                <c:pt idx="2082">
                  <c:v>31393</c:v>
                </c:pt>
                <c:pt idx="2083">
                  <c:v>31394</c:v>
                </c:pt>
                <c:pt idx="2084">
                  <c:v>31395</c:v>
                </c:pt>
                <c:pt idx="2085">
                  <c:v>31396</c:v>
                </c:pt>
                <c:pt idx="2086">
                  <c:v>31397</c:v>
                </c:pt>
                <c:pt idx="2087">
                  <c:v>31398</c:v>
                </c:pt>
                <c:pt idx="2088">
                  <c:v>31399</c:v>
                </c:pt>
                <c:pt idx="2089">
                  <c:v>31400</c:v>
                </c:pt>
                <c:pt idx="2090">
                  <c:v>31401</c:v>
                </c:pt>
                <c:pt idx="2091">
                  <c:v>31402</c:v>
                </c:pt>
                <c:pt idx="2092">
                  <c:v>31403</c:v>
                </c:pt>
                <c:pt idx="2093">
                  <c:v>31404</c:v>
                </c:pt>
                <c:pt idx="2094">
                  <c:v>31405</c:v>
                </c:pt>
                <c:pt idx="2095">
                  <c:v>31406</c:v>
                </c:pt>
                <c:pt idx="2096">
                  <c:v>31407</c:v>
                </c:pt>
                <c:pt idx="2097">
                  <c:v>31408</c:v>
                </c:pt>
                <c:pt idx="2098">
                  <c:v>31409</c:v>
                </c:pt>
                <c:pt idx="2099">
                  <c:v>31410</c:v>
                </c:pt>
                <c:pt idx="2100">
                  <c:v>31411</c:v>
                </c:pt>
                <c:pt idx="2101">
                  <c:v>31412</c:v>
                </c:pt>
                <c:pt idx="2102">
                  <c:v>31413</c:v>
                </c:pt>
                <c:pt idx="2103">
                  <c:v>31414</c:v>
                </c:pt>
                <c:pt idx="2104">
                  <c:v>31415</c:v>
                </c:pt>
                <c:pt idx="2105">
                  <c:v>31416</c:v>
                </c:pt>
                <c:pt idx="2106">
                  <c:v>31417</c:v>
                </c:pt>
                <c:pt idx="2107">
                  <c:v>31418</c:v>
                </c:pt>
                <c:pt idx="2108">
                  <c:v>31419</c:v>
                </c:pt>
                <c:pt idx="2109">
                  <c:v>31420</c:v>
                </c:pt>
                <c:pt idx="2110">
                  <c:v>31421</c:v>
                </c:pt>
                <c:pt idx="2111">
                  <c:v>31422</c:v>
                </c:pt>
                <c:pt idx="2112">
                  <c:v>31423</c:v>
                </c:pt>
                <c:pt idx="2113">
                  <c:v>31424</c:v>
                </c:pt>
                <c:pt idx="2114">
                  <c:v>31425</c:v>
                </c:pt>
                <c:pt idx="2115">
                  <c:v>31426</c:v>
                </c:pt>
                <c:pt idx="2116">
                  <c:v>31427</c:v>
                </c:pt>
                <c:pt idx="2117">
                  <c:v>31428</c:v>
                </c:pt>
                <c:pt idx="2118">
                  <c:v>31429</c:v>
                </c:pt>
                <c:pt idx="2119">
                  <c:v>31430</c:v>
                </c:pt>
                <c:pt idx="2120">
                  <c:v>31431</c:v>
                </c:pt>
                <c:pt idx="2121">
                  <c:v>31432</c:v>
                </c:pt>
                <c:pt idx="2122">
                  <c:v>31433</c:v>
                </c:pt>
                <c:pt idx="2123">
                  <c:v>31434</c:v>
                </c:pt>
                <c:pt idx="2124">
                  <c:v>31435</c:v>
                </c:pt>
                <c:pt idx="2125">
                  <c:v>31436</c:v>
                </c:pt>
                <c:pt idx="2126">
                  <c:v>31437</c:v>
                </c:pt>
                <c:pt idx="2127">
                  <c:v>31438</c:v>
                </c:pt>
                <c:pt idx="2128">
                  <c:v>31439</c:v>
                </c:pt>
                <c:pt idx="2129">
                  <c:v>31440</c:v>
                </c:pt>
                <c:pt idx="2130">
                  <c:v>31441</c:v>
                </c:pt>
                <c:pt idx="2131">
                  <c:v>31442</c:v>
                </c:pt>
                <c:pt idx="2132">
                  <c:v>31443</c:v>
                </c:pt>
                <c:pt idx="2133">
                  <c:v>31444</c:v>
                </c:pt>
                <c:pt idx="2134">
                  <c:v>31445</c:v>
                </c:pt>
                <c:pt idx="2135">
                  <c:v>31446</c:v>
                </c:pt>
                <c:pt idx="2136">
                  <c:v>31447</c:v>
                </c:pt>
                <c:pt idx="2137">
                  <c:v>31448</c:v>
                </c:pt>
                <c:pt idx="2138">
                  <c:v>31449</c:v>
                </c:pt>
                <c:pt idx="2139">
                  <c:v>31450</c:v>
                </c:pt>
                <c:pt idx="2140">
                  <c:v>31451</c:v>
                </c:pt>
                <c:pt idx="2141">
                  <c:v>31452</c:v>
                </c:pt>
                <c:pt idx="2142">
                  <c:v>31453</c:v>
                </c:pt>
                <c:pt idx="2143">
                  <c:v>31454</c:v>
                </c:pt>
                <c:pt idx="2144">
                  <c:v>31455</c:v>
                </c:pt>
                <c:pt idx="2145">
                  <c:v>31456</c:v>
                </c:pt>
                <c:pt idx="2146">
                  <c:v>31457</c:v>
                </c:pt>
                <c:pt idx="2147">
                  <c:v>31458</c:v>
                </c:pt>
                <c:pt idx="2148">
                  <c:v>31459</c:v>
                </c:pt>
                <c:pt idx="2149">
                  <c:v>31460</c:v>
                </c:pt>
                <c:pt idx="2150">
                  <c:v>31461</c:v>
                </c:pt>
                <c:pt idx="2151">
                  <c:v>31462</c:v>
                </c:pt>
                <c:pt idx="2152">
                  <c:v>31463</c:v>
                </c:pt>
                <c:pt idx="2153">
                  <c:v>31464</c:v>
                </c:pt>
                <c:pt idx="2154">
                  <c:v>31465</c:v>
                </c:pt>
                <c:pt idx="2155">
                  <c:v>31466</c:v>
                </c:pt>
                <c:pt idx="2156">
                  <c:v>31467</c:v>
                </c:pt>
                <c:pt idx="2157">
                  <c:v>31468</c:v>
                </c:pt>
                <c:pt idx="2158">
                  <c:v>31469</c:v>
                </c:pt>
                <c:pt idx="2159">
                  <c:v>31470</c:v>
                </c:pt>
                <c:pt idx="2160">
                  <c:v>31471</c:v>
                </c:pt>
                <c:pt idx="2161">
                  <c:v>31472</c:v>
                </c:pt>
                <c:pt idx="2162">
                  <c:v>31473</c:v>
                </c:pt>
                <c:pt idx="2163">
                  <c:v>31474</c:v>
                </c:pt>
                <c:pt idx="2164">
                  <c:v>31475</c:v>
                </c:pt>
                <c:pt idx="2165">
                  <c:v>31476</c:v>
                </c:pt>
                <c:pt idx="2166">
                  <c:v>31477</c:v>
                </c:pt>
                <c:pt idx="2167">
                  <c:v>31478</c:v>
                </c:pt>
                <c:pt idx="2168">
                  <c:v>31479</c:v>
                </c:pt>
                <c:pt idx="2169">
                  <c:v>31480</c:v>
                </c:pt>
                <c:pt idx="2170">
                  <c:v>31481</c:v>
                </c:pt>
                <c:pt idx="2171">
                  <c:v>31482</c:v>
                </c:pt>
                <c:pt idx="2172">
                  <c:v>31483</c:v>
                </c:pt>
                <c:pt idx="2173">
                  <c:v>31484</c:v>
                </c:pt>
                <c:pt idx="2174">
                  <c:v>31485</c:v>
                </c:pt>
                <c:pt idx="2175">
                  <c:v>31486</c:v>
                </c:pt>
                <c:pt idx="2176">
                  <c:v>31487</c:v>
                </c:pt>
                <c:pt idx="2177">
                  <c:v>31488</c:v>
                </c:pt>
                <c:pt idx="2178">
                  <c:v>31489</c:v>
                </c:pt>
                <c:pt idx="2179">
                  <c:v>31490</c:v>
                </c:pt>
                <c:pt idx="2180">
                  <c:v>31491</c:v>
                </c:pt>
                <c:pt idx="2181">
                  <c:v>31492</c:v>
                </c:pt>
                <c:pt idx="2182">
                  <c:v>31493</c:v>
                </c:pt>
                <c:pt idx="2183">
                  <c:v>31494</c:v>
                </c:pt>
                <c:pt idx="2184">
                  <c:v>31495</c:v>
                </c:pt>
                <c:pt idx="2185">
                  <c:v>31496</c:v>
                </c:pt>
                <c:pt idx="2186">
                  <c:v>31497</c:v>
                </c:pt>
                <c:pt idx="2187">
                  <c:v>31498</c:v>
                </c:pt>
                <c:pt idx="2188">
                  <c:v>31499</c:v>
                </c:pt>
                <c:pt idx="2189">
                  <c:v>31500</c:v>
                </c:pt>
                <c:pt idx="2190">
                  <c:v>31501</c:v>
                </c:pt>
                <c:pt idx="2191">
                  <c:v>31502</c:v>
                </c:pt>
                <c:pt idx="2192">
                  <c:v>31503</c:v>
                </c:pt>
                <c:pt idx="2193">
                  <c:v>31504</c:v>
                </c:pt>
                <c:pt idx="2194">
                  <c:v>31505</c:v>
                </c:pt>
                <c:pt idx="2195">
                  <c:v>31506</c:v>
                </c:pt>
                <c:pt idx="2196">
                  <c:v>31507</c:v>
                </c:pt>
                <c:pt idx="2197">
                  <c:v>31508</c:v>
                </c:pt>
                <c:pt idx="2198">
                  <c:v>31509</c:v>
                </c:pt>
                <c:pt idx="2199">
                  <c:v>31510</c:v>
                </c:pt>
                <c:pt idx="2200">
                  <c:v>31511</c:v>
                </c:pt>
                <c:pt idx="2201">
                  <c:v>31512</c:v>
                </c:pt>
                <c:pt idx="2202">
                  <c:v>31513</c:v>
                </c:pt>
                <c:pt idx="2203">
                  <c:v>31514</c:v>
                </c:pt>
                <c:pt idx="2204">
                  <c:v>31515</c:v>
                </c:pt>
                <c:pt idx="2205">
                  <c:v>31516</c:v>
                </c:pt>
                <c:pt idx="2206">
                  <c:v>31517</c:v>
                </c:pt>
                <c:pt idx="2207">
                  <c:v>31518</c:v>
                </c:pt>
                <c:pt idx="2208">
                  <c:v>31519</c:v>
                </c:pt>
                <c:pt idx="2209">
                  <c:v>31520</c:v>
                </c:pt>
                <c:pt idx="2210">
                  <c:v>31521</c:v>
                </c:pt>
                <c:pt idx="2211">
                  <c:v>31522</c:v>
                </c:pt>
                <c:pt idx="2212">
                  <c:v>31523</c:v>
                </c:pt>
                <c:pt idx="2213">
                  <c:v>31524</c:v>
                </c:pt>
                <c:pt idx="2214">
                  <c:v>31525</c:v>
                </c:pt>
                <c:pt idx="2215">
                  <c:v>31526</c:v>
                </c:pt>
                <c:pt idx="2216">
                  <c:v>31527</c:v>
                </c:pt>
                <c:pt idx="2217">
                  <c:v>31528</c:v>
                </c:pt>
                <c:pt idx="2218">
                  <c:v>31529</c:v>
                </c:pt>
                <c:pt idx="2219">
                  <c:v>31530</c:v>
                </c:pt>
                <c:pt idx="2220">
                  <c:v>31531</c:v>
                </c:pt>
                <c:pt idx="2221">
                  <c:v>31532</c:v>
                </c:pt>
                <c:pt idx="2222">
                  <c:v>31533</c:v>
                </c:pt>
                <c:pt idx="2223">
                  <c:v>31534</c:v>
                </c:pt>
                <c:pt idx="2224">
                  <c:v>31535</c:v>
                </c:pt>
                <c:pt idx="2225">
                  <c:v>31536</c:v>
                </c:pt>
                <c:pt idx="2226">
                  <c:v>31537</c:v>
                </c:pt>
                <c:pt idx="2227">
                  <c:v>31538</c:v>
                </c:pt>
                <c:pt idx="2228">
                  <c:v>31539</c:v>
                </c:pt>
                <c:pt idx="2229">
                  <c:v>31540</c:v>
                </c:pt>
                <c:pt idx="2230">
                  <c:v>31541</c:v>
                </c:pt>
                <c:pt idx="2231">
                  <c:v>31542</c:v>
                </c:pt>
                <c:pt idx="2232">
                  <c:v>31543</c:v>
                </c:pt>
                <c:pt idx="2233">
                  <c:v>31544</c:v>
                </c:pt>
                <c:pt idx="2234">
                  <c:v>31545</c:v>
                </c:pt>
                <c:pt idx="2235">
                  <c:v>31546</c:v>
                </c:pt>
                <c:pt idx="2236">
                  <c:v>31547</c:v>
                </c:pt>
                <c:pt idx="2237">
                  <c:v>31548</c:v>
                </c:pt>
                <c:pt idx="2238">
                  <c:v>31549</c:v>
                </c:pt>
                <c:pt idx="2239">
                  <c:v>31550</c:v>
                </c:pt>
                <c:pt idx="2240">
                  <c:v>31551</c:v>
                </c:pt>
                <c:pt idx="2241">
                  <c:v>31552</c:v>
                </c:pt>
                <c:pt idx="2242">
                  <c:v>31553</c:v>
                </c:pt>
                <c:pt idx="2243">
                  <c:v>31554</c:v>
                </c:pt>
                <c:pt idx="2244">
                  <c:v>31555</c:v>
                </c:pt>
                <c:pt idx="2245">
                  <c:v>31556</c:v>
                </c:pt>
                <c:pt idx="2246">
                  <c:v>31557</c:v>
                </c:pt>
                <c:pt idx="2247">
                  <c:v>31558</c:v>
                </c:pt>
                <c:pt idx="2248">
                  <c:v>31559</c:v>
                </c:pt>
                <c:pt idx="2249">
                  <c:v>31560</c:v>
                </c:pt>
                <c:pt idx="2250">
                  <c:v>31561</c:v>
                </c:pt>
                <c:pt idx="2251">
                  <c:v>31562</c:v>
                </c:pt>
                <c:pt idx="2252">
                  <c:v>31563</c:v>
                </c:pt>
                <c:pt idx="2253">
                  <c:v>31564</c:v>
                </c:pt>
                <c:pt idx="2254">
                  <c:v>31565</c:v>
                </c:pt>
                <c:pt idx="2255">
                  <c:v>31566</c:v>
                </c:pt>
                <c:pt idx="2256">
                  <c:v>31567</c:v>
                </c:pt>
                <c:pt idx="2257">
                  <c:v>31568</c:v>
                </c:pt>
                <c:pt idx="2258">
                  <c:v>31569</c:v>
                </c:pt>
                <c:pt idx="2259">
                  <c:v>31570</c:v>
                </c:pt>
                <c:pt idx="2260">
                  <c:v>31571</c:v>
                </c:pt>
                <c:pt idx="2261">
                  <c:v>31572</c:v>
                </c:pt>
                <c:pt idx="2262">
                  <c:v>31573</c:v>
                </c:pt>
                <c:pt idx="2263">
                  <c:v>31574</c:v>
                </c:pt>
                <c:pt idx="2264">
                  <c:v>31575</c:v>
                </c:pt>
                <c:pt idx="2265">
                  <c:v>31576</c:v>
                </c:pt>
                <c:pt idx="2266">
                  <c:v>31577</c:v>
                </c:pt>
                <c:pt idx="2267">
                  <c:v>31578</c:v>
                </c:pt>
                <c:pt idx="2268">
                  <c:v>31579</c:v>
                </c:pt>
                <c:pt idx="2269">
                  <c:v>31580</c:v>
                </c:pt>
                <c:pt idx="2270">
                  <c:v>31581</c:v>
                </c:pt>
                <c:pt idx="2271">
                  <c:v>31582</c:v>
                </c:pt>
                <c:pt idx="2272">
                  <c:v>31583</c:v>
                </c:pt>
                <c:pt idx="2273">
                  <c:v>31584</c:v>
                </c:pt>
                <c:pt idx="2274">
                  <c:v>31585</c:v>
                </c:pt>
                <c:pt idx="2275">
                  <c:v>31586</c:v>
                </c:pt>
                <c:pt idx="2276">
                  <c:v>31587</c:v>
                </c:pt>
                <c:pt idx="2277">
                  <c:v>31588</c:v>
                </c:pt>
                <c:pt idx="2278">
                  <c:v>31589</c:v>
                </c:pt>
                <c:pt idx="2279">
                  <c:v>31590</c:v>
                </c:pt>
                <c:pt idx="2280">
                  <c:v>31591</c:v>
                </c:pt>
                <c:pt idx="2281">
                  <c:v>31592</c:v>
                </c:pt>
                <c:pt idx="2282">
                  <c:v>31593</c:v>
                </c:pt>
                <c:pt idx="2283">
                  <c:v>31594</c:v>
                </c:pt>
                <c:pt idx="2284">
                  <c:v>31595</c:v>
                </c:pt>
                <c:pt idx="2285">
                  <c:v>31596</c:v>
                </c:pt>
                <c:pt idx="2286">
                  <c:v>31597</c:v>
                </c:pt>
                <c:pt idx="2287">
                  <c:v>31598</c:v>
                </c:pt>
                <c:pt idx="2288">
                  <c:v>31599</c:v>
                </c:pt>
                <c:pt idx="2289">
                  <c:v>31600</c:v>
                </c:pt>
                <c:pt idx="2290">
                  <c:v>31601</c:v>
                </c:pt>
                <c:pt idx="2291">
                  <c:v>31602</c:v>
                </c:pt>
                <c:pt idx="2292">
                  <c:v>31603</c:v>
                </c:pt>
                <c:pt idx="2293">
                  <c:v>31604</c:v>
                </c:pt>
                <c:pt idx="2294">
                  <c:v>31605</c:v>
                </c:pt>
                <c:pt idx="2295">
                  <c:v>31606</c:v>
                </c:pt>
                <c:pt idx="2296">
                  <c:v>31607</c:v>
                </c:pt>
                <c:pt idx="2297">
                  <c:v>31608</c:v>
                </c:pt>
                <c:pt idx="2298">
                  <c:v>31609</c:v>
                </c:pt>
                <c:pt idx="2299">
                  <c:v>31610</c:v>
                </c:pt>
                <c:pt idx="2300">
                  <c:v>31611</c:v>
                </c:pt>
                <c:pt idx="2301">
                  <c:v>31612</c:v>
                </c:pt>
                <c:pt idx="2302">
                  <c:v>31613</c:v>
                </c:pt>
                <c:pt idx="2303">
                  <c:v>31614</c:v>
                </c:pt>
                <c:pt idx="2304">
                  <c:v>31615</c:v>
                </c:pt>
                <c:pt idx="2305">
                  <c:v>31616</c:v>
                </c:pt>
                <c:pt idx="2306">
                  <c:v>31617</c:v>
                </c:pt>
                <c:pt idx="2307">
                  <c:v>31618</c:v>
                </c:pt>
                <c:pt idx="2308">
                  <c:v>31619</c:v>
                </c:pt>
                <c:pt idx="2309">
                  <c:v>31620</c:v>
                </c:pt>
                <c:pt idx="2310">
                  <c:v>31621</c:v>
                </c:pt>
                <c:pt idx="2311">
                  <c:v>31622</c:v>
                </c:pt>
                <c:pt idx="2312">
                  <c:v>31623</c:v>
                </c:pt>
                <c:pt idx="2313">
                  <c:v>31624</c:v>
                </c:pt>
                <c:pt idx="2314">
                  <c:v>31625</c:v>
                </c:pt>
                <c:pt idx="2315">
                  <c:v>31626</c:v>
                </c:pt>
                <c:pt idx="2316">
                  <c:v>31627</c:v>
                </c:pt>
                <c:pt idx="2317">
                  <c:v>31628</c:v>
                </c:pt>
                <c:pt idx="2318">
                  <c:v>31629</c:v>
                </c:pt>
                <c:pt idx="2319">
                  <c:v>31630</c:v>
                </c:pt>
                <c:pt idx="2320">
                  <c:v>31631</c:v>
                </c:pt>
                <c:pt idx="2321">
                  <c:v>31632</c:v>
                </c:pt>
                <c:pt idx="2322">
                  <c:v>31633</c:v>
                </c:pt>
                <c:pt idx="2323">
                  <c:v>31634</c:v>
                </c:pt>
                <c:pt idx="2324">
                  <c:v>31635</c:v>
                </c:pt>
                <c:pt idx="2325">
                  <c:v>31636</c:v>
                </c:pt>
                <c:pt idx="2326">
                  <c:v>31637</c:v>
                </c:pt>
                <c:pt idx="2327">
                  <c:v>31638</c:v>
                </c:pt>
                <c:pt idx="2328">
                  <c:v>31639</c:v>
                </c:pt>
                <c:pt idx="2329">
                  <c:v>31640</c:v>
                </c:pt>
                <c:pt idx="2330">
                  <c:v>31641</c:v>
                </c:pt>
                <c:pt idx="2331">
                  <c:v>31642</c:v>
                </c:pt>
                <c:pt idx="2332">
                  <c:v>31643</c:v>
                </c:pt>
                <c:pt idx="2333">
                  <c:v>31644</c:v>
                </c:pt>
                <c:pt idx="2334">
                  <c:v>31645</c:v>
                </c:pt>
                <c:pt idx="2335">
                  <c:v>31646</c:v>
                </c:pt>
                <c:pt idx="2336">
                  <c:v>31647</c:v>
                </c:pt>
                <c:pt idx="2337">
                  <c:v>31648</c:v>
                </c:pt>
                <c:pt idx="2338">
                  <c:v>31649</c:v>
                </c:pt>
                <c:pt idx="2339">
                  <c:v>31650</c:v>
                </c:pt>
                <c:pt idx="2340">
                  <c:v>31651</c:v>
                </c:pt>
                <c:pt idx="2341">
                  <c:v>31652</c:v>
                </c:pt>
                <c:pt idx="2342">
                  <c:v>31653</c:v>
                </c:pt>
                <c:pt idx="2343">
                  <c:v>31654</c:v>
                </c:pt>
                <c:pt idx="2344">
                  <c:v>31655</c:v>
                </c:pt>
                <c:pt idx="2345">
                  <c:v>31656</c:v>
                </c:pt>
                <c:pt idx="2346">
                  <c:v>31657</c:v>
                </c:pt>
                <c:pt idx="2347">
                  <c:v>31658</c:v>
                </c:pt>
                <c:pt idx="2348">
                  <c:v>31659</c:v>
                </c:pt>
                <c:pt idx="2349">
                  <c:v>31660</c:v>
                </c:pt>
                <c:pt idx="2350">
                  <c:v>31661</c:v>
                </c:pt>
                <c:pt idx="2351">
                  <c:v>31662</c:v>
                </c:pt>
                <c:pt idx="2352">
                  <c:v>31663</c:v>
                </c:pt>
                <c:pt idx="2353">
                  <c:v>31664</c:v>
                </c:pt>
                <c:pt idx="2354">
                  <c:v>31665</c:v>
                </c:pt>
                <c:pt idx="2355">
                  <c:v>31666</c:v>
                </c:pt>
                <c:pt idx="2356">
                  <c:v>31667</c:v>
                </c:pt>
                <c:pt idx="2357">
                  <c:v>31668</c:v>
                </c:pt>
                <c:pt idx="2358">
                  <c:v>31669</c:v>
                </c:pt>
                <c:pt idx="2359">
                  <c:v>31670</c:v>
                </c:pt>
                <c:pt idx="2360">
                  <c:v>31671</c:v>
                </c:pt>
                <c:pt idx="2361">
                  <c:v>31672</c:v>
                </c:pt>
                <c:pt idx="2362">
                  <c:v>31673</c:v>
                </c:pt>
                <c:pt idx="2363">
                  <c:v>31674</c:v>
                </c:pt>
                <c:pt idx="2364">
                  <c:v>31675</c:v>
                </c:pt>
                <c:pt idx="2365">
                  <c:v>31676</c:v>
                </c:pt>
                <c:pt idx="2366">
                  <c:v>31677</c:v>
                </c:pt>
                <c:pt idx="2367">
                  <c:v>31678</c:v>
                </c:pt>
                <c:pt idx="2368">
                  <c:v>31679</c:v>
                </c:pt>
                <c:pt idx="2369">
                  <c:v>31680</c:v>
                </c:pt>
                <c:pt idx="2370">
                  <c:v>31681</c:v>
                </c:pt>
                <c:pt idx="2371">
                  <c:v>31682</c:v>
                </c:pt>
                <c:pt idx="2372">
                  <c:v>31683</c:v>
                </c:pt>
                <c:pt idx="2373">
                  <c:v>31684</c:v>
                </c:pt>
                <c:pt idx="2374">
                  <c:v>31685</c:v>
                </c:pt>
                <c:pt idx="2375">
                  <c:v>31686</c:v>
                </c:pt>
                <c:pt idx="2376">
                  <c:v>31687</c:v>
                </c:pt>
                <c:pt idx="2377">
                  <c:v>31688</c:v>
                </c:pt>
                <c:pt idx="2378">
                  <c:v>31689</c:v>
                </c:pt>
                <c:pt idx="2379">
                  <c:v>31690</c:v>
                </c:pt>
                <c:pt idx="2380">
                  <c:v>31691</c:v>
                </c:pt>
                <c:pt idx="2381">
                  <c:v>31692</c:v>
                </c:pt>
                <c:pt idx="2382">
                  <c:v>31693</c:v>
                </c:pt>
                <c:pt idx="2383">
                  <c:v>31694</c:v>
                </c:pt>
                <c:pt idx="2384">
                  <c:v>31695</c:v>
                </c:pt>
                <c:pt idx="2385">
                  <c:v>31696</c:v>
                </c:pt>
                <c:pt idx="2386">
                  <c:v>31697</c:v>
                </c:pt>
                <c:pt idx="2387">
                  <c:v>31698</c:v>
                </c:pt>
                <c:pt idx="2388">
                  <c:v>31699</c:v>
                </c:pt>
                <c:pt idx="2389">
                  <c:v>31700</c:v>
                </c:pt>
                <c:pt idx="2390">
                  <c:v>31701</c:v>
                </c:pt>
                <c:pt idx="2391">
                  <c:v>31702</c:v>
                </c:pt>
                <c:pt idx="2392">
                  <c:v>31703</c:v>
                </c:pt>
                <c:pt idx="2393">
                  <c:v>31704</c:v>
                </c:pt>
                <c:pt idx="2394">
                  <c:v>31705</c:v>
                </c:pt>
                <c:pt idx="2395">
                  <c:v>31706</c:v>
                </c:pt>
                <c:pt idx="2396">
                  <c:v>31707</c:v>
                </c:pt>
                <c:pt idx="2397">
                  <c:v>31708</c:v>
                </c:pt>
                <c:pt idx="2398">
                  <c:v>31709</c:v>
                </c:pt>
                <c:pt idx="2399">
                  <c:v>31710</c:v>
                </c:pt>
                <c:pt idx="2400">
                  <c:v>31711</c:v>
                </c:pt>
                <c:pt idx="2401">
                  <c:v>31712</c:v>
                </c:pt>
                <c:pt idx="2402">
                  <c:v>31713</c:v>
                </c:pt>
                <c:pt idx="2403">
                  <c:v>31714</c:v>
                </c:pt>
                <c:pt idx="2404">
                  <c:v>31715</c:v>
                </c:pt>
                <c:pt idx="2405">
                  <c:v>31716</c:v>
                </c:pt>
                <c:pt idx="2406">
                  <c:v>31717</c:v>
                </c:pt>
                <c:pt idx="2407">
                  <c:v>31718</c:v>
                </c:pt>
                <c:pt idx="2408">
                  <c:v>31719</c:v>
                </c:pt>
                <c:pt idx="2409">
                  <c:v>31720</c:v>
                </c:pt>
                <c:pt idx="2410">
                  <c:v>31721</c:v>
                </c:pt>
                <c:pt idx="2411">
                  <c:v>31722</c:v>
                </c:pt>
                <c:pt idx="2412">
                  <c:v>31723</c:v>
                </c:pt>
                <c:pt idx="2413">
                  <c:v>31724</c:v>
                </c:pt>
                <c:pt idx="2414">
                  <c:v>31725</c:v>
                </c:pt>
                <c:pt idx="2415">
                  <c:v>31726</c:v>
                </c:pt>
                <c:pt idx="2416">
                  <c:v>31727</c:v>
                </c:pt>
                <c:pt idx="2417">
                  <c:v>31728</c:v>
                </c:pt>
                <c:pt idx="2418">
                  <c:v>31729</c:v>
                </c:pt>
                <c:pt idx="2419">
                  <c:v>31730</c:v>
                </c:pt>
                <c:pt idx="2420">
                  <c:v>31731</c:v>
                </c:pt>
                <c:pt idx="2421">
                  <c:v>31732</c:v>
                </c:pt>
                <c:pt idx="2422">
                  <c:v>31733</c:v>
                </c:pt>
                <c:pt idx="2423">
                  <c:v>31734</c:v>
                </c:pt>
                <c:pt idx="2424">
                  <c:v>31735</c:v>
                </c:pt>
                <c:pt idx="2425">
                  <c:v>31736</c:v>
                </c:pt>
                <c:pt idx="2426">
                  <c:v>31737</c:v>
                </c:pt>
                <c:pt idx="2427">
                  <c:v>31738</c:v>
                </c:pt>
                <c:pt idx="2428">
                  <c:v>31739</c:v>
                </c:pt>
                <c:pt idx="2429">
                  <c:v>31740</c:v>
                </c:pt>
                <c:pt idx="2430">
                  <c:v>31741</c:v>
                </c:pt>
                <c:pt idx="2431">
                  <c:v>31742</c:v>
                </c:pt>
                <c:pt idx="2432">
                  <c:v>31743</c:v>
                </c:pt>
                <c:pt idx="2433">
                  <c:v>31744</c:v>
                </c:pt>
                <c:pt idx="2434">
                  <c:v>31745</c:v>
                </c:pt>
                <c:pt idx="2435">
                  <c:v>31746</c:v>
                </c:pt>
                <c:pt idx="2436">
                  <c:v>31747</c:v>
                </c:pt>
                <c:pt idx="2437">
                  <c:v>31748</c:v>
                </c:pt>
                <c:pt idx="2438">
                  <c:v>31749</c:v>
                </c:pt>
                <c:pt idx="2439">
                  <c:v>31750</c:v>
                </c:pt>
                <c:pt idx="2440">
                  <c:v>31751</c:v>
                </c:pt>
                <c:pt idx="2441">
                  <c:v>31752</c:v>
                </c:pt>
                <c:pt idx="2442">
                  <c:v>31753</c:v>
                </c:pt>
                <c:pt idx="2443">
                  <c:v>31754</c:v>
                </c:pt>
                <c:pt idx="2444">
                  <c:v>31755</c:v>
                </c:pt>
                <c:pt idx="2445">
                  <c:v>31756</c:v>
                </c:pt>
                <c:pt idx="2446">
                  <c:v>31757</c:v>
                </c:pt>
                <c:pt idx="2447">
                  <c:v>31758</c:v>
                </c:pt>
                <c:pt idx="2448">
                  <c:v>31759</c:v>
                </c:pt>
                <c:pt idx="2449">
                  <c:v>31760</c:v>
                </c:pt>
                <c:pt idx="2450">
                  <c:v>31761</c:v>
                </c:pt>
                <c:pt idx="2451">
                  <c:v>31762</c:v>
                </c:pt>
                <c:pt idx="2452">
                  <c:v>31763</c:v>
                </c:pt>
                <c:pt idx="2453">
                  <c:v>31764</c:v>
                </c:pt>
                <c:pt idx="2454">
                  <c:v>31765</c:v>
                </c:pt>
                <c:pt idx="2455">
                  <c:v>31766</c:v>
                </c:pt>
                <c:pt idx="2456">
                  <c:v>31767</c:v>
                </c:pt>
                <c:pt idx="2457">
                  <c:v>31768</c:v>
                </c:pt>
                <c:pt idx="2458">
                  <c:v>31769</c:v>
                </c:pt>
                <c:pt idx="2459">
                  <c:v>31770</c:v>
                </c:pt>
                <c:pt idx="2460">
                  <c:v>31771</c:v>
                </c:pt>
                <c:pt idx="2461">
                  <c:v>31772</c:v>
                </c:pt>
                <c:pt idx="2462">
                  <c:v>31773</c:v>
                </c:pt>
                <c:pt idx="2463">
                  <c:v>31774</c:v>
                </c:pt>
                <c:pt idx="2464">
                  <c:v>31775</c:v>
                </c:pt>
                <c:pt idx="2465">
                  <c:v>31776</c:v>
                </c:pt>
                <c:pt idx="2466">
                  <c:v>31777</c:v>
                </c:pt>
                <c:pt idx="2467">
                  <c:v>31778</c:v>
                </c:pt>
                <c:pt idx="2468">
                  <c:v>31779</c:v>
                </c:pt>
                <c:pt idx="2469">
                  <c:v>31780</c:v>
                </c:pt>
                <c:pt idx="2470">
                  <c:v>31781</c:v>
                </c:pt>
                <c:pt idx="2471">
                  <c:v>31782</c:v>
                </c:pt>
                <c:pt idx="2472">
                  <c:v>31783</c:v>
                </c:pt>
                <c:pt idx="2473">
                  <c:v>31784</c:v>
                </c:pt>
                <c:pt idx="2474">
                  <c:v>31785</c:v>
                </c:pt>
                <c:pt idx="2475">
                  <c:v>31786</c:v>
                </c:pt>
                <c:pt idx="2476">
                  <c:v>31787</c:v>
                </c:pt>
                <c:pt idx="2477">
                  <c:v>31788</c:v>
                </c:pt>
                <c:pt idx="2478">
                  <c:v>31789</c:v>
                </c:pt>
                <c:pt idx="2479">
                  <c:v>31790</c:v>
                </c:pt>
                <c:pt idx="2480">
                  <c:v>31791</c:v>
                </c:pt>
                <c:pt idx="2481">
                  <c:v>31792</c:v>
                </c:pt>
                <c:pt idx="2482">
                  <c:v>31793</c:v>
                </c:pt>
                <c:pt idx="2483">
                  <c:v>31794</c:v>
                </c:pt>
                <c:pt idx="2484">
                  <c:v>31795</c:v>
                </c:pt>
                <c:pt idx="2485">
                  <c:v>31796</c:v>
                </c:pt>
                <c:pt idx="2486">
                  <c:v>31797</c:v>
                </c:pt>
                <c:pt idx="2487">
                  <c:v>31798</c:v>
                </c:pt>
                <c:pt idx="2488">
                  <c:v>31799</c:v>
                </c:pt>
                <c:pt idx="2489">
                  <c:v>31800</c:v>
                </c:pt>
                <c:pt idx="2490">
                  <c:v>31801</c:v>
                </c:pt>
                <c:pt idx="2491">
                  <c:v>31802</c:v>
                </c:pt>
                <c:pt idx="2492">
                  <c:v>31803</c:v>
                </c:pt>
                <c:pt idx="2493">
                  <c:v>31804</c:v>
                </c:pt>
                <c:pt idx="2494">
                  <c:v>31805</c:v>
                </c:pt>
                <c:pt idx="2495">
                  <c:v>31806</c:v>
                </c:pt>
                <c:pt idx="2496">
                  <c:v>31807</c:v>
                </c:pt>
                <c:pt idx="2497">
                  <c:v>31808</c:v>
                </c:pt>
                <c:pt idx="2498">
                  <c:v>31809</c:v>
                </c:pt>
                <c:pt idx="2499">
                  <c:v>31810</c:v>
                </c:pt>
                <c:pt idx="2500">
                  <c:v>31811</c:v>
                </c:pt>
                <c:pt idx="2501">
                  <c:v>31812</c:v>
                </c:pt>
                <c:pt idx="2502">
                  <c:v>31813</c:v>
                </c:pt>
                <c:pt idx="2503">
                  <c:v>31814</c:v>
                </c:pt>
                <c:pt idx="2504">
                  <c:v>31815</c:v>
                </c:pt>
                <c:pt idx="2505">
                  <c:v>31816</c:v>
                </c:pt>
                <c:pt idx="2506">
                  <c:v>31817</c:v>
                </c:pt>
                <c:pt idx="2507">
                  <c:v>31818</c:v>
                </c:pt>
                <c:pt idx="2508">
                  <c:v>31819</c:v>
                </c:pt>
                <c:pt idx="2509">
                  <c:v>31820</c:v>
                </c:pt>
                <c:pt idx="2510">
                  <c:v>31821</c:v>
                </c:pt>
                <c:pt idx="2511">
                  <c:v>31822</c:v>
                </c:pt>
                <c:pt idx="2512">
                  <c:v>31823</c:v>
                </c:pt>
                <c:pt idx="2513">
                  <c:v>31824</c:v>
                </c:pt>
                <c:pt idx="2514">
                  <c:v>31825</c:v>
                </c:pt>
                <c:pt idx="2515">
                  <c:v>31826</c:v>
                </c:pt>
                <c:pt idx="2516">
                  <c:v>31827</c:v>
                </c:pt>
                <c:pt idx="2517">
                  <c:v>31828</c:v>
                </c:pt>
                <c:pt idx="2518">
                  <c:v>31829</c:v>
                </c:pt>
                <c:pt idx="2519">
                  <c:v>31830</c:v>
                </c:pt>
                <c:pt idx="2520">
                  <c:v>31831</c:v>
                </c:pt>
                <c:pt idx="2521">
                  <c:v>31832</c:v>
                </c:pt>
                <c:pt idx="2522">
                  <c:v>31833</c:v>
                </c:pt>
                <c:pt idx="2523">
                  <c:v>31834</c:v>
                </c:pt>
                <c:pt idx="2524">
                  <c:v>31835</c:v>
                </c:pt>
                <c:pt idx="2525">
                  <c:v>31836</c:v>
                </c:pt>
                <c:pt idx="2526">
                  <c:v>31837</c:v>
                </c:pt>
                <c:pt idx="2527">
                  <c:v>31838</c:v>
                </c:pt>
                <c:pt idx="2528">
                  <c:v>31839</c:v>
                </c:pt>
                <c:pt idx="2529">
                  <c:v>31840</c:v>
                </c:pt>
                <c:pt idx="2530">
                  <c:v>31841</c:v>
                </c:pt>
                <c:pt idx="2531">
                  <c:v>31842</c:v>
                </c:pt>
                <c:pt idx="2532">
                  <c:v>31843</c:v>
                </c:pt>
                <c:pt idx="2533">
                  <c:v>31844</c:v>
                </c:pt>
                <c:pt idx="2534">
                  <c:v>31845</c:v>
                </c:pt>
                <c:pt idx="2535">
                  <c:v>31846</c:v>
                </c:pt>
                <c:pt idx="2536">
                  <c:v>31847</c:v>
                </c:pt>
                <c:pt idx="2537">
                  <c:v>31848</c:v>
                </c:pt>
                <c:pt idx="2538">
                  <c:v>31849</c:v>
                </c:pt>
                <c:pt idx="2539">
                  <c:v>31850</c:v>
                </c:pt>
                <c:pt idx="2540">
                  <c:v>31851</c:v>
                </c:pt>
                <c:pt idx="2541">
                  <c:v>31852</c:v>
                </c:pt>
                <c:pt idx="2542">
                  <c:v>31853</c:v>
                </c:pt>
                <c:pt idx="2543">
                  <c:v>31854</c:v>
                </c:pt>
                <c:pt idx="2544">
                  <c:v>31855</c:v>
                </c:pt>
                <c:pt idx="2545">
                  <c:v>31856</c:v>
                </c:pt>
                <c:pt idx="2546">
                  <c:v>31857</c:v>
                </c:pt>
                <c:pt idx="2547">
                  <c:v>31858</c:v>
                </c:pt>
                <c:pt idx="2548">
                  <c:v>31859</c:v>
                </c:pt>
                <c:pt idx="2549">
                  <c:v>31860</c:v>
                </c:pt>
                <c:pt idx="2550">
                  <c:v>31861</c:v>
                </c:pt>
                <c:pt idx="2551">
                  <c:v>31862</c:v>
                </c:pt>
                <c:pt idx="2552">
                  <c:v>31863</c:v>
                </c:pt>
                <c:pt idx="2553">
                  <c:v>31864</c:v>
                </c:pt>
                <c:pt idx="2554">
                  <c:v>31865</c:v>
                </c:pt>
                <c:pt idx="2555">
                  <c:v>31866</c:v>
                </c:pt>
                <c:pt idx="2556">
                  <c:v>31867</c:v>
                </c:pt>
                <c:pt idx="2557">
                  <c:v>31868</c:v>
                </c:pt>
                <c:pt idx="2558">
                  <c:v>31869</c:v>
                </c:pt>
                <c:pt idx="2559">
                  <c:v>31870</c:v>
                </c:pt>
                <c:pt idx="2560">
                  <c:v>31871</c:v>
                </c:pt>
                <c:pt idx="2561">
                  <c:v>31872</c:v>
                </c:pt>
                <c:pt idx="2562">
                  <c:v>31873</c:v>
                </c:pt>
                <c:pt idx="2563">
                  <c:v>31874</c:v>
                </c:pt>
                <c:pt idx="2564">
                  <c:v>31875</c:v>
                </c:pt>
                <c:pt idx="2565">
                  <c:v>31876</c:v>
                </c:pt>
                <c:pt idx="2566">
                  <c:v>31877</c:v>
                </c:pt>
                <c:pt idx="2567">
                  <c:v>31878</c:v>
                </c:pt>
                <c:pt idx="2568">
                  <c:v>31879</c:v>
                </c:pt>
                <c:pt idx="2569">
                  <c:v>31880</c:v>
                </c:pt>
                <c:pt idx="2570">
                  <c:v>31881</c:v>
                </c:pt>
                <c:pt idx="2571">
                  <c:v>31882</c:v>
                </c:pt>
                <c:pt idx="2572">
                  <c:v>31883</c:v>
                </c:pt>
                <c:pt idx="2573">
                  <c:v>31884</c:v>
                </c:pt>
                <c:pt idx="2574">
                  <c:v>31885</c:v>
                </c:pt>
                <c:pt idx="2575">
                  <c:v>31886</c:v>
                </c:pt>
                <c:pt idx="2576">
                  <c:v>31887</c:v>
                </c:pt>
                <c:pt idx="2577">
                  <c:v>31888</c:v>
                </c:pt>
                <c:pt idx="2578">
                  <c:v>31889</c:v>
                </c:pt>
                <c:pt idx="2579">
                  <c:v>31890</c:v>
                </c:pt>
                <c:pt idx="2580">
                  <c:v>31891</c:v>
                </c:pt>
                <c:pt idx="2581">
                  <c:v>31892</c:v>
                </c:pt>
                <c:pt idx="2582">
                  <c:v>31893</c:v>
                </c:pt>
                <c:pt idx="2583">
                  <c:v>31894</c:v>
                </c:pt>
                <c:pt idx="2584">
                  <c:v>31895</c:v>
                </c:pt>
                <c:pt idx="2585">
                  <c:v>31896</c:v>
                </c:pt>
                <c:pt idx="2586">
                  <c:v>31897</c:v>
                </c:pt>
                <c:pt idx="2587">
                  <c:v>31898</c:v>
                </c:pt>
                <c:pt idx="2588">
                  <c:v>31899</c:v>
                </c:pt>
                <c:pt idx="2589">
                  <c:v>31900</c:v>
                </c:pt>
                <c:pt idx="2590">
                  <c:v>31901</c:v>
                </c:pt>
                <c:pt idx="2591">
                  <c:v>31902</c:v>
                </c:pt>
                <c:pt idx="2592">
                  <c:v>31903</c:v>
                </c:pt>
                <c:pt idx="2593">
                  <c:v>31904</c:v>
                </c:pt>
                <c:pt idx="2594">
                  <c:v>31905</c:v>
                </c:pt>
                <c:pt idx="2595">
                  <c:v>31906</c:v>
                </c:pt>
                <c:pt idx="2596">
                  <c:v>31907</c:v>
                </c:pt>
                <c:pt idx="2597">
                  <c:v>31908</c:v>
                </c:pt>
                <c:pt idx="2598">
                  <c:v>31909</c:v>
                </c:pt>
                <c:pt idx="2599">
                  <c:v>31910</c:v>
                </c:pt>
                <c:pt idx="2600">
                  <c:v>31911</c:v>
                </c:pt>
                <c:pt idx="2601">
                  <c:v>31912</c:v>
                </c:pt>
                <c:pt idx="2602">
                  <c:v>31913</c:v>
                </c:pt>
                <c:pt idx="2603">
                  <c:v>31914</c:v>
                </c:pt>
                <c:pt idx="2604">
                  <c:v>31915</c:v>
                </c:pt>
                <c:pt idx="2605">
                  <c:v>31916</c:v>
                </c:pt>
                <c:pt idx="2606">
                  <c:v>31917</c:v>
                </c:pt>
                <c:pt idx="2607">
                  <c:v>31918</c:v>
                </c:pt>
                <c:pt idx="2608">
                  <c:v>31919</c:v>
                </c:pt>
                <c:pt idx="2609">
                  <c:v>31920</c:v>
                </c:pt>
                <c:pt idx="2610">
                  <c:v>31921</c:v>
                </c:pt>
                <c:pt idx="2611">
                  <c:v>31922</c:v>
                </c:pt>
                <c:pt idx="2612">
                  <c:v>31923</c:v>
                </c:pt>
                <c:pt idx="2613">
                  <c:v>31924</c:v>
                </c:pt>
                <c:pt idx="2614">
                  <c:v>31925</c:v>
                </c:pt>
                <c:pt idx="2615">
                  <c:v>31926</c:v>
                </c:pt>
                <c:pt idx="2616">
                  <c:v>31927</c:v>
                </c:pt>
                <c:pt idx="2617">
                  <c:v>31928</c:v>
                </c:pt>
                <c:pt idx="2618">
                  <c:v>31929</c:v>
                </c:pt>
                <c:pt idx="2619">
                  <c:v>31930</c:v>
                </c:pt>
                <c:pt idx="2620">
                  <c:v>31931</c:v>
                </c:pt>
                <c:pt idx="2621">
                  <c:v>31932</c:v>
                </c:pt>
                <c:pt idx="2622">
                  <c:v>31933</c:v>
                </c:pt>
                <c:pt idx="2623">
                  <c:v>31934</c:v>
                </c:pt>
                <c:pt idx="2624">
                  <c:v>31935</c:v>
                </c:pt>
                <c:pt idx="2625">
                  <c:v>31936</c:v>
                </c:pt>
                <c:pt idx="2626">
                  <c:v>31937</c:v>
                </c:pt>
                <c:pt idx="2627">
                  <c:v>31938</c:v>
                </c:pt>
                <c:pt idx="2628">
                  <c:v>31939</c:v>
                </c:pt>
                <c:pt idx="2629">
                  <c:v>31940</c:v>
                </c:pt>
                <c:pt idx="2630">
                  <c:v>31941</c:v>
                </c:pt>
                <c:pt idx="2631">
                  <c:v>31942</c:v>
                </c:pt>
                <c:pt idx="2632">
                  <c:v>31943</c:v>
                </c:pt>
                <c:pt idx="2633">
                  <c:v>31944</c:v>
                </c:pt>
                <c:pt idx="2634">
                  <c:v>31945</c:v>
                </c:pt>
                <c:pt idx="2635">
                  <c:v>31946</c:v>
                </c:pt>
                <c:pt idx="2636">
                  <c:v>31947</c:v>
                </c:pt>
                <c:pt idx="2637">
                  <c:v>31948</c:v>
                </c:pt>
                <c:pt idx="2638">
                  <c:v>31949</c:v>
                </c:pt>
                <c:pt idx="2639">
                  <c:v>31950</c:v>
                </c:pt>
                <c:pt idx="2640">
                  <c:v>31951</c:v>
                </c:pt>
                <c:pt idx="2641">
                  <c:v>31952</c:v>
                </c:pt>
                <c:pt idx="2642">
                  <c:v>31953</c:v>
                </c:pt>
                <c:pt idx="2643">
                  <c:v>31954</c:v>
                </c:pt>
                <c:pt idx="2644">
                  <c:v>31955</c:v>
                </c:pt>
                <c:pt idx="2645">
                  <c:v>31956</c:v>
                </c:pt>
                <c:pt idx="2646">
                  <c:v>31957</c:v>
                </c:pt>
                <c:pt idx="2647">
                  <c:v>31958</c:v>
                </c:pt>
                <c:pt idx="2648">
                  <c:v>31959</c:v>
                </c:pt>
                <c:pt idx="2649">
                  <c:v>31960</c:v>
                </c:pt>
                <c:pt idx="2650">
                  <c:v>31961</c:v>
                </c:pt>
                <c:pt idx="2651">
                  <c:v>31962</c:v>
                </c:pt>
                <c:pt idx="2652">
                  <c:v>31963</c:v>
                </c:pt>
                <c:pt idx="2653">
                  <c:v>31964</c:v>
                </c:pt>
                <c:pt idx="2654">
                  <c:v>31965</c:v>
                </c:pt>
                <c:pt idx="2655">
                  <c:v>31966</c:v>
                </c:pt>
                <c:pt idx="2656">
                  <c:v>31967</c:v>
                </c:pt>
                <c:pt idx="2657">
                  <c:v>31968</c:v>
                </c:pt>
                <c:pt idx="2658">
                  <c:v>31969</c:v>
                </c:pt>
                <c:pt idx="2659">
                  <c:v>31970</c:v>
                </c:pt>
                <c:pt idx="2660">
                  <c:v>31971</c:v>
                </c:pt>
                <c:pt idx="2661">
                  <c:v>31972</c:v>
                </c:pt>
                <c:pt idx="2662">
                  <c:v>31973</c:v>
                </c:pt>
                <c:pt idx="2663">
                  <c:v>31974</c:v>
                </c:pt>
                <c:pt idx="2664">
                  <c:v>31975</c:v>
                </c:pt>
                <c:pt idx="2665">
                  <c:v>31976</c:v>
                </c:pt>
                <c:pt idx="2666">
                  <c:v>31977</c:v>
                </c:pt>
                <c:pt idx="2667">
                  <c:v>31978</c:v>
                </c:pt>
                <c:pt idx="2668">
                  <c:v>31979</c:v>
                </c:pt>
                <c:pt idx="2669">
                  <c:v>31980</c:v>
                </c:pt>
                <c:pt idx="2670">
                  <c:v>31981</c:v>
                </c:pt>
                <c:pt idx="2671">
                  <c:v>31982</c:v>
                </c:pt>
                <c:pt idx="2672">
                  <c:v>31983</c:v>
                </c:pt>
                <c:pt idx="2673">
                  <c:v>31984</c:v>
                </c:pt>
                <c:pt idx="2674">
                  <c:v>31985</c:v>
                </c:pt>
                <c:pt idx="2675">
                  <c:v>31986</c:v>
                </c:pt>
                <c:pt idx="2676">
                  <c:v>31987</c:v>
                </c:pt>
                <c:pt idx="2677">
                  <c:v>31988</c:v>
                </c:pt>
                <c:pt idx="2678">
                  <c:v>31989</c:v>
                </c:pt>
                <c:pt idx="2679">
                  <c:v>31990</c:v>
                </c:pt>
                <c:pt idx="2680">
                  <c:v>31991</c:v>
                </c:pt>
                <c:pt idx="2681">
                  <c:v>31992</c:v>
                </c:pt>
                <c:pt idx="2682">
                  <c:v>31993</c:v>
                </c:pt>
                <c:pt idx="2683">
                  <c:v>31994</c:v>
                </c:pt>
                <c:pt idx="2684">
                  <c:v>31995</c:v>
                </c:pt>
                <c:pt idx="2685">
                  <c:v>31996</c:v>
                </c:pt>
                <c:pt idx="2686">
                  <c:v>31997</c:v>
                </c:pt>
                <c:pt idx="2687">
                  <c:v>31998</c:v>
                </c:pt>
                <c:pt idx="2688">
                  <c:v>31999</c:v>
                </c:pt>
                <c:pt idx="2689">
                  <c:v>32000</c:v>
                </c:pt>
                <c:pt idx="2690">
                  <c:v>32001</c:v>
                </c:pt>
                <c:pt idx="2691">
                  <c:v>32002</c:v>
                </c:pt>
                <c:pt idx="2692">
                  <c:v>32003</c:v>
                </c:pt>
                <c:pt idx="2693">
                  <c:v>32004</c:v>
                </c:pt>
                <c:pt idx="2694">
                  <c:v>32005</c:v>
                </c:pt>
                <c:pt idx="2695">
                  <c:v>32006</c:v>
                </c:pt>
                <c:pt idx="2696">
                  <c:v>32007</c:v>
                </c:pt>
                <c:pt idx="2697">
                  <c:v>32008</c:v>
                </c:pt>
                <c:pt idx="2698">
                  <c:v>32009</c:v>
                </c:pt>
                <c:pt idx="2699">
                  <c:v>32010</c:v>
                </c:pt>
                <c:pt idx="2700">
                  <c:v>32011</c:v>
                </c:pt>
                <c:pt idx="2701">
                  <c:v>32012</c:v>
                </c:pt>
                <c:pt idx="2702">
                  <c:v>32013</c:v>
                </c:pt>
                <c:pt idx="2703">
                  <c:v>32014</c:v>
                </c:pt>
                <c:pt idx="2704">
                  <c:v>32015</c:v>
                </c:pt>
                <c:pt idx="2705">
                  <c:v>32016</c:v>
                </c:pt>
                <c:pt idx="2706">
                  <c:v>32017</c:v>
                </c:pt>
                <c:pt idx="2707">
                  <c:v>32018</c:v>
                </c:pt>
                <c:pt idx="2708">
                  <c:v>32019</c:v>
                </c:pt>
                <c:pt idx="2709">
                  <c:v>32020</c:v>
                </c:pt>
                <c:pt idx="2710">
                  <c:v>32021</c:v>
                </c:pt>
                <c:pt idx="2711">
                  <c:v>32022</c:v>
                </c:pt>
                <c:pt idx="2712">
                  <c:v>32023</c:v>
                </c:pt>
                <c:pt idx="2713">
                  <c:v>32024</c:v>
                </c:pt>
                <c:pt idx="2714">
                  <c:v>32025</c:v>
                </c:pt>
                <c:pt idx="2715">
                  <c:v>32026</c:v>
                </c:pt>
                <c:pt idx="2716">
                  <c:v>32027</c:v>
                </c:pt>
                <c:pt idx="2717">
                  <c:v>32028</c:v>
                </c:pt>
                <c:pt idx="2718">
                  <c:v>32029</c:v>
                </c:pt>
                <c:pt idx="2719">
                  <c:v>32030</c:v>
                </c:pt>
                <c:pt idx="2720">
                  <c:v>32031</c:v>
                </c:pt>
                <c:pt idx="2721">
                  <c:v>32032</c:v>
                </c:pt>
                <c:pt idx="2722">
                  <c:v>32033</c:v>
                </c:pt>
                <c:pt idx="2723">
                  <c:v>32034</c:v>
                </c:pt>
                <c:pt idx="2724">
                  <c:v>32035</c:v>
                </c:pt>
                <c:pt idx="2725">
                  <c:v>32036</c:v>
                </c:pt>
                <c:pt idx="2726">
                  <c:v>32037</c:v>
                </c:pt>
                <c:pt idx="2727">
                  <c:v>32038</c:v>
                </c:pt>
                <c:pt idx="2728">
                  <c:v>32039</c:v>
                </c:pt>
                <c:pt idx="2729">
                  <c:v>32040</c:v>
                </c:pt>
                <c:pt idx="2730">
                  <c:v>32041</c:v>
                </c:pt>
                <c:pt idx="2731">
                  <c:v>32042</c:v>
                </c:pt>
                <c:pt idx="2732">
                  <c:v>32043</c:v>
                </c:pt>
                <c:pt idx="2733">
                  <c:v>32044</c:v>
                </c:pt>
                <c:pt idx="2734">
                  <c:v>32045</c:v>
                </c:pt>
                <c:pt idx="2735">
                  <c:v>32046</c:v>
                </c:pt>
                <c:pt idx="2736">
                  <c:v>32047</c:v>
                </c:pt>
                <c:pt idx="2737">
                  <c:v>32048</c:v>
                </c:pt>
                <c:pt idx="2738">
                  <c:v>32049</c:v>
                </c:pt>
                <c:pt idx="2739">
                  <c:v>32050</c:v>
                </c:pt>
                <c:pt idx="2740">
                  <c:v>32051</c:v>
                </c:pt>
                <c:pt idx="2741">
                  <c:v>32052</c:v>
                </c:pt>
                <c:pt idx="2742">
                  <c:v>32053</c:v>
                </c:pt>
                <c:pt idx="2743">
                  <c:v>32054</c:v>
                </c:pt>
                <c:pt idx="2744">
                  <c:v>32055</c:v>
                </c:pt>
                <c:pt idx="2745">
                  <c:v>32056</c:v>
                </c:pt>
                <c:pt idx="2746">
                  <c:v>32057</c:v>
                </c:pt>
                <c:pt idx="2747">
                  <c:v>32058</c:v>
                </c:pt>
                <c:pt idx="2748">
                  <c:v>32059</c:v>
                </c:pt>
                <c:pt idx="2749">
                  <c:v>32060</c:v>
                </c:pt>
                <c:pt idx="2750">
                  <c:v>32061</c:v>
                </c:pt>
                <c:pt idx="2751">
                  <c:v>32062</c:v>
                </c:pt>
                <c:pt idx="2752">
                  <c:v>32063</c:v>
                </c:pt>
                <c:pt idx="2753">
                  <c:v>32064</c:v>
                </c:pt>
                <c:pt idx="2754">
                  <c:v>32065</c:v>
                </c:pt>
                <c:pt idx="2755">
                  <c:v>32066</c:v>
                </c:pt>
                <c:pt idx="2756">
                  <c:v>32067</c:v>
                </c:pt>
                <c:pt idx="2757">
                  <c:v>32068</c:v>
                </c:pt>
                <c:pt idx="2758">
                  <c:v>32069</c:v>
                </c:pt>
                <c:pt idx="2759">
                  <c:v>32070</c:v>
                </c:pt>
                <c:pt idx="2760">
                  <c:v>32071</c:v>
                </c:pt>
                <c:pt idx="2761">
                  <c:v>32072</c:v>
                </c:pt>
                <c:pt idx="2762">
                  <c:v>32073</c:v>
                </c:pt>
                <c:pt idx="2763">
                  <c:v>32074</c:v>
                </c:pt>
                <c:pt idx="2764">
                  <c:v>32075</c:v>
                </c:pt>
                <c:pt idx="2765">
                  <c:v>32076</c:v>
                </c:pt>
                <c:pt idx="2766">
                  <c:v>32077</c:v>
                </c:pt>
                <c:pt idx="2767">
                  <c:v>32078</c:v>
                </c:pt>
                <c:pt idx="2768">
                  <c:v>32079</c:v>
                </c:pt>
                <c:pt idx="2769">
                  <c:v>32080</c:v>
                </c:pt>
                <c:pt idx="2770">
                  <c:v>32081</c:v>
                </c:pt>
                <c:pt idx="2771">
                  <c:v>32082</c:v>
                </c:pt>
                <c:pt idx="2772">
                  <c:v>32083</c:v>
                </c:pt>
                <c:pt idx="2773">
                  <c:v>32084</c:v>
                </c:pt>
                <c:pt idx="2774">
                  <c:v>32085</c:v>
                </c:pt>
                <c:pt idx="2775">
                  <c:v>32086</c:v>
                </c:pt>
                <c:pt idx="2776">
                  <c:v>32087</c:v>
                </c:pt>
                <c:pt idx="2777">
                  <c:v>32088</c:v>
                </c:pt>
                <c:pt idx="2778">
                  <c:v>32089</c:v>
                </c:pt>
                <c:pt idx="2779">
                  <c:v>32090</c:v>
                </c:pt>
                <c:pt idx="2780">
                  <c:v>32091</c:v>
                </c:pt>
                <c:pt idx="2781">
                  <c:v>32092</c:v>
                </c:pt>
                <c:pt idx="2782">
                  <c:v>32093</c:v>
                </c:pt>
                <c:pt idx="2783">
                  <c:v>32094</c:v>
                </c:pt>
                <c:pt idx="2784">
                  <c:v>32095</c:v>
                </c:pt>
                <c:pt idx="2785">
                  <c:v>32096</c:v>
                </c:pt>
                <c:pt idx="2786">
                  <c:v>32097</c:v>
                </c:pt>
                <c:pt idx="2787">
                  <c:v>32098</c:v>
                </c:pt>
                <c:pt idx="2788">
                  <c:v>32099</c:v>
                </c:pt>
                <c:pt idx="2789">
                  <c:v>32100</c:v>
                </c:pt>
                <c:pt idx="2790">
                  <c:v>32101</c:v>
                </c:pt>
                <c:pt idx="2791">
                  <c:v>32102</c:v>
                </c:pt>
                <c:pt idx="2792">
                  <c:v>32103</c:v>
                </c:pt>
                <c:pt idx="2793">
                  <c:v>32104</c:v>
                </c:pt>
                <c:pt idx="2794">
                  <c:v>32105</c:v>
                </c:pt>
                <c:pt idx="2795">
                  <c:v>32106</c:v>
                </c:pt>
                <c:pt idx="2796">
                  <c:v>32107</c:v>
                </c:pt>
                <c:pt idx="2797">
                  <c:v>32108</c:v>
                </c:pt>
                <c:pt idx="2798">
                  <c:v>32109</c:v>
                </c:pt>
                <c:pt idx="2799">
                  <c:v>32110</c:v>
                </c:pt>
                <c:pt idx="2800">
                  <c:v>32111</c:v>
                </c:pt>
                <c:pt idx="2801">
                  <c:v>32112</c:v>
                </c:pt>
                <c:pt idx="2802">
                  <c:v>32113</c:v>
                </c:pt>
                <c:pt idx="2803">
                  <c:v>32114</c:v>
                </c:pt>
                <c:pt idx="2804">
                  <c:v>32115</c:v>
                </c:pt>
                <c:pt idx="2805">
                  <c:v>32116</c:v>
                </c:pt>
                <c:pt idx="2806">
                  <c:v>32117</c:v>
                </c:pt>
                <c:pt idx="2807">
                  <c:v>32118</c:v>
                </c:pt>
                <c:pt idx="2808">
                  <c:v>32119</c:v>
                </c:pt>
                <c:pt idx="2809">
                  <c:v>32120</c:v>
                </c:pt>
                <c:pt idx="2810">
                  <c:v>32121</c:v>
                </c:pt>
                <c:pt idx="2811">
                  <c:v>32122</c:v>
                </c:pt>
                <c:pt idx="2812">
                  <c:v>32123</c:v>
                </c:pt>
                <c:pt idx="2813">
                  <c:v>32124</c:v>
                </c:pt>
                <c:pt idx="2814">
                  <c:v>32125</c:v>
                </c:pt>
                <c:pt idx="2815">
                  <c:v>32126</c:v>
                </c:pt>
                <c:pt idx="2816">
                  <c:v>32127</c:v>
                </c:pt>
                <c:pt idx="2817">
                  <c:v>32128</c:v>
                </c:pt>
                <c:pt idx="2818">
                  <c:v>32129</c:v>
                </c:pt>
                <c:pt idx="2819">
                  <c:v>32130</c:v>
                </c:pt>
                <c:pt idx="2820">
                  <c:v>32131</c:v>
                </c:pt>
                <c:pt idx="2821">
                  <c:v>32132</c:v>
                </c:pt>
                <c:pt idx="2822">
                  <c:v>32133</c:v>
                </c:pt>
                <c:pt idx="2823">
                  <c:v>32134</c:v>
                </c:pt>
                <c:pt idx="2824">
                  <c:v>32135</c:v>
                </c:pt>
                <c:pt idx="2825">
                  <c:v>32136</c:v>
                </c:pt>
                <c:pt idx="2826">
                  <c:v>32137</c:v>
                </c:pt>
                <c:pt idx="2827">
                  <c:v>32138</c:v>
                </c:pt>
                <c:pt idx="2828">
                  <c:v>32139</c:v>
                </c:pt>
                <c:pt idx="2829">
                  <c:v>32140</c:v>
                </c:pt>
                <c:pt idx="2830">
                  <c:v>32141</c:v>
                </c:pt>
                <c:pt idx="2831">
                  <c:v>32142</c:v>
                </c:pt>
                <c:pt idx="2832">
                  <c:v>32143</c:v>
                </c:pt>
                <c:pt idx="2833">
                  <c:v>32144</c:v>
                </c:pt>
                <c:pt idx="2834">
                  <c:v>32145</c:v>
                </c:pt>
                <c:pt idx="2835">
                  <c:v>32146</c:v>
                </c:pt>
                <c:pt idx="2836">
                  <c:v>32147</c:v>
                </c:pt>
                <c:pt idx="2837">
                  <c:v>32148</c:v>
                </c:pt>
                <c:pt idx="2838">
                  <c:v>32149</c:v>
                </c:pt>
                <c:pt idx="2839">
                  <c:v>32150</c:v>
                </c:pt>
                <c:pt idx="2840">
                  <c:v>32151</c:v>
                </c:pt>
                <c:pt idx="2841">
                  <c:v>32152</c:v>
                </c:pt>
                <c:pt idx="2842">
                  <c:v>32153</c:v>
                </c:pt>
                <c:pt idx="2843">
                  <c:v>32154</c:v>
                </c:pt>
                <c:pt idx="2844">
                  <c:v>32155</c:v>
                </c:pt>
                <c:pt idx="2845">
                  <c:v>32156</c:v>
                </c:pt>
                <c:pt idx="2846">
                  <c:v>32157</c:v>
                </c:pt>
                <c:pt idx="2847">
                  <c:v>32158</c:v>
                </c:pt>
                <c:pt idx="2848">
                  <c:v>32159</c:v>
                </c:pt>
                <c:pt idx="2849">
                  <c:v>32160</c:v>
                </c:pt>
                <c:pt idx="2850">
                  <c:v>32161</c:v>
                </c:pt>
                <c:pt idx="2851">
                  <c:v>32162</c:v>
                </c:pt>
                <c:pt idx="2852">
                  <c:v>32163</c:v>
                </c:pt>
                <c:pt idx="2853">
                  <c:v>32164</c:v>
                </c:pt>
                <c:pt idx="2854">
                  <c:v>32165</c:v>
                </c:pt>
                <c:pt idx="2855">
                  <c:v>32166</c:v>
                </c:pt>
                <c:pt idx="2856">
                  <c:v>32167</c:v>
                </c:pt>
                <c:pt idx="2857">
                  <c:v>32168</c:v>
                </c:pt>
                <c:pt idx="2858">
                  <c:v>32169</c:v>
                </c:pt>
                <c:pt idx="2859">
                  <c:v>32170</c:v>
                </c:pt>
                <c:pt idx="2860">
                  <c:v>32171</c:v>
                </c:pt>
                <c:pt idx="2861">
                  <c:v>32172</c:v>
                </c:pt>
                <c:pt idx="2862">
                  <c:v>32173</c:v>
                </c:pt>
                <c:pt idx="2863">
                  <c:v>32174</c:v>
                </c:pt>
                <c:pt idx="2864">
                  <c:v>32175</c:v>
                </c:pt>
                <c:pt idx="2865">
                  <c:v>32176</c:v>
                </c:pt>
                <c:pt idx="2866">
                  <c:v>32177</c:v>
                </c:pt>
                <c:pt idx="2867">
                  <c:v>32178</c:v>
                </c:pt>
                <c:pt idx="2868">
                  <c:v>32179</c:v>
                </c:pt>
                <c:pt idx="2869">
                  <c:v>32180</c:v>
                </c:pt>
                <c:pt idx="2870">
                  <c:v>32181</c:v>
                </c:pt>
                <c:pt idx="2871">
                  <c:v>32182</c:v>
                </c:pt>
                <c:pt idx="2872">
                  <c:v>32183</c:v>
                </c:pt>
                <c:pt idx="2873">
                  <c:v>32184</c:v>
                </c:pt>
                <c:pt idx="2874">
                  <c:v>32185</c:v>
                </c:pt>
                <c:pt idx="2875">
                  <c:v>32186</c:v>
                </c:pt>
                <c:pt idx="2876">
                  <c:v>32187</c:v>
                </c:pt>
                <c:pt idx="2877">
                  <c:v>32188</c:v>
                </c:pt>
                <c:pt idx="2878">
                  <c:v>32189</c:v>
                </c:pt>
                <c:pt idx="2879">
                  <c:v>32190</c:v>
                </c:pt>
                <c:pt idx="2880">
                  <c:v>32191</c:v>
                </c:pt>
                <c:pt idx="2881">
                  <c:v>32192</c:v>
                </c:pt>
                <c:pt idx="2882">
                  <c:v>32193</c:v>
                </c:pt>
                <c:pt idx="2883">
                  <c:v>32194</c:v>
                </c:pt>
                <c:pt idx="2884">
                  <c:v>32195</c:v>
                </c:pt>
                <c:pt idx="2885">
                  <c:v>32196</c:v>
                </c:pt>
                <c:pt idx="2886">
                  <c:v>32197</c:v>
                </c:pt>
                <c:pt idx="2887">
                  <c:v>32198</c:v>
                </c:pt>
                <c:pt idx="2888">
                  <c:v>32199</c:v>
                </c:pt>
                <c:pt idx="2889">
                  <c:v>32200</c:v>
                </c:pt>
                <c:pt idx="2890">
                  <c:v>32201</c:v>
                </c:pt>
                <c:pt idx="2891">
                  <c:v>32202</c:v>
                </c:pt>
                <c:pt idx="2892">
                  <c:v>32203</c:v>
                </c:pt>
                <c:pt idx="2893">
                  <c:v>32204</c:v>
                </c:pt>
                <c:pt idx="2894">
                  <c:v>32205</c:v>
                </c:pt>
                <c:pt idx="2895">
                  <c:v>32206</c:v>
                </c:pt>
                <c:pt idx="2896">
                  <c:v>32207</c:v>
                </c:pt>
                <c:pt idx="2897">
                  <c:v>32208</c:v>
                </c:pt>
                <c:pt idx="2898">
                  <c:v>32209</c:v>
                </c:pt>
                <c:pt idx="2899">
                  <c:v>32210</c:v>
                </c:pt>
                <c:pt idx="2900">
                  <c:v>32211</c:v>
                </c:pt>
                <c:pt idx="2901">
                  <c:v>32212</c:v>
                </c:pt>
                <c:pt idx="2902">
                  <c:v>32213</c:v>
                </c:pt>
                <c:pt idx="2903">
                  <c:v>32214</c:v>
                </c:pt>
                <c:pt idx="2904">
                  <c:v>32215</c:v>
                </c:pt>
                <c:pt idx="2905">
                  <c:v>32216</c:v>
                </c:pt>
                <c:pt idx="2906">
                  <c:v>32217</c:v>
                </c:pt>
                <c:pt idx="2907">
                  <c:v>32218</c:v>
                </c:pt>
                <c:pt idx="2908">
                  <c:v>32219</c:v>
                </c:pt>
                <c:pt idx="2909">
                  <c:v>32220</c:v>
                </c:pt>
                <c:pt idx="2910">
                  <c:v>32221</c:v>
                </c:pt>
                <c:pt idx="2911">
                  <c:v>32222</c:v>
                </c:pt>
                <c:pt idx="2912">
                  <c:v>32223</c:v>
                </c:pt>
                <c:pt idx="2913">
                  <c:v>32224</c:v>
                </c:pt>
                <c:pt idx="2914">
                  <c:v>32225</c:v>
                </c:pt>
                <c:pt idx="2915">
                  <c:v>32226</c:v>
                </c:pt>
                <c:pt idx="2916">
                  <c:v>32227</c:v>
                </c:pt>
                <c:pt idx="2917">
                  <c:v>32228</c:v>
                </c:pt>
                <c:pt idx="2918">
                  <c:v>32229</c:v>
                </c:pt>
                <c:pt idx="2919">
                  <c:v>32230</c:v>
                </c:pt>
                <c:pt idx="2920">
                  <c:v>32231</c:v>
                </c:pt>
                <c:pt idx="2921">
                  <c:v>32232</c:v>
                </c:pt>
                <c:pt idx="2922">
                  <c:v>32233</c:v>
                </c:pt>
                <c:pt idx="2923">
                  <c:v>32234</c:v>
                </c:pt>
                <c:pt idx="2924">
                  <c:v>32235</c:v>
                </c:pt>
                <c:pt idx="2925">
                  <c:v>32236</c:v>
                </c:pt>
                <c:pt idx="2926">
                  <c:v>32237</c:v>
                </c:pt>
                <c:pt idx="2927">
                  <c:v>32238</c:v>
                </c:pt>
                <c:pt idx="2928">
                  <c:v>32239</c:v>
                </c:pt>
                <c:pt idx="2929">
                  <c:v>32240</c:v>
                </c:pt>
                <c:pt idx="2930">
                  <c:v>32241</c:v>
                </c:pt>
                <c:pt idx="2931">
                  <c:v>32242</c:v>
                </c:pt>
                <c:pt idx="2932">
                  <c:v>32243</c:v>
                </c:pt>
                <c:pt idx="2933">
                  <c:v>32244</c:v>
                </c:pt>
                <c:pt idx="2934">
                  <c:v>32245</c:v>
                </c:pt>
                <c:pt idx="2935">
                  <c:v>32246</c:v>
                </c:pt>
                <c:pt idx="2936">
                  <c:v>32247</c:v>
                </c:pt>
                <c:pt idx="2937">
                  <c:v>32248</c:v>
                </c:pt>
                <c:pt idx="2938">
                  <c:v>32249</c:v>
                </c:pt>
                <c:pt idx="2939">
                  <c:v>32250</c:v>
                </c:pt>
                <c:pt idx="2940">
                  <c:v>32251</c:v>
                </c:pt>
                <c:pt idx="2941">
                  <c:v>32252</c:v>
                </c:pt>
                <c:pt idx="2942">
                  <c:v>32253</c:v>
                </c:pt>
                <c:pt idx="2943">
                  <c:v>32254</c:v>
                </c:pt>
                <c:pt idx="2944">
                  <c:v>32255</c:v>
                </c:pt>
                <c:pt idx="2945">
                  <c:v>32256</c:v>
                </c:pt>
                <c:pt idx="2946">
                  <c:v>32257</c:v>
                </c:pt>
                <c:pt idx="2947">
                  <c:v>32258</c:v>
                </c:pt>
                <c:pt idx="2948">
                  <c:v>32259</c:v>
                </c:pt>
                <c:pt idx="2949">
                  <c:v>32260</c:v>
                </c:pt>
                <c:pt idx="2950">
                  <c:v>32261</c:v>
                </c:pt>
                <c:pt idx="2951">
                  <c:v>32262</c:v>
                </c:pt>
                <c:pt idx="2952">
                  <c:v>32263</c:v>
                </c:pt>
                <c:pt idx="2953">
                  <c:v>32264</c:v>
                </c:pt>
                <c:pt idx="2954">
                  <c:v>32265</c:v>
                </c:pt>
                <c:pt idx="2955">
                  <c:v>32266</c:v>
                </c:pt>
                <c:pt idx="2956">
                  <c:v>32267</c:v>
                </c:pt>
                <c:pt idx="2957">
                  <c:v>32268</c:v>
                </c:pt>
                <c:pt idx="2958">
                  <c:v>32269</c:v>
                </c:pt>
                <c:pt idx="2959">
                  <c:v>32270</c:v>
                </c:pt>
                <c:pt idx="2960">
                  <c:v>32271</c:v>
                </c:pt>
                <c:pt idx="2961">
                  <c:v>32272</c:v>
                </c:pt>
                <c:pt idx="2962">
                  <c:v>32273</c:v>
                </c:pt>
                <c:pt idx="2963">
                  <c:v>32274</c:v>
                </c:pt>
                <c:pt idx="2964">
                  <c:v>32275</c:v>
                </c:pt>
                <c:pt idx="2965">
                  <c:v>32276</c:v>
                </c:pt>
                <c:pt idx="2966">
                  <c:v>32277</c:v>
                </c:pt>
                <c:pt idx="2967">
                  <c:v>32278</c:v>
                </c:pt>
                <c:pt idx="2968">
                  <c:v>32279</c:v>
                </c:pt>
                <c:pt idx="2969">
                  <c:v>32280</c:v>
                </c:pt>
                <c:pt idx="2970">
                  <c:v>32281</c:v>
                </c:pt>
                <c:pt idx="2971">
                  <c:v>32282</c:v>
                </c:pt>
                <c:pt idx="2972">
                  <c:v>32283</c:v>
                </c:pt>
                <c:pt idx="2973">
                  <c:v>32284</c:v>
                </c:pt>
                <c:pt idx="2974">
                  <c:v>32285</c:v>
                </c:pt>
                <c:pt idx="2975">
                  <c:v>32286</c:v>
                </c:pt>
                <c:pt idx="2976">
                  <c:v>32287</c:v>
                </c:pt>
                <c:pt idx="2977">
                  <c:v>32288</c:v>
                </c:pt>
                <c:pt idx="2978">
                  <c:v>32289</c:v>
                </c:pt>
                <c:pt idx="2979">
                  <c:v>32290</c:v>
                </c:pt>
                <c:pt idx="2980">
                  <c:v>32291</c:v>
                </c:pt>
                <c:pt idx="2981">
                  <c:v>32292</c:v>
                </c:pt>
                <c:pt idx="2982">
                  <c:v>32293</c:v>
                </c:pt>
                <c:pt idx="2983">
                  <c:v>32294</c:v>
                </c:pt>
                <c:pt idx="2984">
                  <c:v>32295</c:v>
                </c:pt>
                <c:pt idx="2985">
                  <c:v>32296</c:v>
                </c:pt>
                <c:pt idx="2986">
                  <c:v>32297</c:v>
                </c:pt>
                <c:pt idx="2987">
                  <c:v>32298</c:v>
                </c:pt>
                <c:pt idx="2988">
                  <c:v>32299</c:v>
                </c:pt>
                <c:pt idx="2989">
                  <c:v>32300</c:v>
                </c:pt>
                <c:pt idx="2990">
                  <c:v>32301</c:v>
                </c:pt>
                <c:pt idx="2991">
                  <c:v>32302</c:v>
                </c:pt>
                <c:pt idx="2992">
                  <c:v>32303</c:v>
                </c:pt>
                <c:pt idx="2993">
                  <c:v>32304</c:v>
                </c:pt>
                <c:pt idx="2994">
                  <c:v>32305</c:v>
                </c:pt>
                <c:pt idx="2995">
                  <c:v>32306</c:v>
                </c:pt>
                <c:pt idx="2996">
                  <c:v>32307</c:v>
                </c:pt>
                <c:pt idx="2997">
                  <c:v>32308</c:v>
                </c:pt>
                <c:pt idx="2998">
                  <c:v>32309</c:v>
                </c:pt>
                <c:pt idx="2999">
                  <c:v>32310</c:v>
                </c:pt>
                <c:pt idx="3000">
                  <c:v>32311</c:v>
                </c:pt>
                <c:pt idx="3001">
                  <c:v>32312</c:v>
                </c:pt>
                <c:pt idx="3002">
                  <c:v>32313</c:v>
                </c:pt>
                <c:pt idx="3003">
                  <c:v>32314</c:v>
                </c:pt>
                <c:pt idx="3004">
                  <c:v>32315</c:v>
                </c:pt>
                <c:pt idx="3005">
                  <c:v>32316</c:v>
                </c:pt>
                <c:pt idx="3006">
                  <c:v>32317</c:v>
                </c:pt>
                <c:pt idx="3007">
                  <c:v>32318</c:v>
                </c:pt>
                <c:pt idx="3008">
                  <c:v>32319</c:v>
                </c:pt>
                <c:pt idx="3009">
                  <c:v>32320</c:v>
                </c:pt>
                <c:pt idx="3010">
                  <c:v>32321</c:v>
                </c:pt>
                <c:pt idx="3011">
                  <c:v>32322</c:v>
                </c:pt>
                <c:pt idx="3012">
                  <c:v>32323</c:v>
                </c:pt>
                <c:pt idx="3013">
                  <c:v>32324</c:v>
                </c:pt>
                <c:pt idx="3014">
                  <c:v>32325</c:v>
                </c:pt>
                <c:pt idx="3015">
                  <c:v>32326</c:v>
                </c:pt>
                <c:pt idx="3016">
                  <c:v>32327</c:v>
                </c:pt>
                <c:pt idx="3017">
                  <c:v>32328</c:v>
                </c:pt>
                <c:pt idx="3018">
                  <c:v>32329</c:v>
                </c:pt>
                <c:pt idx="3019">
                  <c:v>32330</c:v>
                </c:pt>
                <c:pt idx="3020">
                  <c:v>32331</c:v>
                </c:pt>
                <c:pt idx="3021">
                  <c:v>32332</c:v>
                </c:pt>
                <c:pt idx="3022">
                  <c:v>32333</c:v>
                </c:pt>
                <c:pt idx="3023">
                  <c:v>32334</c:v>
                </c:pt>
                <c:pt idx="3024">
                  <c:v>32335</c:v>
                </c:pt>
                <c:pt idx="3025">
                  <c:v>32336</c:v>
                </c:pt>
                <c:pt idx="3026">
                  <c:v>32337</c:v>
                </c:pt>
                <c:pt idx="3027">
                  <c:v>32338</c:v>
                </c:pt>
                <c:pt idx="3028">
                  <c:v>32339</c:v>
                </c:pt>
                <c:pt idx="3029">
                  <c:v>32340</c:v>
                </c:pt>
                <c:pt idx="3030">
                  <c:v>32341</c:v>
                </c:pt>
                <c:pt idx="3031">
                  <c:v>32342</c:v>
                </c:pt>
                <c:pt idx="3032">
                  <c:v>32343</c:v>
                </c:pt>
                <c:pt idx="3033">
                  <c:v>32344</c:v>
                </c:pt>
                <c:pt idx="3034">
                  <c:v>32345</c:v>
                </c:pt>
                <c:pt idx="3035">
                  <c:v>32346</c:v>
                </c:pt>
                <c:pt idx="3036">
                  <c:v>32347</c:v>
                </c:pt>
                <c:pt idx="3037">
                  <c:v>32348</c:v>
                </c:pt>
                <c:pt idx="3038">
                  <c:v>32349</c:v>
                </c:pt>
                <c:pt idx="3039">
                  <c:v>32350</c:v>
                </c:pt>
                <c:pt idx="3040">
                  <c:v>32351</c:v>
                </c:pt>
                <c:pt idx="3041">
                  <c:v>32352</c:v>
                </c:pt>
                <c:pt idx="3042">
                  <c:v>32353</c:v>
                </c:pt>
                <c:pt idx="3043">
                  <c:v>32354</c:v>
                </c:pt>
                <c:pt idx="3044">
                  <c:v>32355</c:v>
                </c:pt>
                <c:pt idx="3045">
                  <c:v>32356</c:v>
                </c:pt>
                <c:pt idx="3046">
                  <c:v>32357</c:v>
                </c:pt>
                <c:pt idx="3047">
                  <c:v>32358</c:v>
                </c:pt>
                <c:pt idx="3048">
                  <c:v>32359</c:v>
                </c:pt>
                <c:pt idx="3049">
                  <c:v>32360</c:v>
                </c:pt>
                <c:pt idx="3050">
                  <c:v>32361</c:v>
                </c:pt>
                <c:pt idx="3051">
                  <c:v>32362</c:v>
                </c:pt>
                <c:pt idx="3052">
                  <c:v>32363</c:v>
                </c:pt>
                <c:pt idx="3053">
                  <c:v>32364</c:v>
                </c:pt>
                <c:pt idx="3054">
                  <c:v>32365</c:v>
                </c:pt>
                <c:pt idx="3055">
                  <c:v>32366</c:v>
                </c:pt>
                <c:pt idx="3056">
                  <c:v>32367</c:v>
                </c:pt>
                <c:pt idx="3057">
                  <c:v>32368</c:v>
                </c:pt>
                <c:pt idx="3058">
                  <c:v>32369</c:v>
                </c:pt>
                <c:pt idx="3059">
                  <c:v>32370</c:v>
                </c:pt>
                <c:pt idx="3060">
                  <c:v>32371</c:v>
                </c:pt>
                <c:pt idx="3061">
                  <c:v>32372</c:v>
                </c:pt>
                <c:pt idx="3062">
                  <c:v>32373</c:v>
                </c:pt>
                <c:pt idx="3063">
                  <c:v>32374</c:v>
                </c:pt>
                <c:pt idx="3064">
                  <c:v>32375</c:v>
                </c:pt>
                <c:pt idx="3065">
                  <c:v>32376</c:v>
                </c:pt>
                <c:pt idx="3066">
                  <c:v>32377</c:v>
                </c:pt>
                <c:pt idx="3067">
                  <c:v>32378</c:v>
                </c:pt>
                <c:pt idx="3068">
                  <c:v>32379</c:v>
                </c:pt>
                <c:pt idx="3069">
                  <c:v>32380</c:v>
                </c:pt>
                <c:pt idx="3070">
                  <c:v>32381</c:v>
                </c:pt>
                <c:pt idx="3071">
                  <c:v>32382</c:v>
                </c:pt>
                <c:pt idx="3072">
                  <c:v>32383</c:v>
                </c:pt>
                <c:pt idx="3073">
                  <c:v>32384</c:v>
                </c:pt>
                <c:pt idx="3074">
                  <c:v>32385</c:v>
                </c:pt>
                <c:pt idx="3075">
                  <c:v>32386</c:v>
                </c:pt>
                <c:pt idx="3076">
                  <c:v>32387</c:v>
                </c:pt>
                <c:pt idx="3077">
                  <c:v>32388</c:v>
                </c:pt>
                <c:pt idx="3078">
                  <c:v>32389</c:v>
                </c:pt>
                <c:pt idx="3079">
                  <c:v>32390</c:v>
                </c:pt>
                <c:pt idx="3080">
                  <c:v>32391</c:v>
                </c:pt>
                <c:pt idx="3081">
                  <c:v>32392</c:v>
                </c:pt>
                <c:pt idx="3082">
                  <c:v>32393</c:v>
                </c:pt>
                <c:pt idx="3083">
                  <c:v>32394</c:v>
                </c:pt>
                <c:pt idx="3084">
                  <c:v>32395</c:v>
                </c:pt>
                <c:pt idx="3085">
                  <c:v>32396</c:v>
                </c:pt>
                <c:pt idx="3086">
                  <c:v>32397</c:v>
                </c:pt>
                <c:pt idx="3087">
                  <c:v>32398</c:v>
                </c:pt>
                <c:pt idx="3088">
                  <c:v>32399</c:v>
                </c:pt>
                <c:pt idx="3089">
                  <c:v>32400</c:v>
                </c:pt>
                <c:pt idx="3090">
                  <c:v>32401</c:v>
                </c:pt>
                <c:pt idx="3091">
                  <c:v>32402</c:v>
                </c:pt>
                <c:pt idx="3092">
                  <c:v>32403</c:v>
                </c:pt>
                <c:pt idx="3093">
                  <c:v>32404</c:v>
                </c:pt>
                <c:pt idx="3094">
                  <c:v>32405</c:v>
                </c:pt>
                <c:pt idx="3095">
                  <c:v>32406</c:v>
                </c:pt>
                <c:pt idx="3096">
                  <c:v>32407</c:v>
                </c:pt>
                <c:pt idx="3097">
                  <c:v>32408</c:v>
                </c:pt>
                <c:pt idx="3098">
                  <c:v>32409</c:v>
                </c:pt>
                <c:pt idx="3099">
                  <c:v>32410</c:v>
                </c:pt>
                <c:pt idx="3100">
                  <c:v>32411</c:v>
                </c:pt>
                <c:pt idx="3101">
                  <c:v>32412</c:v>
                </c:pt>
                <c:pt idx="3102">
                  <c:v>32413</c:v>
                </c:pt>
                <c:pt idx="3103">
                  <c:v>32414</c:v>
                </c:pt>
                <c:pt idx="3104">
                  <c:v>32415</c:v>
                </c:pt>
                <c:pt idx="3105">
                  <c:v>32416</c:v>
                </c:pt>
                <c:pt idx="3106">
                  <c:v>32417</c:v>
                </c:pt>
                <c:pt idx="3107">
                  <c:v>32418</c:v>
                </c:pt>
                <c:pt idx="3108">
                  <c:v>32419</c:v>
                </c:pt>
                <c:pt idx="3109">
                  <c:v>32420</c:v>
                </c:pt>
                <c:pt idx="3110">
                  <c:v>32421</c:v>
                </c:pt>
                <c:pt idx="3111">
                  <c:v>32422</c:v>
                </c:pt>
                <c:pt idx="3112">
                  <c:v>32423</c:v>
                </c:pt>
                <c:pt idx="3113">
                  <c:v>32424</c:v>
                </c:pt>
                <c:pt idx="3114">
                  <c:v>32425</c:v>
                </c:pt>
                <c:pt idx="3115">
                  <c:v>32426</c:v>
                </c:pt>
                <c:pt idx="3116">
                  <c:v>32427</c:v>
                </c:pt>
                <c:pt idx="3117">
                  <c:v>32428</c:v>
                </c:pt>
                <c:pt idx="3118">
                  <c:v>32429</c:v>
                </c:pt>
                <c:pt idx="3119">
                  <c:v>32430</c:v>
                </c:pt>
                <c:pt idx="3120">
                  <c:v>32431</c:v>
                </c:pt>
                <c:pt idx="3121">
                  <c:v>32432</c:v>
                </c:pt>
                <c:pt idx="3122">
                  <c:v>32433</c:v>
                </c:pt>
                <c:pt idx="3123">
                  <c:v>32434</c:v>
                </c:pt>
                <c:pt idx="3124">
                  <c:v>32435</c:v>
                </c:pt>
                <c:pt idx="3125">
                  <c:v>32436</c:v>
                </c:pt>
                <c:pt idx="3126">
                  <c:v>32437</c:v>
                </c:pt>
                <c:pt idx="3127">
                  <c:v>32438</c:v>
                </c:pt>
                <c:pt idx="3128">
                  <c:v>32439</c:v>
                </c:pt>
                <c:pt idx="3129">
                  <c:v>32440</c:v>
                </c:pt>
                <c:pt idx="3130">
                  <c:v>32441</c:v>
                </c:pt>
                <c:pt idx="3131">
                  <c:v>32442</c:v>
                </c:pt>
                <c:pt idx="3132">
                  <c:v>32443</c:v>
                </c:pt>
                <c:pt idx="3133">
                  <c:v>32444</c:v>
                </c:pt>
                <c:pt idx="3134">
                  <c:v>32445</c:v>
                </c:pt>
                <c:pt idx="3135">
                  <c:v>32446</c:v>
                </c:pt>
                <c:pt idx="3136">
                  <c:v>32447</c:v>
                </c:pt>
                <c:pt idx="3137">
                  <c:v>32448</c:v>
                </c:pt>
                <c:pt idx="3138">
                  <c:v>32449</c:v>
                </c:pt>
                <c:pt idx="3139">
                  <c:v>32450</c:v>
                </c:pt>
                <c:pt idx="3140">
                  <c:v>32451</c:v>
                </c:pt>
                <c:pt idx="3141">
                  <c:v>32452</c:v>
                </c:pt>
                <c:pt idx="3142">
                  <c:v>32453</c:v>
                </c:pt>
                <c:pt idx="3143">
                  <c:v>32454</c:v>
                </c:pt>
                <c:pt idx="3144">
                  <c:v>32455</c:v>
                </c:pt>
                <c:pt idx="3145">
                  <c:v>32456</c:v>
                </c:pt>
                <c:pt idx="3146">
                  <c:v>32457</c:v>
                </c:pt>
                <c:pt idx="3147">
                  <c:v>32458</c:v>
                </c:pt>
                <c:pt idx="3148">
                  <c:v>32459</c:v>
                </c:pt>
                <c:pt idx="3149">
                  <c:v>32460</c:v>
                </c:pt>
                <c:pt idx="3150">
                  <c:v>32461</c:v>
                </c:pt>
                <c:pt idx="3151">
                  <c:v>32462</c:v>
                </c:pt>
                <c:pt idx="3152">
                  <c:v>32463</c:v>
                </c:pt>
                <c:pt idx="3153">
                  <c:v>32464</c:v>
                </c:pt>
                <c:pt idx="3154">
                  <c:v>32465</c:v>
                </c:pt>
                <c:pt idx="3155">
                  <c:v>32466</c:v>
                </c:pt>
                <c:pt idx="3156">
                  <c:v>32467</c:v>
                </c:pt>
                <c:pt idx="3157">
                  <c:v>32468</c:v>
                </c:pt>
                <c:pt idx="3158">
                  <c:v>32469</c:v>
                </c:pt>
                <c:pt idx="3159">
                  <c:v>32470</c:v>
                </c:pt>
                <c:pt idx="3160">
                  <c:v>32471</c:v>
                </c:pt>
                <c:pt idx="3161">
                  <c:v>32472</c:v>
                </c:pt>
                <c:pt idx="3162">
                  <c:v>32473</c:v>
                </c:pt>
                <c:pt idx="3163">
                  <c:v>32474</c:v>
                </c:pt>
                <c:pt idx="3164">
                  <c:v>32475</c:v>
                </c:pt>
                <c:pt idx="3165">
                  <c:v>32476</c:v>
                </c:pt>
                <c:pt idx="3166">
                  <c:v>32477</c:v>
                </c:pt>
                <c:pt idx="3167">
                  <c:v>32478</c:v>
                </c:pt>
                <c:pt idx="3168">
                  <c:v>32479</c:v>
                </c:pt>
                <c:pt idx="3169">
                  <c:v>32480</c:v>
                </c:pt>
                <c:pt idx="3170">
                  <c:v>32481</c:v>
                </c:pt>
                <c:pt idx="3171">
                  <c:v>32482</c:v>
                </c:pt>
                <c:pt idx="3172">
                  <c:v>32483</c:v>
                </c:pt>
                <c:pt idx="3173">
                  <c:v>32484</c:v>
                </c:pt>
                <c:pt idx="3174">
                  <c:v>32485</c:v>
                </c:pt>
                <c:pt idx="3175">
                  <c:v>32486</c:v>
                </c:pt>
                <c:pt idx="3176">
                  <c:v>32487</c:v>
                </c:pt>
                <c:pt idx="3177">
                  <c:v>32488</c:v>
                </c:pt>
                <c:pt idx="3178">
                  <c:v>32489</c:v>
                </c:pt>
                <c:pt idx="3179">
                  <c:v>32490</c:v>
                </c:pt>
                <c:pt idx="3180">
                  <c:v>32491</c:v>
                </c:pt>
                <c:pt idx="3181">
                  <c:v>32492</c:v>
                </c:pt>
                <c:pt idx="3182">
                  <c:v>32493</c:v>
                </c:pt>
                <c:pt idx="3183">
                  <c:v>32494</c:v>
                </c:pt>
                <c:pt idx="3184">
                  <c:v>32495</c:v>
                </c:pt>
                <c:pt idx="3185">
                  <c:v>32496</c:v>
                </c:pt>
                <c:pt idx="3186">
                  <c:v>32497</c:v>
                </c:pt>
                <c:pt idx="3187">
                  <c:v>32498</c:v>
                </c:pt>
                <c:pt idx="3188">
                  <c:v>32499</c:v>
                </c:pt>
                <c:pt idx="3189">
                  <c:v>32500</c:v>
                </c:pt>
                <c:pt idx="3190">
                  <c:v>32501</c:v>
                </c:pt>
                <c:pt idx="3191">
                  <c:v>32502</c:v>
                </c:pt>
                <c:pt idx="3192">
                  <c:v>32503</c:v>
                </c:pt>
                <c:pt idx="3193">
                  <c:v>32504</c:v>
                </c:pt>
                <c:pt idx="3194">
                  <c:v>32505</c:v>
                </c:pt>
                <c:pt idx="3195">
                  <c:v>32506</c:v>
                </c:pt>
                <c:pt idx="3196">
                  <c:v>32507</c:v>
                </c:pt>
                <c:pt idx="3197">
                  <c:v>32508</c:v>
                </c:pt>
                <c:pt idx="3198">
                  <c:v>32509</c:v>
                </c:pt>
                <c:pt idx="3199">
                  <c:v>32510</c:v>
                </c:pt>
                <c:pt idx="3200">
                  <c:v>32511</c:v>
                </c:pt>
                <c:pt idx="3201">
                  <c:v>32512</c:v>
                </c:pt>
                <c:pt idx="3202">
                  <c:v>32513</c:v>
                </c:pt>
                <c:pt idx="3203">
                  <c:v>32514</c:v>
                </c:pt>
                <c:pt idx="3204">
                  <c:v>32515</c:v>
                </c:pt>
                <c:pt idx="3205">
                  <c:v>32516</c:v>
                </c:pt>
                <c:pt idx="3206">
                  <c:v>32517</c:v>
                </c:pt>
                <c:pt idx="3207">
                  <c:v>32518</c:v>
                </c:pt>
                <c:pt idx="3208">
                  <c:v>32519</c:v>
                </c:pt>
                <c:pt idx="3209">
                  <c:v>32520</c:v>
                </c:pt>
                <c:pt idx="3210">
                  <c:v>32521</c:v>
                </c:pt>
                <c:pt idx="3211">
                  <c:v>32522</c:v>
                </c:pt>
                <c:pt idx="3212">
                  <c:v>32523</c:v>
                </c:pt>
                <c:pt idx="3213">
                  <c:v>32524</c:v>
                </c:pt>
                <c:pt idx="3214">
                  <c:v>32525</c:v>
                </c:pt>
                <c:pt idx="3215">
                  <c:v>32526</c:v>
                </c:pt>
                <c:pt idx="3216">
                  <c:v>32527</c:v>
                </c:pt>
                <c:pt idx="3217">
                  <c:v>32528</c:v>
                </c:pt>
                <c:pt idx="3218">
                  <c:v>32529</c:v>
                </c:pt>
                <c:pt idx="3219">
                  <c:v>32530</c:v>
                </c:pt>
                <c:pt idx="3220">
                  <c:v>32531</c:v>
                </c:pt>
                <c:pt idx="3221">
                  <c:v>32532</c:v>
                </c:pt>
                <c:pt idx="3222">
                  <c:v>32533</c:v>
                </c:pt>
                <c:pt idx="3223">
                  <c:v>32534</c:v>
                </c:pt>
                <c:pt idx="3224">
                  <c:v>32535</c:v>
                </c:pt>
                <c:pt idx="3225">
                  <c:v>32536</c:v>
                </c:pt>
                <c:pt idx="3226">
                  <c:v>32537</c:v>
                </c:pt>
                <c:pt idx="3227">
                  <c:v>32538</c:v>
                </c:pt>
                <c:pt idx="3228">
                  <c:v>32539</c:v>
                </c:pt>
                <c:pt idx="3229">
                  <c:v>32540</c:v>
                </c:pt>
                <c:pt idx="3230">
                  <c:v>32541</c:v>
                </c:pt>
                <c:pt idx="3231">
                  <c:v>32542</c:v>
                </c:pt>
                <c:pt idx="3232">
                  <c:v>32543</c:v>
                </c:pt>
                <c:pt idx="3233">
                  <c:v>32544</c:v>
                </c:pt>
                <c:pt idx="3234">
                  <c:v>32545</c:v>
                </c:pt>
                <c:pt idx="3235">
                  <c:v>32546</c:v>
                </c:pt>
                <c:pt idx="3236">
                  <c:v>32547</c:v>
                </c:pt>
                <c:pt idx="3237">
                  <c:v>32548</c:v>
                </c:pt>
                <c:pt idx="3238">
                  <c:v>32549</c:v>
                </c:pt>
                <c:pt idx="3239">
                  <c:v>32550</c:v>
                </c:pt>
                <c:pt idx="3240">
                  <c:v>32551</c:v>
                </c:pt>
                <c:pt idx="3241">
                  <c:v>32552</c:v>
                </c:pt>
                <c:pt idx="3242">
                  <c:v>32553</c:v>
                </c:pt>
                <c:pt idx="3243">
                  <c:v>32554</c:v>
                </c:pt>
                <c:pt idx="3244">
                  <c:v>32555</c:v>
                </c:pt>
                <c:pt idx="3245">
                  <c:v>32556</c:v>
                </c:pt>
                <c:pt idx="3246">
                  <c:v>32557</c:v>
                </c:pt>
                <c:pt idx="3247">
                  <c:v>32558</c:v>
                </c:pt>
                <c:pt idx="3248">
                  <c:v>32559</c:v>
                </c:pt>
                <c:pt idx="3249">
                  <c:v>32560</c:v>
                </c:pt>
                <c:pt idx="3250">
                  <c:v>32561</c:v>
                </c:pt>
                <c:pt idx="3251">
                  <c:v>32562</c:v>
                </c:pt>
                <c:pt idx="3252">
                  <c:v>32563</c:v>
                </c:pt>
                <c:pt idx="3253">
                  <c:v>32564</c:v>
                </c:pt>
                <c:pt idx="3254">
                  <c:v>32565</c:v>
                </c:pt>
                <c:pt idx="3255">
                  <c:v>32566</c:v>
                </c:pt>
                <c:pt idx="3256">
                  <c:v>32567</c:v>
                </c:pt>
                <c:pt idx="3257">
                  <c:v>32568</c:v>
                </c:pt>
                <c:pt idx="3258">
                  <c:v>32569</c:v>
                </c:pt>
                <c:pt idx="3259">
                  <c:v>32570</c:v>
                </c:pt>
                <c:pt idx="3260">
                  <c:v>32571</c:v>
                </c:pt>
                <c:pt idx="3261">
                  <c:v>32572</c:v>
                </c:pt>
                <c:pt idx="3262">
                  <c:v>32573</c:v>
                </c:pt>
                <c:pt idx="3263">
                  <c:v>32574</c:v>
                </c:pt>
                <c:pt idx="3264">
                  <c:v>32575</c:v>
                </c:pt>
                <c:pt idx="3265">
                  <c:v>32576</c:v>
                </c:pt>
                <c:pt idx="3266">
                  <c:v>32577</c:v>
                </c:pt>
                <c:pt idx="3267">
                  <c:v>32578</c:v>
                </c:pt>
                <c:pt idx="3268">
                  <c:v>32579</c:v>
                </c:pt>
                <c:pt idx="3269">
                  <c:v>32580</c:v>
                </c:pt>
                <c:pt idx="3270">
                  <c:v>32581</c:v>
                </c:pt>
                <c:pt idx="3271">
                  <c:v>32582</c:v>
                </c:pt>
                <c:pt idx="3272">
                  <c:v>32583</c:v>
                </c:pt>
                <c:pt idx="3273">
                  <c:v>32584</c:v>
                </c:pt>
                <c:pt idx="3274">
                  <c:v>32585</c:v>
                </c:pt>
                <c:pt idx="3275">
                  <c:v>32586</c:v>
                </c:pt>
                <c:pt idx="3276">
                  <c:v>32587</c:v>
                </c:pt>
                <c:pt idx="3277">
                  <c:v>32588</c:v>
                </c:pt>
                <c:pt idx="3278">
                  <c:v>32589</c:v>
                </c:pt>
                <c:pt idx="3279">
                  <c:v>32590</c:v>
                </c:pt>
                <c:pt idx="3280">
                  <c:v>32591</c:v>
                </c:pt>
                <c:pt idx="3281">
                  <c:v>32592</c:v>
                </c:pt>
                <c:pt idx="3282">
                  <c:v>32593</c:v>
                </c:pt>
                <c:pt idx="3283">
                  <c:v>32594</c:v>
                </c:pt>
                <c:pt idx="3284">
                  <c:v>32595</c:v>
                </c:pt>
                <c:pt idx="3285">
                  <c:v>32596</c:v>
                </c:pt>
                <c:pt idx="3286">
                  <c:v>32597</c:v>
                </c:pt>
                <c:pt idx="3287">
                  <c:v>32598</c:v>
                </c:pt>
                <c:pt idx="3288">
                  <c:v>32599</c:v>
                </c:pt>
                <c:pt idx="3289">
                  <c:v>32600</c:v>
                </c:pt>
                <c:pt idx="3290">
                  <c:v>32601</c:v>
                </c:pt>
                <c:pt idx="3291">
                  <c:v>32602</c:v>
                </c:pt>
                <c:pt idx="3292">
                  <c:v>32603</c:v>
                </c:pt>
                <c:pt idx="3293">
                  <c:v>32604</c:v>
                </c:pt>
                <c:pt idx="3294">
                  <c:v>32605</c:v>
                </c:pt>
                <c:pt idx="3295">
                  <c:v>32606</c:v>
                </c:pt>
                <c:pt idx="3296">
                  <c:v>32607</c:v>
                </c:pt>
                <c:pt idx="3297">
                  <c:v>32608</c:v>
                </c:pt>
                <c:pt idx="3298">
                  <c:v>32609</c:v>
                </c:pt>
                <c:pt idx="3299">
                  <c:v>32610</c:v>
                </c:pt>
                <c:pt idx="3300">
                  <c:v>32611</c:v>
                </c:pt>
                <c:pt idx="3301">
                  <c:v>32612</c:v>
                </c:pt>
                <c:pt idx="3302">
                  <c:v>32613</c:v>
                </c:pt>
                <c:pt idx="3303">
                  <c:v>32614</c:v>
                </c:pt>
                <c:pt idx="3304">
                  <c:v>32615</c:v>
                </c:pt>
                <c:pt idx="3305">
                  <c:v>32616</c:v>
                </c:pt>
                <c:pt idx="3306">
                  <c:v>32617</c:v>
                </c:pt>
                <c:pt idx="3307">
                  <c:v>32618</c:v>
                </c:pt>
                <c:pt idx="3308">
                  <c:v>32619</c:v>
                </c:pt>
                <c:pt idx="3309">
                  <c:v>32620</c:v>
                </c:pt>
                <c:pt idx="3310">
                  <c:v>32621</c:v>
                </c:pt>
                <c:pt idx="3311">
                  <c:v>32622</c:v>
                </c:pt>
                <c:pt idx="3312">
                  <c:v>32623</c:v>
                </c:pt>
                <c:pt idx="3313">
                  <c:v>32624</c:v>
                </c:pt>
                <c:pt idx="3314">
                  <c:v>32625</c:v>
                </c:pt>
                <c:pt idx="3315">
                  <c:v>32626</c:v>
                </c:pt>
                <c:pt idx="3316">
                  <c:v>32627</c:v>
                </c:pt>
                <c:pt idx="3317">
                  <c:v>32628</c:v>
                </c:pt>
                <c:pt idx="3318">
                  <c:v>32629</c:v>
                </c:pt>
                <c:pt idx="3319">
                  <c:v>32630</c:v>
                </c:pt>
                <c:pt idx="3320">
                  <c:v>32631</c:v>
                </c:pt>
                <c:pt idx="3321">
                  <c:v>32632</c:v>
                </c:pt>
                <c:pt idx="3322">
                  <c:v>32633</c:v>
                </c:pt>
                <c:pt idx="3323">
                  <c:v>32634</c:v>
                </c:pt>
                <c:pt idx="3324">
                  <c:v>32635</c:v>
                </c:pt>
                <c:pt idx="3325">
                  <c:v>32636</c:v>
                </c:pt>
                <c:pt idx="3326">
                  <c:v>32637</c:v>
                </c:pt>
                <c:pt idx="3327">
                  <c:v>32638</c:v>
                </c:pt>
                <c:pt idx="3328">
                  <c:v>32639</c:v>
                </c:pt>
                <c:pt idx="3329">
                  <c:v>32640</c:v>
                </c:pt>
                <c:pt idx="3330">
                  <c:v>32641</c:v>
                </c:pt>
                <c:pt idx="3331">
                  <c:v>32642</c:v>
                </c:pt>
                <c:pt idx="3332">
                  <c:v>32643</c:v>
                </c:pt>
                <c:pt idx="3333">
                  <c:v>32644</c:v>
                </c:pt>
                <c:pt idx="3334">
                  <c:v>32645</c:v>
                </c:pt>
                <c:pt idx="3335">
                  <c:v>32646</c:v>
                </c:pt>
                <c:pt idx="3336">
                  <c:v>32647</c:v>
                </c:pt>
                <c:pt idx="3337">
                  <c:v>32648</c:v>
                </c:pt>
                <c:pt idx="3338">
                  <c:v>32649</c:v>
                </c:pt>
                <c:pt idx="3339">
                  <c:v>32650</c:v>
                </c:pt>
                <c:pt idx="3340">
                  <c:v>32651</c:v>
                </c:pt>
                <c:pt idx="3341">
                  <c:v>32652</c:v>
                </c:pt>
                <c:pt idx="3342">
                  <c:v>32653</c:v>
                </c:pt>
                <c:pt idx="3343">
                  <c:v>32654</c:v>
                </c:pt>
                <c:pt idx="3344">
                  <c:v>32655</c:v>
                </c:pt>
                <c:pt idx="3345">
                  <c:v>32656</c:v>
                </c:pt>
                <c:pt idx="3346">
                  <c:v>32657</c:v>
                </c:pt>
                <c:pt idx="3347">
                  <c:v>32658</c:v>
                </c:pt>
                <c:pt idx="3348">
                  <c:v>32659</c:v>
                </c:pt>
                <c:pt idx="3349">
                  <c:v>32660</c:v>
                </c:pt>
                <c:pt idx="3350">
                  <c:v>32661</c:v>
                </c:pt>
                <c:pt idx="3351">
                  <c:v>32662</c:v>
                </c:pt>
                <c:pt idx="3352">
                  <c:v>32663</c:v>
                </c:pt>
                <c:pt idx="3353">
                  <c:v>32664</c:v>
                </c:pt>
                <c:pt idx="3354">
                  <c:v>32665</c:v>
                </c:pt>
                <c:pt idx="3355">
                  <c:v>32666</c:v>
                </c:pt>
                <c:pt idx="3356">
                  <c:v>32667</c:v>
                </c:pt>
                <c:pt idx="3357">
                  <c:v>32668</c:v>
                </c:pt>
                <c:pt idx="3358">
                  <c:v>32669</c:v>
                </c:pt>
                <c:pt idx="3359">
                  <c:v>32670</c:v>
                </c:pt>
                <c:pt idx="3360">
                  <c:v>32671</c:v>
                </c:pt>
                <c:pt idx="3361">
                  <c:v>32672</c:v>
                </c:pt>
                <c:pt idx="3362">
                  <c:v>32673</c:v>
                </c:pt>
                <c:pt idx="3363">
                  <c:v>32674</c:v>
                </c:pt>
                <c:pt idx="3364">
                  <c:v>32675</c:v>
                </c:pt>
                <c:pt idx="3365">
                  <c:v>32676</c:v>
                </c:pt>
                <c:pt idx="3366">
                  <c:v>32677</c:v>
                </c:pt>
                <c:pt idx="3367">
                  <c:v>32678</c:v>
                </c:pt>
                <c:pt idx="3368">
                  <c:v>32679</c:v>
                </c:pt>
                <c:pt idx="3369">
                  <c:v>32680</c:v>
                </c:pt>
                <c:pt idx="3370">
                  <c:v>32681</c:v>
                </c:pt>
                <c:pt idx="3371">
                  <c:v>32682</c:v>
                </c:pt>
                <c:pt idx="3372">
                  <c:v>32683</c:v>
                </c:pt>
                <c:pt idx="3373">
                  <c:v>32684</c:v>
                </c:pt>
                <c:pt idx="3374">
                  <c:v>32685</c:v>
                </c:pt>
                <c:pt idx="3375">
                  <c:v>32686</c:v>
                </c:pt>
                <c:pt idx="3376">
                  <c:v>32687</c:v>
                </c:pt>
                <c:pt idx="3377">
                  <c:v>32688</c:v>
                </c:pt>
                <c:pt idx="3378">
                  <c:v>32689</c:v>
                </c:pt>
                <c:pt idx="3379">
                  <c:v>32690</c:v>
                </c:pt>
                <c:pt idx="3380">
                  <c:v>32691</c:v>
                </c:pt>
                <c:pt idx="3381">
                  <c:v>32692</c:v>
                </c:pt>
                <c:pt idx="3382">
                  <c:v>32693</c:v>
                </c:pt>
                <c:pt idx="3383">
                  <c:v>32694</c:v>
                </c:pt>
                <c:pt idx="3384">
                  <c:v>32695</c:v>
                </c:pt>
                <c:pt idx="3385">
                  <c:v>32696</c:v>
                </c:pt>
                <c:pt idx="3386">
                  <c:v>32697</c:v>
                </c:pt>
                <c:pt idx="3387">
                  <c:v>32698</c:v>
                </c:pt>
                <c:pt idx="3388">
                  <c:v>32699</c:v>
                </c:pt>
                <c:pt idx="3389">
                  <c:v>32700</c:v>
                </c:pt>
                <c:pt idx="3390">
                  <c:v>32701</c:v>
                </c:pt>
                <c:pt idx="3391">
                  <c:v>32702</c:v>
                </c:pt>
                <c:pt idx="3392">
                  <c:v>32703</c:v>
                </c:pt>
                <c:pt idx="3393">
                  <c:v>32704</c:v>
                </c:pt>
                <c:pt idx="3394">
                  <c:v>32705</c:v>
                </c:pt>
                <c:pt idx="3395">
                  <c:v>32706</c:v>
                </c:pt>
                <c:pt idx="3396">
                  <c:v>32707</c:v>
                </c:pt>
                <c:pt idx="3397">
                  <c:v>32708</c:v>
                </c:pt>
                <c:pt idx="3398">
                  <c:v>32709</c:v>
                </c:pt>
                <c:pt idx="3399">
                  <c:v>32710</c:v>
                </c:pt>
                <c:pt idx="3400">
                  <c:v>32711</c:v>
                </c:pt>
                <c:pt idx="3401">
                  <c:v>32712</c:v>
                </c:pt>
                <c:pt idx="3402">
                  <c:v>32713</c:v>
                </c:pt>
                <c:pt idx="3403">
                  <c:v>32714</c:v>
                </c:pt>
                <c:pt idx="3404">
                  <c:v>32715</c:v>
                </c:pt>
                <c:pt idx="3405">
                  <c:v>32716</c:v>
                </c:pt>
                <c:pt idx="3406">
                  <c:v>32717</c:v>
                </c:pt>
                <c:pt idx="3407">
                  <c:v>32718</c:v>
                </c:pt>
                <c:pt idx="3408">
                  <c:v>32719</c:v>
                </c:pt>
                <c:pt idx="3409">
                  <c:v>32720</c:v>
                </c:pt>
                <c:pt idx="3410">
                  <c:v>32721</c:v>
                </c:pt>
                <c:pt idx="3411">
                  <c:v>32722</c:v>
                </c:pt>
                <c:pt idx="3412">
                  <c:v>32723</c:v>
                </c:pt>
                <c:pt idx="3413">
                  <c:v>32724</c:v>
                </c:pt>
                <c:pt idx="3414">
                  <c:v>32725</c:v>
                </c:pt>
                <c:pt idx="3415">
                  <c:v>32726</c:v>
                </c:pt>
                <c:pt idx="3416">
                  <c:v>32727</c:v>
                </c:pt>
                <c:pt idx="3417">
                  <c:v>32728</c:v>
                </c:pt>
                <c:pt idx="3418">
                  <c:v>32729</c:v>
                </c:pt>
                <c:pt idx="3419">
                  <c:v>32730</c:v>
                </c:pt>
                <c:pt idx="3420">
                  <c:v>32731</c:v>
                </c:pt>
                <c:pt idx="3421">
                  <c:v>32732</c:v>
                </c:pt>
                <c:pt idx="3422">
                  <c:v>32733</c:v>
                </c:pt>
                <c:pt idx="3423">
                  <c:v>32734</c:v>
                </c:pt>
                <c:pt idx="3424">
                  <c:v>32735</c:v>
                </c:pt>
                <c:pt idx="3425">
                  <c:v>32736</c:v>
                </c:pt>
                <c:pt idx="3426">
                  <c:v>32737</c:v>
                </c:pt>
                <c:pt idx="3427">
                  <c:v>32738</c:v>
                </c:pt>
                <c:pt idx="3428">
                  <c:v>32739</c:v>
                </c:pt>
                <c:pt idx="3429">
                  <c:v>32740</c:v>
                </c:pt>
                <c:pt idx="3430">
                  <c:v>32741</c:v>
                </c:pt>
                <c:pt idx="3431">
                  <c:v>32742</c:v>
                </c:pt>
                <c:pt idx="3432">
                  <c:v>32743</c:v>
                </c:pt>
                <c:pt idx="3433">
                  <c:v>32744</c:v>
                </c:pt>
                <c:pt idx="3434">
                  <c:v>32745</c:v>
                </c:pt>
                <c:pt idx="3435">
                  <c:v>32746</c:v>
                </c:pt>
                <c:pt idx="3436">
                  <c:v>32747</c:v>
                </c:pt>
                <c:pt idx="3437">
                  <c:v>32748</c:v>
                </c:pt>
                <c:pt idx="3438">
                  <c:v>32749</c:v>
                </c:pt>
                <c:pt idx="3439">
                  <c:v>32750</c:v>
                </c:pt>
                <c:pt idx="3440">
                  <c:v>32751</c:v>
                </c:pt>
                <c:pt idx="3441">
                  <c:v>32752</c:v>
                </c:pt>
                <c:pt idx="3442">
                  <c:v>32753</c:v>
                </c:pt>
                <c:pt idx="3443">
                  <c:v>32754</c:v>
                </c:pt>
                <c:pt idx="3444">
                  <c:v>32755</c:v>
                </c:pt>
                <c:pt idx="3445">
                  <c:v>32756</c:v>
                </c:pt>
                <c:pt idx="3446">
                  <c:v>32757</c:v>
                </c:pt>
                <c:pt idx="3447">
                  <c:v>32758</c:v>
                </c:pt>
                <c:pt idx="3448">
                  <c:v>32759</c:v>
                </c:pt>
                <c:pt idx="3449">
                  <c:v>32760</c:v>
                </c:pt>
                <c:pt idx="3450">
                  <c:v>32761</c:v>
                </c:pt>
                <c:pt idx="3451">
                  <c:v>32762</c:v>
                </c:pt>
                <c:pt idx="3452">
                  <c:v>32763</c:v>
                </c:pt>
                <c:pt idx="3453">
                  <c:v>32764</c:v>
                </c:pt>
                <c:pt idx="3454">
                  <c:v>32765</c:v>
                </c:pt>
                <c:pt idx="3455">
                  <c:v>32766</c:v>
                </c:pt>
                <c:pt idx="3456">
                  <c:v>32767</c:v>
                </c:pt>
                <c:pt idx="3457">
                  <c:v>32768</c:v>
                </c:pt>
                <c:pt idx="3458">
                  <c:v>32769</c:v>
                </c:pt>
                <c:pt idx="3459">
                  <c:v>32770</c:v>
                </c:pt>
                <c:pt idx="3460">
                  <c:v>32771</c:v>
                </c:pt>
                <c:pt idx="3461">
                  <c:v>32772</c:v>
                </c:pt>
                <c:pt idx="3462">
                  <c:v>32773</c:v>
                </c:pt>
                <c:pt idx="3463">
                  <c:v>32774</c:v>
                </c:pt>
                <c:pt idx="3464">
                  <c:v>32775</c:v>
                </c:pt>
                <c:pt idx="3465">
                  <c:v>32776</c:v>
                </c:pt>
                <c:pt idx="3466">
                  <c:v>32777</c:v>
                </c:pt>
                <c:pt idx="3467">
                  <c:v>32778</c:v>
                </c:pt>
                <c:pt idx="3468">
                  <c:v>32779</c:v>
                </c:pt>
                <c:pt idx="3469">
                  <c:v>32780</c:v>
                </c:pt>
                <c:pt idx="3470">
                  <c:v>32781</c:v>
                </c:pt>
                <c:pt idx="3471">
                  <c:v>32782</c:v>
                </c:pt>
                <c:pt idx="3472">
                  <c:v>32783</c:v>
                </c:pt>
                <c:pt idx="3473">
                  <c:v>32784</c:v>
                </c:pt>
                <c:pt idx="3474">
                  <c:v>32785</c:v>
                </c:pt>
                <c:pt idx="3475">
                  <c:v>32786</c:v>
                </c:pt>
                <c:pt idx="3476">
                  <c:v>32787</c:v>
                </c:pt>
                <c:pt idx="3477">
                  <c:v>32788</c:v>
                </c:pt>
                <c:pt idx="3478">
                  <c:v>32789</c:v>
                </c:pt>
                <c:pt idx="3479">
                  <c:v>32790</c:v>
                </c:pt>
                <c:pt idx="3480">
                  <c:v>32791</c:v>
                </c:pt>
                <c:pt idx="3481">
                  <c:v>32792</c:v>
                </c:pt>
                <c:pt idx="3482">
                  <c:v>32793</c:v>
                </c:pt>
                <c:pt idx="3483">
                  <c:v>32794</c:v>
                </c:pt>
                <c:pt idx="3484">
                  <c:v>32795</c:v>
                </c:pt>
                <c:pt idx="3485">
                  <c:v>32796</c:v>
                </c:pt>
                <c:pt idx="3486">
                  <c:v>32797</c:v>
                </c:pt>
                <c:pt idx="3487">
                  <c:v>32798</c:v>
                </c:pt>
                <c:pt idx="3488">
                  <c:v>32799</c:v>
                </c:pt>
                <c:pt idx="3489">
                  <c:v>32800</c:v>
                </c:pt>
                <c:pt idx="3490">
                  <c:v>32801</c:v>
                </c:pt>
                <c:pt idx="3491">
                  <c:v>32802</c:v>
                </c:pt>
                <c:pt idx="3492">
                  <c:v>32803</c:v>
                </c:pt>
                <c:pt idx="3493">
                  <c:v>32804</c:v>
                </c:pt>
                <c:pt idx="3494">
                  <c:v>32805</c:v>
                </c:pt>
                <c:pt idx="3495">
                  <c:v>32806</c:v>
                </c:pt>
                <c:pt idx="3496">
                  <c:v>32807</c:v>
                </c:pt>
                <c:pt idx="3497">
                  <c:v>32808</c:v>
                </c:pt>
                <c:pt idx="3498">
                  <c:v>32809</c:v>
                </c:pt>
                <c:pt idx="3499">
                  <c:v>32810</c:v>
                </c:pt>
                <c:pt idx="3500">
                  <c:v>32811</c:v>
                </c:pt>
                <c:pt idx="3501">
                  <c:v>32812</c:v>
                </c:pt>
                <c:pt idx="3502">
                  <c:v>32813</c:v>
                </c:pt>
                <c:pt idx="3503">
                  <c:v>32814</c:v>
                </c:pt>
                <c:pt idx="3504">
                  <c:v>32815</c:v>
                </c:pt>
                <c:pt idx="3505">
                  <c:v>32816</c:v>
                </c:pt>
                <c:pt idx="3506">
                  <c:v>32817</c:v>
                </c:pt>
                <c:pt idx="3507">
                  <c:v>32818</c:v>
                </c:pt>
                <c:pt idx="3508">
                  <c:v>32819</c:v>
                </c:pt>
                <c:pt idx="3509">
                  <c:v>32820</c:v>
                </c:pt>
                <c:pt idx="3510">
                  <c:v>32821</c:v>
                </c:pt>
                <c:pt idx="3511">
                  <c:v>32822</c:v>
                </c:pt>
                <c:pt idx="3512">
                  <c:v>32823</c:v>
                </c:pt>
                <c:pt idx="3513">
                  <c:v>32824</c:v>
                </c:pt>
                <c:pt idx="3514">
                  <c:v>32825</c:v>
                </c:pt>
                <c:pt idx="3515">
                  <c:v>32826</c:v>
                </c:pt>
                <c:pt idx="3516">
                  <c:v>32827</c:v>
                </c:pt>
                <c:pt idx="3517">
                  <c:v>32828</c:v>
                </c:pt>
                <c:pt idx="3518">
                  <c:v>32829</c:v>
                </c:pt>
                <c:pt idx="3519">
                  <c:v>32830</c:v>
                </c:pt>
                <c:pt idx="3520">
                  <c:v>32831</c:v>
                </c:pt>
                <c:pt idx="3521">
                  <c:v>32832</c:v>
                </c:pt>
                <c:pt idx="3522">
                  <c:v>32833</c:v>
                </c:pt>
                <c:pt idx="3523">
                  <c:v>32834</c:v>
                </c:pt>
                <c:pt idx="3524">
                  <c:v>32835</c:v>
                </c:pt>
                <c:pt idx="3525">
                  <c:v>32836</c:v>
                </c:pt>
                <c:pt idx="3526">
                  <c:v>32837</c:v>
                </c:pt>
                <c:pt idx="3527">
                  <c:v>32838</c:v>
                </c:pt>
                <c:pt idx="3528">
                  <c:v>32839</c:v>
                </c:pt>
                <c:pt idx="3529">
                  <c:v>32840</c:v>
                </c:pt>
                <c:pt idx="3530">
                  <c:v>32841</c:v>
                </c:pt>
                <c:pt idx="3531">
                  <c:v>32842</c:v>
                </c:pt>
                <c:pt idx="3532">
                  <c:v>32843</c:v>
                </c:pt>
                <c:pt idx="3533">
                  <c:v>32844</c:v>
                </c:pt>
                <c:pt idx="3534">
                  <c:v>32845</c:v>
                </c:pt>
                <c:pt idx="3535">
                  <c:v>32846</c:v>
                </c:pt>
                <c:pt idx="3536">
                  <c:v>32847</c:v>
                </c:pt>
                <c:pt idx="3537">
                  <c:v>32848</c:v>
                </c:pt>
                <c:pt idx="3538">
                  <c:v>32849</c:v>
                </c:pt>
                <c:pt idx="3539">
                  <c:v>32850</c:v>
                </c:pt>
                <c:pt idx="3540">
                  <c:v>32851</c:v>
                </c:pt>
                <c:pt idx="3541">
                  <c:v>32852</c:v>
                </c:pt>
                <c:pt idx="3542">
                  <c:v>32853</c:v>
                </c:pt>
                <c:pt idx="3543">
                  <c:v>32854</c:v>
                </c:pt>
                <c:pt idx="3544">
                  <c:v>32855</c:v>
                </c:pt>
                <c:pt idx="3545">
                  <c:v>32856</c:v>
                </c:pt>
                <c:pt idx="3546">
                  <c:v>32857</c:v>
                </c:pt>
                <c:pt idx="3547">
                  <c:v>32858</c:v>
                </c:pt>
                <c:pt idx="3548">
                  <c:v>32859</c:v>
                </c:pt>
                <c:pt idx="3549">
                  <c:v>32860</c:v>
                </c:pt>
                <c:pt idx="3550">
                  <c:v>32861</c:v>
                </c:pt>
                <c:pt idx="3551">
                  <c:v>32862</c:v>
                </c:pt>
                <c:pt idx="3552">
                  <c:v>32863</c:v>
                </c:pt>
                <c:pt idx="3553">
                  <c:v>32864</c:v>
                </c:pt>
                <c:pt idx="3554">
                  <c:v>32865</c:v>
                </c:pt>
                <c:pt idx="3555">
                  <c:v>32866</c:v>
                </c:pt>
                <c:pt idx="3556">
                  <c:v>32867</c:v>
                </c:pt>
                <c:pt idx="3557">
                  <c:v>32868</c:v>
                </c:pt>
                <c:pt idx="3558">
                  <c:v>32869</c:v>
                </c:pt>
                <c:pt idx="3559">
                  <c:v>32870</c:v>
                </c:pt>
                <c:pt idx="3560">
                  <c:v>32871</c:v>
                </c:pt>
                <c:pt idx="3561">
                  <c:v>32872</c:v>
                </c:pt>
                <c:pt idx="3562">
                  <c:v>32873</c:v>
                </c:pt>
                <c:pt idx="3563">
                  <c:v>32874</c:v>
                </c:pt>
                <c:pt idx="3564">
                  <c:v>32875</c:v>
                </c:pt>
                <c:pt idx="3565">
                  <c:v>32876</c:v>
                </c:pt>
                <c:pt idx="3566">
                  <c:v>32877</c:v>
                </c:pt>
                <c:pt idx="3567">
                  <c:v>32878</c:v>
                </c:pt>
                <c:pt idx="3568">
                  <c:v>32879</c:v>
                </c:pt>
                <c:pt idx="3569">
                  <c:v>32880</c:v>
                </c:pt>
                <c:pt idx="3570">
                  <c:v>32881</c:v>
                </c:pt>
                <c:pt idx="3571">
                  <c:v>32882</c:v>
                </c:pt>
                <c:pt idx="3572">
                  <c:v>32883</c:v>
                </c:pt>
                <c:pt idx="3573">
                  <c:v>32884</c:v>
                </c:pt>
                <c:pt idx="3574">
                  <c:v>32885</c:v>
                </c:pt>
                <c:pt idx="3575">
                  <c:v>32886</c:v>
                </c:pt>
                <c:pt idx="3576">
                  <c:v>32887</c:v>
                </c:pt>
                <c:pt idx="3577">
                  <c:v>32888</c:v>
                </c:pt>
                <c:pt idx="3578">
                  <c:v>32889</c:v>
                </c:pt>
                <c:pt idx="3579">
                  <c:v>32890</c:v>
                </c:pt>
                <c:pt idx="3580">
                  <c:v>32891</c:v>
                </c:pt>
                <c:pt idx="3581">
                  <c:v>32892</c:v>
                </c:pt>
                <c:pt idx="3582">
                  <c:v>32893</c:v>
                </c:pt>
                <c:pt idx="3583">
                  <c:v>32894</c:v>
                </c:pt>
                <c:pt idx="3584">
                  <c:v>32895</c:v>
                </c:pt>
                <c:pt idx="3585">
                  <c:v>32896</c:v>
                </c:pt>
                <c:pt idx="3586">
                  <c:v>32897</c:v>
                </c:pt>
                <c:pt idx="3587">
                  <c:v>32898</c:v>
                </c:pt>
                <c:pt idx="3588">
                  <c:v>32899</c:v>
                </c:pt>
                <c:pt idx="3589">
                  <c:v>32900</c:v>
                </c:pt>
                <c:pt idx="3590">
                  <c:v>32901</c:v>
                </c:pt>
                <c:pt idx="3591">
                  <c:v>32902</c:v>
                </c:pt>
                <c:pt idx="3592">
                  <c:v>32903</c:v>
                </c:pt>
                <c:pt idx="3593">
                  <c:v>32904</c:v>
                </c:pt>
                <c:pt idx="3594">
                  <c:v>32905</c:v>
                </c:pt>
                <c:pt idx="3595">
                  <c:v>32906</c:v>
                </c:pt>
                <c:pt idx="3596">
                  <c:v>32907</c:v>
                </c:pt>
                <c:pt idx="3597">
                  <c:v>32908</c:v>
                </c:pt>
                <c:pt idx="3598">
                  <c:v>32909</c:v>
                </c:pt>
                <c:pt idx="3599">
                  <c:v>32910</c:v>
                </c:pt>
                <c:pt idx="3600">
                  <c:v>32911</c:v>
                </c:pt>
                <c:pt idx="3601">
                  <c:v>32912</c:v>
                </c:pt>
                <c:pt idx="3602">
                  <c:v>32913</c:v>
                </c:pt>
                <c:pt idx="3603">
                  <c:v>32914</c:v>
                </c:pt>
                <c:pt idx="3604">
                  <c:v>32915</c:v>
                </c:pt>
                <c:pt idx="3605">
                  <c:v>32916</c:v>
                </c:pt>
                <c:pt idx="3606">
                  <c:v>32917</c:v>
                </c:pt>
                <c:pt idx="3607">
                  <c:v>32918</c:v>
                </c:pt>
                <c:pt idx="3608">
                  <c:v>32919</c:v>
                </c:pt>
                <c:pt idx="3609">
                  <c:v>32920</c:v>
                </c:pt>
                <c:pt idx="3610">
                  <c:v>32921</c:v>
                </c:pt>
                <c:pt idx="3611">
                  <c:v>32922</c:v>
                </c:pt>
                <c:pt idx="3612">
                  <c:v>32923</c:v>
                </c:pt>
                <c:pt idx="3613">
                  <c:v>32924</c:v>
                </c:pt>
                <c:pt idx="3614">
                  <c:v>32925</c:v>
                </c:pt>
                <c:pt idx="3615">
                  <c:v>32926</c:v>
                </c:pt>
                <c:pt idx="3616">
                  <c:v>32927</c:v>
                </c:pt>
                <c:pt idx="3617">
                  <c:v>32928</c:v>
                </c:pt>
                <c:pt idx="3618">
                  <c:v>32929</c:v>
                </c:pt>
                <c:pt idx="3619">
                  <c:v>32930</c:v>
                </c:pt>
                <c:pt idx="3620">
                  <c:v>32931</c:v>
                </c:pt>
                <c:pt idx="3621">
                  <c:v>32932</c:v>
                </c:pt>
                <c:pt idx="3622">
                  <c:v>32933</c:v>
                </c:pt>
                <c:pt idx="3623">
                  <c:v>32934</c:v>
                </c:pt>
                <c:pt idx="3624">
                  <c:v>32935</c:v>
                </c:pt>
                <c:pt idx="3625">
                  <c:v>32936</c:v>
                </c:pt>
                <c:pt idx="3626">
                  <c:v>32937</c:v>
                </c:pt>
                <c:pt idx="3627">
                  <c:v>32938</c:v>
                </c:pt>
                <c:pt idx="3628">
                  <c:v>32939</c:v>
                </c:pt>
                <c:pt idx="3629">
                  <c:v>32940</c:v>
                </c:pt>
                <c:pt idx="3630">
                  <c:v>32941</c:v>
                </c:pt>
                <c:pt idx="3631">
                  <c:v>32942</c:v>
                </c:pt>
                <c:pt idx="3632">
                  <c:v>32943</c:v>
                </c:pt>
                <c:pt idx="3633">
                  <c:v>32944</c:v>
                </c:pt>
                <c:pt idx="3634">
                  <c:v>32945</c:v>
                </c:pt>
                <c:pt idx="3635">
                  <c:v>32946</c:v>
                </c:pt>
                <c:pt idx="3636">
                  <c:v>32947</c:v>
                </c:pt>
                <c:pt idx="3637">
                  <c:v>32948</c:v>
                </c:pt>
                <c:pt idx="3638">
                  <c:v>32949</c:v>
                </c:pt>
                <c:pt idx="3639">
                  <c:v>32950</c:v>
                </c:pt>
                <c:pt idx="3640">
                  <c:v>32951</c:v>
                </c:pt>
                <c:pt idx="3641">
                  <c:v>32952</c:v>
                </c:pt>
                <c:pt idx="3642">
                  <c:v>32953</c:v>
                </c:pt>
                <c:pt idx="3643">
                  <c:v>32954</c:v>
                </c:pt>
                <c:pt idx="3644">
                  <c:v>32955</c:v>
                </c:pt>
                <c:pt idx="3645">
                  <c:v>32956</c:v>
                </c:pt>
                <c:pt idx="3646">
                  <c:v>32957</c:v>
                </c:pt>
                <c:pt idx="3647">
                  <c:v>32958</c:v>
                </c:pt>
                <c:pt idx="3648">
                  <c:v>32959</c:v>
                </c:pt>
                <c:pt idx="3649">
                  <c:v>32960</c:v>
                </c:pt>
                <c:pt idx="3650">
                  <c:v>32961</c:v>
                </c:pt>
                <c:pt idx="3651">
                  <c:v>32962</c:v>
                </c:pt>
                <c:pt idx="3652">
                  <c:v>32963</c:v>
                </c:pt>
                <c:pt idx="3653">
                  <c:v>32964</c:v>
                </c:pt>
                <c:pt idx="3654">
                  <c:v>32965</c:v>
                </c:pt>
                <c:pt idx="3655">
                  <c:v>32966</c:v>
                </c:pt>
                <c:pt idx="3656">
                  <c:v>32967</c:v>
                </c:pt>
                <c:pt idx="3657">
                  <c:v>32968</c:v>
                </c:pt>
                <c:pt idx="3658">
                  <c:v>32969</c:v>
                </c:pt>
                <c:pt idx="3659">
                  <c:v>32970</c:v>
                </c:pt>
                <c:pt idx="3660">
                  <c:v>32971</c:v>
                </c:pt>
                <c:pt idx="3661">
                  <c:v>32972</c:v>
                </c:pt>
                <c:pt idx="3662">
                  <c:v>32973</c:v>
                </c:pt>
                <c:pt idx="3663">
                  <c:v>32974</c:v>
                </c:pt>
                <c:pt idx="3664">
                  <c:v>32975</c:v>
                </c:pt>
                <c:pt idx="3665">
                  <c:v>32976</c:v>
                </c:pt>
                <c:pt idx="3666">
                  <c:v>32977</c:v>
                </c:pt>
                <c:pt idx="3667">
                  <c:v>32978</c:v>
                </c:pt>
                <c:pt idx="3668">
                  <c:v>32979</c:v>
                </c:pt>
                <c:pt idx="3669">
                  <c:v>32980</c:v>
                </c:pt>
                <c:pt idx="3670">
                  <c:v>32981</c:v>
                </c:pt>
                <c:pt idx="3671">
                  <c:v>32982</c:v>
                </c:pt>
                <c:pt idx="3672">
                  <c:v>32983</c:v>
                </c:pt>
                <c:pt idx="3673">
                  <c:v>32984</c:v>
                </c:pt>
                <c:pt idx="3674">
                  <c:v>32985</c:v>
                </c:pt>
                <c:pt idx="3675">
                  <c:v>32986</c:v>
                </c:pt>
                <c:pt idx="3676">
                  <c:v>32987</c:v>
                </c:pt>
                <c:pt idx="3677">
                  <c:v>32988</c:v>
                </c:pt>
                <c:pt idx="3678">
                  <c:v>32989</c:v>
                </c:pt>
                <c:pt idx="3679">
                  <c:v>32990</c:v>
                </c:pt>
                <c:pt idx="3680">
                  <c:v>32991</c:v>
                </c:pt>
                <c:pt idx="3681">
                  <c:v>32992</c:v>
                </c:pt>
                <c:pt idx="3682">
                  <c:v>32993</c:v>
                </c:pt>
                <c:pt idx="3683">
                  <c:v>32994</c:v>
                </c:pt>
                <c:pt idx="3684">
                  <c:v>32995</c:v>
                </c:pt>
                <c:pt idx="3685">
                  <c:v>32996</c:v>
                </c:pt>
                <c:pt idx="3686">
                  <c:v>32997</c:v>
                </c:pt>
                <c:pt idx="3687">
                  <c:v>32998</c:v>
                </c:pt>
                <c:pt idx="3688">
                  <c:v>32999</c:v>
                </c:pt>
                <c:pt idx="3689">
                  <c:v>33000</c:v>
                </c:pt>
                <c:pt idx="3690">
                  <c:v>33001</c:v>
                </c:pt>
                <c:pt idx="3691">
                  <c:v>33002</c:v>
                </c:pt>
                <c:pt idx="3692">
                  <c:v>33003</c:v>
                </c:pt>
                <c:pt idx="3693">
                  <c:v>33004</c:v>
                </c:pt>
                <c:pt idx="3694">
                  <c:v>33005</c:v>
                </c:pt>
                <c:pt idx="3695">
                  <c:v>33006</c:v>
                </c:pt>
                <c:pt idx="3696">
                  <c:v>33007</c:v>
                </c:pt>
                <c:pt idx="3697">
                  <c:v>33008</c:v>
                </c:pt>
                <c:pt idx="3698">
                  <c:v>33009</c:v>
                </c:pt>
                <c:pt idx="3699">
                  <c:v>33010</c:v>
                </c:pt>
                <c:pt idx="3700">
                  <c:v>33011</c:v>
                </c:pt>
                <c:pt idx="3701">
                  <c:v>33012</c:v>
                </c:pt>
                <c:pt idx="3702">
                  <c:v>33013</c:v>
                </c:pt>
                <c:pt idx="3703">
                  <c:v>33014</c:v>
                </c:pt>
                <c:pt idx="3704">
                  <c:v>33015</c:v>
                </c:pt>
                <c:pt idx="3705">
                  <c:v>33016</c:v>
                </c:pt>
                <c:pt idx="3706">
                  <c:v>33017</c:v>
                </c:pt>
                <c:pt idx="3707">
                  <c:v>33018</c:v>
                </c:pt>
                <c:pt idx="3708">
                  <c:v>33019</c:v>
                </c:pt>
                <c:pt idx="3709">
                  <c:v>33020</c:v>
                </c:pt>
                <c:pt idx="3710">
                  <c:v>33021</c:v>
                </c:pt>
                <c:pt idx="3711">
                  <c:v>33022</c:v>
                </c:pt>
                <c:pt idx="3712">
                  <c:v>33023</c:v>
                </c:pt>
                <c:pt idx="3713">
                  <c:v>33024</c:v>
                </c:pt>
                <c:pt idx="3714">
                  <c:v>33025</c:v>
                </c:pt>
                <c:pt idx="3715">
                  <c:v>33026</c:v>
                </c:pt>
                <c:pt idx="3716">
                  <c:v>33027</c:v>
                </c:pt>
                <c:pt idx="3717">
                  <c:v>33028</c:v>
                </c:pt>
                <c:pt idx="3718">
                  <c:v>33029</c:v>
                </c:pt>
                <c:pt idx="3719">
                  <c:v>33030</c:v>
                </c:pt>
                <c:pt idx="3720">
                  <c:v>33031</c:v>
                </c:pt>
                <c:pt idx="3721">
                  <c:v>33032</c:v>
                </c:pt>
                <c:pt idx="3722">
                  <c:v>33033</c:v>
                </c:pt>
                <c:pt idx="3723">
                  <c:v>33034</c:v>
                </c:pt>
                <c:pt idx="3724">
                  <c:v>33035</c:v>
                </c:pt>
                <c:pt idx="3725">
                  <c:v>33036</c:v>
                </c:pt>
                <c:pt idx="3726">
                  <c:v>33037</c:v>
                </c:pt>
                <c:pt idx="3727">
                  <c:v>33038</c:v>
                </c:pt>
                <c:pt idx="3728">
                  <c:v>33039</c:v>
                </c:pt>
                <c:pt idx="3729">
                  <c:v>33040</c:v>
                </c:pt>
                <c:pt idx="3730">
                  <c:v>33041</c:v>
                </c:pt>
                <c:pt idx="3731">
                  <c:v>33042</c:v>
                </c:pt>
                <c:pt idx="3732">
                  <c:v>33043</c:v>
                </c:pt>
                <c:pt idx="3733">
                  <c:v>33044</c:v>
                </c:pt>
                <c:pt idx="3734">
                  <c:v>33045</c:v>
                </c:pt>
                <c:pt idx="3735">
                  <c:v>33046</c:v>
                </c:pt>
                <c:pt idx="3736">
                  <c:v>33047</c:v>
                </c:pt>
                <c:pt idx="3737">
                  <c:v>33048</c:v>
                </c:pt>
                <c:pt idx="3738">
                  <c:v>33049</c:v>
                </c:pt>
                <c:pt idx="3739">
                  <c:v>33050</c:v>
                </c:pt>
                <c:pt idx="3740">
                  <c:v>33051</c:v>
                </c:pt>
                <c:pt idx="3741">
                  <c:v>33052</c:v>
                </c:pt>
                <c:pt idx="3742">
                  <c:v>33053</c:v>
                </c:pt>
                <c:pt idx="3743">
                  <c:v>33054</c:v>
                </c:pt>
                <c:pt idx="3744">
                  <c:v>33055</c:v>
                </c:pt>
                <c:pt idx="3745">
                  <c:v>33056</c:v>
                </c:pt>
                <c:pt idx="3746">
                  <c:v>33057</c:v>
                </c:pt>
                <c:pt idx="3747">
                  <c:v>33058</c:v>
                </c:pt>
                <c:pt idx="3748">
                  <c:v>33059</c:v>
                </c:pt>
                <c:pt idx="3749">
                  <c:v>33060</c:v>
                </c:pt>
                <c:pt idx="3750">
                  <c:v>33061</c:v>
                </c:pt>
                <c:pt idx="3751">
                  <c:v>33062</c:v>
                </c:pt>
                <c:pt idx="3752">
                  <c:v>33063</c:v>
                </c:pt>
                <c:pt idx="3753">
                  <c:v>33064</c:v>
                </c:pt>
                <c:pt idx="3754">
                  <c:v>33065</c:v>
                </c:pt>
                <c:pt idx="3755">
                  <c:v>33066</c:v>
                </c:pt>
                <c:pt idx="3756">
                  <c:v>33067</c:v>
                </c:pt>
                <c:pt idx="3757">
                  <c:v>33068</c:v>
                </c:pt>
                <c:pt idx="3758">
                  <c:v>33069</c:v>
                </c:pt>
                <c:pt idx="3759">
                  <c:v>33070</c:v>
                </c:pt>
                <c:pt idx="3760">
                  <c:v>33071</c:v>
                </c:pt>
                <c:pt idx="3761">
                  <c:v>33072</c:v>
                </c:pt>
                <c:pt idx="3762">
                  <c:v>33073</c:v>
                </c:pt>
                <c:pt idx="3763">
                  <c:v>33074</c:v>
                </c:pt>
                <c:pt idx="3764">
                  <c:v>33075</c:v>
                </c:pt>
                <c:pt idx="3765">
                  <c:v>33076</c:v>
                </c:pt>
                <c:pt idx="3766">
                  <c:v>33077</c:v>
                </c:pt>
                <c:pt idx="3767">
                  <c:v>33078</c:v>
                </c:pt>
                <c:pt idx="3768">
                  <c:v>33079</c:v>
                </c:pt>
                <c:pt idx="3769">
                  <c:v>33080</c:v>
                </c:pt>
                <c:pt idx="3770">
                  <c:v>33081</c:v>
                </c:pt>
                <c:pt idx="3771">
                  <c:v>33082</c:v>
                </c:pt>
                <c:pt idx="3772">
                  <c:v>33083</c:v>
                </c:pt>
                <c:pt idx="3773">
                  <c:v>33084</c:v>
                </c:pt>
                <c:pt idx="3774">
                  <c:v>33085</c:v>
                </c:pt>
                <c:pt idx="3775">
                  <c:v>33086</c:v>
                </c:pt>
                <c:pt idx="3776">
                  <c:v>33087</c:v>
                </c:pt>
                <c:pt idx="3777">
                  <c:v>33088</c:v>
                </c:pt>
                <c:pt idx="3778">
                  <c:v>33089</c:v>
                </c:pt>
                <c:pt idx="3779">
                  <c:v>33090</c:v>
                </c:pt>
                <c:pt idx="3780">
                  <c:v>33091</c:v>
                </c:pt>
                <c:pt idx="3781">
                  <c:v>33092</c:v>
                </c:pt>
                <c:pt idx="3782">
                  <c:v>33093</c:v>
                </c:pt>
                <c:pt idx="3783">
                  <c:v>33094</c:v>
                </c:pt>
                <c:pt idx="3784">
                  <c:v>33095</c:v>
                </c:pt>
                <c:pt idx="3785">
                  <c:v>33096</c:v>
                </c:pt>
                <c:pt idx="3786">
                  <c:v>33097</c:v>
                </c:pt>
                <c:pt idx="3787">
                  <c:v>33098</c:v>
                </c:pt>
                <c:pt idx="3788">
                  <c:v>33099</c:v>
                </c:pt>
                <c:pt idx="3789">
                  <c:v>33100</c:v>
                </c:pt>
                <c:pt idx="3790">
                  <c:v>33101</c:v>
                </c:pt>
                <c:pt idx="3791">
                  <c:v>33102</c:v>
                </c:pt>
                <c:pt idx="3792">
                  <c:v>33103</c:v>
                </c:pt>
                <c:pt idx="3793">
                  <c:v>33104</c:v>
                </c:pt>
                <c:pt idx="3794">
                  <c:v>33105</c:v>
                </c:pt>
                <c:pt idx="3795">
                  <c:v>33106</c:v>
                </c:pt>
                <c:pt idx="3796">
                  <c:v>33107</c:v>
                </c:pt>
                <c:pt idx="3797">
                  <c:v>33108</c:v>
                </c:pt>
                <c:pt idx="3798">
                  <c:v>33109</c:v>
                </c:pt>
                <c:pt idx="3799">
                  <c:v>33110</c:v>
                </c:pt>
                <c:pt idx="3800">
                  <c:v>33111</c:v>
                </c:pt>
                <c:pt idx="3801">
                  <c:v>33112</c:v>
                </c:pt>
                <c:pt idx="3802">
                  <c:v>33113</c:v>
                </c:pt>
                <c:pt idx="3803">
                  <c:v>33114</c:v>
                </c:pt>
                <c:pt idx="3804">
                  <c:v>33115</c:v>
                </c:pt>
                <c:pt idx="3805">
                  <c:v>33116</c:v>
                </c:pt>
                <c:pt idx="3806">
                  <c:v>33117</c:v>
                </c:pt>
                <c:pt idx="3807">
                  <c:v>33118</c:v>
                </c:pt>
                <c:pt idx="3808">
                  <c:v>33119</c:v>
                </c:pt>
                <c:pt idx="3809">
                  <c:v>33120</c:v>
                </c:pt>
                <c:pt idx="3810">
                  <c:v>33121</c:v>
                </c:pt>
                <c:pt idx="3811">
                  <c:v>33122</c:v>
                </c:pt>
                <c:pt idx="3812">
                  <c:v>33123</c:v>
                </c:pt>
                <c:pt idx="3813">
                  <c:v>33124</c:v>
                </c:pt>
                <c:pt idx="3814">
                  <c:v>33125</c:v>
                </c:pt>
                <c:pt idx="3815">
                  <c:v>33126</c:v>
                </c:pt>
                <c:pt idx="3816">
                  <c:v>33127</c:v>
                </c:pt>
                <c:pt idx="3817">
                  <c:v>33128</c:v>
                </c:pt>
                <c:pt idx="3818">
                  <c:v>33129</c:v>
                </c:pt>
                <c:pt idx="3819">
                  <c:v>33130</c:v>
                </c:pt>
                <c:pt idx="3820">
                  <c:v>33131</c:v>
                </c:pt>
                <c:pt idx="3821">
                  <c:v>33132</c:v>
                </c:pt>
                <c:pt idx="3822">
                  <c:v>33133</c:v>
                </c:pt>
                <c:pt idx="3823">
                  <c:v>33134</c:v>
                </c:pt>
                <c:pt idx="3824">
                  <c:v>33135</c:v>
                </c:pt>
                <c:pt idx="3825">
                  <c:v>33136</c:v>
                </c:pt>
                <c:pt idx="3826">
                  <c:v>33137</c:v>
                </c:pt>
                <c:pt idx="3827">
                  <c:v>33138</c:v>
                </c:pt>
                <c:pt idx="3828">
                  <c:v>33139</c:v>
                </c:pt>
                <c:pt idx="3829">
                  <c:v>33140</c:v>
                </c:pt>
                <c:pt idx="3830">
                  <c:v>33141</c:v>
                </c:pt>
                <c:pt idx="3831">
                  <c:v>33142</c:v>
                </c:pt>
                <c:pt idx="3832">
                  <c:v>33143</c:v>
                </c:pt>
                <c:pt idx="3833">
                  <c:v>33144</c:v>
                </c:pt>
                <c:pt idx="3834">
                  <c:v>33145</c:v>
                </c:pt>
                <c:pt idx="3835">
                  <c:v>33146</c:v>
                </c:pt>
                <c:pt idx="3836">
                  <c:v>33147</c:v>
                </c:pt>
                <c:pt idx="3837">
                  <c:v>33148</c:v>
                </c:pt>
                <c:pt idx="3838">
                  <c:v>33149</c:v>
                </c:pt>
                <c:pt idx="3839">
                  <c:v>33150</c:v>
                </c:pt>
                <c:pt idx="3840">
                  <c:v>33151</c:v>
                </c:pt>
                <c:pt idx="3841">
                  <c:v>33152</c:v>
                </c:pt>
                <c:pt idx="3842">
                  <c:v>33153</c:v>
                </c:pt>
                <c:pt idx="3843">
                  <c:v>33154</c:v>
                </c:pt>
                <c:pt idx="3844">
                  <c:v>33155</c:v>
                </c:pt>
                <c:pt idx="3845">
                  <c:v>33156</c:v>
                </c:pt>
                <c:pt idx="3846">
                  <c:v>33157</c:v>
                </c:pt>
                <c:pt idx="3847">
                  <c:v>33158</c:v>
                </c:pt>
                <c:pt idx="3848">
                  <c:v>33159</c:v>
                </c:pt>
                <c:pt idx="3849">
                  <c:v>33160</c:v>
                </c:pt>
                <c:pt idx="3850">
                  <c:v>33161</c:v>
                </c:pt>
                <c:pt idx="3851">
                  <c:v>33162</c:v>
                </c:pt>
                <c:pt idx="3852">
                  <c:v>33163</c:v>
                </c:pt>
                <c:pt idx="3853">
                  <c:v>33164</c:v>
                </c:pt>
                <c:pt idx="3854">
                  <c:v>33165</c:v>
                </c:pt>
                <c:pt idx="3855">
                  <c:v>33166</c:v>
                </c:pt>
                <c:pt idx="3856">
                  <c:v>33167</c:v>
                </c:pt>
                <c:pt idx="3857">
                  <c:v>33168</c:v>
                </c:pt>
                <c:pt idx="3858">
                  <c:v>33169</c:v>
                </c:pt>
                <c:pt idx="3859">
                  <c:v>33170</c:v>
                </c:pt>
                <c:pt idx="3860">
                  <c:v>33171</c:v>
                </c:pt>
                <c:pt idx="3861">
                  <c:v>33172</c:v>
                </c:pt>
                <c:pt idx="3862">
                  <c:v>33173</c:v>
                </c:pt>
                <c:pt idx="3863">
                  <c:v>33174</c:v>
                </c:pt>
                <c:pt idx="3864">
                  <c:v>33175</c:v>
                </c:pt>
                <c:pt idx="3865">
                  <c:v>33176</c:v>
                </c:pt>
                <c:pt idx="3866">
                  <c:v>33177</c:v>
                </c:pt>
                <c:pt idx="3867">
                  <c:v>33178</c:v>
                </c:pt>
                <c:pt idx="3868">
                  <c:v>33179</c:v>
                </c:pt>
                <c:pt idx="3869">
                  <c:v>33180</c:v>
                </c:pt>
                <c:pt idx="3870">
                  <c:v>33181</c:v>
                </c:pt>
                <c:pt idx="3871">
                  <c:v>33182</c:v>
                </c:pt>
                <c:pt idx="3872">
                  <c:v>33183</c:v>
                </c:pt>
                <c:pt idx="3873">
                  <c:v>33184</c:v>
                </c:pt>
                <c:pt idx="3874">
                  <c:v>33185</c:v>
                </c:pt>
                <c:pt idx="3875">
                  <c:v>33186</c:v>
                </c:pt>
                <c:pt idx="3876">
                  <c:v>33187</c:v>
                </c:pt>
                <c:pt idx="3877">
                  <c:v>33188</c:v>
                </c:pt>
                <c:pt idx="3878">
                  <c:v>33189</c:v>
                </c:pt>
                <c:pt idx="3879">
                  <c:v>33190</c:v>
                </c:pt>
                <c:pt idx="3880">
                  <c:v>33191</c:v>
                </c:pt>
                <c:pt idx="3881">
                  <c:v>33192</c:v>
                </c:pt>
                <c:pt idx="3882">
                  <c:v>33193</c:v>
                </c:pt>
                <c:pt idx="3883">
                  <c:v>33194</c:v>
                </c:pt>
                <c:pt idx="3884">
                  <c:v>33195</c:v>
                </c:pt>
                <c:pt idx="3885">
                  <c:v>33196</c:v>
                </c:pt>
                <c:pt idx="3886">
                  <c:v>33197</c:v>
                </c:pt>
                <c:pt idx="3887">
                  <c:v>33198</c:v>
                </c:pt>
                <c:pt idx="3888">
                  <c:v>33199</c:v>
                </c:pt>
                <c:pt idx="3889">
                  <c:v>33200</c:v>
                </c:pt>
                <c:pt idx="3890">
                  <c:v>33201</c:v>
                </c:pt>
                <c:pt idx="3891">
                  <c:v>33202</c:v>
                </c:pt>
                <c:pt idx="3892">
                  <c:v>33203</c:v>
                </c:pt>
                <c:pt idx="3893">
                  <c:v>33204</c:v>
                </c:pt>
                <c:pt idx="3894">
                  <c:v>33205</c:v>
                </c:pt>
                <c:pt idx="3895">
                  <c:v>33206</c:v>
                </c:pt>
                <c:pt idx="3896">
                  <c:v>33207</c:v>
                </c:pt>
                <c:pt idx="3897">
                  <c:v>33208</c:v>
                </c:pt>
                <c:pt idx="3898">
                  <c:v>33209</c:v>
                </c:pt>
                <c:pt idx="3899">
                  <c:v>33210</c:v>
                </c:pt>
                <c:pt idx="3900">
                  <c:v>33211</c:v>
                </c:pt>
                <c:pt idx="3901">
                  <c:v>33212</c:v>
                </c:pt>
                <c:pt idx="3902">
                  <c:v>33213</c:v>
                </c:pt>
                <c:pt idx="3903">
                  <c:v>33214</c:v>
                </c:pt>
                <c:pt idx="3904">
                  <c:v>33215</c:v>
                </c:pt>
                <c:pt idx="3905">
                  <c:v>33216</c:v>
                </c:pt>
                <c:pt idx="3906">
                  <c:v>33217</c:v>
                </c:pt>
                <c:pt idx="3907">
                  <c:v>33218</c:v>
                </c:pt>
                <c:pt idx="3908">
                  <c:v>33219</c:v>
                </c:pt>
                <c:pt idx="3909">
                  <c:v>33220</c:v>
                </c:pt>
                <c:pt idx="3910">
                  <c:v>33221</c:v>
                </c:pt>
                <c:pt idx="3911">
                  <c:v>33222</c:v>
                </c:pt>
                <c:pt idx="3912">
                  <c:v>33223</c:v>
                </c:pt>
                <c:pt idx="3913">
                  <c:v>33224</c:v>
                </c:pt>
                <c:pt idx="3914">
                  <c:v>33225</c:v>
                </c:pt>
                <c:pt idx="3915">
                  <c:v>33226</c:v>
                </c:pt>
                <c:pt idx="3916">
                  <c:v>33227</c:v>
                </c:pt>
                <c:pt idx="3917">
                  <c:v>33228</c:v>
                </c:pt>
                <c:pt idx="3918">
                  <c:v>33229</c:v>
                </c:pt>
                <c:pt idx="3919">
                  <c:v>33230</c:v>
                </c:pt>
                <c:pt idx="3920">
                  <c:v>33231</c:v>
                </c:pt>
                <c:pt idx="3921">
                  <c:v>33232</c:v>
                </c:pt>
                <c:pt idx="3922">
                  <c:v>33233</c:v>
                </c:pt>
                <c:pt idx="3923">
                  <c:v>33234</c:v>
                </c:pt>
                <c:pt idx="3924">
                  <c:v>33235</c:v>
                </c:pt>
                <c:pt idx="3925">
                  <c:v>33236</c:v>
                </c:pt>
                <c:pt idx="3926">
                  <c:v>33237</c:v>
                </c:pt>
                <c:pt idx="3927">
                  <c:v>33238</c:v>
                </c:pt>
                <c:pt idx="3928">
                  <c:v>33239</c:v>
                </c:pt>
                <c:pt idx="3929">
                  <c:v>33240</c:v>
                </c:pt>
                <c:pt idx="3930">
                  <c:v>33241</c:v>
                </c:pt>
                <c:pt idx="3931">
                  <c:v>33242</c:v>
                </c:pt>
                <c:pt idx="3932">
                  <c:v>33243</c:v>
                </c:pt>
                <c:pt idx="3933">
                  <c:v>33244</c:v>
                </c:pt>
                <c:pt idx="3934">
                  <c:v>33245</c:v>
                </c:pt>
                <c:pt idx="3935">
                  <c:v>33246</c:v>
                </c:pt>
                <c:pt idx="3936">
                  <c:v>33247</c:v>
                </c:pt>
                <c:pt idx="3937">
                  <c:v>33248</c:v>
                </c:pt>
                <c:pt idx="3938">
                  <c:v>33249</c:v>
                </c:pt>
                <c:pt idx="3939">
                  <c:v>33250</c:v>
                </c:pt>
                <c:pt idx="3940">
                  <c:v>33251</c:v>
                </c:pt>
                <c:pt idx="3941">
                  <c:v>33252</c:v>
                </c:pt>
                <c:pt idx="3942">
                  <c:v>33253</c:v>
                </c:pt>
                <c:pt idx="3943">
                  <c:v>33254</c:v>
                </c:pt>
                <c:pt idx="3944">
                  <c:v>33255</c:v>
                </c:pt>
                <c:pt idx="3945">
                  <c:v>33256</c:v>
                </c:pt>
                <c:pt idx="3946">
                  <c:v>33257</c:v>
                </c:pt>
                <c:pt idx="3947">
                  <c:v>33258</c:v>
                </c:pt>
                <c:pt idx="3948">
                  <c:v>33259</c:v>
                </c:pt>
                <c:pt idx="3949">
                  <c:v>33260</c:v>
                </c:pt>
                <c:pt idx="3950">
                  <c:v>33261</c:v>
                </c:pt>
                <c:pt idx="3951">
                  <c:v>33262</c:v>
                </c:pt>
                <c:pt idx="3952">
                  <c:v>33263</c:v>
                </c:pt>
                <c:pt idx="3953">
                  <c:v>33264</c:v>
                </c:pt>
                <c:pt idx="3954">
                  <c:v>33265</c:v>
                </c:pt>
                <c:pt idx="3955">
                  <c:v>33266</c:v>
                </c:pt>
                <c:pt idx="3956">
                  <c:v>33267</c:v>
                </c:pt>
                <c:pt idx="3957">
                  <c:v>33268</c:v>
                </c:pt>
                <c:pt idx="3958">
                  <c:v>33269</c:v>
                </c:pt>
                <c:pt idx="3959">
                  <c:v>33270</c:v>
                </c:pt>
                <c:pt idx="3960">
                  <c:v>33271</c:v>
                </c:pt>
                <c:pt idx="3961">
                  <c:v>33272</c:v>
                </c:pt>
                <c:pt idx="3962">
                  <c:v>33273</c:v>
                </c:pt>
                <c:pt idx="3963">
                  <c:v>33274</c:v>
                </c:pt>
                <c:pt idx="3964">
                  <c:v>33275</c:v>
                </c:pt>
                <c:pt idx="3965">
                  <c:v>33276</c:v>
                </c:pt>
                <c:pt idx="3966">
                  <c:v>33277</c:v>
                </c:pt>
                <c:pt idx="3967">
                  <c:v>33278</c:v>
                </c:pt>
                <c:pt idx="3968">
                  <c:v>33279</c:v>
                </c:pt>
                <c:pt idx="3969">
                  <c:v>33280</c:v>
                </c:pt>
                <c:pt idx="3970">
                  <c:v>33281</c:v>
                </c:pt>
                <c:pt idx="3971">
                  <c:v>33282</c:v>
                </c:pt>
                <c:pt idx="3972">
                  <c:v>33283</c:v>
                </c:pt>
                <c:pt idx="3973">
                  <c:v>33284</c:v>
                </c:pt>
                <c:pt idx="3974">
                  <c:v>33285</c:v>
                </c:pt>
                <c:pt idx="3975">
                  <c:v>33286</c:v>
                </c:pt>
                <c:pt idx="3976">
                  <c:v>33287</c:v>
                </c:pt>
                <c:pt idx="3977">
                  <c:v>33288</c:v>
                </c:pt>
                <c:pt idx="3978">
                  <c:v>33289</c:v>
                </c:pt>
                <c:pt idx="3979">
                  <c:v>33290</c:v>
                </c:pt>
                <c:pt idx="3980">
                  <c:v>33291</c:v>
                </c:pt>
                <c:pt idx="3981">
                  <c:v>33292</c:v>
                </c:pt>
                <c:pt idx="3982">
                  <c:v>33293</c:v>
                </c:pt>
                <c:pt idx="3983">
                  <c:v>33294</c:v>
                </c:pt>
                <c:pt idx="3984">
                  <c:v>33295</c:v>
                </c:pt>
                <c:pt idx="3985">
                  <c:v>33296</c:v>
                </c:pt>
                <c:pt idx="3986">
                  <c:v>33297</c:v>
                </c:pt>
                <c:pt idx="3987">
                  <c:v>33298</c:v>
                </c:pt>
                <c:pt idx="3988">
                  <c:v>33299</c:v>
                </c:pt>
                <c:pt idx="3989">
                  <c:v>33300</c:v>
                </c:pt>
                <c:pt idx="3990">
                  <c:v>33301</c:v>
                </c:pt>
                <c:pt idx="3991">
                  <c:v>33302</c:v>
                </c:pt>
                <c:pt idx="3992">
                  <c:v>33303</c:v>
                </c:pt>
                <c:pt idx="3993">
                  <c:v>33304</c:v>
                </c:pt>
                <c:pt idx="3994">
                  <c:v>33305</c:v>
                </c:pt>
                <c:pt idx="3995">
                  <c:v>33306</c:v>
                </c:pt>
                <c:pt idx="3996">
                  <c:v>33307</c:v>
                </c:pt>
                <c:pt idx="3997">
                  <c:v>33308</c:v>
                </c:pt>
                <c:pt idx="3998">
                  <c:v>33309</c:v>
                </c:pt>
                <c:pt idx="3999">
                  <c:v>33310</c:v>
                </c:pt>
                <c:pt idx="4000">
                  <c:v>33311</c:v>
                </c:pt>
                <c:pt idx="4001">
                  <c:v>33312</c:v>
                </c:pt>
                <c:pt idx="4002">
                  <c:v>33313</c:v>
                </c:pt>
                <c:pt idx="4003">
                  <c:v>33314</c:v>
                </c:pt>
                <c:pt idx="4004">
                  <c:v>33315</c:v>
                </c:pt>
                <c:pt idx="4005">
                  <c:v>33316</c:v>
                </c:pt>
                <c:pt idx="4006">
                  <c:v>33317</c:v>
                </c:pt>
                <c:pt idx="4007">
                  <c:v>33318</c:v>
                </c:pt>
                <c:pt idx="4008">
                  <c:v>33319</c:v>
                </c:pt>
                <c:pt idx="4009">
                  <c:v>33320</c:v>
                </c:pt>
                <c:pt idx="4010">
                  <c:v>33321</c:v>
                </c:pt>
                <c:pt idx="4011">
                  <c:v>33322</c:v>
                </c:pt>
                <c:pt idx="4012">
                  <c:v>33323</c:v>
                </c:pt>
                <c:pt idx="4013">
                  <c:v>33324</c:v>
                </c:pt>
                <c:pt idx="4014">
                  <c:v>33325</c:v>
                </c:pt>
                <c:pt idx="4015">
                  <c:v>33326</c:v>
                </c:pt>
                <c:pt idx="4016">
                  <c:v>33327</c:v>
                </c:pt>
                <c:pt idx="4017">
                  <c:v>33328</c:v>
                </c:pt>
                <c:pt idx="4018">
                  <c:v>33329</c:v>
                </c:pt>
                <c:pt idx="4019">
                  <c:v>33330</c:v>
                </c:pt>
                <c:pt idx="4020">
                  <c:v>33331</c:v>
                </c:pt>
                <c:pt idx="4021">
                  <c:v>33332</c:v>
                </c:pt>
                <c:pt idx="4022">
                  <c:v>33333</c:v>
                </c:pt>
                <c:pt idx="4023">
                  <c:v>33334</c:v>
                </c:pt>
                <c:pt idx="4024">
                  <c:v>33335</c:v>
                </c:pt>
                <c:pt idx="4025">
                  <c:v>33336</c:v>
                </c:pt>
                <c:pt idx="4026">
                  <c:v>33337</c:v>
                </c:pt>
                <c:pt idx="4027">
                  <c:v>33338</c:v>
                </c:pt>
                <c:pt idx="4028">
                  <c:v>33339</c:v>
                </c:pt>
                <c:pt idx="4029">
                  <c:v>33340</c:v>
                </c:pt>
                <c:pt idx="4030">
                  <c:v>33341</c:v>
                </c:pt>
                <c:pt idx="4031">
                  <c:v>33342</c:v>
                </c:pt>
                <c:pt idx="4032">
                  <c:v>33343</c:v>
                </c:pt>
                <c:pt idx="4033">
                  <c:v>33344</c:v>
                </c:pt>
                <c:pt idx="4034">
                  <c:v>33345</c:v>
                </c:pt>
                <c:pt idx="4035">
                  <c:v>33346</c:v>
                </c:pt>
                <c:pt idx="4036">
                  <c:v>33347</c:v>
                </c:pt>
                <c:pt idx="4037">
                  <c:v>33348</c:v>
                </c:pt>
                <c:pt idx="4038">
                  <c:v>33349</c:v>
                </c:pt>
                <c:pt idx="4039">
                  <c:v>33350</c:v>
                </c:pt>
                <c:pt idx="4040">
                  <c:v>33351</c:v>
                </c:pt>
                <c:pt idx="4041">
                  <c:v>33352</c:v>
                </c:pt>
                <c:pt idx="4042">
                  <c:v>33353</c:v>
                </c:pt>
                <c:pt idx="4043">
                  <c:v>33354</c:v>
                </c:pt>
                <c:pt idx="4044">
                  <c:v>33355</c:v>
                </c:pt>
                <c:pt idx="4045">
                  <c:v>33356</c:v>
                </c:pt>
                <c:pt idx="4046">
                  <c:v>33357</c:v>
                </c:pt>
                <c:pt idx="4047">
                  <c:v>33358</c:v>
                </c:pt>
                <c:pt idx="4048">
                  <c:v>33359</c:v>
                </c:pt>
                <c:pt idx="4049">
                  <c:v>33360</c:v>
                </c:pt>
                <c:pt idx="4050">
                  <c:v>33361</c:v>
                </c:pt>
                <c:pt idx="4051">
                  <c:v>33362</c:v>
                </c:pt>
                <c:pt idx="4052">
                  <c:v>33363</c:v>
                </c:pt>
                <c:pt idx="4053">
                  <c:v>33364</c:v>
                </c:pt>
                <c:pt idx="4054">
                  <c:v>33365</c:v>
                </c:pt>
                <c:pt idx="4055">
                  <c:v>33366</c:v>
                </c:pt>
                <c:pt idx="4056">
                  <c:v>33367</c:v>
                </c:pt>
                <c:pt idx="4057">
                  <c:v>33368</c:v>
                </c:pt>
                <c:pt idx="4058">
                  <c:v>33369</c:v>
                </c:pt>
                <c:pt idx="4059">
                  <c:v>33370</c:v>
                </c:pt>
                <c:pt idx="4060">
                  <c:v>33371</c:v>
                </c:pt>
                <c:pt idx="4061">
                  <c:v>33372</c:v>
                </c:pt>
                <c:pt idx="4062">
                  <c:v>33373</c:v>
                </c:pt>
                <c:pt idx="4063">
                  <c:v>33374</c:v>
                </c:pt>
                <c:pt idx="4064">
                  <c:v>33375</c:v>
                </c:pt>
                <c:pt idx="4065">
                  <c:v>33376</c:v>
                </c:pt>
                <c:pt idx="4066">
                  <c:v>33377</c:v>
                </c:pt>
                <c:pt idx="4067">
                  <c:v>33378</c:v>
                </c:pt>
                <c:pt idx="4068">
                  <c:v>33379</c:v>
                </c:pt>
                <c:pt idx="4069">
                  <c:v>33380</c:v>
                </c:pt>
                <c:pt idx="4070">
                  <c:v>33381</c:v>
                </c:pt>
                <c:pt idx="4071">
                  <c:v>33382</c:v>
                </c:pt>
                <c:pt idx="4072">
                  <c:v>33383</c:v>
                </c:pt>
                <c:pt idx="4073">
                  <c:v>33384</c:v>
                </c:pt>
                <c:pt idx="4074">
                  <c:v>33385</c:v>
                </c:pt>
                <c:pt idx="4075">
                  <c:v>33386</c:v>
                </c:pt>
                <c:pt idx="4076">
                  <c:v>33387</c:v>
                </c:pt>
                <c:pt idx="4077">
                  <c:v>33388</c:v>
                </c:pt>
                <c:pt idx="4078">
                  <c:v>33389</c:v>
                </c:pt>
                <c:pt idx="4079">
                  <c:v>33390</c:v>
                </c:pt>
                <c:pt idx="4080">
                  <c:v>33391</c:v>
                </c:pt>
                <c:pt idx="4081">
                  <c:v>33392</c:v>
                </c:pt>
                <c:pt idx="4082">
                  <c:v>33393</c:v>
                </c:pt>
                <c:pt idx="4083">
                  <c:v>33394</c:v>
                </c:pt>
                <c:pt idx="4084">
                  <c:v>33395</c:v>
                </c:pt>
                <c:pt idx="4085">
                  <c:v>33396</c:v>
                </c:pt>
                <c:pt idx="4086">
                  <c:v>33397</c:v>
                </c:pt>
                <c:pt idx="4087">
                  <c:v>33398</c:v>
                </c:pt>
                <c:pt idx="4088">
                  <c:v>33399</c:v>
                </c:pt>
                <c:pt idx="4089">
                  <c:v>33400</c:v>
                </c:pt>
                <c:pt idx="4090">
                  <c:v>33401</c:v>
                </c:pt>
                <c:pt idx="4091">
                  <c:v>33402</c:v>
                </c:pt>
                <c:pt idx="4092">
                  <c:v>33403</c:v>
                </c:pt>
                <c:pt idx="4093">
                  <c:v>33404</c:v>
                </c:pt>
                <c:pt idx="4094">
                  <c:v>33405</c:v>
                </c:pt>
                <c:pt idx="4095">
                  <c:v>33406</c:v>
                </c:pt>
                <c:pt idx="4096">
                  <c:v>33407</c:v>
                </c:pt>
                <c:pt idx="4097">
                  <c:v>33408</c:v>
                </c:pt>
                <c:pt idx="4098">
                  <c:v>33409</c:v>
                </c:pt>
                <c:pt idx="4099">
                  <c:v>33410</c:v>
                </c:pt>
                <c:pt idx="4100">
                  <c:v>33411</c:v>
                </c:pt>
                <c:pt idx="4101">
                  <c:v>33412</c:v>
                </c:pt>
                <c:pt idx="4102">
                  <c:v>33413</c:v>
                </c:pt>
                <c:pt idx="4103">
                  <c:v>33414</c:v>
                </c:pt>
                <c:pt idx="4104">
                  <c:v>33415</c:v>
                </c:pt>
                <c:pt idx="4105">
                  <c:v>33416</c:v>
                </c:pt>
                <c:pt idx="4106">
                  <c:v>33417</c:v>
                </c:pt>
                <c:pt idx="4107">
                  <c:v>33418</c:v>
                </c:pt>
                <c:pt idx="4108">
                  <c:v>33419</c:v>
                </c:pt>
                <c:pt idx="4109">
                  <c:v>33420</c:v>
                </c:pt>
                <c:pt idx="4110">
                  <c:v>33421</c:v>
                </c:pt>
                <c:pt idx="4111">
                  <c:v>33422</c:v>
                </c:pt>
                <c:pt idx="4112">
                  <c:v>33423</c:v>
                </c:pt>
                <c:pt idx="4113">
                  <c:v>33424</c:v>
                </c:pt>
                <c:pt idx="4114">
                  <c:v>33425</c:v>
                </c:pt>
                <c:pt idx="4115">
                  <c:v>33426</c:v>
                </c:pt>
                <c:pt idx="4116">
                  <c:v>33427</c:v>
                </c:pt>
                <c:pt idx="4117">
                  <c:v>33428</c:v>
                </c:pt>
                <c:pt idx="4118">
                  <c:v>33429</c:v>
                </c:pt>
                <c:pt idx="4119">
                  <c:v>33430</c:v>
                </c:pt>
                <c:pt idx="4120">
                  <c:v>33431</c:v>
                </c:pt>
                <c:pt idx="4121">
                  <c:v>33432</c:v>
                </c:pt>
                <c:pt idx="4122">
                  <c:v>33433</c:v>
                </c:pt>
                <c:pt idx="4123">
                  <c:v>33434</c:v>
                </c:pt>
                <c:pt idx="4124">
                  <c:v>33435</c:v>
                </c:pt>
                <c:pt idx="4125">
                  <c:v>33436</c:v>
                </c:pt>
                <c:pt idx="4126">
                  <c:v>33437</c:v>
                </c:pt>
                <c:pt idx="4127">
                  <c:v>33438</c:v>
                </c:pt>
                <c:pt idx="4128">
                  <c:v>33439</c:v>
                </c:pt>
                <c:pt idx="4129">
                  <c:v>33440</c:v>
                </c:pt>
                <c:pt idx="4130">
                  <c:v>33441</c:v>
                </c:pt>
                <c:pt idx="4131">
                  <c:v>33442</c:v>
                </c:pt>
                <c:pt idx="4132">
                  <c:v>33443</c:v>
                </c:pt>
                <c:pt idx="4133">
                  <c:v>33444</c:v>
                </c:pt>
                <c:pt idx="4134">
                  <c:v>33445</c:v>
                </c:pt>
                <c:pt idx="4135">
                  <c:v>33446</c:v>
                </c:pt>
                <c:pt idx="4136">
                  <c:v>33447</c:v>
                </c:pt>
                <c:pt idx="4137">
                  <c:v>33448</c:v>
                </c:pt>
                <c:pt idx="4138">
                  <c:v>33449</c:v>
                </c:pt>
                <c:pt idx="4139">
                  <c:v>33450</c:v>
                </c:pt>
                <c:pt idx="4140">
                  <c:v>33451</c:v>
                </c:pt>
                <c:pt idx="4141">
                  <c:v>33452</c:v>
                </c:pt>
                <c:pt idx="4142">
                  <c:v>33453</c:v>
                </c:pt>
                <c:pt idx="4143">
                  <c:v>33454</c:v>
                </c:pt>
                <c:pt idx="4144">
                  <c:v>33455</c:v>
                </c:pt>
                <c:pt idx="4145">
                  <c:v>33456</c:v>
                </c:pt>
                <c:pt idx="4146">
                  <c:v>33457</c:v>
                </c:pt>
                <c:pt idx="4147">
                  <c:v>33458</c:v>
                </c:pt>
                <c:pt idx="4148">
                  <c:v>33459</c:v>
                </c:pt>
                <c:pt idx="4149">
                  <c:v>33460</c:v>
                </c:pt>
                <c:pt idx="4150">
                  <c:v>33461</c:v>
                </c:pt>
                <c:pt idx="4151">
                  <c:v>33462</c:v>
                </c:pt>
                <c:pt idx="4152">
                  <c:v>33463</c:v>
                </c:pt>
                <c:pt idx="4153">
                  <c:v>33464</c:v>
                </c:pt>
                <c:pt idx="4154">
                  <c:v>33465</c:v>
                </c:pt>
                <c:pt idx="4155">
                  <c:v>33466</c:v>
                </c:pt>
                <c:pt idx="4156">
                  <c:v>33467</c:v>
                </c:pt>
                <c:pt idx="4157">
                  <c:v>33468</c:v>
                </c:pt>
                <c:pt idx="4158">
                  <c:v>33469</c:v>
                </c:pt>
                <c:pt idx="4159">
                  <c:v>33470</c:v>
                </c:pt>
                <c:pt idx="4160">
                  <c:v>33471</c:v>
                </c:pt>
                <c:pt idx="4161">
                  <c:v>33472</c:v>
                </c:pt>
                <c:pt idx="4162">
                  <c:v>33473</c:v>
                </c:pt>
                <c:pt idx="4163">
                  <c:v>33474</c:v>
                </c:pt>
                <c:pt idx="4164">
                  <c:v>33475</c:v>
                </c:pt>
                <c:pt idx="4165">
                  <c:v>33476</c:v>
                </c:pt>
                <c:pt idx="4166">
                  <c:v>33477</c:v>
                </c:pt>
                <c:pt idx="4167">
                  <c:v>33478</c:v>
                </c:pt>
                <c:pt idx="4168">
                  <c:v>33479</c:v>
                </c:pt>
                <c:pt idx="4169">
                  <c:v>33480</c:v>
                </c:pt>
                <c:pt idx="4170">
                  <c:v>33481</c:v>
                </c:pt>
                <c:pt idx="4171">
                  <c:v>33482</c:v>
                </c:pt>
                <c:pt idx="4172">
                  <c:v>33483</c:v>
                </c:pt>
                <c:pt idx="4173">
                  <c:v>33484</c:v>
                </c:pt>
                <c:pt idx="4174">
                  <c:v>33485</c:v>
                </c:pt>
                <c:pt idx="4175">
                  <c:v>33486</c:v>
                </c:pt>
                <c:pt idx="4176">
                  <c:v>33487</c:v>
                </c:pt>
                <c:pt idx="4177">
                  <c:v>33488</c:v>
                </c:pt>
                <c:pt idx="4178">
                  <c:v>33489</c:v>
                </c:pt>
                <c:pt idx="4179">
                  <c:v>33490</c:v>
                </c:pt>
                <c:pt idx="4180">
                  <c:v>33491</c:v>
                </c:pt>
                <c:pt idx="4181">
                  <c:v>33492</c:v>
                </c:pt>
                <c:pt idx="4182">
                  <c:v>33493</c:v>
                </c:pt>
                <c:pt idx="4183">
                  <c:v>33494</c:v>
                </c:pt>
                <c:pt idx="4184">
                  <c:v>33495</c:v>
                </c:pt>
                <c:pt idx="4185">
                  <c:v>33496</c:v>
                </c:pt>
                <c:pt idx="4186">
                  <c:v>33497</c:v>
                </c:pt>
                <c:pt idx="4187">
                  <c:v>33498</c:v>
                </c:pt>
                <c:pt idx="4188">
                  <c:v>33499</c:v>
                </c:pt>
                <c:pt idx="4189">
                  <c:v>33500</c:v>
                </c:pt>
                <c:pt idx="4190">
                  <c:v>33501</c:v>
                </c:pt>
                <c:pt idx="4191">
                  <c:v>33502</c:v>
                </c:pt>
                <c:pt idx="4192">
                  <c:v>33503</c:v>
                </c:pt>
                <c:pt idx="4193">
                  <c:v>33504</c:v>
                </c:pt>
                <c:pt idx="4194">
                  <c:v>33505</c:v>
                </c:pt>
                <c:pt idx="4195">
                  <c:v>33506</c:v>
                </c:pt>
                <c:pt idx="4196">
                  <c:v>33507</c:v>
                </c:pt>
                <c:pt idx="4197">
                  <c:v>33508</c:v>
                </c:pt>
                <c:pt idx="4198">
                  <c:v>33509</c:v>
                </c:pt>
                <c:pt idx="4199">
                  <c:v>33510</c:v>
                </c:pt>
                <c:pt idx="4200">
                  <c:v>33511</c:v>
                </c:pt>
                <c:pt idx="4201">
                  <c:v>33512</c:v>
                </c:pt>
                <c:pt idx="4202">
                  <c:v>33513</c:v>
                </c:pt>
                <c:pt idx="4203">
                  <c:v>33514</c:v>
                </c:pt>
                <c:pt idx="4204">
                  <c:v>33515</c:v>
                </c:pt>
                <c:pt idx="4205">
                  <c:v>33516</c:v>
                </c:pt>
                <c:pt idx="4206">
                  <c:v>33517</c:v>
                </c:pt>
                <c:pt idx="4207">
                  <c:v>33518</c:v>
                </c:pt>
                <c:pt idx="4208">
                  <c:v>33519</c:v>
                </c:pt>
                <c:pt idx="4209">
                  <c:v>33520</c:v>
                </c:pt>
                <c:pt idx="4210">
                  <c:v>33521</c:v>
                </c:pt>
                <c:pt idx="4211">
                  <c:v>33522</c:v>
                </c:pt>
                <c:pt idx="4212">
                  <c:v>33523</c:v>
                </c:pt>
                <c:pt idx="4213">
                  <c:v>33524</c:v>
                </c:pt>
                <c:pt idx="4214">
                  <c:v>33525</c:v>
                </c:pt>
                <c:pt idx="4215">
                  <c:v>33526</c:v>
                </c:pt>
                <c:pt idx="4216">
                  <c:v>33527</c:v>
                </c:pt>
                <c:pt idx="4217">
                  <c:v>33528</c:v>
                </c:pt>
                <c:pt idx="4218">
                  <c:v>33529</c:v>
                </c:pt>
                <c:pt idx="4219">
                  <c:v>33530</c:v>
                </c:pt>
                <c:pt idx="4220">
                  <c:v>33531</c:v>
                </c:pt>
                <c:pt idx="4221">
                  <c:v>33532</c:v>
                </c:pt>
                <c:pt idx="4222">
                  <c:v>33533</c:v>
                </c:pt>
                <c:pt idx="4223">
                  <c:v>33534</c:v>
                </c:pt>
                <c:pt idx="4224">
                  <c:v>33535</c:v>
                </c:pt>
                <c:pt idx="4225">
                  <c:v>33536</c:v>
                </c:pt>
                <c:pt idx="4226">
                  <c:v>33537</c:v>
                </c:pt>
                <c:pt idx="4227">
                  <c:v>33538</c:v>
                </c:pt>
                <c:pt idx="4228">
                  <c:v>33539</c:v>
                </c:pt>
                <c:pt idx="4229">
                  <c:v>33540</c:v>
                </c:pt>
                <c:pt idx="4230">
                  <c:v>33541</c:v>
                </c:pt>
                <c:pt idx="4231">
                  <c:v>33542</c:v>
                </c:pt>
                <c:pt idx="4232">
                  <c:v>33543</c:v>
                </c:pt>
                <c:pt idx="4233">
                  <c:v>33544</c:v>
                </c:pt>
                <c:pt idx="4234">
                  <c:v>33545</c:v>
                </c:pt>
                <c:pt idx="4235">
                  <c:v>33546</c:v>
                </c:pt>
                <c:pt idx="4236">
                  <c:v>33547</c:v>
                </c:pt>
                <c:pt idx="4237">
                  <c:v>33548</c:v>
                </c:pt>
                <c:pt idx="4238">
                  <c:v>33549</c:v>
                </c:pt>
                <c:pt idx="4239">
                  <c:v>33550</c:v>
                </c:pt>
                <c:pt idx="4240">
                  <c:v>33551</c:v>
                </c:pt>
                <c:pt idx="4241">
                  <c:v>33552</c:v>
                </c:pt>
                <c:pt idx="4242">
                  <c:v>33553</c:v>
                </c:pt>
                <c:pt idx="4243">
                  <c:v>33554</c:v>
                </c:pt>
                <c:pt idx="4244">
                  <c:v>33555</c:v>
                </c:pt>
                <c:pt idx="4245">
                  <c:v>33556</c:v>
                </c:pt>
                <c:pt idx="4246">
                  <c:v>33557</c:v>
                </c:pt>
                <c:pt idx="4247">
                  <c:v>33558</c:v>
                </c:pt>
                <c:pt idx="4248">
                  <c:v>33559</c:v>
                </c:pt>
                <c:pt idx="4249">
                  <c:v>33560</c:v>
                </c:pt>
                <c:pt idx="4250">
                  <c:v>33561</c:v>
                </c:pt>
                <c:pt idx="4251">
                  <c:v>33562</c:v>
                </c:pt>
                <c:pt idx="4252">
                  <c:v>33563</c:v>
                </c:pt>
                <c:pt idx="4253">
                  <c:v>33564</c:v>
                </c:pt>
                <c:pt idx="4254">
                  <c:v>33565</c:v>
                </c:pt>
                <c:pt idx="4255">
                  <c:v>33566</c:v>
                </c:pt>
                <c:pt idx="4256">
                  <c:v>33567</c:v>
                </c:pt>
                <c:pt idx="4257">
                  <c:v>33568</c:v>
                </c:pt>
                <c:pt idx="4258">
                  <c:v>33569</c:v>
                </c:pt>
                <c:pt idx="4259">
                  <c:v>33570</c:v>
                </c:pt>
                <c:pt idx="4260">
                  <c:v>33571</c:v>
                </c:pt>
                <c:pt idx="4261">
                  <c:v>33572</c:v>
                </c:pt>
                <c:pt idx="4262">
                  <c:v>33573</c:v>
                </c:pt>
                <c:pt idx="4263">
                  <c:v>33574</c:v>
                </c:pt>
                <c:pt idx="4264">
                  <c:v>33575</c:v>
                </c:pt>
                <c:pt idx="4265">
                  <c:v>33576</c:v>
                </c:pt>
                <c:pt idx="4266">
                  <c:v>33577</c:v>
                </c:pt>
                <c:pt idx="4267">
                  <c:v>33578</c:v>
                </c:pt>
                <c:pt idx="4268">
                  <c:v>33579</c:v>
                </c:pt>
                <c:pt idx="4269">
                  <c:v>33580</c:v>
                </c:pt>
                <c:pt idx="4270">
                  <c:v>33581</c:v>
                </c:pt>
                <c:pt idx="4271">
                  <c:v>33582</c:v>
                </c:pt>
                <c:pt idx="4272">
                  <c:v>33583</c:v>
                </c:pt>
                <c:pt idx="4273">
                  <c:v>33584</c:v>
                </c:pt>
                <c:pt idx="4274">
                  <c:v>33585</c:v>
                </c:pt>
                <c:pt idx="4275">
                  <c:v>33586</c:v>
                </c:pt>
                <c:pt idx="4276">
                  <c:v>33587</c:v>
                </c:pt>
                <c:pt idx="4277">
                  <c:v>33588</c:v>
                </c:pt>
                <c:pt idx="4278">
                  <c:v>33589</c:v>
                </c:pt>
                <c:pt idx="4279">
                  <c:v>33590</c:v>
                </c:pt>
                <c:pt idx="4280">
                  <c:v>33591</c:v>
                </c:pt>
                <c:pt idx="4281">
                  <c:v>33592</c:v>
                </c:pt>
                <c:pt idx="4282">
                  <c:v>33593</c:v>
                </c:pt>
                <c:pt idx="4283">
                  <c:v>33594</c:v>
                </c:pt>
                <c:pt idx="4284">
                  <c:v>33595</c:v>
                </c:pt>
                <c:pt idx="4285">
                  <c:v>33596</c:v>
                </c:pt>
                <c:pt idx="4286">
                  <c:v>33597</c:v>
                </c:pt>
                <c:pt idx="4287">
                  <c:v>33598</c:v>
                </c:pt>
                <c:pt idx="4288">
                  <c:v>33599</c:v>
                </c:pt>
                <c:pt idx="4289">
                  <c:v>33600</c:v>
                </c:pt>
                <c:pt idx="4290">
                  <c:v>33601</c:v>
                </c:pt>
                <c:pt idx="4291">
                  <c:v>33602</c:v>
                </c:pt>
                <c:pt idx="4292">
                  <c:v>33603</c:v>
                </c:pt>
                <c:pt idx="4293">
                  <c:v>33604</c:v>
                </c:pt>
                <c:pt idx="4294">
                  <c:v>33605</c:v>
                </c:pt>
                <c:pt idx="4295">
                  <c:v>33606</c:v>
                </c:pt>
                <c:pt idx="4296">
                  <c:v>33607</c:v>
                </c:pt>
                <c:pt idx="4297">
                  <c:v>33608</c:v>
                </c:pt>
                <c:pt idx="4298">
                  <c:v>33609</c:v>
                </c:pt>
                <c:pt idx="4299">
                  <c:v>33610</c:v>
                </c:pt>
                <c:pt idx="4300">
                  <c:v>33611</c:v>
                </c:pt>
                <c:pt idx="4301">
                  <c:v>33612</c:v>
                </c:pt>
                <c:pt idx="4302">
                  <c:v>33613</c:v>
                </c:pt>
                <c:pt idx="4303">
                  <c:v>33614</c:v>
                </c:pt>
                <c:pt idx="4304">
                  <c:v>33615</c:v>
                </c:pt>
                <c:pt idx="4305">
                  <c:v>33616</c:v>
                </c:pt>
                <c:pt idx="4306">
                  <c:v>33617</c:v>
                </c:pt>
                <c:pt idx="4307">
                  <c:v>33618</c:v>
                </c:pt>
                <c:pt idx="4308">
                  <c:v>33619</c:v>
                </c:pt>
                <c:pt idx="4309">
                  <c:v>33620</c:v>
                </c:pt>
                <c:pt idx="4310">
                  <c:v>33621</c:v>
                </c:pt>
                <c:pt idx="4311">
                  <c:v>33622</c:v>
                </c:pt>
                <c:pt idx="4312">
                  <c:v>33623</c:v>
                </c:pt>
                <c:pt idx="4313">
                  <c:v>33624</c:v>
                </c:pt>
                <c:pt idx="4314">
                  <c:v>33625</c:v>
                </c:pt>
                <c:pt idx="4315">
                  <c:v>33626</c:v>
                </c:pt>
                <c:pt idx="4316">
                  <c:v>33627</c:v>
                </c:pt>
                <c:pt idx="4317">
                  <c:v>33628</c:v>
                </c:pt>
                <c:pt idx="4318">
                  <c:v>33629</c:v>
                </c:pt>
                <c:pt idx="4319">
                  <c:v>33630</c:v>
                </c:pt>
                <c:pt idx="4320">
                  <c:v>33631</c:v>
                </c:pt>
                <c:pt idx="4321">
                  <c:v>33632</c:v>
                </c:pt>
                <c:pt idx="4322">
                  <c:v>33633</c:v>
                </c:pt>
                <c:pt idx="4323">
                  <c:v>33634</c:v>
                </c:pt>
                <c:pt idx="4324">
                  <c:v>33635</c:v>
                </c:pt>
                <c:pt idx="4325">
                  <c:v>33636</c:v>
                </c:pt>
                <c:pt idx="4326">
                  <c:v>33637</c:v>
                </c:pt>
                <c:pt idx="4327">
                  <c:v>33638</c:v>
                </c:pt>
                <c:pt idx="4328">
                  <c:v>33639</c:v>
                </c:pt>
                <c:pt idx="4329">
                  <c:v>33640</c:v>
                </c:pt>
                <c:pt idx="4330">
                  <c:v>33641</c:v>
                </c:pt>
                <c:pt idx="4331">
                  <c:v>33642</c:v>
                </c:pt>
                <c:pt idx="4332">
                  <c:v>33643</c:v>
                </c:pt>
                <c:pt idx="4333">
                  <c:v>33644</c:v>
                </c:pt>
                <c:pt idx="4334">
                  <c:v>33645</c:v>
                </c:pt>
                <c:pt idx="4335">
                  <c:v>33646</c:v>
                </c:pt>
                <c:pt idx="4336">
                  <c:v>33647</c:v>
                </c:pt>
                <c:pt idx="4337">
                  <c:v>33648</c:v>
                </c:pt>
                <c:pt idx="4338">
                  <c:v>33649</c:v>
                </c:pt>
                <c:pt idx="4339">
                  <c:v>33650</c:v>
                </c:pt>
                <c:pt idx="4340">
                  <c:v>33651</c:v>
                </c:pt>
                <c:pt idx="4341">
                  <c:v>33652</c:v>
                </c:pt>
                <c:pt idx="4342">
                  <c:v>33653</c:v>
                </c:pt>
                <c:pt idx="4343">
                  <c:v>33654</c:v>
                </c:pt>
                <c:pt idx="4344">
                  <c:v>33655</c:v>
                </c:pt>
                <c:pt idx="4345">
                  <c:v>33656</c:v>
                </c:pt>
                <c:pt idx="4346">
                  <c:v>33657</c:v>
                </c:pt>
                <c:pt idx="4347">
                  <c:v>33658</c:v>
                </c:pt>
                <c:pt idx="4348">
                  <c:v>33659</c:v>
                </c:pt>
                <c:pt idx="4349">
                  <c:v>33660</c:v>
                </c:pt>
                <c:pt idx="4350">
                  <c:v>33661</c:v>
                </c:pt>
                <c:pt idx="4351">
                  <c:v>33662</c:v>
                </c:pt>
                <c:pt idx="4352">
                  <c:v>33663</c:v>
                </c:pt>
                <c:pt idx="4353">
                  <c:v>33664</c:v>
                </c:pt>
                <c:pt idx="4354">
                  <c:v>33665</c:v>
                </c:pt>
                <c:pt idx="4355">
                  <c:v>33666</c:v>
                </c:pt>
                <c:pt idx="4356">
                  <c:v>33667</c:v>
                </c:pt>
                <c:pt idx="4357">
                  <c:v>33668</c:v>
                </c:pt>
                <c:pt idx="4358">
                  <c:v>33669</c:v>
                </c:pt>
                <c:pt idx="4359">
                  <c:v>33670</c:v>
                </c:pt>
                <c:pt idx="4360">
                  <c:v>33671</c:v>
                </c:pt>
                <c:pt idx="4361">
                  <c:v>33672</c:v>
                </c:pt>
                <c:pt idx="4362">
                  <c:v>33673</c:v>
                </c:pt>
                <c:pt idx="4363">
                  <c:v>33674</c:v>
                </c:pt>
                <c:pt idx="4364">
                  <c:v>33675</c:v>
                </c:pt>
                <c:pt idx="4365">
                  <c:v>33676</c:v>
                </c:pt>
                <c:pt idx="4366">
                  <c:v>33677</c:v>
                </c:pt>
                <c:pt idx="4367">
                  <c:v>33678</c:v>
                </c:pt>
                <c:pt idx="4368">
                  <c:v>33679</c:v>
                </c:pt>
                <c:pt idx="4369">
                  <c:v>33680</c:v>
                </c:pt>
                <c:pt idx="4370">
                  <c:v>33681</c:v>
                </c:pt>
                <c:pt idx="4371">
                  <c:v>33682</c:v>
                </c:pt>
                <c:pt idx="4372">
                  <c:v>33683</c:v>
                </c:pt>
                <c:pt idx="4373">
                  <c:v>33684</c:v>
                </c:pt>
                <c:pt idx="4374">
                  <c:v>33685</c:v>
                </c:pt>
                <c:pt idx="4375">
                  <c:v>33686</c:v>
                </c:pt>
                <c:pt idx="4376">
                  <c:v>33687</c:v>
                </c:pt>
                <c:pt idx="4377">
                  <c:v>33688</c:v>
                </c:pt>
                <c:pt idx="4378">
                  <c:v>33689</c:v>
                </c:pt>
                <c:pt idx="4379">
                  <c:v>33690</c:v>
                </c:pt>
                <c:pt idx="4380">
                  <c:v>33691</c:v>
                </c:pt>
                <c:pt idx="4381">
                  <c:v>33692</c:v>
                </c:pt>
                <c:pt idx="4382">
                  <c:v>33693</c:v>
                </c:pt>
                <c:pt idx="4383">
                  <c:v>33694</c:v>
                </c:pt>
                <c:pt idx="4384">
                  <c:v>33695</c:v>
                </c:pt>
                <c:pt idx="4385">
                  <c:v>33696</c:v>
                </c:pt>
                <c:pt idx="4386">
                  <c:v>33697</c:v>
                </c:pt>
                <c:pt idx="4387">
                  <c:v>33698</c:v>
                </c:pt>
                <c:pt idx="4388">
                  <c:v>33699</c:v>
                </c:pt>
                <c:pt idx="4389">
                  <c:v>33700</c:v>
                </c:pt>
                <c:pt idx="4390">
                  <c:v>33701</c:v>
                </c:pt>
                <c:pt idx="4391">
                  <c:v>33702</c:v>
                </c:pt>
                <c:pt idx="4392">
                  <c:v>33703</c:v>
                </c:pt>
                <c:pt idx="4393">
                  <c:v>33704</c:v>
                </c:pt>
                <c:pt idx="4394">
                  <c:v>33705</c:v>
                </c:pt>
                <c:pt idx="4395">
                  <c:v>33706</c:v>
                </c:pt>
                <c:pt idx="4396">
                  <c:v>33707</c:v>
                </c:pt>
                <c:pt idx="4397">
                  <c:v>33708</c:v>
                </c:pt>
                <c:pt idx="4398">
                  <c:v>33709</c:v>
                </c:pt>
                <c:pt idx="4399">
                  <c:v>33710</c:v>
                </c:pt>
                <c:pt idx="4400">
                  <c:v>33711</c:v>
                </c:pt>
                <c:pt idx="4401">
                  <c:v>33712</c:v>
                </c:pt>
                <c:pt idx="4402">
                  <c:v>33713</c:v>
                </c:pt>
                <c:pt idx="4403">
                  <c:v>33714</c:v>
                </c:pt>
                <c:pt idx="4404">
                  <c:v>33715</c:v>
                </c:pt>
                <c:pt idx="4405">
                  <c:v>33716</c:v>
                </c:pt>
                <c:pt idx="4406">
                  <c:v>33717</c:v>
                </c:pt>
                <c:pt idx="4407">
                  <c:v>33718</c:v>
                </c:pt>
                <c:pt idx="4408">
                  <c:v>33719</c:v>
                </c:pt>
                <c:pt idx="4409">
                  <c:v>33720</c:v>
                </c:pt>
                <c:pt idx="4410">
                  <c:v>33721</c:v>
                </c:pt>
                <c:pt idx="4411">
                  <c:v>33722</c:v>
                </c:pt>
                <c:pt idx="4412">
                  <c:v>33723</c:v>
                </c:pt>
                <c:pt idx="4413">
                  <c:v>33724</c:v>
                </c:pt>
                <c:pt idx="4414">
                  <c:v>33725</c:v>
                </c:pt>
                <c:pt idx="4415">
                  <c:v>33726</c:v>
                </c:pt>
                <c:pt idx="4416">
                  <c:v>33727</c:v>
                </c:pt>
                <c:pt idx="4417">
                  <c:v>33728</c:v>
                </c:pt>
                <c:pt idx="4418">
                  <c:v>33729</c:v>
                </c:pt>
                <c:pt idx="4419">
                  <c:v>33730</c:v>
                </c:pt>
                <c:pt idx="4420">
                  <c:v>33731</c:v>
                </c:pt>
                <c:pt idx="4421">
                  <c:v>33732</c:v>
                </c:pt>
                <c:pt idx="4422">
                  <c:v>33733</c:v>
                </c:pt>
                <c:pt idx="4423">
                  <c:v>33734</c:v>
                </c:pt>
                <c:pt idx="4424">
                  <c:v>33735</c:v>
                </c:pt>
                <c:pt idx="4425">
                  <c:v>33736</c:v>
                </c:pt>
                <c:pt idx="4426">
                  <c:v>33737</c:v>
                </c:pt>
                <c:pt idx="4427">
                  <c:v>33738</c:v>
                </c:pt>
                <c:pt idx="4428">
                  <c:v>33739</c:v>
                </c:pt>
                <c:pt idx="4429">
                  <c:v>33740</c:v>
                </c:pt>
                <c:pt idx="4430">
                  <c:v>33741</c:v>
                </c:pt>
                <c:pt idx="4431">
                  <c:v>33742</c:v>
                </c:pt>
                <c:pt idx="4432">
                  <c:v>33743</c:v>
                </c:pt>
                <c:pt idx="4433">
                  <c:v>33744</c:v>
                </c:pt>
                <c:pt idx="4434">
                  <c:v>33745</c:v>
                </c:pt>
                <c:pt idx="4435">
                  <c:v>33746</c:v>
                </c:pt>
                <c:pt idx="4436">
                  <c:v>33747</c:v>
                </c:pt>
                <c:pt idx="4437">
                  <c:v>33748</c:v>
                </c:pt>
                <c:pt idx="4438">
                  <c:v>33749</c:v>
                </c:pt>
                <c:pt idx="4439">
                  <c:v>33750</c:v>
                </c:pt>
                <c:pt idx="4440">
                  <c:v>33751</c:v>
                </c:pt>
                <c:pt idx="4441">
                  <c:v>33752</c:v>
                </c:pt>
                <c:pt idx="4442">
                  <c:v>33753</c:v>
                </c:pt>
                <c:pt idx="4443">
                  <c:v>33754</c:v>
                </c:pt>
                <c:pt idx="4444">
                  <c:v>33755</c:v>
                </c:pt>
                <c:pt idx="4445">
                  <c:v>33756</c:v>
                </c:pt>
                <c:pt idx="4446">
                  <c:v>33757</c:v>
                </c:pt>
                <c:pt idx="4447">
                  <c:v>33758</c:v>
                </c:pt>
                <c:pt idx="4448">
                  <c:v>33759</c:v>
                </c:pt>
                <c:pt idx="4449">
                  <c:v>33760</c:v>
                </c:pt>
                <c:pt idx="4450">
                  <c:v>33761</c:v>
                </c:pt>
                <c:pt idx="4451">
                  <c:v>33762</c:v>
                </c:pt>
                <c:pt idx="4452">
                  <c:v>33763</c:v>
                </c:pt>
                <c:pt idx="4453">
                  <c:v>33764</c:v>
                </c:pt>
                <c:pt idx="4454">
                  <c:v>33765</c:v>
                </c:pt>
                <c:pt idx="4455">
                  <c:v>33766</c:v>
                </c:pt>
                <c:pt idx="4456">
                  <c:v>33767</c:v>
                </c:pt>
                <c:pt idx="4457">
                  <c:v>33768</c:v>
                </c:pt>
                <c:pt idx="4458">
                  <c:v>33769</c:v>
                </c:pt>
                <c:pt idx="4459">
                  <c:v>33770</c:v>
                </c:pt>
                <c:pt idx="4460">
                  <c:v>33771</c:v>
                </c:pt>
                <c:pt idx="4461">
                  <c:v>33772</c:v>
                </c:pt>
                <c:pt idx="4462">
                  <c:v>33773</c:v>
                </c:pt>
                <c:pt idx="4463">
                  <c:v>33774</c:v>
                </c:pt>
                <c:pt idx="4464">
                  <c:v>33775</c:v>
                </c:pt>
                <c:pt idx="4465">
                  <c:v>33776</c:v>
                </c:pt>
                <c:pt idx="4466">
                  <c:v>33777</c:v>
                </c:pt>
                <c:pt idx="4467">
                  <c:v>33778</c:v>
                </c:pt>
                <c:pt idx="4468">
                  <c:v>33779</c:v>
                </c:pt>
                <c:pt idx="4469">
                  <c:v>33780</c:v>
                </c:pt>
                <c:pt idx="4470">
                  <c:v>33781</c:v>
                </c:pt>
                <c:pt idx="4471">
                  <c:v>33782</c:v>
                </c:pt>
                <c:pt idx="4472">
                  <c:v>33783</c:v>
                </c:pt>
                <c:pt idx="4473">
                  <c:v>33784</c:v>
                </c:pt>
                <c:pt idx="4474">
                  <c:v>33785</c:v>
                </c:pt>
                <c:pt idx="4475">
                  <c:v>33786</c:v>
                </c:pt>
                <c:pt idx="4476">
                  <c:v>33787</c:v>
                </c:pt>
                <c:pt idx="4477">
                  <c:v>33788</c:v>
                </c:pt>
                <c:pt idx="4478">
                  <c:v>33789</c:v>
                </c:pt>
                <c:pt idx="4479">
                  <c:v>33790</c:v>
                </c:pt>
                <c:pt idx="4480">
                  <c:v>33791</c:v>
                </c:pt>
                <c:pt idx="4481">
                  <c:v>33792</c:v>
                </c:pt>
                <c:pt idx="4482">
                  <c:v>33793</c:v>
                </c:pt>
                <c:pt idx="4483">
                  <c:v>33794</c:v>
                </c:pt>
                <c:pt idx="4484">
                  <c:v>33795</c:v>
                </c:pt>
                <c:pt idx="4485">
                  <c:v>33796</c:v>
                </c:pt>
                <c:pt idx="4486">
                  <c:v>33797</c:v>
                </c:pt>
                <c:pt idx="4487">
                  <c:v>33798</c:v>
                </c:pt>
                <c:pt idx="4488">
                  <c:v>33799</c:v>
                </c:pt>
                <c:pt idx="4489">
                  <c:v>33800</c:v>
                </c:pt>
                <c:pt idx="4490">
                  <c:v>33801</c:v>
                </c:pt>
                <c:pt idx="4491">
                  <c:v>33802</c:v>
                </c:pt>
                <c:pt idx="4492">
                  <c:v>33803</c:v>
                </c:pt>
                <c:pt idx="4493">
                  <c:v>33804</c:v>
                </c:pt>
                <c:pt idx="4494">
                  <c:v>33805</c:v>
                </c:pt>
                <c:pt idx="4495">
                  <c:v>33806</c:v>
                </c:pt>
                <c:pt idx="4496">
                  <c:v>33807</c:v>
                </c:pt>
                <c:pt idx="4497">
                  <c:v>33808</c:v>
                </c:pt>
                <c:pt idx="4498">
                  <c:v>33809</c:v>
                </c:pt>
                <c:pt idx="4499">
                  <c:v>33810</c:v>
                </c:pt>
                <c:pt idx="4500">
                  <c:v>33811</c:v>
                </c:pt>
                <c:pt idx="4501">
                  <c:v>33812</c:v>
                </c:pt>
                <c:pt idx="4502">
                  <c:v>33813</c:v>
                </c:pt>
                <c:pt idx="4503">
                  <c:v>33814</c:v>
                </c:pt>
                <c:pt idx="4504">
                  <c:v>33815</c:v>
                </c:pt>
                <c:pt idx="4505">
                  <c:v>33816</c:v>
                </c:pt>
                <c:pt idx="4506">
                  <c:v>33817</c:v>
                </c:pt>
                <c:pt idx="4507">
                  <c:v>33818</c:v>
                </c:pt>
                <c:pt idx="4508">
                  <c:v>33819</c:v>
                </c:pt>
                <c:pt idx="4509">
                  <c:v>33820</c:v>
                </c:pt>
                <c:pt idx="4510">
                  <c:v>33821</c:v>
                </c:pt>
                <c:pt idx="4511">
                  <c:v>33822</c:v>
                </c:pt>
                <c:pt idx="4512">
                  <c:v>33823</c:v>
                </c:pt>
                <c:pt idx="4513">
                  <c:v>33824</c:v>
                </c:pt>
                <c:pt idx="4514">
                  <c:v>33825</c:v>
                </c:pt>
                <c:pt idx="4515">
                  <c:v>33826</c:v>
                </c:pt>
                <c:pt idx="4516">
                  <c:v>33827</c:v>
                </c:pt>
                <c:pt idx="4517">
                  <c:v>33828</c:v>
                </c:pt>
                <c:pt idx="4518">
                  <c:v>33829</c:v>
                </c:pt>
                <c:pt idx="4519">
                  <c:v>33830</c:v>
                </c:pt>
                <c:pt idx="4520">
                  <c:v>33831</c:v>
                </c:pt>
                <c:pt idx="4521">
                  <c:v>33832</c:v>
                </c:pt>
                <c:pt idx="4522">
                  <c:v>33833</c:v>
                </c:pt>
                <c:pt idx="4523">
                  <c:v>33834</c:v>
                </c:pt>
                <c:pt idx="4524">
                  <c:v>33835</c:v>
                </c:pt>
                <c:pt idx="4525">
                  <c:v>33836</c:v>
                </c:pt>
                <c:pt idx="4526">
                  <c:v>33837</c:v>
                </c:pt>
                <c:pt idx="4527">
                  <c:v>33838</c:v>
                </c:pt>
                <c:pt idx="4528">
                  <c:v>33839</c:v>
                </c:pt>
                <c:pt idx="4529">
                  <c:v>33840</c:v>
                </c:pt>
                <c:pt idx="4530">
                  <c:v>33841</c:v>
                </c:pt>
                <c:pt idx="4531">
                  <c:v>33842</c:v>
                </c:pt>
                <c:pt idx="4532">
                  <c:v>33843</c:v>
                </c:pt>
                <c:pt idx="4533">
                  <c:v>33844</c:v>
                </c:pt>
                <c:pt idx="4534">
                  <c:v>33845</c:v>
                </c:pt>
                <c:pt idx="4535">
                  <c:v>33846</c:v>
                </c:pt>
                <c:pt idx="4536">
                  <c:v>33847</c:v>
                </c:pt>
                <c:pt idx="4537">
                  <c:v>33848</c:v>
                </c:pt>
                <c:pt idx="4538">
                  <c:v>33849</c:v>
                </c:pt>
                <c:pt idx="4539">
                  <c:v>33850</c:v>
                </c:pt>
                <c:pt idx="4540">
                  <c:v>33851</c:v>
                </c:pt>
                <c:pt idx="4541">
                  <c:v>33852</c:v>
                </c:pt>
                <c:pt idx="4542">
                  <c:v>33853</c:v>
                </c:pt>
                <c:pt idx="4543">
                  <c:v>33854</c:v>
                </c:pt>
                <c:pt idx="4544">
                  <c:v>33855</c:v>
                </c:pt>
                <c:pt idx="4545">
                  <c:v>33856</c:v>
                </c:pt>
                <c:pt idx="4546">
                  <c:v>33857</c:v>
                </c:pt>
                <c:pt idx="4547">
                  <c:v>33858</c:v>
                </c:pt>
                <c:pt idx="4548">
                  <c:v>33859</c:v>
                </c:pt>
                <c:pt idx="4549">
                  <c:v>33860</c:v>
                </c:pt>
                <c:pt idx="4550">
                  <c:v>33861</c:v>
                </c:pt>
                <c:pt idx="4551">
                  <c:v>33862</c:v>
                </c:pt>
                <c:pt idx="4552">
                  <c:v>33863</c:v>
                </c:pt>
                <c:pt idx="4553">
                  <c:v>33864</c:v>
                </c:pt>
                <c:pt idx="4554">
                  <c:v>33865</c:v>
                </c:pt>
                <c:pt idx="4555">
                  <c:v>33866</c:v>
                </c:pt>
                <c:pt idx="4556">
                  <c:v>33867</c:v>
                </c:pt>
                <c:pt idx="4557">
                  <c:v>33868</c:v>
                </c:pt>
                <c:pt idx="4558">
                  <c:v>33869</c:v>
                </c:pt>
                <c:pt idx="4559">
                  <c:v>33870</c:v>
                </c:pt>
                <c:pt idx="4560">
                  <c:v>33871</c:v>
                </c:pt>
                <c:pt idx="4561">
                  <c:v>33872</c:v>
                </c:pt>
                <c:pt idx="4562">
                  <c:v>33873</c:v>
                </c:pt>
                <c:pt idx="4563">
                  <c:v>33874</c:v>
                </c:pt>
                <c:pt idx="4564">
                  <c:v>33875</c:v>
                </c:pt>
                <c:pt idx="4565">
                  <c:v>33876</c:v>
                </c:pt>
                <c:pt idx="4566">
                  <c:v>33877</c:v>
                </c:pt>
                <c:pt idx="4567">
                  <c:v>33878</c:v>
                </c:pt>
                <c:pt idx="4568">
                  <c:v>33879</c:v>
                </c:pt>
                <c:pt idx="4569">
                  <c:v>33880</c:v>
                </c:pt>
                <c:pt idx="4570">
                  <c:v>33881</c:v>
                </c:pt>
                <c:pt idx="4571">
                  <c:v>33882</c:v>
                </c:pt>
                <c:pt idx="4572">
                  <c:v>33883</c:v>
                </c:pt>
                <c:pt idx="4573">
                  <c:v>33884</c:v>
                </c:pt>
                <c:pt idx="4574">
                  <c:v>33885</c:v>
                </c:pt>
                <c:pt idx="4575">
                  <c:v>33886</c:v>
                </c:pt>
                <c:pt idx="4576">
                  <c:v>33887</c:v>
                </c:pt>
                <c:pt idx="4577">
                  <c:v>33888</c:v>
                </c:pt>
                <c:pt idx="4578">
                  <c:v>33889</c:v>
                </c:pt>
                <c:pt idx="4579">
                  <c:v>33890</c:v>
                </c:pt>
                <c:pt idx="4580">
                  <c:v>33891</c:v>
                </c:pt>
                <c:pt idx="4581">
                  <c:v>33892</c:v>
                </c:pt>
                <c:pt idx="4582">
                  <c:v>33893</c:v>
                </c:pt>
                <c:pt idx="4583">
                  <c:v>33894</c:v>
                </c:pt>
                <c:pt idx="4584">
                  <c:v>33895</c:v>
                </c:pt>
                <c:pt idx="4585">
                  <c:v>33896</c:v>
                </c:pt>
                <c:pt idx="4586">
                  <c:v>33897</c:v>
                </c:pt>
                <c:pt idx="4587">
                  <c:v>33898</c:v>
                </c:pt>
                <c:pt idx="4588">
                  <c:v>33899</c:v>
                </c:pt>
                <c:pt idx="4589">
                  <c:v>33900</c:v>
                </c:pt>
                <c:pt idx="4590">
                  <c:v>33901</c:v>
                </c:pt>
                <c:pt idx="4591">
                  <c:v>33902</c:v>
                </c:pt>
                <c:pt idx="4592">
                  <c:v>33903</c:v>
                </c:pt>
                <c:pt idx="4593">
                  <c:v>33904</c:v>
                </c:pt>
                <c:pt idx="4594">
                  <c:v>33905</c:v>
                </c:pt>
                <c:pt idx="4595">
                  <c:v>33906</c:v>
                </c:pt>
                <c:pt idx="4596">
                  <c:v>33907</c:v>
                </c:pt>
                <c:pt idx="4597">
                  <c:v>33908</c:v>
                </c:pt>
                <c:pt idx="4598">
                  <c:v>33909</c:v>
                </c:pt>
                <c:pt idx="4599">
                  <c:v>33910</c:v>
                </c:pt>
                <c:pt idx="4600">
                  <c:v>33911</c:v>
                </c:pt>
                <c:pt idx="4601">
                  <c:v>33912</c:v>
                </c:pt>
                <c:pt idx="4602">
                  <c:v>33913</c:v>
                </c:pt>
                <c:pt idx="4603">
                  <c:v>33914</c:v>
                </c:pt>
                <c:pt idx="4604">
                  <c:v>33915</c:v>
                </c:pt>
                <c:pt idx="4605">
                  <c:v>33916</c:v>
                </c:pt>
                <c:pt idx="4606">
                  <c:v>33917</c:v>
                </c:pt>
                <c:pt idx="4607">
                  <c:v>33918</c:v>
                </c:pt>
                <c:pt idx="4608">
                  <c:v>33919</c:v>
                </c:pt>
                <c:pt idx="4609">
                  <c:v>33920</c:v>
                </c:pt>
                <c:pt idx="4610">
                  <c:v>33921</c:v>
                </c:pt>
                <c:pt idx="4611">
                  <c:v>33922</c:v>
                </c:pt>
                <c:pt idx="4612">
                  <c:v>33923</c:v>
                </c:pt>
                <c:pt idx="4613">
                  <c:v>33924</c:v>
                </c:pt>
                <c:pt idx="4614">
                  <c:v>33925</c:v>
                </c:pt>
                <c:pt idx="4615">
                  <c:v>33926</c:v>
                </c:pt>
                <c:pt idx="4616">
                  <c:v>33927</c:v>
                </c:pt>
                <c:pt idx="4617">
                  <c:v>33928</c:v>
                </c:pt>
                <c:pt idx="4618">
                  <c:v>33929</c:v>
                </c:pt>
                <c:pt idx="4619">
                  <c:v>33930</c:v>
                </c:pt>
                <c:pt idx="4620">
                  <c:v>33931</c:v>
                </c:pt>
                <c:pt idx="4621">
                  <c:v>33932</c:v>
                </c:pt>
                <c:pt idx="4622">
                  <c:v>33933</c:v>
                </c:pt>
                <c:pt idx="4623">
                  <c:v>33934</c:v>
                </c:pt>
                <c:pt idx="4624">
                  <c:v>33935</c:v>
                </c:pt>
                <c:pt idx="4625">
                  <c:v>33936</c:v>
                </c:pt>
                <c:pt idx="4626">
                  <c:v>33937</c:v>
                </c:pt>
                <c:pt idx="4627">
                  <c:v>33938</c:v>
                </c:pt>
                <c:pt idx="4628">
                  <c:v>33939</c:v>
                </c:pt>
                <c:pt idx="4629">
                  <c:v>33940</c:v>
                </c:pt>
                <c:pt idx="4630">
                  <c:v>33941</c:v>
                </c:pt>
                <c:pt idx="4631">
                  <c:v>33942</c:v>
                </c:pt>
                <c:pt idx="4632">
                  <c:v>33943</c:v>
                </c:pt>
                <c:pt idx="4633">
                  <c:v>33944</c:v>
                </c:pt>
                <c:pt idx="4634">
                  <c:v>33945</c:v>
                </c:pt>
                <c:pt idx="4635">
                  <c:v>33946</c:v>
                </c:pt>
                <c:pt idx="4636">
                  <c:v>33947</c:v>
                </c:pt>
                <c:pt idx="4637">
                  <c:v>33948</c:v>
                </c:pt>
                <c:pt idx="4638">
                  <c:v>33949</c:v>
                </c:pt>
                <c:pt idx="4639">
                  <c:v>33950</c:v>
                </c:pt>
                <c:pt idx="4640">
                  <c:v>33951</c:v>
                </c:pt>
                <c:pt idx="4641">
                  <c:v>33952</c:v>
                </c:pt>
                <c:pt idx="4642">
                  <c:v>33953</c:v>
                </c:pt>
                <c:pt idx="4643">
                  <c:v>33954</c:v>
                </c:pt>
                <c:pt idx="4644">
                  <c:v>33955</c:v>
                </c:pt>
                <c:pt idx="4645">
                  <c:v>33956</c:v>
                </c:pt>
                <c:pt idx="4646">
                  <c:v>33957</c:v>
                </c:pt>
                <c:pt idx="4647">
                  <c:v>33958</c:v>
                </c:pt>
                <c:pt idx="4648">
                  <c:v>33959</c:v>
                </c:pt>
                <c:pt idx="4649">
                  <c:v>33960</c:v>
                </c:pt>
                <c:pt idx="4650">
                  <c:v>33961</c:v>
                </c:pt>
                <c:pt idx="4651">
                  <c:v>33962</c:v>
                </c:pt>
                <c:pt idx="4652">
                  <c:v>33963</c:v>
                </c:pt>
                <c:pt idx="4653">
                  <c:v>33964</c:v>
                </c:pt>
                <c:pt idx="4654">
                  <c:v>33965</c:v>
                </c:pt>
                <c:pt idx="4655">
                  <c:v>33966</c:v>
                </c:pt>
                <c:pt idx="4656">
                  <c:v>33967</c:v>
                </c:pt>
                <c:pt idx="4657">
                  <c:v>33968</c:v>
                </c:pt>
                <c:pt idx="4658">
                  <c:v>33969</c:v>
                </c:pt>
                <c:pt idx="4659">
                  <c:v>33970</c:v>
                </c:pt>
                <c:pt idx="4660">
                  <c:v>33971</c:v>
                </c:pt>
                <c:pt idx="4661">
                  <c:v>33972</c:v>
                </c:pt>
                <c:pt idx="4662">
                  <c:v>33973</c:v>
                </c:pt>
                <c:pt idx="4663">
                  <c:v>33974</c:v>
                </c:pt>
                <c:pt idx="4664">
                  <c:v>33975</c:v>
                </c:pt>
                <c:pt idx="4665">
                  <c:v>33976</c:v>
                </c:pt>
                <c:pt idx="4666">
                  <c:v>33977</c:v>
                </c:pt>
                <c:pt idx="4667">
                  <c:v>33978</c:v>
                </c:pt>
                <c:pt idx="4668">
                  <c:v>33979</c:v>
                </c:pt>
                <c:pt idx="4669">
                  <c:v>33980</c:v>
                </c:pt>
                <c:pt idx="4670">
                  <c:v>33981</c:v>
                </c:pt>
                <c:pt idx="4671">
                  <c:v>33982</c:v>
                </c:pt>
                <c:pt idx="4672">
                  <c:v>33983</c:v>
                </c:pt>
                <c:pt idx="4673">
                  <c:v>33984</c:v>
                </c:pt>
                <c:pt idx="4674">
                  <c:v>33985</c:v>
                </c:pt>
                <c:pt idx="4675">
                  <c:v>33986</c:v>
                </c:pt>
                <c:pt idx="4676">
                  <c:v>33987</c:v>
                </c:pt>
                <c:pt idx="4677">
                  <c:v>33988</c:v>
                </c:pt>
                <c:pt idx="4678">
                  <c:v>33989</c:v>
                </c:pt>
                <c:pt idx="4679">
                  <c:v>33990</c:v>
                </c:pt>
                <c:pt idx="4680">
                  <c:v>33991</c:v>
                </c:pt>
                <c:pt idx="4681">
                  <c:v>33992</c:v>
                </c:pt>
                <c:pt idx="4682">
                  <c:v>33993</c:v>
                </c:pt>
                <c:pt idx="4683">
                  <c:v>33994</c:v>
                </c:pt>
                <c:pt idx="4684">
                  <c:v>33995</c:v>
                </c:pt>
                <c:pt idx="4685">
                  <c:v>33996</c:v>
                </c:pt>
                <c:pt idx="4686">
                  <c:v>33997</c:v>
                </c:pt>
                <c:pt idx="4687">
                  <c:v>33998</c:v>
                </c:pt>
                <c:pt idx="4688">
                  <c:v>33999</c:v>
                </c:pt>
                <c:pt idx="4689">
                  <c:v>34000</c:v>
                </c:pt>
                <c:pt idx="4690">
                  <c:v>34001</c:v>
                </c:pt>
                <c:pt idx="4691">
                  <c:v>34002</c:v>
                </c:pt>
                <c:pt idx="4692">
                  <c:v>34003</c:v>
                </c:pt>
                <c:pt idx="4693">
                  <c:v>34004</c:v>
                </c:pt>
                <c:pt idx="4694">
                  <c:v>34005</c:v>
                </c:pt>
                <c:pt idx="4695">
                  <c:v>34006</c:v>
                </c:pt>
                <c:pt idx="4696">
                  <c:v>34007</c:v>
                </c:pt>
                <c:pt idx="4697">
                  <c:v>34008</c:v>
                </c:pt>
                <c:pt idx="4698">
                  <c:v>34009</c:v>
                </c:pt>
                <c:pt idx="4699">
                  <c:v>34010</c:v>
                </c:pt>
                <c:pt idx="4700">
                  <c:v>34011</c:v>
                </c:pt>
                <c:pt idx="4701">
                  <c:v>34012</c:v>
                </c:pt>
                <c:pt idx="4702">
                  <c:v>34013</c:v>
                </c:pt>
                <c:pt idx="4703">
                  <c:v>34014</c:v>
                </c:pt>
                <c:pt idx="4704">
                  <c:v>34015</c:v>
                </c:pt>
                <c:pt idx="4705">
                  <c:v>34016</c:v>
                </c:pt>
                <c:pt idx="4706">
                  <c:v>34017</c:v>
                </c:pt>
                <c:pt idx="4707">
                  <c:v>34018</c:v>
                </c:pt>
                <c:pt idx="4708">
                  <c:v>34019</c:v>
                </c:pt>
                <c:pt idx="4709">
                  <c:v>34020</c:v>
                </c:pt>
                <c:pt idx="4710">
                  <c:v>34021</c:v>
                </c:pt>
                <c:pt idx="4711">
                  <c:v>34022</c:v>
                </c:pt>
                <c:pt idx="4712">
                  <c:v>34023</c:v>
                </c:pt>
                <c:pt idx="4713">
                  <c:v>34024</c:v>
                </c:pt>
                <c:pt idx="4714">
                  <c:v>34025</c:v>
                </c:pt>
                <c:pt idx="4715">
                  <c:v>34026</c:v>
                </c:pt>
                <c:pt idx="4716">
                  <c:v>34027</c:v>
                </c:pt>
                <c:pt idx="4717">
                  <c:v>34028</c:v>
                </c:pt>
                <c:pt idx="4718">
                  <c:v>34029</c:v>
                </c:pt>
                <c:pt idx="4719">
                  <c:v>34030</c:v>
                </c:pt>
                <c:pt idx="4720">
                  <c:v>34031</c:v>
                </c:pt>
                <c:pt idx="4721">
                  <c:v>34032</c:v>
                </c:pt>
                <c:pt idx="4722">
                  <c:v>34033</c:v>
                </c:pt>
                <c:pt idx="4723">
                  <c:v>34034</c:v>
                </c:pt>
                <c:pt idx="4724">
                  <c:v>34035</c:v>
                </c:pt>
                <c:pt idx="4725">
                  <c:v>34036</c:v>
                </c:pt>
                <c:pt idx="4726">
                  <c:v>34037</c:v>
                </c:pt>
                <c:pt idx="4727">
                  <c:v>34038</c:v>
                </c:pt>
                <c:pt idx="4728">
                  <c:v>34039</c:v>
                </c:pt>
                <c:pt idx="4729">
                  <c:v>34040</c:v>
                </c:pt>
                <c:pt idx="4730">
                  <c:v>34041</c:v>
                </c:pt>
                <c:pt idx="4731">
                  <c:v>34042</c:v>
                </c:pt>
                <c:pt idx="4732">
                  <c:v>34043</c:v>
                </c:pt>
                <c:pt idx="4733">
                  <c:v>34044</c:v>
                </c:pt>
                <c:pt idx="4734">
                  <c:v>34045</c:v>
                </c:pt>
                <c:pt idx="4735">
                  <c:v>34046</c:v>
                </c:pt>
                <c:pt idx="4736">
                  <c:v>34047</c:v>
                </c:pt>
                <c:pt idx="4737">
                  <c:v>34048</c:v>
                </c:pt>
                <c:pt idx="4738">
                  <c:v>34049</c:v>
                </c:pt>
                <c:pt idx="4739">
                  <c:v>34050</c:v>
                </c:pt>
                <c:pt idx="4740">
                  <c:v>34051</c:v>
                </c:pt>
                <c:pt idx="4741">
                  <c:v>34052</c:v>
                </c:pt>
                <c:pt idx="4742">
                  <c:v>34053</c:v>
                </c:pt>
                <c:pt idx="4743">
                  <c:v>34054</c:v>
                </c:pt>
                <c:pt idx="4744">
                  <c:v>34055</c:v>
                </c:pt>
                <c:pt idx="4745">
                  <c:v>34056</c:v>
                </c:pt>
                <c:pt idx="4746">
                  <c:v>34057</c:v>
                </c:pt>
                <c:pt idx="4747">
                  <c:v>34058</c:v>
                </c:pt>
                <c:pt idx="4748">
                  <c:v>34059</c:v>
                </c:pt>
                <c:pt idx="4749">
                  <c:v>34060</c:v>
                </c:pt>
                <c:pt idx="4750">
                  <c:v>34061</c:v>
                </c:pt>
                <c:pt idx="4751">
                  <c:v>34062</c:v>
                </c:pt>
                <c:pt idx="4752">
                  <c:v>34063</c:v>
                </c:pt>
                <c:pt idx="4753">
                  <c:v>34064</c:v>
                </c:pt>
                <c:pt idx="4754">
                  <c:v>34065</c:v>
                </c:pt>
                <c:pt idx="4755">
                  <c:v>34066</c:v>
                </c:pt>
                <c:pt idx="4756">
                  <c:v>34067</c:v>
                </c:pt>
                <c:pt idx="4757">
                  <c:v>34068</c:v>
                </c:pt>
                <c:pt idx="4758">
                  <c:v>34069</c:v>
                </c:pt>
                <c:pt idx="4759">
                  <c:v>34070</c:v>
                </c:pt>
                <c:pt idx="4760">
                  <c:v>34071</c:v>
                </c:pt>
                <c:pt idx="4761">
                  <c:v>34072</c:v>
                </c:pt>
                <c:pt idx="4762">
                  <c:v>34073</c:v>
                </c:pt>
                <c:pt idx="4763">
                  <c:v>34074</c:v>
                </c:pt>
                <c:pt idx="4764">
                  <c:v>34075</c:v>
                </c:pt>
                <c:pt idx="4765">
                  <c:v>34076</c:v>
                </c:pt>
                <c:pt idx="4766">
                  <c:v>34077</c:v>
                </c:pt>
                <c:pt idx="4767">
                  <c:v>34078</c:v>
                </c:pt>
                <c:pt idx="4768">
                  <c:v>34079</c:v>
                </c:pt>
                <c:pt idx="4769">
                  <c:v>34080</c:v>
                </c:pt>
                <c:pt idx="4770">
                  <c:v>34081</c:v>
                </c:pt>
                <c:pt idx="4771">
                  <c:v>34082</c:v>
                </c:pt>
                <c:pt idx="4772">
                  <c:v>34083</c:v>
                </c:pt>
                <c:pt idx="4773">
                  <c:v>34084</c:v>
                </c:pt>
                <c:pt idx="4774">
                  <c:v>34085</c:v>
                </c:pt>
                <c:pt idx="4775">
                  <c:v>34086</c:v>
                </c:pt>
                <c:pt idx="4776">
                  <c:v>34087</c:v>
                </c:pt>
                <c:pt idx="4777">
                  <c:v>34088</c:v>
                </c:pt>
                <c:pt idx="4778">
                  <c:v>34089</c:v>
                </c:pt>
                <c:pt idx="4779">
                  <c:v>34090</c:v>
                </c:pt>
                <c:pt idx="4780">
                  <c:v>34091</c:v>
                </c:pt>
                <c:pt idx="4781">
                  <c:v>34092</c:v>
                </c:pt>
                <c:pt idx="4782">
                  <c:v>34093</c:v>
                </c:pt>
                <c:pt idx="4783">
                  <c:v>34094</c:v>
                </c:pt>
                <c:pt idx="4784">
                  <c:v>34095</c:v>
                </c:pt>
                <c:pt idx="4785">
                  <c:v>34096</c:v>
                </c:pt>
                <c:pt idx="4786">
                  <c:v>34097</c:v>
                </c:pt>
                <c:pt idx="4787">
                  <c:v>34098</c:v>
                </c:pt>
                <c:pt idx="4788">
                  <c:v>34099</c:v>
                </c:pt>
                <c:pt idx="4789">
                  <c:v>34100</c:v>
                </c:pt>
                <c:pt idx="4790">
                  <c:v>34101</c:v>
                </c:pt>
                <c:pt idx="4791">
                  <c:v>34102</c:v>
                </c:pt>
                <c:pt idx="4792">
                  <c:v>34103</c:v>
                </c:pt>
                <c:pt idx="4793">
                  <c:v>34104</c:v>
                </c:pt>
                <c:pt idx="4794">
                  <c:v>34105</c:v>
                </c:pt>
                <c:pt idx="4795">
                  <c:v>34106</c:v>
                </c:pt>
                <c:pt idx="4796">
                  <c:v>34107</c:v>
                </c:pt>
                <c:pt idx="4797">
                  <c:v>34108</c:v>
                </c:pt>
                <c:pt idx="4798">
                  <c:v>34109</c:v>
                </c:pt>
                <c:pt idx="4799">
                  <c:v>34110</c:v>
                </c:pt>
                <c:pt idx="4800">
                  <c:v>34111</c:v>
                </c:pt>
                <c:pt idx="4801">
                  <c:v>34112</c:v>
                </c:pt>
                <c:pt idx="4802">
                  <c:v>34113</c:v>
                </c:pt>
                <c:pt idx="4803">
                  <c:v>34114</c:v>
                </c:pt>
                <c:pt idx="4804">
                  <c:v>34115</c:v>
                </c:pt>
                <c:pt idx="4805">
                  <c:v>34116</c:v>
                </c:pt>
                <c:pt idx="4806">
                  <c:v>34117</c:v>
                </c:pt>
                <c:pt idx="4807">
                  <c:v>34118</c:v>
                </c:pt>
                <c:pt idx="4808">
                  <c:v>34119</c:v>
                </c:pt>
                <c:pt idx="4809">
                  <c:v>34120</c:v>
                </c:pt>
                <c:pt idx="4810">
                  <c:v>34121</c:v>
                </c:pt>
                <c:pt idx="4811">
                  <c:v>34122</c:v>
                </c:pt>
                <c:pt idx="4812">
                  <c:v>34123</c:v>
                </c:pt>
                <c:pt idx="4813">
                  <c:v>34124</c:v>
                </c:pt>
                <c:pt idx="4814">
                  <c:v>34125</c:v>
                </c:pt>
                <c:pt idx="4815">
                  <c:v>34126</c:v>
                </c:pt>
                <c:pt idx="4816">
                  <c:v>34127</c:v>
                </c:pt>
                <c:pt idx="4817">
                  <c:v>34128</c:v>
                </c:pt>
                <c:pt idx="4818">
                  <c:v>34129</c:v>
                </c:pt>
                <c:pt idx="4819">
                  <c:v>34130</c:v>
                </c:pt>
                <c:pt idx="4820">
                  <c:v>34131</c:v>
                </c:pt>
                <c:pt idx="4821">
                  <c:v>34132</c:v>
                </c:pt>
                <c:pt idx="4822">
                  <c:v>34133</c:v>
                </c:pt>
                <c:pt idx="4823">
                  <c:v>34134</c:v>
                </c:pt>
                <c:pt idx="4824">
                  <c:v>34135</c:v>
                </c:pt>
                <c:pt idx="4825">
                  <c:v>34136</c:v>
                </c:pt>
                <c:pt idx="4826">
                  <c:v>34137</c:v>
                </c:pt>
                <c:pt idx="4827">
                  <c:v>34138</c:v>
                </c:pt>
                <c:pt idx="4828">
                  <c:v>34139</c:v>
                </c:pt>
                <c:pt idx="4829">
                  <c:v>34140</c:v>
                </c:pt>
                <c:pt idx="4830">
                  <c:v>34141</c:v>
                </c:pt>
                <c:pt idx="4831">
                  <c:v>34142</c:v>
                </c:pt>
                <c:pt idx="4832">
                  <c:v>34143</c:v>
                </c:pt>
                <c:pt idx="4833">
                  <c:v>34144</c:v>
                </c:pt>
                <c:pt idx="4834">
                  <c:v>34145</c:v>
                </c:pt>
                <c:pt idx="4835">
                  <c:v>34146</c:v>
                </c:pt>
                <c:pt idx="4836">
                  <c:v>34147</c:v>
                </c:pt>
                <c:pt idx="4837">
                  <c:v>34148</c:v>
                </c:pt>
                <c:pt idx="4838">
                  <c:v>34149</c:v>
                </c:pt>
                <c:pt idx="4839">
                  <c:v>34150</c:v>
                </c:pt>
                <c:pt idx="4840">
                  <c:v>34151</c:v>
                </c:pt>
                <c:pt idx="4841">
                  <c:v>34152</c:v>
                </c:pt>
                <c:pt idx="4842">
                  <c:v>34153</c:v>
                </c:pt>
                <c:pt idx="4843">
                  <c:v>34154</c:v>
                </c:pt>
                <c:pt idx="4844">
                  <c:v>34155</c:v>
                </c:pt>
                <c:pt idx="4845">
                  <c:v>34156</c:v>
                </c:pt>
                <c:pt idx="4846">
                  <c:v>34157</c:v>
                </c:pt>
                <c:pt idx="4847">
                  <c:v>34158</c:v>
                </c:pt>
                <c:pt idx="4848">
                  <c:v>34159</c:v>
                </c:pt>
                <c:pt idx="4849">
                  <c:v>34160</c:v>
                </c:pt>
                <c:pt idx="4850">
                  <c:v>34161</c:v>
                </c:pt>
                <c:pt idx="4851">
                  <c:v>34162</c:v>
                </c:pt>
                <c:pt idx="4852">
                  <c:v>34163</c:v>
                </c:pt>
                <c:pt idx="4853">
                  <c:v>34164</c:v>
                </c:pt>
                <c:pt idx="4854">
                  <c:v>34165</c:v>
                </c:pt>
                <c:pt idx="4855">
                  <c:v>34166</c:v>
                </c:pt>
                <c:pt idx="4856">
                  <c:v>34167</c:v>
                </c:pt>
                <c:pt idx="4857">
                  <c:v>34168</c:v>
                </c:pt>
                <c:pt idx="4858">
                  <c:v>34169</c:v>
                </c:pt>
                <c:pt idx="4859">
                  <c:v>34170</c:v>
                </c:pt>
                <c:pt idx="4860">
                  <c:v>34171</c:v>
                </c:pt>
                <c:pt idx="4861">
                  <c:v>34172</c:v>
                </c:pt>
                <c:pt idx="4862">
                  <c:v>34173</c:v>
                </c:pt>
                <c:pt idx="4863">
                  <c:v>34174</c:v>
                </c:pt>
                <c:pt idx="4864">
                  <c:v>34175</c:v>
                </c:pt>
                <c:pt idx="4865">
                  <c:v>34176</c:v>
                </c:pt>
                <c:pt idx="4866">
                  <c:v>34177</c:v>
                </c:pt>
                <c:pt idx="4867">
                  <c:v>34178</c:v>
                </c:pt>
                <c:pt idx="4868">
                  <c:v>34179</c:v>
                </c:pt>
                <c:pt idx="4869">
                  <c:v>34180</c:v>
                </c:pt>
                <c:pt idx="4870">
                  <c:v>34181</c:v>
                </c:pt>
                <c:pt idx="4871">
                  <c:v>34182</c:v>
                </c:pt>
                <c:pt idx="4872">
                  <c:v>34183</c:v>
                </c:pt>
                <c:pt idx="4873">
                  <c:v>34184</c:v>
                </c:pt>
                <c:pt idx="4874">
                  <c:v>34185</c:v>
                </c:pt>
                <c:pt idx="4875">
                  <c:v>34186</c:v>
                </c:pt>
                <c:pt idx="4876">
                  <c:v>34187</c:v>
                </c:pt>
                <c:pt idx="4877">
                  <c:v>34188</c:v>
                </c:pt>
                <c:pt idx="4878">
                  <c:v>34189</c:v>
                </c:pt>
                <c:pt idx="4879">
                  <c:v>34190</c:v>
                </c:pt>
                <c:pt idx="4880">
                  <c:v>34191</c:v>
                </c:pt>
                <c:pt idx="4881">
                  <c:v>34192</c:v>
                </c:pt>
                <c:pt idx="4882">
                  <c:v>34193</c:v>
                </c:pt>
                <c:pt idx="4883">
                  <c:v>34194</c:v>
                </c:pt>
                <c:pt idx="4884">
                  <c:v>34195</c:v>
                </c:pt>
                <c:pt idx="4885">
                  <c:v>34196</c:v>
                </c:pt>
                <c:pt idx="4886">
                  <c:v>34197</c:v>
                </c:pt>
                <c:pt idx="4887">
                  <c:v>34198</c:v>
                </c:pt>
                <c:pt idx="4888">
                  <c:v>34199</c:v>
                </c:pt>
                <c:pt idx="4889">
                  <c:v>34200</c:v>
                </c:pt>
                <c:pt idx="4890">
                  <c:v>34201</c:v>
                </c:pt>
                <c:pt idx="4891">
                  <c:v>34202</c:v>
                </c:pt>
                <c:pt idx="4892">
                  <c:v>34203</c:v>
                </c:pt>
                <c:pt idx="4893">
                  <c:v>34204</c:v>
                </c:pt>
                <c:pt idx="4894">
                  <c:v>34205</c:v>
                </c:pt>
                <c:pt idx="4895">
                  <c:v>34206</c:v>
                </c:pt>
                <c:pt idx="4896">
                  <c:v>34207</c:v>
                </c:pt>
                <c:pt idx="4897">
                  <c:v>34208</c:v>
                </c:pt>
                <c:pt idx="4898">
                  <c:v>34209</c:v>
                </c:pt>
                <c:pt idx="4899">
                  <c:v>34210</c:v>
                </c:pt>
                <c:pt idx="4900">
                  <c:v>34211</c:v>
                </c:pt>
                <c:pt idx="4901">
                  <c:v>34212</c:v>
                </c:pt>
                <c:pt idx="4902">
                  <c:v>34213</c:v>
                </c:pt>
                <c:pt idx="4903">
                  <c:v>34214</c:v>
                </c:pt>
                <c:pt idx="4904">
                  <c:v>34215</c:v>
                </c:pt>
                <c:pt idx="4905">
                  <c:v>34216</c:v>
                </c:pt>
                <c:pt idx="4906">
                  <c:v>34217</c:v>
                </c:pt>
                <c:pt idx="4907">
                  <c:v>34218</c:v>
                </c:pt>
                <c:pt idx="4908">
                  <c:v>34219</c:v>
                </c:pt>
                <c:pt idx="4909">
                  <c:v>34220</c:v>
                </c:pt>
                <c:pt idx="4910">
                  <c:v>34221</c:v>
                </c:pt>
                <c:pt idx="4911">
                  <c:v>34222</c:v>
                </c:pt>
                <c:pt idx="4912">
                  <c:v>34223</c:v>
                </c:pt>
                <c:pt idx="4913">
                  <c:v>34224</c:v>
                </c:pt>
                <c:pt idx="4914">
                  <c:v>34225</c:v>
                </c:pt>
                <c:pt idx="4915">
                  <c:v>34226</c:v>
                </c:pt>
                <c:pt idx="4916">
                  <c:v>34227</c:v>
                </c:pt>
                <c:pt idx="4917">
                  <c:v>34228</c:v>
                </c:pt>
                <c:pt idx="4918">
                  <c:v>34229</c:v>
                </c:pt>
                <c:pt idx="4919">
                  <c:v>34230</c:v>
                </c:pt>
                <c:pt idx="4920">
                  <c:v>34231</c:v>
                </c:pt>
                <c:pt idx="4921">
                  <c:v>34232</c:v>
                </c:pt>
                <c:pt idx="4922">
                  <c:v>34233</c:v>
                </c:pt>
                <c:pt idx="4923">
                  <c:v>34234</c:v>
                </c:pt>
                <c:pt idx="4924">
                  <c:v>34235</c:v>
                </c:pt>
                <c:pt idx="4925">
                  <c:v>34236</c:v>
                </c:pt>
                <c:pt idx="4926">
                  <c:v>34237</c:v>
                </c:pt>
                <c:pt idx="4927">
                  <c:v>34238</c:v>
                </c:pt>
                <c:pt idx="4928">
                  <c:v>34239</c:v>
                </c:pt>
                <c:pt idx="4929">
                  <c:v>34240</c:v>
                </c:pt>
                <c:pt idx="4930">
                  <c:v>34241</c:v>
                </c:pt>
                <c:pt idx="4931">
                  <c:v>34242</c:v>
                </c:pt>
                <c:pt idx="4932">
                  <c:v>34243</c:v>
                </c:pt>
                <c:pt idx="4933">
                  <c:v>34244</c:v>
                </c:pt>
                <c:pt idx="4934">
                  <c:v>34245</c:v>
                </c:pt>
                <c:pt idx="4935">
                  <c:v>34246</c:v>
                </c:pt>
                <c:pt idx="4936">
                  <c:v>34247</c:v>
                </c:pt>
                <c:pt idx="4937">
                  <c:v>34248</c:v>
                </c:pt>
                <c:pt idx="4938">
                  <c:v>34249</c:v>
                </c:pt>
                <c:pt idx="4939">
                  <c:v>34250</c:v>
                </c:pt>
                <c:pt idx="4940">
                  <c:v>34251</c:v>
                </c:pt>
                <c:pt idx="4941">
                  <c:v>34252</c:v>
                </c:pt>
                <c:pt idx="4942">
                  <c:v>34253</c:v>
                </c:pt>
                <c:pt idx="4943">
                  <c:v>34254</c:v>
                </c:pt>
                <c:pt idx="4944">
                  <c:v>34255</c:v>
                </c:pt>
                <c:pt idx="4945">
                  <c:v>34256</c:v>
                </c:pt>
                <c:pt idx="4946">
                  <c:v>34257</c:v>
                </c:pt>
                <c:pt idx="4947">
                  <c:v>34258</c:v>
                </c:pt>
                <c:pt idx="4948">
                  <c:v>34259</c:v>
                </c:pt>
                <c:pt idx="4949">
                  <c:v>34260</c:v>
                </c:pt>
                <c:pt idx="4950">
                  <c:v>34261</c:v>
                </c:pt>
                <c:pt idx="4951">
                  <c:v>34262</c:v>
                </c:pt>
                <c:pt idx="4952">
                  <c:v>34263</c:v>
                </c:pt>
                <c:pt idx="4953">
                  <c:v>34264</c:v>
                </c:pt>
                <c:pt idx="4954">
                  <c:v>34265</c:v>
                </c:pt>
                <c:pt idx="4955">
                  <c:v>34266</c:v>
                </c:pt>
                <c:pt idx="4956">
                  <c:v>34267</c:v>
                </c:pt>
                <c:pt idx="4957">
                  <c:v>34268</c:v>
                </c:pt>
                <c:pt idx="4958">
                  <c:v>34269</c:v>
                </c:pt>
                <c:pt idx="4959">
                  <c:v>34270</c:v>
                </c:pt>
                <c:pt idx="4960">
                  <c:v>34271</c:v>
                </c:pt>
                <c:pt idx="4961">
                  <c:v>34272</c:v>
                </c:pt>
                <c:pt idx="4962">
                  <c:v>34273</c:v>
                </c:pt>
                <c:pt idx="4963">
                  <c:v>34274</c:v>
                </c:pt>
                <c:pt idx="4964">
                  <c:v>34275</c:v>
                </c:pt>
                <c:pt idx="4965">
                  <c:v>34276</c:v>
                </c:pt>
                <c:pt idx="4966">
                  <c:v>34277</c:v>
                </c:pt>
                <c:pt idx="4967">
                  <c:v>34278</c:v>
                </c:pt>
                <c:pt idx="4968">
                  <c:v>34279</c:v>
                </c:pt>
                <c:pt idx="4969">
                  <c:v>34280</c:v>
                </c:pt>
                <c:pt idx="4970">
                  <c:v>34281</c:v>
                </c:pt>
                <c:pt idx="4971">
                  <c:v>34282</c:v>
                </c:pt>
                <c:pt idx="4972">
                  <c:v>34283</c:v>
                </c:pt>
                <c:pt idx="4973">
                  <c:v>34284</c:v>
                </c:pt>
                <c:pt idx="4974">
                  <c:v>34285</c:v>
                </c:pt>
                <c:pt idx="4975">
                  <c:v>34286</c:v>
                </c:pt>
                <c:pt idx="4976">
                  <c:v>34287</c:v>
                </c:pt>
                <c:pt idx="4977">
                  <c:v>34288</c:v>
                </c:pt>
                <c:pt idx="4978">
                  <c:v>34289</c:v>
                </c:pt>
                <c:pt idx="4979">
                  <c:v>34290</c:v>
                </c:pt>
                <c:pt idx="4980">
                  <c:v>34291</c:v>
                </c:pt>
                <c:pt idx="4981">
                  <c:v>34292</c:v>
                </c:pt>
                <c:pt idx="4982">
                  <c:v>34293</c:v>
                </c:pt>
                <c:pt idx="4983">
                  <c:v>34294</c:v>
                </c:pt>
                <c:pt idx="4984">
                  <c:v>34295</c:v>
                </c:pt>
                <c:pt idx="4985">
                  <c:v>34296</c:v>
                </c:pt>
                <c:pt idx="4986">
                  <c:v>34297</c:v>
                </c:pt>
                <c:pt idx="4987">
                  <c:v>34298</c:v>
                </c:pt>
                <c:pt idx="4988">
                  <c:v>34299</c:v>
                </c:pt>
                <c:pt idx="4989">
                  <c:v>34300</c:v>
                </c:pt>
                <c:pt idx="4990">
                  <c:v>34301</c:v>
                </c:pt>
                <c:pt idx="4991">
                  <c:v>34302</c:v>
                </c:pt>
                <c:pt idx="4992">
                  <c:v>34303</c:v>
                </c:pt>
                <c:pt idx="4993">
                  <c:v>34304</c:v>
                </c:pt>
                <c:pt idx="4994">
                  <c:v>34305</c:v>
                </c:pt>
                <c:pt idx="4995">
                  <c:v>34306</c:v>
                </c:pt>
                <c:pt idx="4996">
                  <c:v>34307</c:v>
                </c:pt>
                <c:pt idx="4997">
                  <c:v>34308</c:v>
                </c:pt>
                <c:pt idx="4998">
                  <c:v>34309</c:v>
                </c:pt>
                <c:pt idx="4999">
                  <c:v>34310</c:v>
                </c:pt>
                <c:pt idx="5000">
                  <c:v>34311</c:v>
                </c:pt>
                <c:pt idx="5001">
                  <c:v>34312</c:v>
                </c:pt>
                <c:pt idx="5002">
                  <c:v>34313</c:v>
                </c:pt>
                <c:pt idx="5003">
                  <c:v>34314</c:v>
                </c:pt>
                <c:pt idx="5004">
                  <c:v>34315</c:v>
                </c:pt>
                <c:pt idx="5005">
                  <c:v>34316</c:v>
                </c:pt>
                <c:pt idx="5006">
                  <c:v>34317</c:v>
                </c:pt>
                <c:pt idx="5007">
                  <c:v>34318</c:v>
                </c:pt>
                <c:pt idx="5008">
                  <c:v>34319</c:v>
                </c:pt>
                <c:pt idx="5009">
                  <c:v>34320</c:v>
                </c:pt>
                <c:pt idx="5010">
                  <c:v>34321</c:v>
                </c:pt>
                <c:pt idx="5011">
                  <c:v>34322</c:v>
                </c:pt>
                <c:pt idx="5012">
                  <c:v>34323</c:v>
                </c:pt>
                <c:pt idx="5013">
                  <c:v>34324</c:v>
                </c:pt>
                <c:pt idx="5014">
                  <c:v>34325</c:v>
                </c:pt>
                <c:pt idx="5015">
                  <c:v>34326</c:v>
                </c:pt>
                <c:pt idx="5016">
                  <c:v>34327</c:v>
                </c:pt>
                <c:pt idx="5017">
                  <c:v>34328</c:v>
                </c:pt>
                <c:pt idx="5018">
                  <c:v>34329</c:v>
                </c:pt>
                <c:pt idx="5019">
                  <c:v>34330</c:v>
                </c:pt>
                <c:pt idx="5020">
                  <c:v>34331</c:v>
                </c:pt>
                <c:pt idx="5021">
                  <c:v>34332</c:v>
                </c:pt>
                <c:pt idx="5022">
                  <c:v>34333</c:v>
                </c:pt>
                <c:pt idx="5023">
                  <c:v>34334</c:v>
                </c:pt>
                <c:pt idx="5024">
                  <c:v>34335</c:v>
                </c:pt>
                <c:pt idx="5025">
                  <c:v>34336</c:v>
                </c:pt>
                <c:pt idx="5026">
                  <c:v>34337</c:v>
                </c:pt>
                <c:pt idx="5027">
                  <c:v>34338</c:v>
                </c:pt>
                <c:pt idx="5028">
                  <c:v>34339</c:v>
                </c:pt>
                <c:pt idx="5029">
                  <c:v>34340</c:v>
                </c:pt>
                <c:pt idx="5030">
                  <c:v>34341</c:v>
                </c:pt>
                <c:pt idx="5031">
                  <c:v>34342</c:v>
                </c:pt>
                <c:pt idx="5032">
                  <c:v>34343</c:v>
                </c:pt>
                <c:pt idx="5033">
                  <c:v>34344</c:v>
                </c:pt>
                <c:pt idx="5034">
                  <c:v>34345</c:v>
                </c:pt>
                <c:pt idx="5035">
                  <c:v>34346</c:v>
                </c:pt>
                <c:pt idx="5036">
                  <c:v>34347</c:v>
                </c:pt>
                <c:pt idx="5037">
                  <c:v>34348</c:v>
                </c:pt>
                <c:pt idx="5038">
                  <c:v>34349</c:v>
                </c:pt>
                <c:pt idx="5039">
                  <c:v>34350</c:v>
                </c:pt>
                <c:pt idx="5040">
                  <c:v>34351</c:v>
                </c:pt>
                <c:pt idx="5041">
                  <c:v>34352</c:v>
                </c:pt>
                <c:pt idx="5042">
                  <c:v>34353</c:v>
                </c:pt>
                <c:pt idx="5043">
                  <c:v>34354</c:v>
                </c:pt>
                <c:pt idx="5044">
                  <c:v>34355</c:v>
                </c:pt>
                <c:pt idx="5045">
                  <c:v>34356</c:v>
                </c:pt>
                <c:pt idx="5046">
                  <c:v>34357</c:v>
                </c:pt>
                <c:pt idx="5047">
                  <c:v>34358</c:v>
                </c:pt>
                <c:pt idx="5048">
                  <c:v>34359</c:v>
                </c:pt>
                <c:pt idx="5049">
                  <c:v>34360</c:v>
                </c:pt>
                <c:pt idx="5050">
                  <c:v>34361</c:v>
                </c:pt>
                <c:pt idx="5051">
                  <c:v>34362</c:v>
                </c:pt>
                <c:pt idx="5052">
                  <c:v>34363</c:v>
                </c:pt>
                <c:pt idx="5053">
                  <c:v>34364</c:v>
                </c:pt>
                <c:pt idx="5054">
                  <c:v>34365</c:v>
                </c:pt>
                <c:pt idx="5055">
                  <c:v>34366</c:v>
                </c:pt>
                <c:pt idx="5056">
                  <c:v>34367</c:v>
                </c:pt>
                <c:pt idx="5057">
                  <c:v>34368</c:v>
                </c:pt>
                <c:pt idx="5058">
                  <c:v>34369</c:v>
                </c:pt>
                <c:pt idx="5059">
                  <c:v>34370</c:v>
                </c:pt>
                <c:pt idx="5060">
                  <c:v>34371</c:v>
                </c:pt>
                <c:pt idx="5061">
                  <c:v>34372</c:v>
                </c:pt>
                <c:pt idx="5062">
                  <c:v>34373</c:v>
                </c:pt>
                <c:pt idx="5063">
                  <c:v>34374</c:v>
                </c:pt>
                <c:pt idx="5064">
                  <c:v>34375</c:v>
                </c:pt>
                <c:pt idx="5065">
                  <c:v>34376</c:v>
                </c:pt>
                <c:pt idx="5066">
                  <c:v>34377</c:v>
                </c:pt>
                <c:pt idx="5067">
                  <c:v>34378</c:v>
                </c:pt>
                <c:pt idx="5068">
                  <c:v>34379</c:v>
                </c:pt>
                <c:pt idx="5069">
                  <c:v>34380</c:v>
                </c:pt>
                <c:pt idx="5070">
                  <c:v>34381</c:v>
                </c:pt>
                <c:pt idx="5071">
                  <c:v>34382</c:v>
                </c:pt>
                <c:pt idx="5072">
                  <c:v>34383</c:v>
                </c:pt>
                <c:pt idx="5073">
                  <c:v>34384</c:v>
                </c:pt>
                <c:pt idx="5074">
                  <c:v>34385</c:v>
                </c:pt>
                <c:pt idx="5075">
                  <c:v>34386</c:v>
                </c:pt>
                <c:pt idx="5076">
                  <c:v>34387</c:v>
                </c:pt>
                <c:pt idx="5077">
                  <c:v>34388</c:v>
                </c:pt>
                <c:pt idx="5078">
                  <c:v>34389</c:v>
                </c:pt>
                <c:pt idx="5079">
                  <c:v>34390</c:v>
                </c:pt>
                <c:pt idx="5080">
                  <c:v>34391</c:v>
                </c:pt>
                <c:pt idx="5081">
                  <c:v>34392</c:v>
                </c:pt>
                <c:pt idx="5082">
                  <c:v>34393</c:v>
                </c:pt>
                <c:pt idx="5083">
                  <c:v>34394</c:v>
                </c:pt>
                <c:pt idx="5084">
                  <c:v>34395</c:v>
                </c:pt>
                <c:pt idx="5085">
                  <c:v>34396</c:v>
                </c:pt>
                <c:pt idx="5086">
                  <c:v>34397</c:v>
                </c:pt>
                <c:pt idx="5087">
                  <c:v>34398</c:v>
                </c:pt>
                <c:pt idx="5088">
                  <c:v>34399</c:v>
                </c:pt>
                <c:pt idx="5089">
                  <c:v>34400</c:v>
                </c:pt>
                <c:pt idx="5090">
                  <c:v>34401</c:v>
                </c:pt>
                <c:pt idx="5091">
                  <c:v>34402</c:v>
                </c:pt>
                <c:pt idx="5092">
                  <c:v>34403</c:v>
                </c:pt>
                <c:pt idx="5093">
                  <c:v>34404</c:v>
                </c:pt>
                <c:pt idx="5094">
                  <c:v>34405</c:v>
                </c:pt>
                <c:pt idx="5095">
                  <c:v>34406</c:v>
                </c:pt>
                <c:pt idx="5096">
                  <c:v>34407</c:v>
                </c:pt>
                <c:pt idx="5097">
                  <c:v>34408</c:v>
                </c:pt>
                <c:pt idx="5098">
                  <c:v>34409</c:v>
                </c:pt>
                <c:pt idx="5099">
                  <c:v>34410</c:v>
                </c:pt>
                <c:pt idx="5100">
                  <c:v>34411</c:v>
                </c:pt>
                <c:pt idx="5101">
                  <c:v>34412</c:v>
                </c:pt>
                <c:pt idx="5102">
                  <c:v>34413</c:v>
                </c:pt>
                <c:pt idx="5103">
                  <c:v>34414</c:v>
                </c:pt>
                <c:pt idx="5104">
                  <c:v>34415</c:v>
                </c:pt>
                <c:pt idx="5105">
                  <c:v>34416</c:v>
                </c:pt>
                <c:pt idx="5106">
                  <c:v>34417</c:v>
                </c:pt>
                <c:pt idx="5107">
                  <c:v>34418</c:v>
                </c:pt>
                <c:pt idx="5108">
                  <c:v>34419</c:v>
                </c:pt>
                <c:pt idx="5109">
                  <c:v>34420</c:v>
                </c:pt>
                <c:pt idx="5110">
                  <c:v>34421</c:v>
                </c:pt>
                <c:pt idx="5111">
                  <c:v>34422</c:v>
                </c:pt>
                <c:pt idx="5112">
                  <c:v>34423</c:v>
                </c:pt>
                <c:pt idx="5113">
                  <c:v>34424</c:v>
                </c:pt>
                <c:pt idx="5114">
                  <c:v>34425</c:v>
                </c:pt>
                <c:pt idx="5115">
                  <c:v>34426</c:v>
                </c:pt>
                <c:pt idx="5116">
                  <c:v>34427</c:v>
                </c:pt>
                <c:pt idx="5117">
                  <c:v>34428</c:v>
                </c:pt>
                <c:pt idx="5118">
                  <c:v>34429</c:v>
                </c:pt>
                <c:pt idx="5119">
                  <c:v>34430</c:v>
                </c:pt>
                <c:pt idx="5120">
                  <c:v>34431</c:v>
                </c:pt>
                <c:pt idx="5121">
                  <c:v>34432</c:v>
                </c:pt>
                <c:pt idx="5122">
                  <c:v>34433</c:v>
                </c:pt>
                <c:pt idx="5123">
                  <c:v>34434</c:v>
                </c:pt>
                <c:pt idx="5124">
                  <c:v>34435</c:v>
                </c:pt>
                <c:pt idx="5125">
                  <c:v>34436</c:v>
                </c:pt>
                <c:pt idx="5126">
                  <c:v>34437</c:v>
                </c:pt>
                <c:pt idx="5127">
                  <c:v>34438</c:v>
                </c:pt>
                <c:pt idx="5128">
                  <c:v>34439</c:v>
                </c:pt>
                <c:pt idx="5129">
                  <c:v>34440</c:v>
                </c:pt>
                <c:pt idx="5130">
                  <c:v>34441</c:v>
                </c:pt>
                <c:pt idx="5131">
                  <c:v>34442</c:v>
                </c:pt>
                <c:pt idx="5132">
                  <c:v>34443</c:v>
                </c:pt>
                <c:pt idx="5133">
                  <c:v>34444</c:v>
                </c:pt>
                <c:pt idx="5134">
                  <c:v>34445</c:v>
                </c:pt>
                <c:pt idx="5135">
                  <c:v>34446</c:v>
                </c:pt>
                <c:pt idx="5136">
                  <c:v>34447</c:v>
                </c:pt>
                <c:pt idx="5137">
                  <c:v>34448</c:v>
                </c:pt>
                <c:pt idx="5138">
                  <c:v>34449</c:v>
                </c:pt>
                <c:pt idx="5139">
                  <c:v>34450</c:v>
                </c:pt>
                <c:pt idx="5140">
                  <c:v>34451</c:v>
                </c:pt>
                <c:pt idx="5141">
                  <c:v>34452</c:v>
                </c:pt>
                <c:pt idx="5142">
                  <c:v>34453</c:v>
                </c:pt>
                <c:pt idx="5143">
                  <c:v>34454</c:v>
                </c:pt>
                <c:pt idx="5144">
                  <c:v>34455</c:v>
                </c:pt>
                <c:pt idx="5145">
                  <c:v>34456</c:v>
                </c:pt>
                <c:pt idx="5146">
                  <c:v>34457</c:v>
                </c:pt>
                <c:pt idx="5147">
                  <c:v>34458</c:v>
                </c:pt>
                <c:pt idx="5148">
                  <c:v>34459</c:v>
                </c:pt>
                <c:pt idx="5149">
                  <c:v>34460</c:v>
                </c:pt>
                <c:pt idx="5150">
                  <c:v>34461</c:v>
                </c:pt>
                <c:pt idx="5151">
                  <c:v>34462</c:v>
                </c:pt>
                <c:pt idx="5152">
                  <c:v>34463</c:v>
                </c:pt>
                <c:pt idx="5153">
                  <c:v>34464</c:v>
                </c:pt>
                <c:pt idx="5154">
                  <c:v>34465</c:v>
                </c:pt>
                <c:pt idx="5155">
                  <c:v>34466</c:v>
                </c:pt>
                <c:pt idx="5156">
                  <c:v>34467</c:v>
                </c:pt>
                <c:pt idx="5157">
                  <c:v>34468</c:v>
                </c:pt>
                <c:pt idx="5158">
                  <c:v>34469</c:v>
                </c:pt>
                <c:pt idx="5159">
                  <c:v>34470</c:v>
                </c:pt>
                <c:pt idx="5160">
                  <c:v>34471</c:v>
                </c:pt>
                <c:pt idx="5161">
                  <c:v>34472</c:v>
                </c:pt>
                <c:pt idx="5162">
                  <c:v>34473</c:v>
                </c:pt>
                <c:pt idx="5163">
                  <c:v>34474</c:v>
                </c:pt>
                <c:pt idx="5164">
                  <c:v>34475</c:v>
                </c:pt>
                <c:pt idx="5165">
                  <c:v>34476</c:v>
                </c:pt>
                <c:pt idx="5166">
                  <c:v>34477</c:v>
                </c:pt>
                <c:pt idx="5167">
                  <c:v>34478</c:v>
                </c:pt>
                <c:pt idx="5168">
                  <c:v>34479</c:v>
                </c:pt>
                <c:pt idx="5169">
                  <c:v>34480</c:v>
                </c:pt>
                <c:pt idx="5170">
                  <c:v>34481</c:v>
                </c:pt>
                <c:pt idx="5171">
                  <c:v>34482</c:v>
                </c:pt>
                <c:pt idx="5172">
                  <c:v>34483</c:v>
                </c:pt>
                <c:pt idx="5173">
                  <c:v>34484</c:v>
                </c:pt>
                <c:pt idx="5174">
                  <c:v>34485</c:v>
                </c:pt>
                <c:pt idx="5175">
                  <c:v>34486</c:v>
                </c:pt>
                <c:pt idx="5176">
                  <c:v>34487</c:v>
                </c:pt>
                <c:pt idx="5177">
                  <c:v>34488</c:v>
                </c:pt>
                <c:pt idx="5178">
                  <c:v>34489</c:v>
                </c:pt>
                <c:pt idx="5179">
                  <c:v>34490</c:v>
                </c:pt>
                <c:pt idx="5180">
                  <c:v>34491</c:v>
                </c:pt>
                <c:pt idx="5181">
                  <c:v>34492</c:v>
                </c:pt>
                <c:pt idx="5182">
                  <c:v>34493</c:v>
                </c:pt>
                <c:pt idx="5183">
                  <c:v>34494</c:v>
                </c:pt>
                <c:pt idx="5184">
                  <c:v>34495</c:v>
                </c:pt>
                <c:pt idx="5185">
                  <c:v>34496</c:v>
                </c:pt>
                <c:pt idx="5186">
                  <c:v>34497</c:v>
                </c:pt>
                <c:pt idx="5187">
                  <c:v>34498</c:v>
                </c:pt>
                <c:pt idx="5188">
                  <c:v>34499</c:v>
                </c:pt>
                <c:pt idx="5189">
                  <c:v>34500</c:v>
                </c:pt>
                <c:pt idx="5190">
                  <c:v>34501</c:v>
                </c:pt>
                <c:pt idx="5191">
                  <c:v>34502</c:v>
                </c:pt>
                <c:pt idx="5192">
                  <c:v>34503</c:v>
                </c:pt>
                <c:pt idx="5193">
                  <c:v>34504</c:v>
                </c:pt>
                <c:pt idx="5194">
                  <c:v>34505</c:v>
                </c:pt>
                <c:pt idx="5195">
                  <c:v>34506</c:v>
                </c:pt>
                <c:pt idx="5196">
                  <c:v>34507</c:v>
                </c:pt>
                <c:pt idx="5197">
                  <c:v>34508</c:v>
                </c:pt>
                <c:pt idx="5198">
                  <c:v>34509</c:v>
                </c:pt>
                <c:pt idx="5199">
                  <c:v>34510</c:v>
                </c:pt>
                <c:pt idx="5200">
                  <c:v>34511</c:v>
                </c:pt>
                <c:pt idx="5201">
                  <c:v>34512</c:v>
                </c:pt>
                <c:pt idx="5202">
                  <c:v>34513</c:v>
                </c:pt>
                <c:pt idx="5203">
                  <c:v>34514</c:v>
                </c:pt>
                <c:pt idx="5204">
                  <c:v>34515</c:v>
                </c:pt>
                <c:pt idx="5205">
                  <c:v>34516</c:v>
                </c:pt>
                <c:pt idx="5206">
                  <c:v>34517</c:v>
                </c:pt>
                <c:pt idx="5207">
                  <c:v>34518</c:v>
                </c:pt>
                <c:pt idx="5208">
                  <c:v>34519</c:v>
                </c:pt>
                <c:pt idx="5209">
                  <c:v>34520</c:v>
                </c:pt>
                <c:pt idx="5210">
                  <c:v>34521</c:v>
                </c:pt>
                <c:pt idx="5211">
                  <c:v>34522</c:v>
                </c:pt>
                <c:pt idx="5212">
                  <c:v>34523</c:v>
                </c:pt>
                <c:pt idx="5213">
                  <c:v>34524</c:v>
                </c:pt>
                <c:pt idx="5214">
                  <c:v>34525</c:v>
                </c:pt>
                <c:pt idx="5215">
                  <c:v>34526</c:v>
                </c:pt>
                <c:pt idx="5216">
                  <c:v>34527</c:v>
                </c:pt>
                <c:pt idx="5217">
                  <c:v>34528</c:v>
                </c:pt>
                <c:pt idx="5218">
                  <c:v>34529</c:v>
                </c:pt>
                <c:pt idx="5219">
                  <c:v>34530</c:v>
                </c:pt>
                <c:pt idx="5220">
                  <c:v>34531</c:v>
                </c:pt>
                <c:pt idx="5221">
                  <c:v>34532</c:v>
                </c:pt>
                <c:pt idx="5222">
                  <c:v>34533</c:v>
                </c:pt>
                <c:pt idx="5223">
                  <c:v>34534</c:v>
                </c:pt>
                <c:pt idx="5224">
                  <c:v>34535</c:v>
                </c:pt>
                <c:pt idx="5225">
                  <c:v>34536</c:v>
                </c:pt>
                <c:pt idx="5226">
                  <c:v>34537</c:v>
                </c:pt>
                <c:pt idx="5227">
                  <c:v>34538</c:v>
                </c:pt>
                <c:pt idx="5228">
                  <c:v>34539</c:v>
                </c:pt>
                <c:pt idx="5229">
                  <c:v>34540</c:v>
                </c:pt>
                <c:pt idx="5230">
                  <c:v>34541</c:v>
                </c:pt>
                <c:pt idx="5231">
                  <c:v>34542</c:v>
                </c:pt>
                <c:pt idx="5232">
                  <c:v>34543</c:v>
                </c:pt>
                <c:pt idx="5233">
                  <c:v>34544</c:v>
                </c:pt>
                <c:pt idx="5234">
                  <c:v>34545</c:v>
                </c:pt>
                <c:pt idx="5235">
                  <c:v>34546</c:v>
                </c:pt>
                <c:pt idx="5236">
                  <c:v>34547</c:v>
                </c:pt>
                <c:pt idx="5237">
                  <c:v>34548</c:v>
                </c:pt>
                <c:pt idx="5238">
                  <c:v>34549</c:v>
                </c:pt>
                <c:pt idx="5239">
                  <c:v>34550</c:v>
                </c:pt>
                <c:pt idx="5240">
                  <c:v>34551</c:v>
                </c:pt>
                <c:pt idx="5241">
                  <c:v>34552</c:v>
                </c:pt>
                <c:pt idx="5242">
                  <c:v>34553</c:v>
                </c:pt>
                <c:pt idx="5243">
                  <c:v>34554</c:v>
                </c:pt>
                <c:pt idx="5244">
                  <c:v>34555</c:v>
                </c:pt>
                <c:pt idx="5245">
                  <c:v>34556</c:v>
                </c:pt>
                <c:pt idx="5246">
                  <c:v>34557</c:v>
                </c:pt>
                <c:pt idx="5247">
                  <c:v>34558</c:v>
                </c:pt>
                <c:pt idx="5248">
                  <c:v>34559</c:v>
                </c:pt>
                <c:pt idx="5249">
                  <c:v>34560</c:v>
                </c:pt>
                <c:pt idx="5250">
                  <c:v>34561</c:v>
                </c:pt>
                <c:pt idx="5251">
                  <c:v>34562</c:v>
                </c:pt>
                <c:pt idx="5252">
                  <c:v>34563</c:v>
                </c:pt>
                <c:pt idx="5253">
                  <c:v>34564</c:v>
                </c:pt>
                <c:pt idx="5254">
                  <c:v>34565</c:v>
                </c:pt>
                <c:pt idx="5255">
                  <c:v>34566</c:v>
                </c:pt>
                <c:pt idx="5256">
                  <c:v>34567</c:v>
                </c:pt>
                <c:pt idx="5257">
                  <c:v>34568</c:v>
                </c:pt>
                <c:pt idx="5258">
                  <c:v>34569</c:v>
                </c:pt>
                <c:pt idx="5259">
                  <c:v>34570</c:v>
                </c:pt>
                <c:pt idx="5260">
                  <c:v>34571</c:v>
                </c:pt>
                <c:pt idx="5261">
                  <c:v>34572</c:v>
                </c:pt>
                <c:pt idx="5262">
                  <c:v>34573</c:v>
                </c:pt>
                <c:pt idx="5263">
                  <c:v>34574</c:v>
                </c:pt>
                <c:pt idx="5264">
                  <c:v>34575</c:v>
                </c:pt>
                <c:pt idx="5265">
                  <c:v>34576</c:v>
                </c:pt>
                <c:pt idx="5266">
                  <c:v>34577</c:v>
                </c:pt>
                <c:pt idx="5267">
                  <c:v>34578</c:v>
                </c:pt>
                <c:pt idx="5268">
                  <c:v>34579</c:v>
                </c:pt>
                <c:pt idx="5269">
                  <c:v>34580</c:v>
                </c:pt>
                <c:pt idx="5270">
                  <c:v>34581</c:v>
                </c:pt>
                <c:pt idx="5271">
                  <c:v>34582</c:v>
                </c:pt>
                <c:pt idx="5272">
                  <c:v>34583</c:v>
                </c:pt>
                <c:pt idx="5273">
                  <c:v>34584</c:v>
                </c:pt>
                <c:pt idx="5274">
                  <c:v>34585</c:v>
                </c:pt>
                <c:pt idx="5275">
                  <c:v>34586</c:v>
                </c:pt>
                <c:pt idx="5276">
                  <c:v>34587</c:v>
                </c:pt>
                <c:pt idx="5277">
                  <c:v>34588</c:v>
                </c:pt>
                <c:pt idx="5278">
                  <c:v>34589</c:v>
                </c:pt>
                <c:pt idx="5279">
                  <c:v>34590</c:v>
                </c:pt>
                <c:pt idx="5280">
                  <c:v>34591</c:v>
                </c:pt>
                <c:pt idx="5281">
                  <c:v>34592</c:v>
                </c:pt>
                <c:pt idx="5282">
                  <c:v>34593</c:v>
                </c:pt>
                <c:pt idx="5283">
                  <c:v>34594</c:v>
                </c:pt>
                <c:pt idx="5284">
                  <c:v>34595</c:v>
                </c:pt>
                <c:pt idx="5285">
                  <c:v>34596</c:v>
                </c:pt>
                <c:pt idx="5286">
                  <c:v>34597</c:v>
                </c:pt>
                <c:pt idx="5287">
                  <c:v>34598</c:v>
                </c:pt>
                <c:pt idx="5288">
                  <c:v>34599</c:v>
                </c:pt>
                <c:pt idx="5289">
                  <c:v>34600</c:v>
                </c:pt>
                <c:pt idx="5290">
                  <c:v>34601</c:v>
                </c:pt>
                <c:pt idx="5291">
                  <c:v>34602</c:v>
                </c:pt>
                <c:pt idx="5292">
                  <c:v>34603</c:v>
                </c:pt>
                <c:pt idx="5293">
                  <c:v>34604</c:v>
                </c:pt>
                <c:pt idx="5294">
                  <c:v>34605</c:v>
                </c:pt>
                <c:pt idx="5295">
                  <c:v>34606</c:v>
                </c:pt>
                <c:pt idx="5296">
                  <c:v>34607</c:v>
                </c:pt>
                <c:pt idx="5297">
                  <c:v>34608</c:v>
                </c:pt>
                <c:pt idx="5298">
                  <c:v>34609</c:v>
                </c:pt>
                <c:pt idx="5299">
                  <c:v>34610</c:v>
                </c:pt>
                <c:pt idx="5300">
                  <c:v>34611</c:v>
                </c:pt>
                <c:pt idx="5301">
                  <c:v>34612</c:v>
                </c:pt>
                <c:pt idx="5302">
                  <c:v>34613</c:v>
                </c:pt>
                <c:pt idx="5303">
                  <c:v>34614</c:v>
                </c:pt>
                <c:pt idx="5304">
                  <c:v>34615</c:v>
                </c:pt>
                <c:pt idx="5305">
                  <c:v>34616</c:v>
                </c:pt>
                <c:pt idx="5306">
                  <c:v>34617</c:v>
                </c:pt>
                <c:pt idx="5307">
                  <c:v>34618</c:v>
                </c:pt>
                <c:pt idx="5308">
                  <c:v>34619</c:v>
                </c:pt>
                <c:pt idx="5309">
                  <c:v>34620</c:v>
                </c:pt>
                <c:pt idx="5310">
                  <c:v>34621</c:v>
                </c:pt>
                <c:pt idx="5311">
                  <c:v>34622</c:v>
                </c:pt>
                <c:pt idx="5312">
                  <c:v>34623</c:v>
                </c:pt>
                <c:pt idx="5313">
                  <c:v>34624</c:v>
                </c:pt>
                <c:pt idx="5314">
                  <c:v>34625</c:v>
                </c:pt>
                <c:pt idx="5315">
                  <c:v>34626</c:v>
                </c:pt>
                <c:pt idx="5316">
                  <c:v>34627</c:v>
                </c:pt>
                <c:pt idx="5317">
                  <c:v>34628</c:v>
                </c:pt>
                <c:pt idx="5318">
                  <c:v>34629</c:v>
                </c:pt>
                <c:pt idx="5319">
                  <c:v>34630</c:v>
                </c:pt>
                <c:pt idx="5320">
                  <c:v>34631</c:v>
                </c:pt>
                <c:pt idx="5321">
                  <c:v>34632</c:v>
                </c:pt>
                <c:pt idx="5322">
                  <c:v>34633</c:v>
                </c:pt>
                <c:pt idx="5323">
                  <c:v>34634</c:v>
                </c:pt>
                <c:pt idx="5324">
                  <c:v>34635</c:v>
                </c:pt>
                <c:pt idx="5325">
                  <c:v>34636</c:v>
                </c:pt>
                <c:pt idx="5326">
                  <c:v>34637</c:v>
                </c:pt>
                <c:pt idx="5327">
                  <c:v>34638</c:v>
                </c:pt>
                <c:pt idx="5328">
                  <c:v>34639</c:v>
                </c:pt>
                <c:pt idx="5329">
                  <c:v>34640</c:v>
                </c:pt>
                <c:pt idx="5330">
                  <c:v>34641</c:v>
                </c:pt>
                <c:pt idx="5331">
                  <c:v>34642</c:v>
                </c:pt>
                <c:pt idx="5332">
                  <c:v>34643</c:v>
                </c:pt>
                <c:pt idx="5333">
                  <c:v>34644</c:v>
                </c:pt>
                <c:pt idx="5334">
                  <c:v>34645</c:v>
                </c:pt>
                <c:pt idx="5335">
                  <c:v>34646</c:v>
                </c:pt>
                <c:pt idx="5336">
                  <c:v>34647</c:v>
                </c:pt>
                <c:pt idx="5337">
                  <c:v>34648</c:v>
                </c:pt>
                <c:pt idx="5338">
                  <c:v>34649</c:v>
                </c:pt>
                <c:pt idx="5339">
                  <c:v>34650</c:v>
                </c:pt>
                <c:pt idx="5340">
                  <c:v>34651</c:v>
                </c:pt>
                <c:pt idx="5341">
                  <c:v>34652</c:v>
                </c:pt>
                <c:pt idx="5342">
                  <c:v>34653</c:v>
                </c:pt>
                <c:pt idx="5343">
                  <c:v>34654</c:v>
                </c:pt>
                <c:pt idx="5344">
                  <c:v>34655</c:v>
                </c:pt>
                <c:pt idx="5345">
                  <c:v>34656</c:v>
                </c:pt>
                <c:pt idx="5346">
                  <c:v>34657</c:v>
                </c:pt>
                <c:pt idx="5347">
                  <c:v>34658</c:v>
                </c:pt>
                <c:pt idx="5348">
                  <c:v>34659</c:v>
                </c:pt>
                <c:pt idx="5349">
                  <c:v>34660</c:v>
                </c:pt>
                <c:pt idx="5350">
                  <c:v>34661</c:v>
                </c:pt>
                <c:pt idx="5351">
                  <c:v>34662</c:v>
                </c:pt>
                <c:pt idx="5352">
                  <c:v>34663</c:v>
                </c:pt>
                <c:pt idx="5353">
                  <c:v>34664</c:v>
                </c:pt>
                <c:pt idx="5354">
                  <c:v>34665</c:v>
                </c:pt>
                <c:pt idx="5355">
                  <c:v>34666</c:v>
                </c:pt>
                <c:pt idx="5356">
                  <c:v>34667</c:v>
                </c:pt>
                <c:pt idx="5357">
                  <c:v>34668</c:v>
                </c:pt>
                <c:pt idx="5358">
                  <c:v>34669</c:v>
                </c:pt>
                <c:pt idx="5359">
                  <c:v>34670</c:v>
                </c:pt>
                <c:pt idx="5360">
                  <c:v>34671</c:v>
                </c:pt>
                <c:pt idx="5361">
                  <c:v>34672</c:v>
                </c:pt>
                <c:pt idx="5362">
                  <c:v>34673</c:v>
                </c:pt>
                <c:pt idx="5363">
                  <c:v>34674</c:v>
                </c:pt>
                <c:pt idx="5364">
                  <c:v>34675</c:v>
                </c:pt>
                <c:pt idx="5365">
                  <c:v>34676</c:v>
                </c:pt>
                <c:pt idx="5366">
                  <c:v>34677</c:v>
                </c:pt>
                <c:pt idx="5367">
                  <c:v>34678</c:v>
                </c:pt>
                <c:pt idx="5368">
                  <c:v>34679</c:v>
                </c:pt>
                <c:pt idx="5369">
                  <c:v>34680</c:v>
                </c:pt>
                <c:pt idx="5370">
                  <c:v>34681</c:v>
                </c:pt>
                <c:pt idx="5371">
                  <c:v>34682</c:v>
                </c:pt>
                <c:pt idx="5372">
                  <c:v>34683</c:v>
                </c:pt>
                <c:pt idx="5373">
                  <c:v>34684</c:v>
                </c:pt>
                <c:pt idx="5374">
                  <c:v>34685</c:v>
                </c:pt>
                <c:pt idx="5375">
                  <c:v>34686</c:v>
                </c:pt>
                <c:pt idx="5376">
                  <c:v>34687</c:v>
                </c:pt>
                <c:pt idx="5377">
                  <c:v>34688</c:v>
                </c:pt>
                <c:pt idx="5378">
                  <c:v>34689</c:v>
                </c:pt>
                <c:pt idx="5379">
                  <c:v>34690</c:v>
                </c:pt>
                <c:pt idx="5380">
                  <c:v>34691</c:v>
                </c:pt>
                <c:pt idx="5381">
                  <c:v>34692</c:v>
                </c:pt>
                <c:pt idx="5382">
                  <c:v>34693</c:v>
                </c:pt>
                <c:pt idx="5383">
                  <c:v>34694</c:v>
                </c:pt>
                <c:pt idx="5384">
                  <c:v>34695</c:v>
                </c:pt>
                <c:pt idx="5385">
                  <c:v>34696</c:v>
                </c:pt>
                <c:pt idx="5386">
                  <c:v>34697</c:v>
                </c:pt>
                <c:pt idx="5387">
                  <c:v>34698</c:v>
                </c:pt>
                <c:pt idx="5388">
                  <c:v>34699</c:v>
                </c:pt>
                <c:pt idx="5389">
                  <c:v>34700</c:v>
                </c:pt>
                <c:pt idx="5390">
                  <c:v>34701</c:v>
                </c:pt>
                <c:pt idx="5391">
                  <c:v>34702</c:v>
                </c:pt>
                <c:pt idx="5392">
                  <c:v>34703</c:v>
                </c:pt>
                <c:pt idx="5393">
                  <c:v>34704</c:v>
                </c:pt>
                <c:pt idx="5394">
                  <c:v>34705</c:v>
                </c:pt>
                <c:pt idx="5395">
                  <c:v>34706</c:v>
                </c:pt>
                <c:pt idx="5396">
                  <c:v>34707</c:v>
                </c:pt>
                <c:pt idx="5397">
                  <c:v>34708</c:v>
                </c:pt>
                <c:pt idx="5398">
                  <c:v>34709</c:v>
                </c:pt>
                <c:pt idx="5399">
                  <c:v>34710</c:v>
                </c:pt>
                <c:pt idx="5400">
                  <c:v>34711</c:v>
                </c:pt>
                <c:pt idx="5401">
                  <c:v>34712</c:v>
                </c:pt>
                <c:pt idx="5402">
                  <c:v>34713</c:v>
                </c:pt>
                <c:pt idx="5403">
                  <c:v>34714</c:v>
                </c:pt>
                <c:pt idx="5404">
                  <c:v>34715</c:v>
                </c:pt>
                <c:pt idx="5405">
                  <c:v>34716</c:v>
                </c:pt>
                <c:pt idx="5406">
                  <c:v>34717</c:v>
                </c:pt>
                <c:pt idx="5407">
                  <c:v>34718</c:v>
                </c:pt>
                <c:pt idx="5408">
                  <c:v>34719</c:v>
                </c:pt>
                <c:pt idx="5409">
                  <c:v>34720</c:v>
                </c:pt>
                <c:pt idx="5410">
                  <c:v>34721</c:v>
                </c:pt>
                <c:pt idx="5411">
                  <c:v>34722</c:v>
                </c:pt>
                <c:pt idx="5412">
                  <c:v>34723</c:v>
                </c:pt>
                <c:pt idx="5413">
                  <c:v>34724</c:v>
                </c:pt>
                <c:pt idx="5414">
                  <c:v>34725</c:v>
                </c:pt>
                <c:pt idx="5415">
                  <c:v>34726</c:v>
                </c:pt>
                <c:pt idx="5416">
                  <c:v>34727</c:v>
                </c:pt>
                <c:pt idx="5417">
                  <c:v>34728</c:v>
                </c:pt>
                <c:pt idx="5418">
                  <c:v>34729</c:v>
                </c:pt>
                <c:pt idx="5419">
                  <c:v>34730</c:v>
                </c:pt>
                <c:pt idx="5420">
                  <c:v>34731</c:v>
                </c:pt>
                <c:pt idx="5421">
                  <c:v>34732</c:v>
                </c:pt>
                <c:pt idx="5422">
                  <c:v>34733</c:v>
                </c:pt>
                <c:pt idx="5423">
                  <c:v>34734</c:v>
                </c:pt>
                <c:pt idx="5424">
                  <c:v>34735</c:v>
                </c:pt>
                <c:pt idx="5425">
                  <c:v>34736</c:v>
                </c:pt>
                <c:pt idx="5426">
                  <c:v>34737</c:v>
                </c:pt>
                <c:pt idx="5427">
                  <c:v>34738</c:v>
                </c:pt>
                <c:pt idx="5428">
                  <c:v>34739</c:v>
                </c:pt>
                <c:pt idx="5429">
                  <c:v>34740</c:v>
                </c:pt>
                <c:pt idx="5430">
                  <c:v>34741</c:v>
                </c:pt>
                <c:pt idx="5431">
                  <c:v>34742</c:v>
                </c:pt>
                <c:pt idx="5432">
                  <c:v>34743</c:v>
                </c:pt>
                <c:pt idx="5433">
                  <c:v>34744</c:v>
                </c:pt>
                <c:pt idx="5434">
                  <c:v>34745</c:v>
                </c:pt>
                <c:pt idx="5435">
                  <c:v>34746</c:v>
                </c:pt>
                <c:pt idx="5436">
                  <c:v>34747</c:v>
                </c:pt>
                <c:pt idx="5437">
                  <c:v>34748</c:v>
                </c:pt>
                <c:pt idx="5438">
                  <c:v>34749</c:v>
                </c:pt>
                <c:pt idx="5439">
                  <c:v>34750</c:v>
                </c:pt>
                <c:pt idx="5440">
                  <c:v>34751</c:v>
                </c:pt>
                <c:pt idx="5441">
                  <c:v>34752</c:v>
                </c:pt>
                <c:pt idx="5442">
                  <c:v>34753</c:v>
                </c:pt>
                <c:pt idx="5443">
                  <c:v>34754</c:v>
                </c:pt>
                <c:pt idx="5444">
                  <c:v>34755</c:v>
                </c:pt>
                <c:pt idx="5445">
                  <c:v>34756</c:v>
                </c:pt>
                <c:pt idx="5446">
                  <c:v>34757</c:v>
                </c:pt>
                <c:pt idx="5447">
                  <c:v>34758</c:v>
                </c:pt>
                <c:pt idx="5448">
                  <c:v>34759</c:v>
                </c:pt>
                <c:pt idx="5449">
                  <c:v>34760</c:v>
                </c:pt>
                <c:pt idx="5450">
                  <c:v>34761</c:v>
                </c:pt>
                <c:pt idx="5451">
                  <c:v>34762</c:v>
                </c:pt>
                <c:pt idx="5452">
                  <c:v>34763</c:v>
                </c:pt>
                <c:pt idx="5453">
                  <c:v>34764</c:v>
                </c:pt>
                <c:pt idx="5454">
                  <c:v>34765</c:v>
                </c:pt>
                <c:pt idx="5455">
                  <c:v>34766</c:v>
                </c:pt>
                <c:pt idx="5456">
                  <c:v>34767</c:v>
                </c:pt>
                <c:pt idx="5457">
                  <c:v>34768</c:v>
                </c:pt>
                <c:pt idx="5458">
                  <c:v>34769</c:v>
                </c:pt>
                <c:pt idx="5459">
                  <c:v>34770</c:v>
                </c:pt>
                <c:pt idx="5460">
                  <c:v>34771</c:v>
                </c:pt>
                <c:pt idx="5461">
                  <c:v>34772</c:v>
                </c:pt>
                <c:pt idx="5462">
                  <c:v>34773</c:v>
                </c:pt>
                <c:pt idx="5463">
                  <c:v>34774</c:v>
                </c:pt>
                <c:pt idx="5464">
                  <c:v>34775</c:v>
                </c:pt>
                <c:pt idx="5465">
                  <c:v>34776</c:v>
                </c:pt>
                <c:pt idx="5466">
                  <c:v>34777</c:v>
                </c:pt>
                <c:pt idx="5467">
                  <c:v>34778</c:v>
                </c:pt>
                <c:pt idx="5468">
                  <c:v>34779</c:v>
                </c:pt>
                <c:pt idx="5469">
                  <c:v>34780</c:v>
                </c:pt>
                <c:pt idx="5470">
                  <c:v>34781</c:v>
                </c:pt>
                <c:pt idx="5471">
                  <c:v>34782</c:v>
                </c:pt>
                <c:pt idx="5472">
                  <c:v>34783</c:v>
                </c:pt>
                <c:pt idx="5473">
                  <c:v>34784</c:v>
                </c:pt>
                <c:pt idx="5474">
                  <c:v>34785</c:v>
                </c:pt>
                <c:pt idx="5475">
                  <c:v>34786</c:v>
                </c:pt>
                <c:pt idx="5476">
                  <c:v>34787</c:v>
                </c:pt>
                <c:pt idx="5477">
                  <c:v>34788</c:v>
                </c:pt>
                <c:pt idx="5478">
                  <c:v>34789</c:v>
                </c:pt>
                <c:pt idx="5479">
                  <c:v>34790</c:v>
                </c:pt>
                <c:pt idx="5480">
                  <c:v>34791</c:v>
                </c:pt>
                <c:pt idx="5481">
                  <c:v>34792</c:v>
                </c:pt>
                <c:pt idx="5482">
                  <c:v>34793</c:v>
                </c:pt>
                <c:pt idx="5483">
                  <c:v>34794</c:v>
                </c:pt>
                <c:pt idx="5484">
                  <c:v>34795</c:v>
                </c:pt>
                <c:pt idx="5485">
                  <c:v>34796</c:v>
                </c:pt>
                <c:pt idx="5486">
                  <c:v>34797</c:v>
                </c:pt>
                <c:pt idx="5487">
                  <c:v>34798</c:v>
                </c:pt>
                <c:pt idx="5488">
                  <c:v>34799</c:v>
                </c:pt>
                <c:pt idx="5489">
                  <c:v>34800</c:v>
                </c:pt>
                <c:pt idx="5490">
                  <c:v>34801</c:v>
                </c:pt>
                <c:pt idx="5491">
                  <c:v>34802</c:v>
                </c:pt>
                <c:pt idx="5492">
                  <c:v>34803</c:v>
                </c:pt>
                <c:pt idx="5493">
                  <c:v>34804</c:v>
                </c:pt>
                <c:pt idx="5494">
                  <c:v>34805</c:v>
                </c:pt>
                <c:pt idx="5495">
                  <c:v>34806</c:v>
                </c:pt>
                <c:pt idx="5496">
                  <c:v>34807</c:v>
                </c:pt>
                <c:pt idx="5497">
                  <c:v>34808</c:v>
                </c:pt>
                <c:pt idx="5498">
                  <c:v>34809</c:v>
                </c:pt>
                <c:pt idx="5499">
                  <c:v>34810</c:v>
                </c:pt>
                <c:pt idx="5500">
                  <c:v>34811</c:v>
                </c:pt>
                <c:pt idx="5501">
                  <c:v>34812</c:v>
                </c:pt>
                <c:pt idx="5502">
                  <c:v>34813</c:v>
                </c:pt>
                <c:pt idx="5503">
                  <c:v>34814</c:v>
                </c:pt>
                <c:pt idx="5504">
                  <c:v>34815</c:v>
                </c:pt>
                <c:pt idx="5505">
                  <c:v>34816</c:v>
                </c:pt>
                <c:pt idx="5506">
                  <c:v>34817</c:v>
                </c:pt>
                <c:pt idx="5507">
                  <c:v>34818</c:v>
                </c:pt>
                <c:pt idx="5508">
                  <c:v>34819</c:v>
                </c:pt>
                <c:pt idx="5509">
                  <c:v>34820</c:v>
                </c:pt>
                <c:pt idx="5510">
                  <c:v>34821</c:v>
                </c:pt>
                <c:pt idx="5511">
                  <c:v>34822</c:v>
                </c:pt>
                <c:pt idx="5512">
                  <c:v>34823</c:v>
                </c:pt>
                <c:pt idx="5513">
                  <c:v>34824</c:v>
                </c:pt>
                <c:pt idx="5514">
                  <c:v>34825</c:v>
                </c:pt>
                <c:pt idx="5515">
                  <c:v>34826</c:v>
                </c:pt>
                <c:pt idx="5516">
                  <c:v>34827</c:v>
                </c:pt>
                <c:pt idx="5517">
                  <c:v>34828</c:v>
                </c:pt>
                <c:pt idx="5518">
                  <c:v>34829</c:v>
                </c:pt>
                <c:pt idx="5519">
                  <c:v>34830</c:v>
                </c:pt>
                <c:pt idx="5520">
                  <c:v>34831</c:v>
                </c:pt>
                <c:pt idx="5521">
                  <c:v>34832</c:v>
                </c:pt>
                <c:pt idx="5522">
                  <c:v>34833</c:v>
                </c:pt>
                <c:pt idx="5523">
                  <c:v>34834</c:v>
                </c:pt>
                <c:pt idx="5524">
                  <c:v>34835</c:v>
                </c:pt>
                <c:pt idx="5525">
                  <c:v>34836</c:v>
                </c:pt>
                <c:pt idx="5526">
                  <c:v>34837</c:v>
                </c:pt>
                <c:pt idx="5527">
                  <c:v>34838</c:v>
                </c:pt>
                <c:pt idx="5528">
                  <c:v>34839</c:v>
                </c:pt>
                <c:pt idx="5529">
                  <c:v>34840</c:v>
                </c:pt>
                <c:pt idx="5530">
                  <c:v>34841</c:v>
                </c:pt>
                <c:pt idx="5531">
                  <c:v>34842</c:v>
                </c:pt>
                <c:pt idx="5532">
                  <c:v>34843</c:v>
                </c:pt>
                <c:pt idx="5533">
                  <c:v>34844</c:v>
                </c:pt>
                <c:pt idx="5534">
                  <c:v>34845</c:v>
                </c:pt>
                <c:pt idx="5535">
                  <c:v>34846</c:v>
                </c:pt>
                <c:pt idx="5536">
                  <c:v>34847</c:v>
                </c:pt>
                <c:pt idx="5537">
                  <c:v>34848</c:v>
                </c:pt>
                <c:pt idx="5538">
                  <c:v>34849</c:v>
                </c:pt>
                <c:pt idx="5539">
                  <c:v>34850</c:v>
                </c:pt>
                <c:pt idx="5540">
                  <c:v>34851</c:v>
                </c:pt>
                <c:pt idx="5541">
                  <c:v>34852</c:v>
                </c:pt>
                <c:pt idx="5542">
                  <c:v>34853</c:v>
                </c:pt>
                <c:pt idx="5543">
                  <c:v>34854</c:v>
                </c:pt>
                <c:pt idx="5544">
                  <c:v>34855</c:v>
                </c:pt>
                <c:pt idx="5545">
                  <c:v>34856</c:v>
                </c:pt>
                <c:pt idx="5546">
                  <c:v>34857</c:v>
                </c:pt>
                <c:pt idx="5547">
                  <c:v>34858</c:v>
                </c:pt>
                <c:pt idx="5548">
                  <c:v>34859</c:v>
                </c:pt>
                <c:pt idx="5549">
                  <c:v>34860</c:v>
                </c:pt>
                <c:pt idx="5550">
                  <c:v>34861</c:v>
                </c:pt>
                <c:pt idx="5551">
                  <c:v>34862</c:v>
                </c:pt>
                <c:pt idx="5552">
                  <c:v>34863</c:v>
                </c:pt>
                <c:pt idx="5553">
                  <c:v>34864</c:v>
                </c:pt>
                <c:pt idx="5554">
                  <c:v>34865</c:v>
                </c:pt>
                <c:pt idx="5555">
                  <c:v>34866</c:v>
                </c:pt>
                <c:pt idx="5556">
                  <c:v>34867</c:v>
                </c:pt>
                <c:pt idx="5557">
                  <c:v>34868</c:v>
                </c:pt>
                <c:pt idx="5558">
                  <c:v>34869</c:v>
                </c:pt>
                <c:pt idx="5559">
                  <c:v>34870</c:v>
                </c:pt>
                <c:pt idx="5560">
                  <c:v>34871</c:v>
                </c:pt>
                <c:pt idx="5561">
                  <c:v>34872</c:v>
                </c:pt>
                <c:pt idx="5562">
                  <c:v>34873</c:v>
                </c:pt>
                <c:pt idx="5563">
                  <c:v>34874</c:v>
                </c:pt>
                <c:pt idx="5564">
                  <c:v>34875</c:v>
                </c:pt>
                <c:pt idx="5565">
                  <c:v>34876</c:v>
                </c:pt>
                <c:pt idx="5566">
                  <c:v>34877</c:v>
                </c:pt>
                <c:pt idx="5567">
                  <c:v>34878</c:v>
                </c:pt>
                <c:pt idx="5568">
                  <c:v>34879</c:v>
                </c:pt>
                <c:pt idx="5569">
                  <c:v>34880</c:v>
                </c:pt>
                <c:pt idx="5570">
                  <c:v>34881</c:v>
                </c:pt>
                <c:pt idx="5571">
                  <c:v>34882</c:v>
                </c:pt>
                <c:pt idx="5572">
                  <c:v>34883</c:v>
                </c:pt>
                <c:pt idx="5573">
                  <c:v>34884</c:v>
                </c:pt>
                <c:pt idx="5574">
                  <c:v>34885</c:v>
                </c:pt>
                <c:pt idx="5575">
                  <c:v>34886</c:v>
                </c:pt>
                <c:pt idx="5576">
                  <c:v>34887</c:v>
                </c:pt>
                <c:pt idx="5577">
                  <c:v>34888</c:v>
                </c:pt>
                <c:pt idx="5578">
                  <c:v>34889</c:v>
                </c:pt>
                <c:pt idx="5579">
                  <c:v>34890</c:v>
                </c:pt>
                <c:pt idx="5580">
                  <c:v>34891</c:v>
                </c:pt>
                <c:pt idx="5581">
                  <c:v>34892</c:v>
                </c:pt>
                <c:pt idx="5582">
                  <c:v>34893</c:v>
                </c:pt>
                <c:pt idx="5583">
                  <c:v>34894</c:v>
                </c:pt>
                <c:pt idx="5584">
                  <c:v>34895</c:v>
                </c:pt>
                <c:pt idx="5585">
                  <c:v>34896</c:v>
                </c:pt>
                <c:pt idx="5586">
                  <c:v>34897</c:v>
                </c:pt>
                <c:pt idx="5587">
                  <c:v>34898</c:v>
                </c:pt>
                <c:pt idx="5588">
                  <c:v>34899</c:v>
                </c:pt>
                <c:pt idx="5589">
                  <c:v>34900</c:v>
                </c:pt>
                <c:pt idx="5590">
                  <c:v>34901</c:v>
                </c:pt>
                <c:pt idx="5591">
                  <c:v>34902</c:v>
                </c:pt>
                <c:pt idx="5592">
                  <c:v>34903</c:v>
                </c:pt>
                <c:pt idx="5593">
                  <c:v>34904</c:v>
                </c:pt>
                <c:pt idx="5594">
                  <c:v>34905</c:v>
                </c:pt>
                <c:pt idx="5595">
                  <c:v>34906</c:v>
                </c:pt>
                <c:pt idx="5596">
                  <c:v>34907</c:v>
                </c:pt>
                <c:pt idx="5597">
                  <c:v>34908</c:v>
                </c:pt>
                <c:pt idx="5598">
                  <c:v>34909</c:v>
                </c:pt>
                <c:pt idx="5599">
                  <c:v>34910</c:v>
                </c:pt>
                <c:pt idx="5600">
                  <c:v>34911</c:v>
                </c:pt>
                <c:pt idx="5601">
                  <c:v>34912</c:v>
                </c:pt>
                <c:pt idx="5602">
                  <c:v>34913</c:v>
                </c:pt>
                <c:pt idx="5603">
                  <c:v>34914</c:v>
                </c:pt>
                <c:pt idx="5604">
                  <c:v>34915</c:v>
                </c:pt>
                <c:pt idx="5605">
                  <c:v>34916</c:v>
                </c:pt>
                <c:pt idx="5606">
                  <c:v>34917</c:v>
                </c:pt>
                <c:pt idx="5607">
                  <c:v>34918</c:v>
                </c:pt>
                <c:pt idx="5608">
                  <c:v>34919</c:v>
                </c:pt>
                <c:pt idx="5609">
                  <c:v>34920</c:v>
                </c:pt>
                <c:pt idx="5610">
                  <c:v>34921</c:v>
                </c:pt>
                <c:pt idx="5611">
                  <c:v>34922</c:v>
                </c:pt>
                <c:pt idx="5612">
                  <c:v>34923</c:v>
                </c:pt>
                <c:pt idx="5613">
                  <c:v>34924</c:v>
                </c:pt>
                <c:pt idx="5614">
                  <c:v>34925</c:v>
                </c:pt>
                <c:pt idx="5615">
                  <c:v>34926</c:v>
                </c:pt>
                <c:pt idx="5616">
                  <c:v>34927</c:v>
                </c:pt>
                <c:pt idx="5617">
                  <c:v>34928</c:v>
                </c:pt>
                <c:pt idx="5618">
                  <c:v>34929</c:v>
                </c:pt>
                <c:pt idx="5619">
                  <c:v>34930</c:v>
                </c:pt>
                <c:pt idx="5620">
                  <c:v>34931</c:v>
                </c:pt>
                <c:pt idx="5621">
                  <c:v>34932</c:v>
                </c:pt>
                <c:pt idx="5622">
                  <c:v>34933</c:v>
                </c:pt>
                <c:pt idx="5623">
                  <c:v>34934</c:v>
                </c:pt>
                <c:pt idx="5624">
                  <c:v>34935</c:v>
                </c:pt>
                <c:pt idx="5625">
                  <c:v>34936</c:v>
                </c:pt>
                <c:pt idx="5626">
                  <c:v>34937</c:v>
                </c:pt>
                <c:pt idx="5627">
                  <c:v>34938</c:v>
                </c:pt>
                <c:pt idx="5628">
                  <c:v>34939</c:v>
                </c:pt>
                <c:pt idx="5629">
                  <c:v>34940</c:v>
                </c:pt>
                <c:pt idx="5630">
                  <c:v>34941</c:v>
                </c:pt>
                <c:pt idx="5631">
                  <c:v>34942</c:v>
                </c:pt>
                <c:pt idx="5632">
                  <c:v>34943</c:v>
                </c:pt>
                <c:pt idx="5633">
                  <c:v>34944</c:v>
                </c:pt>
                <c:pt idx="5634">
                  <c:v>34945</c:v>
                </c:pt>
                <c:pt idx="5635">
                  <c:v>34946</c:v>
                </c:pt>
                <c:pt idx="5636">
                  <c:v>34947</c:v>
                </c:pt>
                <c:pt idx="5637">
                  <c:v>34948</c:v>
                </c:pt>
                <c:pt idx="5638">
                  <c:v>34949</c:v>
                </c:pt>
                <c:pt idx="5639">
                  <c:v>34950</c:v>
                </c:pt>
                <c:pt idx="5640">
                  <c:v>34951</c:v>
                </c:pt>
                <c:pt idx="5641">
                  <c:v>34952</c:v>
                </c:pt>
                <c:pt idx="5642">
                  <c:v>34953</c:v>
                </c:pt>
                <c:pt idx="5643">
                  <c:v>34954</c:v>
                </c:pt>
                <c:pt idx="5644">
                  <c:v>34955</c:v>
                </c:pt>
                <c:pt idx="5645">
                  <c:v>34956</c:v>
                </c:pt>
                <c:pt idx="5646">
                  <c:v>34957</c:v>
                </c:pt>
                <c:pt idx="5647">
                  <c:v>34958</c:v>
                </c:pt>
                <c:pt idx="5648">
                  <c:v>34959</c:v>
                </c:pt>
                <c:pt idx="5649">
                  <c:v>34960</c:v>
                </c:pt>
                <c:pt idx="5650">
                  <c:v>34961</c:v>
                </c:pt>
                <c:pt idx="5651">
                  <c:v>34962</c:v>
                </c:pt>
                <c:pt idx="5652">
                  <c:v>34963</c:v>
                </c:pt>
                <c:pt idx="5653">
                  <c:v>34964</c:v>
                </c:pt>
                <c:pt idx="5654">
                  <c:v>34965</c:v>
                </c:pt>
                <c:pt idx="5655">
                  <c:v>34966</c:v>
                </c:pt>
                <c:pt idx="5656">
                  <c:v>34967</c:v>
                </c:pt>
                <c:pt idx="5657">
                  <c:v>34968</c:v>
                </c:pt>
                <c:pt idx="5658">
                  <c:v>34969</c:v>
                </c:pt>
                <c:pt idx="5659">
                  <c:v>34970</c:v>
                </c:pt>
                <c:pt idx="5660">
                  <c:v>34971</c:v>
                </c:pt>
                <c:pt idx="5661">
                  <c:v>34972</c:v>
                </c:pt>
                <c:pt idx="5662">
                  <c:v>34973</c:v>
                </c:pt>
                <c:pt idx="5663">
                  <c:v>34974</c:v>
                </c:pt>
                <c:pt idx="5664">
                  <c:v>34975</c:v>
                </c:pt>
                <c:pt idx="5665">
                  <c:v>34976</c:v>
                </c:pt>
                <c:pt idx="5666">
                  <c:v>34977</c:v>
                </c:pt>
                <c:pt idx="5667">
                  <c:v>34978</c:v>
                </c:pt>
                <c:pt idx="5668">
                  <c:v>34979</c:v>
                </c:pt>
                <c:pt idx="5669">
                  <c:v>34980</c:v>
                </c:pt>
                <c:pt idx="5670">
                  <c:v>34981</c:v>
                </c:pt>
                <c:pt idx="5671">
                  <c:v>34982</c:v>
                </c:pt>
                <c:pt idx="5672">
                  <c:v>34983</c:v>
                </c:pt>
                <c:pt idx="5673">
                  <c:v>34984</c:v>
                </c:pt>
                <c:pt idx="5674">
                  <c:v>34985</c:v>
                </c:pt>
                <c:pt idx="5675">
                  <c:v>34986</c:v>
                </c:pt>
                <c:pt idx="5676">
                  <c:v>34987</c:v>
                </c:pt>
                <c:pt idx="5677">
                  <c:v>34988</c:v>
                </c:pt>
                <c:pt idx="5678">
                  <c:v>34989</c:v>
                </c:pt>
                <c:pt idx="5679">
                  <c:v>34990</c:v>
                </c:pt>
                <c:pt idx="5680">
                  <c:v>34991</c:v>
                </c:pt>
                <c:pt idx="5681">
                  <c:v>34992</c:v>
                </c:pt>
                <c:pt idx="5682">
                  <c:v>34993</c:v>
                </c:pt>
                <c:pt idx="5683">
                  <c:v>34994</c:v>
                </c:pt>
                <c:pt idx="5684">
                  <c:v>34995</c:v>
                </c:pt>
                <c:pt idx="5685">
                  <c:v>34996</c:v>
                </c:pt>
                <c:pt idx="5686">
                  <c:v>34997</c:v>
                </c:pt>
                <c:pt idx="5687">
                  <c:v>34998</c:v>
                </c:pt>
                <c:pt idx="5688">
                  <c:v>34999</c:v>
                </c:pt>
                <c:pt idx="5689">
                  <c:v>35000</c:v>
                </c:pt>
                <c:pt idx="5690">
                  <c:v>35001</c:v>
                </c:pt>
                <c:pt idx="5691">
                  <c:v>35002</c:v>
                </c:pt>
                <c:pt idx="5692">
                  <c:v>35003</c:v>
                </c:pt>
                <c:pt idx="5693">
                  <c:v>35004</c:v>
                </c:pt>
                <c:pt idx="5694">
                  <c:v>35005</c:v>
                </c:pt>
                <c:pt idx="5695">
                  <c:v>35006</c:v>
                </c:pt>
                <c:pt idx="5696">
                  <c:v>35007</c:v>
                </c:pt>
                <c:pt idx="5697">
                  <c:v>35008</c:v>
                </c:pt>
                <c:pt idx="5698">
                  <c:v>35009</c:v>
                </c:pt>
                <c:pt idx="5699">
                  <c:v>35010</c:v>
                </c:pt>
                <c:pt idx="5700">
                  <c:v>35011</c:v>
                </c:pt>
                <c:pt idx="5701">
                  <c:v>35012</c:v>
                </c:pt>
                <c:pt idx="5702">
                  <c:v>35013</c:v>
                </c:pt>
                <c:pt idx="5703">
                  <c:v>35014</c:v>
                </c:pt>
                <c:pt idx="5704">
                  <c:v>35015</c:v>
                </c:pt>
                <c:pt idx="5705">
                  <c:v>35016</c:v>
                </c:pt>
                <c:pt idx="5706">
                  <c:v>35017</c:v>
                </c:pt>
                <c:pt idx="5707">
                  <c:v>35018</c:v>
                </c:pt>
                <c:pt idx="5708">
                  <c:v>35019</c:v>
                </c:pt>
                <c:pt idx="5709">
                  <c:v>35020</c:v>
                </c:pt>
                <c:pt idx="5710">
                  <c:v>35021</c:v>
                </c:pt>
                <c:pt idx="5711">
                  <c:v>35022</c:v>
                </c:pt>
                <c:pt idx="5712">
                  <c:v>35023</c:v>
                </c:pt>
                <c:pt idx="5713">
                  <c:v>35024</c:v>
                </c:pt>
                <c:pt idx="5714">
                  <c:v>35025</c:v>
                </c:pt>
                <c:pt idx="5715">
                  <c:v>35026</c:v>
                </c:pt>
                <c:pt idx="5716">
                  <c:v>35027</c:v>
                </c:pt>
                <c:pt idx="5717">
                  <c:v>35028</c:v>
                </c:pt>
                <c:pt idx="5718">
                  <c:v>35029</c:v>
                </c:pt>
                <c:pt idx="5719">
                  <c:v>35030</c:v>
                </c:pt>
                <c:pt idx="5720">
                  <c:v>35031</c:v>
                </c:pt>
                <c:pt idx="5721">
                  <c:v>35032</c:v>
                </c:pt>
                <c:pt idx="5722">
                  <c:v>35033</c:v>
                </c:pt>
                <c:pt idx="5723">
                  <c:v>35034</c:v>
                </c:pt>
                <c:pt idx="5724">
                  <c:v>35035</c:v>
                </c:pt>
                <c:pt idx="5725">
                  <c:v>35036</c:v>
                </c:pt>
                <c:pt idx="5726">
                  <c:v>35037</c:v>
                </c:pt>
                <c:pt idx="5727">
                  <c:v>35038</c:v>
                </c:pt>
                <c:pt idx="5728">
                  <c:v>35039</c:v>
                </c:pt>
                <c:pt idx="5729">
                  <c:v>35040</c:v>
                </c:pt>
                <c:pt idx="5730">
                  <c:v>35041</c:v>
                </c:pt>
                <c:pt idx="5731">
                  <c:v>35042</c:v>
                </c:pt>
                <c:pt idx="5732">
                  <c:v>35043</c:v>
                </c:pt>
                <c:pt idx="5733">
                  <c:v>35044</c:v>
                </c:pt>
                <c:pt idx="5734">
                  <c:v>35045</c:v>
                </c:pt>
                <c:pt idx="5735">
                  <c:v>35046</c:v>
                </c:pt>
                <c:pt idx="5736">
                  <c:v>35047</c:v>
                </c:pt>
                <c:pt idx="5737">
                  <c:v>35048</c:v>
                </c:pt>
                <c:pt idx="5738">
                  <c:v>35049</c:v>
                </c:pt>
                <c:pt idx="5739">
                  <c:v>35050</c:v>
                </c:pt>
                <c:pt idx="5740">
                  <c:v>35051</c:v>
                </c:pt>
                <c:pt idx="5741">
                  <c:v>35052</c:v>
                </c:pt>
                <c:pt idx="5742">
                  <c:v>35053</c:v>
                </c:pt>
                <c:pt idx="5743">
                  <c:v>35054</c:v>
                </c:pt>
                <c:pt idx="5744">
                  <c:v>35055</c:v>
                </c:pt>
                <c:pt idx="5745">
                  <c:v>35056</c:v>
                </c:pt>
                <c:pt idx="5746">
                  <c:v>35057</c:v>
                </c:pt>
                <c:pt idx="5747">
                  <c:v>35058</c:v>
                </c:pt>
                <c:pt idx="5748">
                  <c:v>35059</c:v>
                </c:pt>
                <c:pt idx="5749">
                  <c:v>35060</c:v>
                </c:pt>
                <c:pt idx="5750">
                  <c:v>35061</c:v>
                </c:pt>
                <c:pt idx="5751">
                  <c:v>35062</c:v>
                </c:pt>
                <c:pt idx="5752">
                  <c:v>35063</c:v>
                </c:pt>
                <c:pt idx="5753">
                  <c:v>35064</c:v>
                </c:pt>
                <c:pt idx="5754">
                  <c:v>35065</c:v>
                </c:pt>
                <c:pt idx="5755">
                  <c:v>35066</c:v>
                </c:pt>
                <c:pt idx="5756">
                  <c:v>35067</c:v>
                </c:pt>
                <c:pt idx="5757">
                  <c:v>35068</c:v>
                </c:pt>
                <c:pt idx="5758">
                  <c:v>35069</c:v>
                </c:pt>
                <c:pt idx="5759">
                  <c:v>35070</c:v>
                </c:pt>
                <c:pt idx="5760">
                  <c:v>35071</c:v>
                </c:pt>
                <c:pt idx="5761">
                  <c:v>35072</c:v>
                </c:pt>
                <c:pt idx="5762">
                  <c:v>35073</c:v>
                </c:pt>
                <c:pt idx="5763">
                  <c:v>35074</c:v>
                </c:pt>
                <c:pt idx="5764">
                  <c:v>35075</c:v>
                </c:pt>
                <c:pt idx="5765">
                  <c:v>35076</c:v>
                </c:pt>
                <c:pt idx="5766">
                  <c:v>35077</c:v>
                </c:pt>
                <c:pt idx="5767">
                  <c:v>35078</c:v>
                </c:pt>
                <c:pt idx="5768">
                  <c:v>35079</c:v>
                </c:pt>
                <c:pt idx="5769">
                  <c:v>35080</c:v>
                </c:pt>
                <c:pt idx="5770">
                  <c:v>35081</c:v>
                </c:pt>
                <c:pt idx="5771">
                  <c:v>35082</c:v>
                </c:pt>
                <c:pt idx="5772">
                  <c:v>35083</c:v>
                </c:pt>
                <c:pt idx="5773">
                  <c:v>35084</c:v>
                </c:pt>
                <c:pt idx="5774">
                  <c:v>35085</c:v>
                </c:pt>
                <c:pt idx="5775">
                  <c:v>35086</c:v>
                </c:pt>
                <c:pt idx="5776">
                  <c:v>35087</c:v>
                </c:pt>
                <c:pt idx="5777">
                  <c:v>35088</c:v>
                </c:pt>
                <c:pt idx="5778">
                  <c:v>35089</c:v>
                </c:pt>
                <c:pt idx="5779">
                  <c:v>35090</c:v>
                </c:pt>
                <c:pt idx="5780">
                  <c:v>35091</c:v>
                </c:pt>
                <c:pt idx="5781">
                  <c:v>35092</c:v>
                </c:pt>
                <c:pt idx="5782">
                  <c:v>35093</c:v>
                </c:pt>
                <c:pt idx="5783">
                  <c:v>35094</c:v>
                </c:pt>
                <c:pt idx="5784">
                  <c:v>35095</c:v>
                </c:pt>
                <c:pt idx="5785">
                  <c:v>35096</c:v>
                </c:pt>
                <c:pt idx="5786">
                  <c:v>35097</c:v>
                </c:pt>
                <c:pt idx="5787">
                  <c:v>35098</c:v>
                </c:pt>
                <c:pt idx="5788">
                  <c:v>35099</c:v>
                </c:pt>
                <c:pt idx="5789">
                  <c:v>35100</c:v>
                </c:pt>
                <c:pt idx="5790">
                  <c:v>35101</c:v>
                </c:pt>
                <c:pt idx="5791">
                  <c:v>35102</c:v>
                </c:pt>
                <c:pt idx="5792">
                  <c:v>35103</c:v>
                </c:pt>
                <c:pt idx="5793">
                  <c:v>35104</c:v>
                </c:pt>
                <c:pt idx="5794">
                  <c:v>35105</c:v>
                </c:pt>
                <c:pt idx="5795">
                  <c:v>35106</c:v>
                </c:pt>
                <c:pt idx="5796">
                  <c:v>35107</c:v>
                </c:pt>
                <c:pt idx="5797">
                  <c:v>35108</c:v>
                </c:pt>
                <c:pt idx="5798">
                  <c:v>35109</c:v>
                </c:pt>
                <c:pt idx="5799">
                  <c:v>35110</c:v>
                </c:pt>
                <c:pt idx="5800">
                  <c:v>35111</c:v>
                </c:pt>
                <c:pt idx="5801">
                  <c:v>35112</c:v>
                </c:pt>
                <c:pt idx="5802">
                  <c:v>35113</c:v>
                </c:pt>
                <c:pt idx="5803">
                  <c:v>35114</c:v>
                </c:pt>
                <c:pt idx="5804">
                  <c:v>35115</c:v>
                </c:pt>
                <c:pt idx="5805">
                  <c:v>35116</c:v>
                </c:pt>
                <c:pt idx="5806">
                  <c:v>35117</c:v>
                </c:pt>
                <c:pt idx="5807">
                  <c:v>35118</c:v>
                </c:pt>
                <c:pt idx="5808">
                  <c:v>35119</c:v>
                </c:pt>
                <c:pt idx="5809">
                  <c:v>35120</c:v>
                </c:pt>
                <c:pt idx="5810">
                  <c:v>35121</c:v>
                </c:pt>
                <c:pt idx="5811">
                  <c:v>35122</c:v>
                </c:pt>
                <c:pt idx="5812">
                  <c:v>35123</c:v>
                </c:pt>
                <c:pt idx="5813">
                  <c:v>35124</c:v>
                </c:pt>
                <c:pt idx="5814">
                  <c:v>35125</c:v>
                </c:pt>
                <c:pt idx="5815">
                  <c:v>35126</c:v>
                </c:pt>
                <c:pt idx="5816">
                  <c:v>35127</c:v>
                </c:pt>
                <c:pt idx="5817">
                  <c:v>35128</c:v>
                </c:pt>
                <c:pt idx="5818">
                  <c:v>35129</c:v>
                </c:pt>
                <c:pt idx="5819">
                  <c:v>35130</c:v>
                </c:pt>
                <c:pt idx="5820">
                  <c:v>35131</c:v>
                </c:pt>
                <c:pt idx="5821">
                  <c:v>35132</c:v>
                </c:pt>
                <c:pt idx="5822">
                  <c:v>35133</c:v>
                </c:pt>
                <c:pt idx="5823">
                  <c:v>35134</c:v>
                </c:pt>
                <c:pt idx="5824">
                  <c:v>35135</c:v>
                </c:pt>
                <c:pt idx="5825">
                  <c:v>35136</c:v>
                </c:pt>
                <c:pt idx="5826">
                  <c:v>35137</c:v>
                </c:pt>
                <c:pt idx="5827">
                  <c:v>35138</c:v>
                </c:pt>
                <c:pt idx="5828">
                  <c:v>35139</c:v>
                </c:pt>
                <c:pt idx="5829">
                  <c:v>35140</c:v>
                </c:pt>
                <c:pt idx="5830">
                  <c:v>35141</c:v>
                </c:pt>
                <c:pt idx="5831">
                  <c:v>35142</c:v>
                </c:pt>
                <c:pt idx="5832">
                  <c:v>35143</c:v>
                </c:pt>
                <c:pt idx="5833">
                  <c:v>35144</c:v>
                </c:pt>
                <c:pt idx="5834">
                  <c:v>35145</c:v>
                </c:pt>
                <c:pt idx="5835">
                  <c:v>35146</c:v>
                </c:pt>
                <c:pt idx="5836">
                  <c:v>35147</c:v>
                </c:pt>
                <c:pt idx="5837">
                  <c:v>35148</c:v>
                </c:pt>
                <c:pt idx="5838">
                  <c:v>35149</c:v>
                </c:pt>
                <c:pt idx="5839">
                  <c:v>35150</c:v>
                </c:pt>
                <c:pt idx="5840">
                  <c:v>35151</c:v>
                </c:pt>
                <c:pt idx="5841">
                  <c:v>35152</c:v>
                </c:pt>
                <c:pt idx="5842">
                  <c:v>35153</c:v>
                </c:pt>
                <c:pt idx="5843">
                  <c:v>35154</c:v>
                </c:pt>
                <c:pt idx="5844">
                  <c:v>35155</c:v>
                </c:pt>
                <c:pt idx="5845">
                  <c:v>35156</c:v>
                </c:pt>
                <c:pt idx="5846">
                  <c:v>35157</c:v>
                </c:pt>
                <c:pt idx="5847">
                  <c:v>35158</c:v>
                </c:pt>
                <c:pt idx="5848">
                  <c:v>35159</c:v>
                </c:pt>
                <c:pt idx="5849">
                  <c:v>35160</c:v>
                </c:pt>
                <c:pt idx="5850">
                  <c:v>35161</c:v>
                </c:pt>
                <c:pt idx="5851">
                  <c:v>35162</c:v>
                </c:pt>
                <c:pt idx="5852">
                  <c:v>35163</c:v>
                </c:pt>
                <c:pt idx="5853">
                  <c:v>35164</c:v>
                </c:pt>
                <c:pt idx="5854">
                  <c:v>35165</c:v>
                </c:pt>
                <c:pt idx="5855">
                  <c:v>35166</c:v>
                </c:pt>
                <c:pt idx="5856">
                  <c:v>35167</c:v>
                </c:pt>
                <c:pt idx="5857">
                  <c:v>35168</c:v>
                </c:pt>
                <c:pt idx="5858">
                  <c:v>35169</c:v>
                </c:pt>
                <c:pt idx="5859">
                  <c:v>35170</c:v>
                </c:pt>
                <c:pt idx="5860">
                  <c:v>35171</c:v>
                </c:pt>
                <c:pt idx="5861">
                  <c:v>35172</c:v>
                </c:pt>
                <c:pt idx="5862">
                  <c:v>35173</c:v>
                </c:pt>
                <c:pt idx="5863">
                  <c:v>35174</c:v>
                </c:pt>
                <c:pt idx="5864">
                  <c:v>35175</c:v>
                </c:pt>
                <c:pt idx="5865">
                  <c:v>35176</c:v>
                </c:pt>
                <c:pt idx="5866">
                  <c:v>35177</c:v>
                </c:pt>
                <c:pt idx="5867">
                  <c:v>35178</c:v>
                </c:pt>
                <c:pt idx="5868">
                  <c:v>35179</c:v>
                </c:pt>
                <c:pt idx="5869">
                  <c:v>35180</c:v>
                </c:pt>
                <c:pt idx="5870">
                  <c:v>35181</c:v>
                </c:pt>
                <c:pt idx="5871">
                  <c:v>35182</c:v>
                </c:pt>
                <c:pt idx="5872">
                  <c:v>35183</c:v>
                </c:pt>
                <c:pt idx="5873">
                  <c:v>35184</c:v>
                </c:pt>
                <c:pt idx="5874">
                  <c:v>35185</c:v>
                </c:pt>
                <c:pt idx="5875">
                  <c:v>35186</c:v>
                </c:pt>
                <c:pt idx="5876">
                  <c:v>35187</c:v>
                </c:pt>
                <c:pt idx="5877">
                  <c:v>35188</c:v>
                </c:pt>
                <c:pt idx="5878">
                  <c:v>35189</c:v>
                </c:pt>
                <c:pt idx="5879">
                  <c:v>35190</c:v>
                </c:pt>
                <c:pt idx="5880">
                  <c:v>35191</c:v>
                </c:pt>
                <c:pt idx="5881">
                  <c:v>35192</c:v>
                </c:pt>
                <c:pt idx="5882">
                  <c:v>35193</c:v>
                </c:pt>
                <c:pt idx="5883">
                  <c:v>35194</c:v>
                </c:pt>
                <c:pt idx="5884">
                  <c:v>35195</c:v>
                </c:pt>
                <c:pt idx="5885">
                  <c:v>35196</c:v>
                </c:pt>
                <c:pt idx="5886">
                  <c:v>35197</c:v>
                </c:pt>
                <c:pt idx="5887">
                  <c:v>35198</c:v>
                </c:pt>
                <c:pt idx="5888">
                  <c:v>35199</c:v>
                </c:pt>
                <c:pt idx="5889">
                  <c:v>35200</c:v>
                </c:pt>
                <c:pt idx="5890">
                  <c:v>35201</c:v>
                </c:pt>
                <c:pt idx="5891">
                  <c:v>35202</c:v>
                </c:pt>
                <c:pt idx="5892">
                  <c:v>35203</c:v>
                </c:pt>
                <c:pt idx="5893">
                  <c:v>35204</c:v>
                </c:pt>
                <c:pt idx="5894">
                  <c:v>35205</c:v>
                </c:pt>
                <c:pt idx="5895">
                  <c:v>35206</c:v>
                </c:pt>
                <c:pt idx="5896">
                  <c:v>35207</c:v>
                </c:pt>
                <c:pt idx="5897">
                  <c:v>35208</c:v>
                </c:pt>
                <c:pt idx="5898">
                  <c:v>35209</c:v>
                </c:pt>
                <c:pt idx="5899">
                  <c:v>35210</c:v>
                </c:pt>
                <c:pt idx="5900">
                  <c:v>35211</c:v>
                </c:pt>
                <c:pt idx="5901">
                  <c:v>35212</c:v>
                </c:pt>
                <c:pt idx="5902">
                  <c:v>35213</c:v>
                </c:pt>
                <c:pt idx="5903">
                  <c:v>35214</c:v>
                </c:pt>
                <c:pt idx="5904">
                  <c:v>35215</c:v>
                </c:pt>
                <c:pt idx="5905">
                  <c:v>35216</c:v>
                </c:pt>
                <c:pt idx="5906">
                  <c:v>35217</c:v>
                </c:pt>
                <c:pt idx="5907">
                  <c:v>35218</c:v>
                </c:pt>
                <c:pt idx="5908">
                  <c:v>35219</c:v>
                </c:pt>
                <c:pt idx="5909">
                  <c:v>35220</c:v>
                </c:pt>
                <c:pt idx="5910">
                  <c:v>35221</c:v>
                </c:pt>
                <c:pt idx="5911">
                  <c:v>35222</c:v>
                </c:pt>
                <c:pt idx="5912">
                  <c:v>35223</c:v>
                </c:pt>
                <c:pt idx="5913">
                  <c:v>35224</c:v>
                </c:pt>
                <c:pt idx="5914">
                  <c:v>35225</c:v>
                </c:pt>
                <c:pt idx="5915">
                  <c:v>35226</c:v>
                </c:pt>
                <c:pt idx="5916">
                  <c:v>35227</c:v>
                </c:pt>
                <c:pt idx="5917">
                  <c:v>35228</c:v>
                </c:pt>
                <c:pt idx="5918">
                  <c:v>35229</c:v>
                </c:pt>
                <c:pt idx="5919">
                  <c:v>35230</c:v>
                </c:pt>
                <c:pt idx="5920">
                  <c:v>35231</c:v>
                </c:pt>
                <c:pt idx="5921">
                  <c:v>35232</c:v>
                </c:pt>
                <c:pt idx="5922">
                  <c:v>35233</c:v>
                </c:pt>
                <c:pt idx="5923">
                  <c:v>35234</c:v>
                </c:pt>
                <c:pt idx="5924">
                  <c:v>35235</c:v>
                </c:pt>
                <c:pt idx="5925">
                  <c:v>35236</c:v>
                </c:pt>
                <c:pt idx="5926">
                  <c:v>35237</c:v>
                </c:pt>
                <c:pt idx="5927">
                  <c:v>35238</c:v>
                </c:pt>
                <c:pt idx="5928">
                  <c:v>35239</c:v>
                </c:pt>
                <c:pt idx="5929">
                  <c:v>35240</c:v>
                </c:pt>
                <c:pt idx="5930">
                  <c:v>35241</c:v>
                </c:pt>
                <c:pt idx="5931">
                  <c:v>35242</c:v>
                </c:pt>
                <c:pt idx="5932">
                  <c:v>35243</c:v>
                </c:pt>
                <c:pt idx="5933">
                  <c:v>35244</c:v>
                </c:pt>
                <c:pt idx="5934">
                  <c:v>35245</c:v>
                </c:pt>
                <c:pt idx="5935">
                  <c:v>35246</c:v>
                </c:pt>
                <c:pt idx="5936">
                  <c:v>35247</c:v>
                </c:pt>
                <c:pt idx="5937">
                  <c:v>35248</c:v>
                </c:pt>
                <c:pt idx="5938">
                  <c:v>35249</c:v>
                </c:pt>
                <c:pt idx="5939">
                  <c:v>35250</c:v>
                </c:pt>
                <c:pt idx="5940">
                  <c:v>35251</c:v>
                </c:pt>
                <c:pt idx="5941">
                  <c:v>35252</c:v>
                </c:pt>
                <c:pt idx="5942">
                  <c:v>35253</c:v>
                </c:pt>
                <c:pt idx="5943">
                  <c:v>35254</c:v>
                </c:pt>
                <c:pt idx="5944">
                  <c:v>35255</c:v>
                </c:pt>
                <c:pt idx="5945">
                  <c:v>35256</c:v>
                </c:pt>
                <c:pt idx="5946">
                  <c:v>35257</c:v>
                </c:pt>
                <c:pt idx="5947">
                  <c:v>35258</c:v>
                </c:pt>
                <c:pt idx="5948">
                  <c:v>35259</c:v>
                </c:pt>
                <c:pt idx="5949">
                  <c:v>35260</c:v>
                </c:pt>
                <c:pt idx="5950">
                  <c:v>35261</c:v>
                </c:pt>
                <c:pt idx="5951">
                  <c:v>35262</c:v>
                </c:pt>
                <c:pt idx="5952">
                  <c:v>35263</c:v>
                </c:pt>
                <c:pt idx="5953">
                  <c:v>35264</c:v>
                </c:pt>
                <c:pt idx="5954">
                  <c:v>35265</c:v>
                </c:pt>
                <c:pt idx="5955">
                  <c:v>35266</c:v>
                </c:pt>
                <c:pt idx="5956">
                  <c:v>35267</c:v>
                </c:pt>
                <c:pt idx="5957">
                  <c:v>35268</c:v>
                </c:pt>
                <c:pt idx="5958">
                  <c:v>35269</c:v>
                </c:pt>
                <c:pt idx="5959">
                  <c:v>35270</c:v>
                </c:pt>
                <c:pt idx="5960">
                  <c:v>35271</c:v>
                </c:pt>
                <c:pt idx="5961">
                  <c:v>35272</c:v>
                </c:pt>
                <c:pt idx="5962">
                  <c:v>35273</c:v>
                </c:pt>
                <c:pt idx="5963">
                  <c:v>35274</c:v>
                </c:pt>
                <c:pt idx="5964">
                  <c:v>35275</c:v>
                </c:pt>
                <c:pt idx="5965">
                  <c:v>35276</c:v>
                </c:pt>
                <c:pt idx="5966">
                  <c:v>35277</c:v>
                </c:pt>
                <c:pt idx="5967">
                  <c:v>35278</c:v>
                </c:pt>
                <c:pt idx="5968">
                  <c:v>35279</c:v>
                </c:pt>
                <c:pt idx="5969">
                  <c:v>35280</c:v>
                </c:pt>
                <c:pt idx="5970">
                  <c:v>35281</c:v>
                </c:pt>
                <c:pt idx="5971">
                  <c:v>35282</c:v>
                </c:pt>
                <c:pt idx="5972">
                  <c:v>35283</c:v>
                </c:pt>
                <c:pt idx="5973">
                  <c:v>35284</c:v>
                </c:pt>
                <c:pt idx="5974">
                  <c:v>35285</c:v>
                </c:pt>
                <c:pt idx="5975">
                  <c:v>35286</c:v>
                </c:pt>
                <c:pt idx="5976">
                  <c:v>35287</c:v>
                </c:pt>
                <c:pt idx="5977">
                  <c:v>35288</c:v>
                </c:pt>
                <c:pt idx="5978">
                  <c:v>35289</c:v>
                </c:pt>
                <c:pt idx="5979">
                  <c:v>35290</c:v>
                </c:pt>
                <c:pt idx="5980">
                  <c:v>35291</c:v>
                </c:pt>
                <c:pt idx="5981">
                  <c:v>35292</c:v>
                </c:pt>
                <c:pt idx="5982">
                  <c:v>35293</c:v>
                </c:pt>
                <c:pt idx="5983">
                  <c:v>35294</c:v>
                </c:pt>
                <c:pt idx="5984">
                  <c:v>35295</c:v>
                </c:pt>
                <c:pt idx="5985">
                  <c:v>35296</c:v>
                </c:pt>
                <c:pt idx="5986">
                  <c:v>35297</c:v>
                </c:pt>
                <c:pt idx="5987">
                  <c:v>35298</c:v>
                </c:pt>
                <c:pt idx="5988">
                  <c:v>35299</c:v>
                </c:pt>
                <c:pt idx="5989">
                  <c:v>35300</c:v>
                </c:pt>
                <c:pt idx="5990">
                  <c:v>35301</c:v>
                </c:pt>
                <c:pt idx="5991">
                  <c:v>35302</c:v>
                </c:pt>
                <c:pt idx="5992">
                  <c:v>35303</c:v>
                </c:pt>
                <c:pt idx="5993">
                  <c:v>35304</c:v>
                </c:pt>
                <c:pt idx="5994">
                  <c:v>35305</c:v>
                </c:pt>
                <c:pt idx="5995">
                  <c:v>35306</c:v>
                </c:pt>
                <c:pt idx="5996">
                  <c:v>35307</c:v>
                </c:pt>
                <c:pt idx="5997">
                  <c:v>35308</c:v>
                </c:pt>
                <c:pt idx="5998">
                  <c:v>35309</c:v>
                </c:pt>
                <c:pt idx="5999">
                  <c:v>35310</c:v>
                </c:pt>
                <c:pt idx="6000">
                  <c:v>35311</c:v>
                </c:pt>
                <c:pt idx="6001">
                  <c:v>35312</c:v>
                </c:pt>
                <c:pt idx="6002">
                  <c:v>35313</c:v>
                </c:pt>
                <c:pt idx="6003">
                  <c:v>35314</c:v>
                </c:pt>
                <c:pt idx="6004">
                  <c:v>35315</c:v>
                </c:pt>
                <c:pt idx="6005">
                  <c:v>35316</c:v>
                </c:pt>
                <c:pt idx="6006">
                  <c:v>35317</c:v>
                </c:pt>
                <c:pt idx="6007">
                  <c:v>35318</c:v>
                </c:pt>
                <c:pt idx="6008">
                  <c:v>35319</c:v>
                </c:pt>
                <c:pt idx="6009">
                  <c:v>35320</c:v>
                </c:pt>
                <c:pt idx="6010">
                  <c:v>35321</c:v>
                </c:pt>
                <c:pt idx="6011">
                  <c:v>35322</c:v>
                </c:pt>
                <c:pt idx="6012">
                  <c:v>35323</c:v>
                </c:pt>
                <c:pt idx="6013">
                  <c:v>35324</c:v>
                </c:pt>
                <c:pt idx="6014">
                  <c:v>35325</c:v>
                </c:pt>
                <c:pt idx="6015">
                  <c:v>35326</c:v>
                </c:pt>
                <c:pt idx="6016">
                  <c:v>35327</c:v>
                </c:pt>
                <c:pt idx="6017">
                  <c:v>35328</c:v>
                </c:pt>
                <c:pt idx="6018">
                  <c:v>35329</c:v>
                </c:pt>
                <c:pt idx="6019">
                  <c:v>35330</c:v>
                </c:pt>
                <c:pt idx="6020">
                  <c:v>35331</c:v>
                </c:pt>
                <c:pt idx="6021">
                  <c:v>35332</c:v>
                </c:pt>
                <c:pt idx="6022">
                  <c:v>35333</c:v>
                </c:pt>
                <c:pt idx="6023">
                  <c:v>35334</c:v>
                </c:pt>
                <c:pt idx="6024">
                  <c:v>35335</c:v>
                </c:pt>
                <c:pt idx="6025">
                  <c:v>35336</c:v>
                </c:pt>
                <c:pt idx="6026">
                  <c:v>35337</c:v>
                </c:pt>
                <c:pt idx="6027">
                  <c:v>35338</c:v>
                </c:pt>
                <c:pt idx="6028">
                  <c:v>35339</c:v>
                </c:pt>
                <c:pt idx="6029">
                  <c:v>35340</c:v>
                </c:pt>
                <c:pt idx="6030">
                  <c:v>35341</c:v>
                </c:pt>
                <c:pt idx="6031">
                  <c:v>35342</c:v>
                </c:pt>
                <c:pt idx="6032">
                  <c:v>35343</c:v>
                </c:pt>
                <c:pt idx="6033">
                  <c:v>35344</c:v>
                </c:pt>
                <c:pt idx="6034">
                  <c:v>35345</c:v>
                </c:pt>
                <c:pt idx="6035">
                  <c:v>35346</c:v>
                </c:pt>
                <c:pt idx="6036">
                  <c:v>35347</c:v>
                </c:pt>
                <c:pt idx="6037">
                  <c:v>35348</c:v>
                </c:pt>
                <c:pt idx="6038">
                  <c:v>35349</c:v>
                </c:pt>
                <c:pt idx="6039">
                  <c:v>35350</c:v>
                </c:pt>
                <c:pt idx="6040">
                  <c:v>35351</c:v>
                </c:pt>
                <c:pt idx="6041">
                  <c:v>35352</c:v>
                </c:pt>
                <c:pt idx="6042">
                  <c:v>35353</c:v>
                </c:pt>
                <c:pt idx="6043">
                  <c:v>35354</c:v>
                </c:pt>
                <c:pt idx="6044">
                  <c:v>35355</c:v>
                </c:pt>
                <c:pt idx="6045">
                  <c:v>35356</c:v>
                </c:pt>
                <c:pt idx="6046">
                  <c:v>35357</c:v>
                </c:pt>
                <c:pt idx="6047">
                  <c:v>35358</c:v>
                </c:pt>
                <c:pt idx="6048">
                  <c:v>35359</c:v>
                </c:pt>
                <c:pt idx="6049">
                  <c:v>35360</c:v>
                </c:pt>
                <c:pt idx="6050">
                  <c:v>35361</c:v>
                </c:pt>
                <c:pt idx="6051">
                  <c:v>35362</c:v>
                </c:pt>
                <c:pt idx="6052">
                  <c:v>35363</c:v>
                </c:pt>
                <c:pt idx="6053">
                  <c:v>35364</c:v>
                </c:pt>
                <c:pt idx="6054">
                  <c:v>35365</c:v>
                </c:pt>
                <c:pt idx="6055">
                  <c:v>35366</c:v>
                </c:pt>
                <c:pt idx="6056">
                  <c:v>35367</c:v>
                </c:pt>
                <c:pt idx="6057">
                  <c:v>35368</c:v>
                </c:pt>
                <c:pt idx="6058">
                  <c:v>35369</c:v>
                </c:pt>
                <c:pt idx="6059">
                  <c:v>35370</c:v>
                </c:pt>
                <c:pt idx="6060">
                  <c:v>35371</c:v>
                </c:pt>
                <c:pt idx="6061">
                  <c:v>35372</c:v>
                </c:pt>
                <c:pt idx="6062">
                  <c:v>35373</c:v>
                </c:pt>
                <c:pt idx="6063">
                  <c:v>35374</c:v>
                </c:pt>
                <c:pt idx="6064">
                  <c:v>35375</c:v>
                </c:pt>
                <c:pt idx="6065">
                  <c:v>35376</c:v>
                </c:pt>
                <c:pt idx="6066">
                  <c:v>35377</c:v>
                </c:pt>
                <c:pt idx="6067">
                  <c:v>35378</c:v>
                </c:pt>
                <c:pt idx="6068">
                  <c:v>35379</c:v>
                </c:pt>
                <c:pt idx="6069">
                  <c:v>35380</c:v>
                </c:pt>
                <c:pt idx="6070">
                  <c:v>35381</c:v>
                </c:pt>
                <c:pt idx="6071">
                  <c:v>35382</c:v>
                </c:pt>
                <c:pt idx="6072">
                  <c:v>35383</c:v>
                </c:pt>
                <c:pt idx="6073">
                  <c:v>35384</c:v>
                </c:pt>
                <c:pt idx="6074">
                  <c:v>35385</c:v>
                </c:pt>
                <c:pt idx="6075">
                  <c:v>35386</c:v>
                </c:pt>
                <c:pt idx="6076">
                  <c:v>35387</c:v>
                </c:pt>
                <c:pt idx="6077">
                  <c:v>35388</c:v>
                </c:pt>
                <c:pt idx="6078">
                  <c:v>35389</c:v>
                </c:pt>
                <c:pt idx="6079">
                  <c:v>35390</c:v>
                </c:pt>
                <c:pt idx="6080">
                  <c:v>35391</c:v>
                </c:pt>
                <c:pt idx="6081">
                  <c:v>35392</c:v>
                </c:pt>
                <c:pt idx="6082">
                  <c:v>35393</c:v>
                </c:pt>
                <c:pt idx="6083">
                  <c:v>35394</c:v>
                </c:pt>
                <c:pt idx="6084">
                  <c:v>35395</c:v>
                </c:pt>
                <c:pt idx="6085">
                  <c:v>35396</c:v>
                </c:pt>
                <c:pt idx="6086">
                  <c:v>35397</c:v>
                </c:pt>
                <c:pt idx="6087">
                  <c:v>35398</c:v>
                </c:pt>
                <c:pt idx="6088">
                  <c:v>35399</c:v>
                </c:pt>
                <c:pt idx="6089">
                  <c:v>35400</c:v>
                </c:pt>
                <c:pt idx="6090">
                  <c:v>35401</c:v>
                </c:pt>
                <c:pt idx="6091">
                  <c:v>35402</c:v>
                </c:pt>
                <c:pt idx="6092">
                  <c:v>35403</c:v>
                </c:pt>
                <c:pt idx="6093">
                  <c:v>35404</c:v>
                </c:pt>
                <c:pt idx="6094">
                  <c:v>35405</c:v>
                </c:pt>
                <c:pt idx="6095">
                  <c:v>35406</c:v>
                </c:pt>
                <c:pt idx="6096">
                  <c:v>35407</c:v>
                </c:pt>
                <c:pt idx="6097">
                  <c:v>35408</c:v>
                </c:pt>
                <c:pt idx="6098">
                  <c:v>35409</c:v>
                </c:pt>
                <c:pt idx="6099">
                  <c:v>35410</c:v>
                </c:pt>
                <c:pt idx="6100">
                  <c:v>35411</c:v>
                </c:pt>
                <c:pt idx="6101">
                  <c:v>35412</c:v>
                </c:pt>
                <c:pt idx="6102">
                  <c:v>35413</c:v>
                </c:pt>
                <c:pt idx="6103">
                  <c:v>35414</c:v>
                </c:pt>
                <c:pt idx="6104">
                  <c:v>35415</c:v>
                </c:pt>
                <c:pt idx="6105">
                  <c:v>35416</c:v>
                </c:pt>
                <c:pt idx="6106">
                  <c:v>35417</c:v>
                </c:pt>
                <c:pt idx="6107">
                  <c:v>35418</c:v>
                </c:pt>
                <c:pt idx="6108">
                  <c:v>35419</c:v>
                </c:pt>
                <c:pt idx="6109">
                  <c:v>35420</c:v>
                </c:pt>
                <c:pt idx="6110">
                  <c:v>35421</c:v>
                </c:pt>
                <c:pt idx="6111">
                  <c:v>35422</c:v>
                </c:pt>
                <c:pt idx="6112">
                  <c:v>35423</c:v>
                </c:pt>
                <c:pt idx="6113">
                  <c:v>35424</c:v>
                </c:pt>
                <c:pt idx="6114">
                  <c:v>35425</c:v>
                </c:pt>
                <c:pt idx="6115">
                  <c:v>35426</c:v>
                </c:pt>
                <c:pt idx="6116">
                  <c:v>35427</c:v>
                </c:pt>
                <c:pt idx="6117">
                  <c:v>35428</c:v>
                </c:pt>
                <c:pt idx="6118">
                  <c:v>35429</c:v>
                </c:pt>
                <c:pt idx="6119">
                  <c:v>35430</c:v>
                </c:pt>
                <c:pt idx="6120">
                  <c:v>35431</c:v>
                </c:pt>
                <c:pt idx="6121">
                  <c:v>35432</c:v>
                </c:pt>
                <c:pt idx="6122">
                  <c:v>35433</c:v>
                </c:pt>
                <c:pt idx="6123">
                  <c:v>35434</c:v>
                </c:pt>
                <c:pt idx="6124">
                  <c:v>35435</c:v>
                </c:pt>
                <c:pt idx="6125">
                  <c:v>35436</c:v>
                </c:pt>
                <c:pt idx="6126">
                  <c:v>35437</c:v>
                </c:pt>
                <c:pt idx="6127">
                  <c:v>35438</c:v>
                </c:pt>
                <c:pt idx="6128">
                  <c:v>35439</c:v>
                </c:pt>
                <c:pt idx="6129">
                  <c:v>35440</c:v>
                </c:pt>
                <c:pt idx="6130">
                  <c:v>35441</c:v>
                </c:pt>
                <c:pt idx="6131">
                  <c:v>35442</c:v>
                </c:pt>
                <c:pt idx="6132">
                  <c:v>35443</c:v>
                </c:pt>
                <c:pt idx="6133">
                  <c:v>35444</c:v>
                </c:pt>
                <c:pt idx="6134">
                  <c:v>35445</c:v>
                </c:pt>
                <c:pt idx="6135">
                  <c:v>35446</c:v>
                </c:pt>
                <c:pt idx="6136">
                  <c:v>35447</c:v>
                </c:pt>
                <c:pt idx="6137">
                  <c:v>35448</c:v>
                </c:pt>
                <c:pt idx="6138">
                  <c:v>35449</c:v>
                </c:pt>
                <c:pt idx="6139">
                  <c:v>35450</c:v>
                </c:pt>
                <c:pt idx="6140">
                  <c:v>35451</c:v>
                </c:pt>
                <c:pt idx="6141">
                  <c:v>35452</c:v>
                </c:pt>
                <c:pt idx="6142">
                  <c:v>35453</c:v>
                </c:pt>
                <c:pt idx="6143">
                  <c:v>35454</c:v>
                </c:pt>
                <c:pt idx="6144">
                  <c:v>35455</c:v>
                </c:pt>
                <c:pt idx="6145">
                  <c:v>35456</c:v>
                </c:pt>
                <c:pt idx="6146">
                  <c:v>35457</c:v>
                </c:pt>
                <c:pt idx="6147">
                  <c:v>35458</c:v>
                </c:pt>
                <c:pt idx="6148">
                  <c:v>35459</c:v>
                </c:pt>
                <c:pt idx="6149">
                  <c:v>35460</c:v>
                </c:pt>
                <c:pt idx="6150">
                  <c:v>35461</c:v>
                </c:pt>
                <c:pt idx="6151">
                  <c:v>35462</c:v>
                </c:pt>
                <c:pt idx="6152">
                  <c:v>35463</c:v>
                </c:pt>
                <c:pt idx="6153">
                  <c:v>35464</c:v>
                </c:pt>
                <c:pt idx="6154">
                  <c:v>35465</c:v>
                </c:pt>
                <c:pt idx="6155">
                  <c:v>35466</c:v>
                </c:pt>
                <c:pt idx="6156">
                  <c:v>35467</c:v>
                </c:pt>
                <c:pt idx="6157">
                  <c:v>35468</c:v>
                </c:pt>
                <c:pt idx="6158">
                  <c:v>35469</c:v>
                </c:pt>
                <c:pt idx="6159">
                  <c:v>35470</c:v>
                </c:pt>
                <c:pt idx="6160">
                  <c:v>35471</c:v>
                </c:pt>
                <c:pt idx="6161">
                  <c:v>35472</c:v>
                </c:pt>
                <c:pt idx="6162">
                  <c:v>35473</c:v>
                </c:pt>
                <c:pt idx="6163">
                  <c:v>35474</c:v>
                </c:pt>
                <c:pt idx="6164">
                  <c:v>35475</c:v>
                </c:pt>
                <c:pt idx="6165">
                  <c:v>35476</c:v>
                </c:pt>
                <c:pt idx="6166">
                  <c:v>35477</c:v>
                </c:pt>
                <c:pt idx="6167">
                  <c:v>35478</c:v>
                </c:pt>
                <c:pt idx="6168">
                  <c:v>35479</c:v>
                </c:pt>
                <c:pt idx="6169">
                  <c:v>35480</c:v>
                </c:pt>
                <c:pt idx="6170">
                  <c:v>35481</c:v>
                </c:pt>
                <c:pt idx="6171">
                  <c:v>35482</c:v>
                </c:pt>
                <c:pt idx="6172">
                  <c:v>35483</c:v>
                </c:pt>
                <c:pt idx="6173">
                  <c:v>35484</c:v>
                </c:pt>
                <c:pt idx="6174">
                  <c:v>35485</c:v>
                </c:pt>
                <c:pt idx="6175">
                  <c:v>35486</c:v>
                </c:pt>
                <c:pt idx="6176">
                  <c:v>35487</c:v>
                </c:pt>
                <c:pt idx="6177">
                  <c:v>35488</c:v>
                </c:pt>
                <c:pt idx="6178">
                  <c:v>35489</c:v>
                </c:pt>
                <c:pt idx="6179">
                  <c:v>35490</c:v>
                </c:pt>
                <c:pt idx="6180">
                  <c:v>35491</c:v>
                </c:pt>
                <c:pt idx="6181">
                  <c:v>35492</c:v>
                </c:pt>
                <c:pt idx="6182">
                  <c:v>35493</c:v>
                </c:pt>
                <c:pt idx="6183">
                  <c:v>35494</c:v>
                </c:pt>
                <c:pt idx="6184">
                  <c:v>35495</c:v>
                </c:pt>
                <c:pt idx="6185">
                  <c:v>35496</c:v>
                </c:pt>
                <c:pt idx="6186">
                  <c:v>35497</c:v>
                </c:pt>
                <c:pt idx="6187">
                  <c:v>35498</c:v>
                </c:pt>
                <c:pt idx="6188">
                  <c:v>35499</c:v>
                </c:pt>
                <c:pt idx="6189">
                  <c:v>35500</c:v>
                </c:pt>
                <c:pt idx="6190">
                  <c:v>35501</c:v>
                </c:pt>
                <c:pt idx="6191">
                  <c:v>35502</c:v>
                </c:pt>
                <c:pt idx="6192">
                  <c:v>35503</c:v>
                </c:pt>
                <c:pt idx="6193">
                  <c:v>35504</c:v>
                </c:pt>
                <c:pt idx="6194">
                  <c:v>35505</c:v>
                </c:pt>
                <c:pt idx="6195">
                  <c:v>35506</c:v>
                </c:pt>
                <c:pt idx="6196">
                  <c:v>35507</c:v>
                </c:pt>
                <c:pt idx="6197">
                  <c:v>35508</c:v>
                </c:pt>
                <c:pt idx="6198">
                  <c:v>35509</c:v>
                </c:pt>
                <c:pt idx="6199">
                  <c:v>35510</c:v>
                </c:pt>
                <c:pt idx="6200">
                  <c:v>35511</c:v>
                </c:pt>
                <c:pt idx="6201">
                  <c:v>35512</c:v>
                </c:pt>
                <c:pt idx="6202">
                  <c:v>35513</c:v>
                </c:pt>
                <c:pt idx="6203">
                  <c:v>35514</c:v>
                </c:pt>
                <c:pt idx="6204">
                  <c:v>35515</c:v>
                </c:pt>
                <c:pt idx="6205">
                  <c:v>35516</c:v>
                </c:pt>
                <c:pt idx="6206">
                  <c:v>35517</c:v>
                </c:pt>
                <c:pt idx="6207">
                  <c:v>35518</c:v>
                </c:pt>
                <c:pt idx="6208">
                  <c:v>35519</c:v>
                </c:pt>
                <c:pt idx="6209">
                  <c:v>35520</c:v>
                </c:pt>
                <c:pt idx="6210">
                  <c:v>35521</c:v>
                </c:pt>
                <c:pt idx="6211">
                  <c:v>35522</c:v>
                </c:pt>
                <c:pt idx="6212">
                  <c:v>35523</c:v>
                </c:pt>
                <c:pt idx="6213">
                  <c:v>35524</c:v>
                </c:pt>
                <c:pt idx="6214">
                  <c:v>35525</c:v>
                </c:pt>
                <c:pt idx="6215">
                  <c:v>35526</c:v>
                </c:pt>
                <c:pt idx="6216">
                  <c:v>35527</c:v>
                </c:pt>
                <c:pt idx="6217">
                  <c:v>35528</c:v>
                </c:pt>
                <c:pt idx="6218">
                  <c:v>35529</c:v>
                </c:pt>
                <c:pt idx="6219">
                  <c:v>35530</c:v>
                </c:pt>
                <c:pt idx="6220">
                  <c:v>35531</c:v>
                </c:pt>
                <c:pt idx="6221">
                  <c:v>35532</c:v>
                </c:pt>
                <c:pt idx="6222">
                  <c:v>35533</c:v>
                </c:pt>
                <c:pt idx="6223">
                  <c:v>35534</c:v>
                </c:pt>
                <c:pt idx="6224">
                  <c:v>35535</c:v>
                </c:pt>
                <c:pt idx="6225">
                  <c:v>35536</c:v>
                </c:pt>
                <c:pt idx="6226">
                  <c:v>35537</c:v>
                </c:pt>
                <c:pt idx="6227">
                  <c:v>35538</c:v>
                </c:pt>
                <c:pt idx="6228">
                  <c:v>35539</c:v>
                </c:pt>
                <c:pt idx="6229">
                  <c:v>35540</c:v>
                </c:pt>
                <c:pt idx="6230">
                  <c:v>35541</c:v>
                </c:pt>
                <c:pt idx="6231">
                  <c:v>35542</c:v>
                </c:pt>
                <c:pt idx="6232">
                  <c:v>35543</c:v>
                </c:pt>
                <c:pt idx="6233">
                  <c:v>35544</c:v>
                </c:pt>
                <c:pt idx="6234">
                  <c:v>35545</c:v>
                </c:pt>
                <c:pt idx="6235">
                  <c:v>35546</c:v>
                </c:pt>
                <c:pt idx="6236">
                  <c:v>35547</c:v>
                </c:pt>
                <c:pt idx="6237">
                  <c:v>35548</c:v>
                </c:pt>
                <c:pt idx="6238">
                  <c:v>35549</c:v>
                </c:pt>
                <c:pt idx="6239">
                  <c:v>35550</c:v>
                </c:pt>
                <c:pt idx="6240">
                  <c:v>35551</c:v>
                </c:pt>
                <c:pt idx="6241">
                  <c:v>35552</c:v>
                </c:pt>
                <c:pt idx="6242">
                  <c:v>35553</c:v>
                </c:pt>
                <c:pt idx="6243">
                  <c:v>35554</c:v>
                </c:pt>
                <c:pt idx="6244">
                  <c:v>35555</c:v>
                </c:pt>
                <c:pt idx="6245">
                  <c:v>35556</c:v>
                </c:pt>
                <c:pt idx="6246">
                  <c:v>35557</c:v>
                </c:pt>
                <c:pt idx="6247">
                  <c:v>35558</c:v>
                </c:pt>
                <c:pt idx="6248">
                  <c:v>35559</c:v>
                </c:pt>
                <c:pt idx="6249">
                  <c:v>35560</c:v>
                </c:pt>
                <c:pt idx="6250">
                  <c:v>35561</c:v>
                </c:pt>
                <c:pt idx="6251">
                  <c:v>35562</c:v>
                </c:pt>
                <c:pt idx="6252">
                  <c:v>35563</c:v>
                </c:pt>
                <c:pt idx="6253">
                  <c:v>35564</c:v>
                </c:pt>
                <c:pt idx="6254">
                  <c:v>35565</c:v>
                </c:pt>
                <c:pt idx="6255">
                  <c:v>35566</c:v>
                </c:pt>
                <c:pt idx="6256">
                  <c:v>35567</c:v>
                </c:pt>
                <c:pt idx="6257">
                  <c:v>35568</c:v>
                </c:pt>
                <c:pt idx="6258">
                  <c:v>35569</c:v>
                </c:pt>
                <c:pt idx="6259">
                  <c:v>35570</c:v>
                </c:pt>
                <c:pt idx="6260">
                  <c:v>35571</c:v>
                </c:pt>
                <c:pt idx="6261">
                  <c:v>35572</c:v>
                </c:pt>
                <c:pt idx="6262">
                  <c:v>35573</c:v>
                </c:pt>
                <c:pt idx="6263">
                  <c:v>35574</c:v>
                </c:pt>
                <c:pt idx="6264">
                  <c:v>35575</c:v>
                </c:pt>
                <c:pt idx="6265">
                  <c:v>35576</c:v>
                </c:pt>
                <c:pt idx="6266">
                  <c:v>35577</c:v>
                </c:pt>
                <c:pt idx="6267">
                  <c:v>35578</c:v>
                </c:pt>
                <c:pt idx="6268">
                  <c:v>35579</c:v>
                </c:pt>
                <c:pt idx="6269">
                  <c:v>35580</c:v>
                </c:pt>
                <c:pt idx="6270">
                  <c:v>35581</c:v>
                </c:pt>
                <c:pt idx="6271">
                  <c:v>35582</c:v>
                </c:pt>
                <c:pt idx="6272">
                  <c:v>35583</c:v>
                </c:pt>
                <c:pt idx="6273">
                  <c:v>35584</c:v>
                </c:pt>
                <c:pt idx="6274">
                  <c:v>35585</c:v>
                </c:pt>
                <c:pt idx="6275">
                  <c:v>35586</c:v>
                </c:pt>
                <c:pt idx="6276">
                  <c:v>35587</c:v>
                </c:pt>
                <c:pt idx="6277">
                  <c:v>35588</c:v>
                </c:pt>
                <c:pt idx="6278">
                  <c:v>35589</c:v>
                </c:pt>
                <c:pt idx="6279">
                  <c:v>35590</c:v>
                </c:pt>
                <c:pt idx="6280">
                  <c:v>35591</c:v>
                </c:pt>
                <c:pt idx="6281">
                  <c:v>35592</c:v>
                </c:pt>
                <c:pt idx="6282">
                  <c:v>35593</c:v>
                </c:pt>
                <c:pt idx="6283">
                  <c:v>35594</c:v>
                </c:pt>
                <c:pt idx="6284">
                  <c:v>35595</c:v>
                </c:pt>
                <c:pt idx="6285">
                  <c:v>35596</c:v>
                </c:pt>
                <c:pt idx="6286">
                  <c:v>35597</c:v>
                </c:pt>
                <c:pt idx="6287">
                  <c:v>35598</c:v>
                </c:pt>
                <c:pt idx="6288">
                  <c:v>35599</c:v>
                </c:pt>
                <c:pt idx="6289">
                  <c:v>35600</c:v>
                </c:pt>
                <c:pt idx="6290">
                  <c:v>35601</c:v>
                </c:pt>
                <c:pt idx="6291">
                  <c:v>35602</c:v>
                </c:pt>
                <c:pt idx="6292">
                  <c:v>35603</c:v>
                </c:pt>
                <c:pt idx="6293">
                  <c:v>35604</c:v>
                </c:pt>
                <c:pt idx="6294">
                  <c:v>35605</c:v>
                </c:pt>
                <c:pt idx="6295">
                  <c:v>35606</c:v>
                </c:pt>
                <c:pt idx="6296">
                  <c:v>35607</c:v>
                </c:pt>
                <c:pt idx="6297">
                  <c:v>35608</c:v>
                </c:pt>
                <c:pt idx="6298">
                  <c:v>35609</c:v>
                </c:pt>
                <c:pt idx="6299">
                  <c:v>35610</c:v>
                </c:pt>
                <c:pt idx="6300">
                  <c:v>35611</c:v>
                </c:pt>
                <c:pt idx="6301">
                  <c:v>35612</c:v>
                </c:pt>
                <c:pt idx="6302">
                  <c:v>35613</c:v>
                </c:pt>
                <c:pt idx="6303">
                  <c:v>35614</c:v>
                </c:pt>
                <c:pt idx="6304">
                  <c:v>35615</c:v>
                </c:pt>
                <c:pt idx="6305">
                  <c:v>35616</c:v>
                </c:pt>
                <c:pt idx="6306">
                  <c:v>35617</c:v>
                </c:pt>
                <c:pt idx="6307">
                  <c:v>35618</c:v>
                </c:pt>
                <c:pt idx="6308">
                  <c:v>35619</c:v>
                </c:pt>
                <c:pt idx="6309">
                  <c:v>35620</c:v>
                </c:pt>
                <c:pt idx="6310">
                  <c:v>35621</c:v>
                </c:pt>
                <c:pt idx="6311">
                  <c:v>35622</c:v>
                </c:pt>
                <c:pt idx="6312">
                  <c:v>35623</c:v>
                </c:pt>
                <c:pt idx="6313">
                  <c:v>35624</c:v>
                </c:pt>
                <c:pt idx="6314">
                  <c:v>35625</c:v>
                </c:pt>
                <c:pt idx="6315">
                  <c:v>35626</c:v>
                </c:pt>
                <c:pt idx="6316">
                  <c:v>35627</c:v>
                </c:pt>
                <c:pt idx="6317">
                  <c:v>35628</c:v>
                </c:pt>
                <c:pt idx="6318">
                  <c:v>35629</c:v>
                </c:pt>
                <c:pt idx="6319">
                  <c:v>35630</c:v>
                </c:pt>
                <c:pt idx="6320">
                  <c:v>35631</c:v>
                </c:pt>
                <c:pt idx="6321">
                  <c:v>35632</c:v>
                </c:pt>
                <c:pt idx="6322">
                  <c:v>35633</c:v>
                </c:pt>
                <c:pt idx="6323">
                  <c:v>35634</c:v>
                </c:pt>
                <c:pt idx="6324">
                  <c:v>35635</c:v>
                </c:pt>
                <c:pt idx="6325">
                  <c:v>35636</c:v>
                </c:pt>
                <c:pt idx="6326">
                  <c:v>35637</c:v>
                </c:pt>
                <c:pt idx="6327">
                  <c:v>35638</c:v>
                </c:pt>
                <c:pt idx="6328">
                  <c:v>35639</c:v>
                </c:pt>
                <c:pt idx="6329">
                  <c:v>35640</c:v>
                </c:pt>
                <c:pt idx="6330">
                  <c:v>35641</c:v>
                </c:pt>
                <c:pt idx="6331">
                  <c:v>35642</c:v>
                </c:pt>
                <c:pt idx="6332">
                  <c:v>35643</c:v>
                </c:pt>
                <c:pt idx="6333">
                  <c:v>35644</c:v>
                </c:pt>
                <c:pt idx="6334">
                  <c:v>35645</c:v>
                </c:pt>
                <c:pt idx="6335">
                  <c:v>35646</c:v>
                </c:pt>
                <c:pt idx="6336">
                  <c:v>35647</c:v>
                </c:pt>
                <c:pt idx="6337">
                  <c:v>35648</c:v>
                </c:pt>
                <c:pt idx="6338">
                  <c:v>35649</c:v>
                </c:pt>
                <c:pt idx="6339">
                  <c:v>35650</c:v>
                </c:pt>
                <c:pt idx="6340">
                  <c:v>35651</c:v>
                </c:pt>
                <c:pt idx="6341">
                  <c:v>35652</c:v>
                </c:pt>
                <c:pt idx="6342">
                  <c:v>35653</c:v>
                </c:pt>
                <c:pt idx="6343">
                  <c:v>35654</c:v>
                </c:pt>
                <c:pt idx="6344">
                  <c:v>35655</c:v>
                </c:pt>
                <c:pt idx="6345">
                  <c:v>35656</c:v>
                </c:pt>
                <c:pt idx="6346">
                  <c:v>35657</c:v>
                </c:pt>
                <c:pt idx="6347">
                  <c:v>35658</c:v>
                </c:pt>
                <c:pt idx="6348">
                  <c:v>35659</c:v>
                </c:pt>
                <c:pt idx="6349">
                  <c:v>35660</c:v>
                </c:pt>
                <c:pt idx="6350">
                  <c:v>35661</c:v>
                </c:pt>
                <c:pt idx="6351">
                  <c:v>35662</c:v>
                </c:pt>
                <c:pt idx="6352">
                  <c:v>35663</c:v>
                </c:pt>
                <c:pt idx="6353">
                  <c:v>35664</c:v>
                </c:pt>
                <c:pt idx="6354">
                  <c:v>35665</c:v>
                </c:pt>
                <c:pt idx="6355">
                  <c:v>35666</c:v>
                </c:pt>
                <c:pt idx="6356">
                  <c:v>35667</c:v>
                </c:pt>
                <c:pt idx="6357">
                  <c:v>35668</c:v>
                </c:pt>
                <c:pt idx="6358">
                  <c:v>35669</c:v>
                </c:pt>
                <c:pt idx="6359">
                  <c:v>35670</c:v>
                </c:pt>
                <c:pt idx="6360">
                  <c:v>35671</c:v>
                </c:pt>
                <c:pt idx="6361">
                  <c:v>35672</c:v>
                </c:pt>
                <c:pt idx="6362">
                  <c:v>35673</c:v>
                </c:pt>
                <c:pt idx="6363">
                  <c:v>35674</c:v>
                </c:pt>
                <c:pt idx="6364">
                  <c:v>35675</c:v>
                </c:pt>
                <c:pt idx="6365">
                  <c:v>35676</c:v>
                </c:pt>
                <c:pt idx="6366">
                  <c:v>35677</c:v>
                </c:pt>
                <c:pt idx="6367">
                  <c:v>35678</c:v>
                </c:pt>
                <c:pt idx="6368">
                  <c:v>35679</c:v>
                </c:pt>
                <c:pt idx="6369">
                  <c:v>35680</c:v>
                </c:pt>
                <c:pt idx="6370">
                  <c:v>35681</c:v>
                </c:pt>
                <c:pt idx="6371">
                  <c:v>35682</c:v>
                </c:pt>
                <c:pt idx="6372">
                  <c:v>35683</c:v>
                </c:pt>
                <c:pt idx="6373">
                  <c:v>35684</c:v>
                </c:pt>
                <c:pt idx="6374">
                  <c:v>35685</c:v>
                </c:pt>
                <c:pt idx="6375">
                  <c:v>35686</c:v>
                </c:pt>
                <c:pt idx="6376">
                  <c:v>35687</c:v>
                </c:pt>
                <c:pt idx="6377">
                  <c:v>35688</c:v>
                </c:pt>
                <c:pt idx="6378">
                  <c:v>35689</c:v>
                </c:pt>
                <c:pt idx="6379">
                  <c:v>35690</c:v>
                </c:pt>
                <c:pt idx="6380">
                  <c:v>35691</c:v>
                </c:pt>
                <c:pt idx="6381">
                  <c:v>35692</c:v>
                </c:pt>
                <c:pt idx="6382">
                  <c:v>35693</c:v>
                </c:pt>
                <c:pt idx="6383">
                  <c:v>35694</c:v>
                </c:pt>
                <c:pt idx="6384">
                  <c:v>35695</c:v>
                </c:pt>
                <c:pt idx="6385">
                  <c:v>35696</c:v>
                </c:pt>
                <c:pt idx="6386">
                  <c:v>35697</c:v>
                </c:pt>
                <c:pt idx="6387">
                  <c:v>35698</c:v>
                </c:pt>
                <c:pt idx="6388">
                  <c:v>35699</c:v>
                </c:pt>
                <c:pt idx="6389">
                  <c:v>35700</c:v>
                </c:pt>
                <c:pt idx="6390">
                  <c:v>35701</c:v>
                </c:pt>
                <c:pt idx="6391">
                  <c:v>35702</c:v>
                </c:pt>
                <c:pt idx="6392">
                  <c:v>35703</c:v>
                </c:pt>
                <c:pt idx="6393">
                  <c:v>35704</c:v>
                </c:pt>
                <c:pt idx="6394">
                  <c:v>35705</c:v>
                </c:pt>
                <c:pt idx="6395">
                  <c:v>35706</c:v>
                </c:pt>
                <c:pt idx="6396">
                  <c:v>35707</c:v>
                </c:pt>
                <c:pt idx="6397">
                  <c:v>35708</c:v>
                </c:pt>
                <c:pt idx="6398">
                  <c:v>35709</c:v>
                </c:pt>
                <c:pt idx="6399">
                  <c:v>35710</c:v>
                </c:pt>
                <c:pt idx="6400">
                  <c:v>35711</c:v>
                </c:pt>
                <c:pt idx="6401">
                  <c:v>35712</c:v>
                </c:pt>
                <c:pt idx="6402">
                  <c:v>35713</c:v>
                </c:pt>
                <c:pt idx="6403">
                  <c:v>35714</c:v>
                </c:pt>
                <c:pt idx="6404">
                  <c:v>35715</c:v>
                </c:pt>
                <c:pt idx="6405">
                  <c:v>35716</c:v>
                </c:pt>
                <c:pt idx="6406">
                  <c:v>35717</c:v>
                </c:pt>
                <c:pt idx="6407">
                  <c:v>35718</c:v>
                </c:pt>
                <c:pt idx="6408">
                  <c:v>35719</c:v>
                </c:pt>
                <c:pt idx="6409">
                  <c:v>35720</c:v>
                </c:pt>
                <c:pt idx="6410">
                  <c:v>35721</c:v>
                </c:pt>
                <c:pt idx="6411">
                  <c:v>35722</c:v>
                </c:pt>
                <c:pt idx="6412">
                  <c:v>35723</c:v>
                </c:pt>
                <c:pt idx="6413">
                  <c:v>35724</c:v>
                </c:pt>
                <c:pt idx="6414">
                  <c:v>35725</c:v>
                </c:pt>
                <c:pt idx="6415">
                  <c:v>35726</c:v>
                </c:pt>
                <c:pt idx="6416">
                  <c:v>35727</c:v>
                </c:pt>
                <c:pt idx="6417">
                  <c:v>35728</c:v>
                </c:pt>
                <c:pt idx="6418">
                  <c:v>35729</c:v>
                </c:pt>
                <c:pt idx="6419">
                  <c:v>35730</c:v>
                </c:pt>
                <c:pt idx="6420">
                  <c:v>35731</c:v>
                </c:pt>
                <c:pt idx="6421">
                  <c:v>35732</c:v>
                </c:pt>
                <c:pt idx="6422">
                  <c:v>35733</c:v>
                </c:pt>
                <c:pt idx="6423">
                  <c:v>35734</c:v>
                </c:pt>
                <c:pt idx="6424">
                  <c:v>35735</c:v>
                </c:pt>
                <c:pt idx="6425">
                  <c:v>35736</c:v>
                </c:pt>
                <c:pt idx="6426">
                  <c:v>35737</c:v>
                </c:pt>
                <c:pt idx="6427">
                  <c:v>35738</c:v>
                </c:pt>
                <c:pt idx="6428">
                  <c:v>35739</c:v>
                </c:pt>
                <c:pt idx="6429">
                  <c:v>35740</c:v>
                </c:pt>
                <c:pt idx="6430">
                  <c:v>35741</c:v>
                </c:pt>
                <c:pt idx="6431">
                  <c:v>35742</c:v>
                </c:pt>
                <c:pt idx="6432">
                  <c:v>35743</c:v>
                </c:pt>
                <c:pt idx="6433">
                  <c:v>35744</c:v>
                </c:pt>
                <c:pt idx="6434">
                  <c:v>35745</c:v>
                </c:pt>
                <c:pt idx="6435">
                  <c:v>35746</c:v>
                </c:pt>
                <c:pt idx="6436">
                  <c:v>35747</c:v>
                </c:pt>
                <c:pt idx="6437">
                  <c:v>35748</c:v>
                </c:pt>
                <c:pt idx="6438">
                  <c:v>35749</c:v>
                </c:pt>
                <c:pt idx="6439">
                  <c:v>35750</c:v>
                </c:pt>
                <c:pt idx="6440">
                  <c:v>35751</c:v>
                </c:pt>
                <c:pt idx="6441">
                  <c:v>35752</c:v>
                </c:pt>
                <c:pt idx="6442">
                  <c:v>35753</c:v>
                </c:pt>
                <c:pt idx="6443">
                  <c:v>35754</c:v>
                </c:pt>
                <c:pt idx="6444">
                  <c:v>35755</c:v>
                </c:pt>
                <c:pt idx="6445">
                  <c:v>35756</c:v>
                </c:pt>
                <c:pt idx="6446">
                  <c:v>35757</c:v>
                </c:pt>
                <c:pt idx="6447">
                  <c:v>35758</c:v>
                </c:pt>
                <c:pt idx="6448">
                  <c:v>35759</c:v>
                </c:pt>
                <c:pt idx="6449">
                  <c:v>35760</c:v>
                </c:pt>
                <c:pt idx="6450">
                  <c:v>35761</c:v>
                </c:pt>
                <c:pt idx="6451">
                  <c:v>35762</c:v>
                </c:pt>
                <c:pt idx="6452">
                  <c:v>35763</c:v>
                </c:pt>
                <c:pt idx="6453">
                  <c:v>35764</c:v>
                </c:pt>
                <c:pt idx="6454">
                  <c:v>35765</c:v>
                </c:pt>
                <c:pt idx="6455">
                  <c:v>35766</c:v>
                </c:pt>
                <c:pt idx="6456">
                  <c:v>35767</c:v>
                </c:pt>
                <c:pt idx="6457">
                  <c:v>35768</c:v>
                </c:pt>
                <c:pt idx="6458">
                  <c:v>35769</c:v>
                </c:pt>
                <c:pt idx="6459">
                  <c:v>35770</c:v>
                </c:pt>
                <c:pt idx="6460">
                  <c:v>35771</c:v>
                </c:pt>
                <c:pt idx="6461">
                  <c:v>35772</c:v>
                </c:pt>
                <c:pt idx="6462">
                  <c:v>35773</c:v>
                </c:pt>
                <c:pt idx="6463">
                  <c:v>35774</c:v>
                </c:pt>
                <c:pt idx="6464">
                  <c:v>35775</c:v>
                </c:pt>
                <c:pt idx="6465">
                  <c:v>35776</c:v>
                </c:pt>
                <c:pt idx="6466">
                  <c:v>35777</c:v>
                </c:pt>
                <c:pt idx="6467">
                  <c:v>35778</c:v>
                </c:pt>
                <c:pt idx="6468">
                  <c:v>35779</c:v>
                </c:pt>
                <c:pt idx="6469">
                  <c:v>35780</c:v>
                </c:pt>
                <c:pt idx="6470">
                  <c:v>35781</c:v>
                </c:pt>
                <c:pt idx="6471">
                  <c:v>35782</c:v>
                </c:pt>
                <c:pt idx="6472">
                  <c:v>35783</c:v>
                </c:pt>
                <c:pt idx="6473">
                  <c:v>35784</c:v>
                </c:pt>
                <c:pt idx="6474">
                  <c:v>35785</c:v>
                </c:pt>
                <c:pt idx="6475">
                  <c:v>35786</c:v>
                </c:pt>
                <c:pt idx="6476">
                  <c:v>35787</c:v>
                </c:pt>
                <c:pt idx="6477">
                  <c:v>35788</c:v>
                </c:pt>
                <c:pt idx="6478">
                  <c:v>35789</c:v>
                </c:pt>
                <c:pt idx="6479">
                  <c:v>35790</c:v>
                </c:pt>
                <c:pt idx="6480">
                  <c:v>35791</c:v>
                </c:pt>
                <c:pt idx="6481">
                  <c:v>35792</c:v>
                </c:pt>
                <c:pt idx="6482">
                  <c:v>35793</c:v>
                </c:pt>
                <c:pt idx="6483">
                  <c:v>35794</c:v>
                </c:pt>
                <c:pt idx="6484">
                  <c:v>35795</c:v>
                </c:pt>
                <c:pt idx="6485">
                  <c:v>35796</c:v>
                </c:pt>
                <c:pt idx="6486">
                  <c:v>35797</c:v>
                </c:pt>
                <c:pt idx="6487">
                  <c:v>35798</c:v>
                </c:pt>
                <c:pt idx="6488">
                  <c:v>35799</c:v>
                </c:pt>
                <c:pt idx="6489">
                  <c:v>35800</c:v>
                </c:pt>
                <c:pt idx="6490">
                  <c:v>35801</c:v>
                </c:pt>
                <c:pt idx="6491">
                  <c:v>35802</c:v>
                </c:pt>
                <c:pt idx="6492">
                  <c:v>35803</c:v>
                </c:pt>
                <c:pt idx="6493">
                  <c:v>35804</c:v>
                </c:pt>
                <c:pt idx="6494">
                  <c:v>35805</c:v>
                </c:pt>
                <c:pt idx="6495">
                  <c:v>35806</c:v>
                </c:pt>
                <c:pt idx="6496">
                  <c:v>35807</c:v>
                </c:pt>
                <c:pt idx="6497">
                  <c:v>35808</c:v>
                </c:pt>
                <c:pt idx="6498">
                  <c:v>35809</c:v>
                </c:pt>
                <c:pt idx="6499">
                  <c:v>35810</c:v>
                </c:pt>
                <c:pt idx="6500">
                  <c:v>35811</c:v>
                </c:pt>
                <c:pt idx="6501">
                  <c:v>35812</c:v>
                </c:pt>
                <c:pt idx="6502">
                  <c:v>35813</c:v>
                </c:pt>
                <c:pt idx="6503">
                  <c:v>35814</c:v>
                </c:pt>
                <c:pt idx="6504">
                  <c:v>35815</c:v>
                </c:pt>
                <c:pt idx="6505">
                  <c:v>35816</c:v>
                </c:pt>
                <c:pt idx="6506">
                  <c:v>35817</c:v>
                </c:pt>
                <c:pt idx="6507">
                  <c:v>35818</c:v>
                </c:pt>
                <c:pt idx="6508">
                  <c:v>35819</c:v>
                </c:pt>
                <c:pt idx="6509">
                  <c:v>35820</c:v>
                </c:pt>
                <c:pt idx="6510">
                  <c:v>35821</c:v>
                </c:pt>
                <c:pt idx="6511">
                  <c:v>35822</c:v>
                </c:pt>
                <c:pt idx="6512">
                  <c:v>35823</c:v>
                </c:pt>
                <c:pt idx="6513">
                  <c:v>35824</c:v>
                </c:pt>
                <c:pt idx="6514">
                  <c:v>35825</c:v>
                </c:pt>
                <c:pt idx="6515">
                  <c:v>35826</c:v>
                </c:pt>
                <c:pt idx="6516">
                  <c:v>35827</c:v>
                </c:pt>
                <c:pt idx="6517">
                  <c:v>35828</c:v>
                </c:pt>
                <c:pt idx="6518">
                  <c:v>35829</c:v>
                </c:pt>
                <c:pt idx="6519">
                  <c:v>35830</c:v>
                </c:pt>
                <c:pt idx="6520">
                  <c:v>35831</c:v>
                </c:pt>
                <c:pt idx="6521">
                  <c:v>35832</c:v>
                </c:pt>
                <c:pt idx="6522">
                  <c:v>35833</c:v>
                </c:pt>
                <c:pt idx="6523">
                  <c:v>35834</c:v>
                </c:pt>
                <c:pt idx="6524">
                  <c:v>35835</c:v>
                </c:pt>
                <c:pt idx="6525">
                  <c:v>35836</c:v>
                </c:pt>
                <c:pt idx="6526">
                  <c:v>35837</c:v>
                </c:pt>
                <c:pt idx="6527">
                  <c:v>35838</c:v>
                </c:pt>
                <c:pt idx="6528">
                  <c:v>35839</c:v>
                </c:pt>
                <c:pt idx="6529">
                  <c:v>35840</c:v>
                </c:pt>
                <c:pt idx="6530">
                  <c:v>35841</c:v>
                </c:pt>
                <c:pt idx="6531">
                  <c:v>35842</c:v>
                </c:pt>
                <c:pt idx="6532">
                  <c:v>35843</c:v>
                </c:pt>
                <c:pt idx="6533">
                  <c:v>35844</c:v>
                </c:pt>
                <c:pt idx="6534">
                  <c:v>35845</c:v>
                </c:pt>
                <c:pt idx="6535">
                  <c:v>35846</c:v>
                </c:pt>
                <c:pt idx="6536">
                  <c:v>35847</c:v>
                </c:pt>
                <c:pt idx="6537">
                  <c:v>35848</c:v>
                </c:pt>
                <c:pt idx="6538">
                  <c:v>35849</c:v>
                </c:pt>
                <c:pt idx="6539">
                  <c:v>35850</c:v>
                </c:pt>
                <c:pt idx="6540">
                  <c:v>35851</c:v>
                </c:pt>
                <c:pt idx="6541">
                  <c:v>35852</c:v>
                </c:pt>
                <c:pt idx="6542">
                  <c:v>35853</c:v>
                </c:pt>
                <c:pt idx="6543">
                  <c:v>35854</c:v>
                </c:pt>
                <c:pt idx="6544">
                  <c:v>35855</c:v>
                </c:pt>
                <c:pt idx="6545">
                  <c:v>35856</c:v>
                </c:pt>
                <c:pt idx="6546">
                  <c:v>35857</c:v>
                </c:pt>
                <c:pt idx="6547">
                  <c:v>35858</c:v>
                </c:pt>
                <c:pt idx="6548">
                  <c:v>35859</c:v>
                </c:pt>
                <c:pt idx="6549">
                  <c:v>35860</c:v>
                </c:pt>
                <c:pt idx="6550">
                  <c:v>35861</c:v>
                </c:pt>
                <c:pt idx="6551">
                  <c:v>35862</c:v>
                </c:pt>
                <c:pt idx="6552">
                  <c:v>35863</c:v>
                </c:pt>
                <c:pt idx="6553">
                  <c:v>35864</c:v>
                </c:pt>
                <c:pt idx="6554">
                  <c:v>35865</c:v>
                </c:pt>
                <c:pt idx="6555">
                  <c:v>35866</c:v>
                </c:pt>
                <c:pt idx="6556">
                  <c:v>35867</c:v>
                </c:pt>
                <c:pt idx="6557">
                  <c:v>35868</c:v>
                </c:pt>
                <c:pt idx="6558">
                  <c:v>35869</c:v>
                </c:pt>
                <c:pt idx="6559">
                  <c:v>35870</c:v>
                </c:pt>
                <c:pt idx="6560">
                  <c:v>35871</c:v>
                </c:pt>
                <c:pt idx="6561">
                  <c:v>35872</c:v>
                </c:pt>
                <c:pt idx="6562">
                  <c:v>35873</c:v>
                </c:pt>
                <c:pt idx="6563">
                  <c:v>35874</c:v>
                </c:pt>
                <c:pt idx="6564">
                  <c:v>35875</c:v>
                </c:pt>
                <c:pt idx="6565">
                  <c:v>35876</c:v>
                </c:pt>
                <c:pt idx="6566">
                  <c:v>35877</c:v>
                </c:pt>
                <c:pt idx="6567">
                  <c:v>35878</c:v>
                </c:pt>
                <c:pt idx="6568">
                  <c:v>35879</c:v>
                </c:pt>
                <c:pt idx="6569">
                  <c:v>35880</c:v>
                </c:pt>
                <c:pt idx="6570">
                  <c:v>35881</c:v>
                </c:pt>
                <c:pt idx="6571">
                  <c:v>35882</c:v>
                </c:pt>
                <c:pt idx="6572">
                  <c:v>35883</c:v>
                </c:pt>
                <c:pt idx="6573">
                  <c:v>35884</c:v>
                </c:pt>
                <c:pt idx="6574">
                  <c:v>35885</c:v>
                </c:pt>
                <c:pt idx="6575">
                  <c:v>35886</c:v>
                </c:pt>
                <c:pt idx="6576">
                  <c:v>35887</c:v>
                </c:pt>
                <c:pt idx="6577">
                  <c:v>35888</c:v>
                </c:pt>
                <c:pt idx="6578">
                  <c:v>35889</c:v>
                </c:pt>
                <c:pt idx="6579">
                  <c:v>35890</c:v>
                </c:pt>
                <c:pt idx="6580">
                  <c:v>35891</c:v>
                </c:pt>
                <c:pt idx="6581">
                  <c:v>35892</c:v>
                </c:pt>
                <c:pt idx="6582">
                  <c:v>35893</c:v>
                </c:pt>
                <c:pt idx="6583">
                  <c:v>35894</c:v>
                </c:pt>
                <c:pt idx="6584">
                  <c:v>35895</c:v>
                </c:pt>
                <c:pt idx="6585">
                  <c:v>35896</c:v>
                </c:pt>
                <c:pt idx="6586">
                  <c:v>35897</c:v>
                </c:pt>
                <c:pt idx="6587">
                  <c:v>35898</c:v>
                </c:pt>
                <c:pt idx="6588">
                  <c:v>35899</c:v>
                </c:pt>
                <c:pt idx="6589">
                  <c:v>35900</c:v>
                </c:pt>
                <c:pt idx="6590">
                  <c:v>35901</c:v>
                </c:pt>
                <c:pt idx="6591">
                  <c:v>35902</c:v>
                </c:pt>
                <c:pt idx="6592">
                  <c:v>35903</c:v>
                </c:pt>
                <c:pt idx="6593">
                  <c:v>35904</c:v>
                </c:pt>
                <c:pt idx="6594">
                  <c:v>35905</c:v>
                </c:pt>
                <c:pt idx="6595">
                  <c:v>35906</c:v>
                </c:pt>
                <c:pt idx="6596">
                  <c:v>35907</c:v>
                </c:pt>
                <c:pt idx="6597">
                  <c:v>35908</c:v>
                </c:pt>
                <c:pt idx="6598">
                  <c:v>35909</c:v>
                </c:pt>
                <c:pt idx="6599">
                  <c:v>35910</c:v>
                </c:pt>
                <c:pt idx="6600">
                  <c:v>35911</c:v>
                </c:pt>
                <c:pt idx="6601">
                  <c:v>35912</c:v>
                </c:pt>
                <c:pt idx="6602">
                  <c:v>35913</c:v>
                </c:pt>
                <c:pt idx="6603">
                  <c:v>35914</c:v>
                </c:pt>
                <c:pt idx="6604">
                  <c:v>35915</c:v>
                </c:pt>
                <c:pt idx="6605">
                  <c:v>35916</c:v>
                </c:pt>
                <c:pt idx="6606">
                  <c:v>35917</c:v>
                </c:pt>
                <c:pt idx="6607">
                  <c:v>35918</c:v>
                </c:pt>
                <c:pt idx="6608">
                  <c:v>35919</c:v>
                </c:pt>
                <c:pt idx="6609">
                  <c:v>35920</c:v>
                </c:pt>
                <c:pt idx="6610">
                  <c:v>35921</c:v>
                </c:pt>
                <c:pt idx="6611">
                  <c:v>35922</c:v>
                </c:pt>
                <c:pt idx="6612">
                  <c:v>35923</c:v>
                </c:pt>
                <c:pt idx="6613">
                  <c:v>35924</c:v>
                </c:pt>
                <c:pt idx="6614">
                  <c:v>35925</c:v>
                </c:pt>
                <c:pt idx="6615">
                  <c:v>35926</c:v>
                </c:pt>
                <c:pt idx="6616">
                  <c:v>35927</c:v>
                </c:pt>
                <c:pt idx="6617">
                  <c:v>35928</c:v>
                </c:pt>
                <c:pt idx="6618">
                  <c:v>35929</c:v>
                </c:pt>
                <c:pt idx="6619">
                  <c:v>35930</c:v>
                </c:pt>
                <c:pt idx="6620">
                  <c:v>35931</c:v>
                </c:pt>
                <c:pt idx="6621">
                  <c:v>35932</c:v>
                </c:pt>
                <c:pt idx="6622">
                  <c:v>35933</c:v>
                </c:pt>
                <c:pt idx="6623">
                  <c:v>35934</c:v>
                </c:pt>
                <c:pt idx="6624">
                  <c:v>35935</c:v>
                </c:pt>
                <c:pt idx="6625">
                  <c:v>35936</c:v>
                </c:pt>
                <c:pt idx="6626">
                  <c:v>35937</c:v>
                </c:pt>
                <c:pt idx="6627">
                  <c:v>35938</c:v>
                </c:pt>
                <c:pt idx="6628">
                  <c:v>35939</c:v>
                </c:pt>
                <c:pt idx="6629">
                  <c:v>35940</c:v>
                </c:pt>
                <c:pt idx="6630">
                  <c:v>35941</c:v>
                </c:pt>
                <c:pt idx="6631">
                  <c:v>35942</c:v>
                </c:pt>
                <c:pt idx="6632">
                  <c:v>35943</c:v>
                </c:pt>
                <c:pt idx="6633">
                  <c:v>35944</c:v>
                </c:pt>
                <c:pt idx="6634">
                  <c:v>35945</c:v>
                </c:pt>
                <c:pt idx="6635">
                  <c:v>35946</c:v>
                </c:pt>
                <c:pt idx="6636">
                  <c:v>35947</c:v>
                </c:pt>
                <c:pt idx="6637">
                  <c:v>35948</c:v>
                </c:pt>
                <c:pt idx="6638">
                  <c:v>35949</c:v>
                </c:pt>
                <c:pt idx="6639">
                  <c:v>35950</c:v>
                </c:pt>
                <c:pt idx="6640">
                  <c:v>35951</c:v>
                </c:pt>
                <c:pt idx="6641">
                  <c:v>35952</c:v>
                </c:pt>
                <c:pt idx="6642">
                  <c:v>35953</c:v>
                </c:pt>
                <c:pt idx="6643">
                  <c:v>35954</c:v>
                </c:pt>
                <c:pt idx="6644">
                  <c:v>35955</c:v>
                </c:pt>
                <c:pt idx="6645">
                  <c:v>35956</c:v>
                </c:pt>
                <c:pt idx="6646">
                  <c:v>35957</c:v>
                </c:pt>
                <c:pt idx="6647">
                  <c:v>35958</c:v>
                </c:pt>
                <c:pt idx="6648">
                  <c:v>35959</c:v>
                </c:pt>
                <c:pt idx="6649">
                  <c:v>35960</c:v>
                </c:pt>
                <c:pt idx="6650">
                  <c:v>35961</c:v>
                </c:pt>
                <c:pt idx="6651">
                  <c:v>35962</c:v>
                </c:pt>
                <c:pt idx="6652">
                  <c:v>35963</c:v>
                </c:pt>
                <c:pt idx="6653">
                  <c:v>35964</c:v>
                </c:pt>
                <c:pt idx="6654">
                  <c:v>35965</c:v>
                </c:pt>
                <c:pt idx="6655">
                  <c:v>35966</c:v>
                </c:pt>
                <c:pt idx="6656">
                  <c:v>35967</c:v>
                </c:pt>
                <c:pt idx="6657">
                  <c:v>35968</c:v>
                </c:pt>
                <c:pt idx="6658">
                  <c:v>35969</c:v>
                </c:pt>
                <c:pt idx="6659">
                  <c:v>35970</c:v>
                </c:pt>
                <c:pt idx="6660">
                  <c:v>35971</c:v>
                </c:pt>
                <c:pt idx="6661">
                  <c:v>35972</c:v>
                </c:pt>
                <c:pt idx="6662">
                  <c:v>35973</c:v>
                </c:pt>
                <c:pt idx="6663">
                  <c:v>35974</c:v>
                </c:pt>
                <c:pt idx="6664">
                  <c:v>35975</c:v>
                </c:pt>
                <c:pt idx="6665">
                  <c:v>35976</c:v>
                </c:pt>
                <c:pt idx="6666">
                  <c:v>35977</c:v>
                </c:pt>
                <c:pt idx="6667">
                  <c:v>35978</c:v>
                </c:pt>
                <c:pt idx="6668">
                  <c:v>35979</c:v>
                </c:pt>
                <c:pt idx="6669">
                  <c:v>35980</c:v>
                </c:pt>
                <c:pt idx="6670">
                  <c:v>35981</c:v>
                </c:pt>
                <c:pt idx="6671">
                  <c:v>35982</c:v>
                </c:pt>
                <c:pt idx="6672">
                  <c:v>35983</c:v>
                </c:pt>
                <c:pt idx="6673">
                  <c:v>35984</c:v>
                </c:pt>
                <c:pt idx="6674">
                  <c:v>35985</c:v>
                </c:pt>
                <c:pt idx="6675">
                  <c:v>35986</c:v>
                </c:pt>
                <c:pt idx="6676">
                  <c:v>35987</c:v>
                </c:pt>
                <c:pt idx="6677">
                  <c:v>35988</c:v>
                </c:pt>
                <c:pt idx="6678">
                  <c:v>35989</c:v>
                </c:pt>
                <c:pt idx="6679">
                  <c:v>35990</c:v>
                </c:pt>
                <c:pt idx="6680">
                  <c:v>35991</c:v>
                </c:pt>
                <c:pt idx="6681">
                  <c:v>35992</c:v>
                </c:pt>
                <c:pt idx="6682">
                  <c:v>35993</c:v>
                </c:pt>
                <c:pt idx="6683">
                  <c:v>35994</c:v>
                </c:pt>
                <c:pt idx="6684">
                  <c:v>35995</c:v>
                </c:pt>
                <c:pt idx="6685">
                  <c:v>35996</c:v>
                </c:pt>
                <c:pt idx="6686">
                  <c:v>35997</c:v>
                </c:pt>
                <c:pt idx="6687">
                  <c:v>35998</c:v>
                </c:pt>
                <c:pt idx="6688">
                  <c:v>35999</c:v>
                </c:pt>
                <c:pt idx="6689">
                  <c:v>36000</c:v>
                </c:pt>
                <c:pt idx="6690">
                  <c:v>36001</c:v>
                </c:pt>
                <c:pt idx="6691">
                  <c:v>36002</c:v>
                </c:pt>
                <c:pt idx="6692">
                  <c:v>36003</c:v>
                </c:pt>
                <c:pt idx="6693">
                  <c:v>36004</c:v>
                </c:pt>
                <c:pt idx="6694">
                  <c:v>36005</c:v>
                </c:pt>
                <c:pt idx="6695">
                  <c:v>36006</c:v>
                </c:pt>
                <c:pt idx="6696">
                  <c:v>36007</c:v>
                </c:pt>
                <c:pt idx="6697">
                  <c:v>36008</c:v>
                </c:pt>
                <c:pt idx="6698">
                  <c:v>36009</c:v>
                </c:pt>
                <c:pt idx="6699">
                  <c:v>36010</c:v>
                </c:pt>
                <c:pt idx="6700">
                  <c:v>36011</c:v>
                </c:pt>
                <c:pt idx="6701">
                  <c:v>36012</c:v>
                </c:pt>
                <c:pt idx="6702">
                  <c:v>36013</c:v>
                </c:pt>
                <c:pt idx="6703">
                  <c:v>36014</c:v>
                </c:pt>
                <c:pt idx="6704">
                  <c:v>36015</c:v>
                </c:pt>
                <c:pt idx="6705">
                  <c:v>36016</c:v>
                </c:pt>
                <c:pt idx="6706">
                  <c:v>36017</c:v>
                </c:pt>
                <c:pt idx="6707">
                  <c:v>36018</c:v>
                </c:pt>
                <c:pt idx="6708">
                  <c:v>36019</c:v>
                </c:pt>
                <c:pt idx="6709">
                  <c:v>36020</c:v>
                </c:pt>
                <c:pt idx="6710">
                  <c:v>36021</c:v>
                </c:pt>
                <c:pt idx="6711">
                  <c:v>36022</c:v>
                </c:pt>
                <c:pt idx="6712">
                  <c:v>36023</c:v>
                </c:pt>
                <c:pt idx="6713">
                  <c:v>36024</c:v>
                </c:pt>
                <c:pt idx="6714">
                  <c:v>36025</c:v>
                </c:pt>
                <c:pt idx="6715">
                  <c:v>36026</c:v>
                </c:pt>
                <c:pt idx="6716">
                  <c:v>36027</c:v>
                </c:pt>
                <c:pt idx="6717">
                  <c:v>36028</c:v>
                </c:pt>
                <c:pt idx="6718">
                  <c:v>36029</c:v>
                </c:pt>
                <c:pt idx="6719">
                  <c:v>36030</c:v>
                </c:pt>
                <c:pt idx="6720">
                  <c:v>36031</c:v>
                </c:pt>
                <c:pt idx="6721">
                  <c:v>36032</c:v>
                </c:pt>
                <c:pt idx="6722">
                  <c:v>36033</c:v>
                </c:pt>
                <c:pt idx="6723">
                  <c:v>36034</c:v>
                </c:pt>
                <c:pt idx="6724">
                  <c:v>36035</c:v>
                </c:pt>
                <c:pt idx="6725">
                  <c:v>36036</c:v>
                </c:pt>
                <c:pt idx="6726">
                  <c:v>36037</c:v>
                </c:pt>
                <c:pt idx="6727">
                  <c:v>36038</c:v>
                </c:pt>
                <c:pt idx="6728">
                  <c:v>36039</c:v>
                </c:pt>
                <c:pt idx="6729">
                  <c:v>36040</c:v>
                </c:pt>
                <c:pt idx="6730">
                  <c:v>36041</c:v>
                </c:pt>
                <c:pt idx="6731">
                  <c:v>36042</c:v>
                </c:pt>
                <c:pt idx="6732">
                  <c:v>36043</c:v>
                </c:pt>
                <c:pt idx="6733">
                  <c:v>36044</c:v>
                </c:pt>
                <c:pt idx="6734">
                  <c:v>36045</c:v>
                </c:pt>
                <c:pt idx="6735">
                  <c:v>36046</c:v>
                </c:pt>
                <c:pt idx="6736">
                  <c:v>36047</c:v>
                </c:pt>
                <c:pt idx="6737">
                  <c:v>36048</c:v>
                </c:pt>
                <c:pt idx="6738">
                  <c:v>36049</c:v>
                </c:pt>
                <c:pt idx="6739">
                  <c:v>36050</c:v>
                </c:pt>
                <c:pt idx="6740">
                  <c:v>36051</c:v>
                </c:pt>
                <c:pt idx="6741">
                  <c:v>36052</c:v>
                </c:pt>
                <c:pt idx="6742">
                  <c:v>36053</c:v>
                </c:pt>
                <c:pt idx="6743">
                  <c:v>36054</c:v>
                </c:pt>
                <c:pt idx="6744">
                  <c:v>36055</c:v>
                </c:pt>
                <c:pt idx="6745">
                  <c:v>36056</c:v>
                </c:pt>
                <c:pt idx="6746">
                  <c:v>36057</c:v>
                </c:pt>
                <c:pt idx="6747">
                  <c:v>36058</c:v>
                </c:pt>
                <c:pt idx="6748">
                  <c:v>36059</c:v>
                </c:pt>
                <c:pt idx="6749">
                  <c:v>36060</c:v>
                </c:pt>
                <c:pt idx="6750">
                  <c:v>36061</c:v>
                </c:pt>
                <c:pt idx="6751">
                  <c:v>36062</c:v>
                </c:pt>
                <c:pt idx="6752">
                  <c:v>36063</c:v>
                </c:pt>
                <c:pt idx="6753">
                  <c:v>36064</c:v>
                </c:pt>
                <c:pt idx="6754">
                  <c:v>36065</c:v>
                </c:pt>
                <c:pt idx="6755">
                  <c:v>36066</c:v>
                </c:pt>
                <c:pt idx="6756">
                  <c:v>36067</c:v>
                </c:pt>
                <c:pt idx="6757">
                  <c:v>36068</c:v>
                </c:pt>
                <c:pt idx="6758">
                  <c:v>36069</c:v>
                </c:pt>
                <c:pt idx="6759">
                  <c:v>36070</c:v>
                </c:pt>
                <c:pt idx="6760">
                  <c:v>36071</c:v>
                </c:pt>
                <c:pt idx="6761">
                  <c:v>36072</c:v>
                </c:pt>
                <c:pt idx="6762">
                  <c:v>36073</c:v>
                </c:pt>
                <c:pt idx="6763">
                  <c:v>36074</c:v>
                </c:pt>
                <c:pt idx="6764">
                  <c:v>36075</c:v>
                </c:pt>
                <c:pt idx="6765">
                  <c:v>36076</c:v>
                </c:pt>
                <c:pt idx="6766">
                  <c:v>36077</c:v>
                </c:pt>
                <c:pt idx="6767">
                  <c:v>36078</c:v>
                </c:pt>
                <c:pt idx="6768">
                  <c:v>36079</c:v>
                </c:pt>
                <c:pt idx="6769">
                  <c:v>36080</c:v>
                </c:pt>
                <c:pt idx="6770">
                  <c:v>36081</c:v>
                </c:pt>
                <c:pt idx="6771">
                  <c:v>36082</c:v>
                </c:pt>
                <c:pt idx="6772">
                  <c:v>36083</c:v>
                </c:pt>
                <c:pt idx="6773">
                  <c:v>36084</c:v>
                </c:pt>
                <c:pt idx="6774">
                  <c:v>36085</c:v>
                </c:pt>
                <c:pt idx="6775">
                  <c:v>36086</c:v>
                </c:pt>
                <c:pt idx="6776">
                  <c:v>36087</c:v>
                </c:pt>
                <c:pt idx="6777">
                  <c:v>36088</c:v>
                </c:pt>
                <c:pt idx="6778">
                  <c:v>36089</c:v>
                </c:pt>
                <c:pt idx="6779">
                  <c:v>36090</c:v>
                </c:pt>
                <c:pt idx="6780">
                  <c:v>36091</c:v>
                </c:pt>
                <c:pt idx="6781">
                  <c:v>36092</c:v>
                </c:pt>
                <c:pt idx="6782">
                  <c:v>36093</c:v>
                </c:pt>
                <c:pt idx="6783">
                  <c:v>36094</c:v>
                </c:pt>
                <c:pt idx="6784">
                  <c:v>36095</c:v>
                </c:pt>
                <c:pt idx="6785">
                  <c:v>36096</c:v>
                </c:pt>
                <c:pt idx="6786">
                  <c:v>36097</c:v>
                </c:pt>
                <c:pt idx="6787">
                  <c:v>36098</c:v>
                </c:pt>
                <c:pt idx="6788">
                  <c:v>36099</c:v>
                </c:pt>
                <c:pt idx="6789">
                  <c:v>36100</c:v>
                </c:pt>
                <c:pt idx="6790">
                  <c:v>36101</c:v>
                </c:pt>
                <c:pt idx="6791">
                  <c:v>36102</c:v>
                </c:pt>
                <c:pt idx="6792">
                  <c:v>36103</c:v>
                </c:pt>
                <c:pt idx="6793">
                  <c:v>36104</c:v>
                </c:pt>
                <c:pt idx="6794">
                  <c:v>36105</c:v>
                </c:pt>
                <c:pt idx="6795">
                  <c:v>36106</c:v>
                </c:pt>
                <c:pt idx="6796">
                  <c:v>36107</c:v>
                </c:pt>
                <c:pt idx="6797">
                  <c:v>36108</c:v>
                </c:pt>
                <c:pt idx="6798">
                  <c:v>36109</c:v>
                </c:pt>
                <c:pt idx="6799">
                  <c:v>36110</c:v>
                </c:pt>
                <c:pt idx="6800">
                  <c:v>36111</c:v>
                </c:pt>
                <c:pt idx="6801">
                  <c:v>36112</c:v>
                </c:pt>
                <c:pt idx="6802">
                  <c:v>36113</c:v>
                </c:pt>
                <c:pt idx="6803">
                  <c:v>36114</c:v>
                </c:pt>
                <c:pt idx="6804">
                  <c:v>36115</c:v>
                </c:pt>
                <c:pt idx="6805">
                  <c:v>36116</c:v>
                </c:pt>
                <c:pt idx="6806">
                  <c:v>36117</c:v>
                </c:pt>
                <c:pt idx="6807">
                  <c:v>36118</c:v>
                </c:pt>
                <c:pt idx="6808">
                  <c:v>36119</c:v>
                </c:pt>
                <c:pt idx="6809">
                  <c:v>36120</c:v>
                </c:pt>
                <c:pt idx="6810">
                  <c:v>36121</c:v>
                </c:pt>
                <c:pt idx="6811">
                  <c:v>36122</c:v>
                </c:pt>
                <c:pt idx="6812">
                  <c:v>36123</c:v>
                </c:pt>
                <c:pt idx="6813">
                  <c:v>36124</c:v>
                </c:pt>
                <c:pt idx="6814">
                  <c:v>36125</c:v>
                </c:pt>
                <c:pt idx="6815">
                  <c:v>36126</c:v>
                </c:pt>
                <c:pt idx="6816">
                  <c:v>36127</c:v>
                </c:pt>
                <c:pt idx="6817">
                  <c:v>36128</c:v>
                </c:pt>
                <c:pt idx="6818">
                  <c:v>36129</c:v>
                </c:pt>
                <c:pt idx="6819">
                  <c:v>36130</c:v>
                </c:pt>
                <c:pt idx="6820">
                  <c:v>36131</c:v>
                </c:pt>
                <c:pt idx="6821">
                  <c:v>36132</c:v>
                </c:pt>
                <c:pt idx="6822">
                  <c:v>36133</c:v>
                </c:pt>
                <c:pt idx="6823">
                  <c:v>36134</c:v>
                </c:pt>
                <c:pt idx="6824">
                  <c:v>36135</c:v>
                </c:pt>
                <c:pt idx="6825">
                  <c:v>36136</c:v>
                </c:pt>
                <c:pt idx="6826">
                  <c:v>36137</c:v>
                </c:pt>
                <c:pt idx="6827">
                  <c:v>36138</c:v>
                </c:pt>
                <c:pt idx="6828">
                  <c:v>36139</c:v>
                </c:pt>
                <c:pt idx="6829">
                  <c:v>36140</c:v>
                </c:pt>
                <c:pt idx="6830">
                  <c:v>36141</c:v>
                </c:pt>
                <c:pt idx="6831">
                  <c:v>36142</c:v>
                </c:pt>
                <c:pt idx="6832">
                  <c:v>36143</c:v>
                </c:pt>
                <c:pt idx="6833">
                  <c:v>36144</c:v>
                </c:pt>
                <c:pt idx="6834">
                  <c:v>36145</c:v>
                </c:pt>
                <c:pt idx="6835">
                  <c:v>36146</c:v>
                </c:pt>
                <c:pt idx="6836">
                  <c:v>36147</c:v>
                </c:pt>
                <c:pt idx="6837">
                  <c:v>36148</c:v>
                </c:pt>
                <c:pt idx="6838">
                  <c:v>36149</c:v>
                </c:pt>
                <c:pt idx="6839">
                  <c:v>36150</c:v>
                </c:pt>
                <c:pt idx="6840">
                  <c:v>36151</c:v>
                </c:pt>
                <c:pt idx="6841">
                  <c:v>36152</c:v>
                </c:pt>
                <c:pt idx="6842">
                  <c:v>36153</c:v>
                </c:pt>
                <c:pt idx="6843">
                  <c:v>36154</c:v>
                </c:pt>
                <c:pt idx="6844">
                  <c:v>36155</c:v>
                </c:pt>
                <c:pt idx="6845">
                  <c:v>36156</c:v>
                </c:pt>
                <c:pt idx="6846">
                  <c:v>36157</c:v>
                </c:pt>
                <c:pt idx="6847">
                  <c:v>36158</c:v>
                </c:pt>
                <c:pt idx="6848">
                  <c:v>36159</c:v>
                </c:pt>
                <c:pt idx="6849">
                  <c:v>36160</c:v>
                </c:pt>
                <c:pt idx="6850">
                  <c:v>36161</c:v>
                </c:pt>
                <c:pt idx="6851">
                  <c:v>36162</c:v>
                </c:pt>
                <c:pt idx="6852">
                  <c:v>36163</c:v>
                </c:pt>
                <c:pt idx="6853">
                  <c:v>36164</c:v>
                </c:pt>
                <c:pt idx="6854">
                  <c:v>36165</c:v>
                </c:pt>
                <c:pt idx="6855">
                  <c:v>36166</c:v>
                </c:pt>
                <c:pt idx="6856">
                  <c:v>36167</c:v>
                </c:pt>
                <c:pt idx="6857">
                  <c:v>36168</c:v>
                </c:pt>
                <c:pt idx="6858">
                  <c:v>36169</c:v>
                </c:pt>
                <c:pt idx="6859">
                  <c:v>36170</c:v>
                </c:pt>
                <c:pt idx="6860">
                  <c:v>36171</c:v>
                </c:pt>
                <c:pt idx="6861">
                  <c:v>36172</c:v>
                </c:pt>
                <c:pt idx="6862">
                  <c:v>36173</c:v>
                </c:pt>
                <c:pt idx="6863">
                  <c:v>36174</c:v>
                </c:pt>
                <c:pt idx="6864">
                  <c:v>36175</c:v>
                </c:pt>
                <c:pt idx="6865">
                  <c:v>36176</c:v>
                </c:pt>
                <c:pt idx="6866">
                  <c:v>36177</c:v>
                </c:pt>
                <c:pt idx="6867">
                  <c:v>36178</c:v>
                </c:pt>
                <c:pt idx="6868">
                  <c:v>36179</c:v>
                </c:pt>
                <c:pt idx="6869">
                  <c:v>36180</c:v>
                </c:pt>
                <c:pt idx="6870">
                  <c:v>36181</c:v>
                </c:pt>
                <c:pt idx="6871">
                  <c:v>36182</c:v>
                </c:pt>
                <c:pt idx="6872">
                  <c:v>36183</c:v>
                </c:pt>
                <c:pt idx="6873">
                  <c:v>36184</c:v>
                </c:pt>
                <c:pt idx="6874">
                  <c:v>36185</c:v>
                </c:pt>
                <c:pt idx="6875">
                  <c:v>36186</c:v>
                </c:pt>
                <c:pt idx="6876">
                  <c:v>36187</c:v>
                </c:pt>
                <c:pt idx="6877">
                  <c:v>36188</c:v>
                </c:pt>
                <c:pt idx="6878">
                  <c:v>36189</c:v>
                </c:pt>
                <c:pt idx="6879">
                  <c:v>36190</c:v>
                </c:pt>
                <c:pt idx="6880">
                  <c:v>36191</c:v>
                </c:pt>
                <c:pt idx="6881">
                  <c:v>36192</c:v>
                </c:pt>
                <c:pt idx="6882">
                  <c:v>36193</c:v>
                </c:pt>
                <c:pt idx="6883">
                  <c:v>36194</c:v>
                </c:pt>
                <c:pt idx="6884">
                  <c:v>36195</c:v>
                </c:pt>
                <c:pt idx="6885">
                  <c:v>36196</c:v>
                </c:pt>
                <c:pt idx="6886">
                  <c:v>36197</c:v>
                </c:pt>
                <c:pt idx="6887">
                  <c:v>36198</c:v>
                </c:pt>
                <c:pt idx="6888">
                  <c:v>36199</c:v>
                </c:pt>
                <c:pt idx="6889">
                  <c:v>36200</c:v>
                </c:pt>
                <c:pt idx="6890">
                  <c:v>36201</c:v>
                </c:pt>
                <c:pt idx="6891">
                  <c:v>36202</c:v>
                </c:pt>
                <c:pt idx="6892">
                  <c:v>36203</c:v>
                </c:pt>
                <c:pt idx="6893">
                  <c:v>36204</c:v>
                </c:pt>
                <c:pt idx="6894">
                  <c:v>36205</c:v>
                </c:pt>
                <c:pt idx="6895">
                  <c:v>36206</c:v>
                </c:pt>
                <c:pt idx="6896">
                  <c:v>36207</c:v>
                </c:pt>
                <c:pt idx="6897">
                  <c:v>36208</c:v>
                </c:pt>
                <c:pt idx="6898">
                  <c:v>36209</c:v>
                </c:pt>
                <c:pt idx="6899">
                  <c:v>36210</c:v>
                </c:pt>
                <c:pt idx="6900">
                  <c:v>36211</c:v>
                </c:pt>
                <c:pt idx="6901">
                  <c:v>36212</c:v>
                </c:pt>
                <c:pt idx="6902">
                  <c:v>36213</c:v>
                </c:pt>
                <c:pt idx="6903">
                  <c:v>36214</c:v>
                </c:pt>
                <c:pt idx="6904">
                  <c:v>36215</c:v>
                </c:pt>
                <c:pt idx="6905">
                  <c:v>36216</c:v>
                </c:pt>
                <c:pt idx="6906">
                  <c:v>36217</c:v>
                </c:pt>
                <c:pt idx="6907">
                  <c:v>36218</c:v>
                </c:pt>
                <c:pt idx="6908">
                  <c:v>36219</c:v>
                </c:pt>
                <c:pt idx="6909">
                  <c:v>36220</c:v>
                </c:pt>
                <c:pt idx="6910">
                  <c:v>36221</c:v>
                </c:pt>
                <c:pt idx="6911">
                  <c:v>36222</c:v>
                </c:pt>
                <c:pt idx="6912">
                  <c:v>36223</c:v>
                </c:pt>
                <c:pt idx="6913">
                  <c:v>36224</c:v>
                </c:pt>
                <c:pt idx="6914">
                  <c:v>36225</c:v>
                </c:pt>
                <c:pt idx="6915">
                  <c:v>36226</c:v>
                </c:pt>
                <c:pt idx="6916">
                  <c:v>36227</c:v>
                </c:pt>
                <c:pt idx="6917">
                  <c:v>36228</c:v>
                </c:pt>
                <c:pt idx="6918">
                  <c:v>36229</c:v>
                </c:pt>
                <c:pt idx="6919">
                  <c:v>36230</c:v>
                </c:pt>
                <c:pt idx="6920">
                  <c:v>36231</c:v>
                </c:pt>
                <c:pt idx="6921">
                  <c:v>36232</c:v>
                </c:pt>
                <c:pt idx="6922">
                  <c:v>36233</c:v>
                </c:pt>
                <c:pt idx="6923">
                  <c:v>36234</c:v>
                </c:pt>
                <c:pt idx="6924">
                  <c:v>36235</c:v>
                </c:pt>
                <c:pt idx="6925">
                  <c:v>36236</c:v>
                </c:pt>
                <c:pt idx="6926">
                  <c:v>36237</c:v>
                </c:pt>
                <c:pt idx="6927">
                  <c:v>36238</c:v>
                </c:pt>
                <c:pt idx="6928">
                  <c:v>36239</c:v>
                </c:pt>
                <c:pt idx="6929">
                  <c:v>36240</c:v>
                </c:pt>
                <c:pt idx="6930">
                  <c:v>36241</c:v>
                </c:pt>
                <c:pt idx="6931">
                  <c:v>36242</c:v>
                </c:pt>
                <c:pt idx="6932">
                  <c:v>36243</c:v>
                </c:pt>
                <c:pt idx="6933">
                  <c:v>36244</c:v>
                </c:pt>
                <c:pt idx="6934">
                  <c:v>36245</c:v>
                </c:pt>
                <c:pt idx="6935">
                  <c:v>36246</c:v>
                </c:pt>
                <c:pt idx="6936">
                  <c:v>36247</c:v>
                </c:pt>
                <c:pt idx="6937">
                  <c:v>36248</c:v>
                </c:pt>
                <c:pt idx="6938">
                  <c:v>36249</c:v>
                </c:pt>
                <c:pt idx="6939">
                  <c:v>36250</c:v>
                </c:pt>
                <c:pt idx="6940">
                  <c:v>36251</c:v>
                </c:pt>
                <c:pt idx="6941">
                  <c:v>36252</c:v>
                </c:pt>
                <c:pt idx="6942">
                  <c:v>36253</c:v>
                </c:pt>
                <c:pt idx="6943">
                  <c:v>36254</c:v>
                </c:pt>
                <c:pt idx="6944">
                  <c:v>36255</c:v>
                </c:pt>
                <c:pt idx="6945">
                  <c:v>36256</c:v>
                </c:pt>
                <c:pt idx="6946">
                  <c:v>36257</c:v>
                </c:pt>
                <c:pt idx="6947">
                  <c:v>36258</c:v>
                </c:pt>
                <c:pt idx="6948">
                  <c:v>36259</c:v>
                </c:pt>
                <c:pt idx="6949">
                  <c:v>36260</c:v>
                </c:pt>
                <c:pt idx="6950">
                  <c:v>36261</c:v>
                </c:pt>
                <c:pt idx="6951">
                  <c:v>36262</c:v>
                </c:pt>
                <c:pt idx="6952">
                  <c:v>36263</c:v>
                </c:pt>
                <c:pt idx="6953">
                  <c:v>36264</c:v>
                </c:pt>
                <c:pt idx="6954">
                  <c:v>36265</c:v>
                </c:pt>
                <c:pt idx="6955">
                  <c:v>36266</c:v>
                </c:pt>
                <c:pt idx="6956">
                  <c:v>36267</c:v>
                </c:pt>
                <c:pt idx="6957">
                  <c:v>36268</c:v>
                </c:pt>
                <c:pt idx="6958">
                  <c:v>36269</c:v>
                </c:pt>
                <c:pt idx="6959">
                  <c:v>36270</c:v>
                </c:pt>
                <c:pt idx="6960">
                  <c:v>36271</c:v>
                </c:pt>
                <c:pt idx="6961">
                  <c:v>36272</c:v>
                </c:pt>
                <c:pt idx="6962">
                  <c:v>36273</c:v>
                </c:pt>
                <c:pt idx="6963">
                  <c:v>36274</c:v>
                </c:pt>
                <c:pt idx="6964">
                  <c:v>36275</c:v>
                </c:pt>
                <c:pt idx="6965">
                  <c:v>36276</c:v>
                </c:pt>
                <c:pt idx="6966">
                  <c:v>36277</c:v>
                </c:pt>
                <c:pt idx="6967">
                  <c:v>36278</c:v>
                </c:pt>
                <c:pt idx="6968">
                  <c:v>36279</c:v>
                </c:pt>
                <c:pt idx="6969">
                  <c:v>36280</c:v>
                </c:pt>
                <c:pt idx="6970">
                  <c:v>36281</c:v>
                </c:pt>
                <c:pt idx="6971">
                  <c:v>36282</c:v>
                </c:pt>
                <c:pt idx="6972">
                  <c:v>36283</c:v>
                </c:pt>
                <c:pt idx="6973">
                  <c:v>36284</c:v>
                </c:pt>
                <c:pt idx="6974">
                  <c:v>36285</c:v>
                </c:pt>
                <c:pt idx="6975">
                  <c:v>36286</c:v>
                </c:pt>
                <c:pt idx="6976">
                  <c:v>36287</c:v>
                </c:pt>
                <c:pt idx="6977">
                  <c:v>36288</c:v>
                </c:pt>
                <c:pt idx="6978">
                  <c:v>36289</c:v>
                </c:pt>
                <c:pt idx="6979">
                  <c:v>36290</c:v>
                </c:pt>
                <c:pt idx="6980">
                  <c:v>36291</c:v>
                </c:pt>
                <c:pt idx="6981">
                  <c:v>36292</c:v>
                </c:pt>
                <c:pt idx="6982">
                  <c:v>36293</c:v>
                </c:pt>
                <c:pt idx="6983">
                  <c:v>36294</c:v>
                </c:pt>
                <c:pt idx="6984">
                  <c:v>36295</c:v>
                </c:pt>
                <c:pt idx="6985">
                  <c:v>36296</c:v>
                </c:pt>
                <c:pt idx="6986">
                  <c:v>36297</c:v>
                </c:pt>
                <c:pt idx="6987">
                  <c:v>36298</c:v>
                </c:pt>
                <c:pt idx="6988">
                  <c:v>36299</c:v>
                </c:pt>
                <c:pt idx="6989">
                  <c:v>36300</c:v>
                </c:pt>
                <c:pt idx="6990">
                  <c:v>36301</c:v>
                </c:pt>
                <c:pt idx="6991">
                  <c:v>36302</c:v>
                </c:pt>
                <c:pt idx="6992">
                  <c:v>36303</c:v>
                </c:pt>
                <c:pt idx="6993">
                  <c:v>36304</c:v>
                </c:pt>
                <c:pt idx="6994">
                  <c:v>36305</c:v>
                </c:pt>
                <c:pt idx="6995">
                  <c:v>36306</c:v>
                </c:pt>
                <c:pt idx="6996">
                  <c:v>36307</c:v>
                </c:pt>
                <c:pt idx="6997">
                  <c:v>36308</c:v>
                </c:pt>
                <c:pt idx="6998">
                  <c:v>36309</c:v>
                </c:pt>
                <c:pt idx="6999">
                  <c:v>36310</c:v>
                </c:pt>
                <c:pt idx="7000">
                  <c:v>36311</c:v>
                </c:pt>
                <c:pt idx="7001">
                  <c:v>36312</c:v>
                </c:pt>
                <c:pt idx="7002">
                  <c:v>36313</c:v>
                </c:pt>
                <c:pt idx="7003">
                  <c:v>36314</c:v>
                </c:pt>
                <c:pt idx="7004">
                  <c:v>36315</c:v>
                </c:pt>
                <c:pt idx="7005">
                  <c:v>36316</c:v>
                </c:pt>
                <c:pt idx="7006">
                  <c:v>36317</c:v>
                </c:pt>
                <c:pt idx="7007">
                  <c:v>36318</c:v>
                </c:pt>
                <c:pt idx="7008">
                  <c:v>36319</c:v>
                </c:pt>
                <c:pt idx="7009">
                  <c:v>36320</c:v>
                </c:pt>
                <c:pt idx="7010">
                  <c:v>36321</c:v>
                </c:pt>
                <c:pt idx="7011">
                  <c:v>36322</c:v>
                </c:pt>
                <c:pt idx="7012">
                  <c:v>36323</c:v>
                </c:pt>
                <c:pt idx="7013">
                  <c:v>36324</c:v>
                </c:pt>
                <c:pt idx="7014">
                  <c:v>36325</c:v>
                </c:pt>
                <c:pt idx="7015">
                  <c:v>36326</c:v>
                </c:pt>
                <c:pt idx="7016">
                  <c:v>36327</c:v>
                </c:pt>
                <c:pt idx="7017">
                  <c:v>36328</c:v>
                </c:pt>
                <c:pt idx="7018">
                  <c:v>36329</c:v>
                </c:pt>
                <c:pt idx="7019">
                  <c:v>36330</c:v>
                </c:pt>
                <c:pt idx="7020">
                  <c:v>36331</c:v>
                </c:pt>
                <c:pt idx="7021">
                  <c:v>36332</c:v>
                </c:pt>
                <c:pt idx="7022">
                  <c:v>36333</c:v>
                </c:pt>
                <c:pt idx="7023">
                  <c:v>36334</c:v>
                </c:pt>
                <c:pt idx="7024">
                  <c:v>36335</c:v>
                </c:pt>
                <c:pt idx="7025">
                  <c:v>36336</c:v>
                </c:pt>
                <c:pt idx="7026">
                  <c:v>36337</c:v>
                </c:pt>
                <c:pt idx="7027">
                  <c:v>36338</c:v>
                </c:pt>
                <c:pt idx="7028">
                  <c:v>36339</c:v>
                </c:pt>
                <c:pt idx="7029">
                  <c:v>36340</c:v>
                </c:pt>
                <c:pt idx="7030">
                  <c:v>36341</c:v>
                </c:pt>
                <c:pt idx="7031">
                  <c:v>36342</c:v>
                </c:pt>
                <c:pt idx="7032">
                  <c:v>36343</c:v>
                </c:pt>
                <c:pt idx="7033">
                  <c:v>36344</c:v>
                </c:pt>
                <c:pt idx="7034">
                  <c:v>36345</c:v>
                </c:pt>
                <c:pt idx="7035">
                  <c:v>36346</c:v>
                </c:pt>
                <c:pt idx="7036">
                  <c:v>36347</c:v>
                </c:pt>
                <c:pt idx="7037">
                  <c:v>36348</c:v>
                </c:pt>
                <c:pt idx="7038">
                  <c:v>36349</c:v>
                </c:pt>
                <c:pt idx="7039">
                  <c:v>36350</c:v>
                </c:pt>
                <c:pt idx="7040">
                  <c:v>36351</c:v>
                </c:pt>
                <c:pt idx="7041">
                  <c:v>36352</c:v>
                </c:pt>
                <c:pt idx="7042">
                  <c:v>36353</c:v>
                </c:pt>
                <c:pt idx="7043">
                  <c:v>36354</c:v>
                </c:pt>
                <c:pt idx="7044">
                  <c:v>36355</c:v>
                </c:pt>
                <c:pt idx="7045">
                  <c:v>36356</c:v>
                </c:pt>
                <c:pt idx="7046">
                  <c:v>36357</c:v>
                </c:pt>
                <c:pt idx="7047">
                  <c:v>36358</c:v>
                </c:pt>
                <c:pt idx="7048">
                  <c:v>36359</c:v>
                </c:pt>
                <c:pt idx="7049">
                  <c:v>36360</c:v>
                </c:pt>
                <c:pt idx="7050">
                  <c:v>36361</c:v>
                </c:pt>
                <c:pt idx="7051">
                  <c:v>36362</c:v>
                </c:pt>
                <c:pt idx="7052">
                  <c:v>36363</c:v>
                </c:pt>
                <c:pt idx="7053">
                  <c:v>36364</c:v>
                </c:pt>
                <c:pt idx="7054">
                  <c:v>36365</c:v>
                </c:pt>
                <c:pt idx="7055">
                  <c:v>36366</c:v>
                </c:pt>
                <c:pt idx="7056">
                  <c:v>36367</c:v>
                </c:pt>
                <c:pt idx="7057">
                  <c:v>36368</c:v>
                </c:pt>
                <c:pt idx="7058">
                  <c:v>36369</c:v>
                </c:pt>
                <c:pt idx="7059">
                  <c:v>36370</c:v>
                </c:pt>
                <c:pt idx="7060">
                  <c:v>36371</c:v>
                </c:pt>
                <c:pt idx="7061">
                  <c:v>36372</c:v>
                </c:pt>
                <c:pt idx="7062">
                  <c:v>36373</c:v>
                </c:pt>
                <c:pt idx="7063">
                  <c:v>36374</c:v>
                </c:pt>
                <c:pt idx="7064">
                  <c:v>36375</c:v>
                </c:pt>
                <c:pt idx="7065">
                  <c:v>36376</c:v>
                </c:pt>
                <c:pt idx="7066">
                  <c:v>36377</c:v>
                </c:pt>
                <c:pt idx="7067">
                  <c:v>36378</c:v>
                </c:pt>
                <c:pt idx="7068">
                  <c:v>36379</c:v>
                </c:pt>
                <c:pt idx="7069">
                  <c:v>36380</c:v>
                </c:pt>
                <c:pt idx="7070">
                  <c:v>36381</c:v>
                </c:pt>
                <c:pt idx="7071">
                  <c:v>36382</c:v>
                </c:pt>
                <c:pt idx="7072">
                  <c:v>36383</c:v>
                </c:pt>
                <c:pt idx="7073">
                  <c:v>36384</c:v>
                </c:pt>
                <c:pt idx="7074">
                  <c:v>36385</c:v>
                </c:pt>
                <c:pt idx="7075">
                  <c:v>36386</c:v>
                </c:pt>
                <c:pt idx="7076">
                  <c:v>36387</c:v>
                </c:pt>
                <c:pt idx="7077">
                  <c:v>36388</c:v>
                </c:pt>
                <c:pt idx="7078">
                  <c:v>36389</c:v>
                </c:pt>
                <c:pt idx="7079">
                  <c:v>36390</c:v>
                </c:pt>
                <c:pt idx="7080">
                  <c:v>36391</c:v>
                </c:pt>
                <c:pt idx="7081">
                  <c:v>36392</c:v>
                </c:pt>
                <c:pt idx="7082">
                  <c:v>36393</c:v>
                </c:pt>
                <c:pt idx="7083">
                  <c:v>36394</c:v>
                </c:pt>
                <c:pt idx="7084">
                  <c:v>36395</c:v>
                </c:pt>
                <c:pt idx="7085">
                  <c:v>36396</c:v>
                </c:pt>
                <c:pt idx="7086">
                  <c:v>36397</c:v>
                </c:pt>
                <c:pt idx="7087">
                  <c:v>36398</c:v>
                </c:pt>
                <c:pt idx="7088">
                  <c:v>36399</c:v>
                </c:pt>
                <c:pt idx="7089">
                  <c:v>36400</c:v>
                </c:pt>
                <c:pt idx="7090">
                  <c:v>36401</c:v>
                </c:pt>
                <c:pt idx="7091">
                  <c:v>36402</c:v>
                </c:pt>
                <c:pt idx="7092">
                  <c:v>36403</c:v>
                </c:pt>
                <c:pt idx="7093">
                  <c:v>36404</c:v>
                </c:pt>
                <c:pt idx="7094">
                  <c:v>36405</c:v>
                </c:pt>
                <c:pt idx="7095">
                  <c:v>36406</c:v>
                </c:pt>
                <c:pt idx="7096">
                  <c:v>36407</c:v>
                </c:pt>
                <c:pt idx="7097">
                  <c:v>36408</c:v>
                </c:pt>
                <c:pt idx="7098">
                  <c:v>36409</c:v>
                </c:pt>
                <c:pt idx="7099">
                  <c:v>36410</c:v>
                </c:pt>
                <c:pt idx="7100">
                  <c:v>36411</c:v>
                </c:pt>
                <c:pt idx="7101">
                  <c:v>36412</c:v>
                </c:pt>
                <c:pt idx="7102">
                  <c:v>36413</c:v>
                </c:pt>
                <c:pt idx="7103">
                  <c:v>36414</c:v>
                </c:pt>
                <c:pt idx="7104">
                  <c:v>36415</c:v>
                </c:pt>
                <c:pt idx="7105">
                  <c:v>36416</c:v>
                </c:pt>
                <c:pt idx="7106">
                  <c:v>36417</c:v>
                </c:pt>
                <c:pt idx="7107">
                  <c:v>36418</c:v>
                </c:pt>
                <c:pt idx="7108">
                  <c:v>36419</c:v>
                </c:pt>
                <c:pt idx="7109">
                  <c:v>36420</c:v>
                </c:pt>
                <c:pt idx="7110">
                  <c:v>36421</c:v>
                </c:pt>
                <c:pt idx="7111">
                  <c:v>36422</c:v>
                </c:pt>
                <c:pt idx="7112">
                  <c:v>36423</c:v>
                </c:pt>
                <c:pt idx="7113">
                  <c:v>36424</c:v>
                </c:pt>
                <c:pt idx="7114">
                  <c:v>36425</c:v>
                </c:pt>
                <c:pt idx="7115">
                  <c:v>36426</c:v>
                </c:pt>
                <c:pt idx="7116">
                  <c:v>36427</c:v>
                </c:pt>
                <c:pt idx="7117">
                  <c:v>36428</c:v>
                </c:pt>
                <c:pt idx="7118">
                  <c:v>36429</c:v>
                </c:pt>
                <c:pt idx="7119">
                  <c:v>36430</c:v>
                </c:pt>
                <c:pt idx="7120">
                  <c:v>36431</c:v>
                </c:pt>
                <c:pt idx="7121">
                  <c:v>36432</c:v>
                </c:pt>
                <c:pt idx="7122">
                  <c:v>36433</c:v>
                </c:pt>
                <c:pt idx="7123">
                  <c:v>36434</c:v>
                </c:pt>
                <c:pt idx="7124">
                  <c:v>36435</c:v>
                </c:pt>
                <c:pt idx="7125">
                  <c:v>36436</c:v>
                </c:pt>
                <c:pt idx="7126">
                  <c:v>36437</c:v>
                </c:pt>
                <c:pt idx="7127">
                  <c:v>36438</c:v>
                </c:pt>
                <c:pt idx="7128">
                  <c:v>36439</c:v>
                </c:pt>
                <c:pt idx="7129">
                  <c:v>36440</c:v>
                </c:pt>
                <c:pt idx="7130">
                  <c:v>36441</c:v>
                </c:pt>
                <c:pt idx="7131">
                  <c:v>36442</c:v>
                </c:pt>
                <c:pt idx="7132">
                  <c:v>36443</c:v>
                </c:pt>
                <c:pt idx="7133">
                  <c:v>36444</c:v>
                </c:pt>
                <c:pt idx="7134">
                  <c:v>36445</c:v>
                </c:pt>
                <c:pt idx="7135">
                  <c:v>36446</c:v>
                </c:pt>
                <c:pt idx="7136">
                  <c:v>36447</c:v>
                </c:pt>
                <c:pt idx="7137">
                  <c:v>36448</c:v>
                </c:pt>
                <c:pt idx="7138">
                  <c:v>36449</c:v>
                </c:pt>
                <c:pt idx="7139">
                  <c:v>36450</c:v>
                </c:pt>
                <c:pt idx="7140">
                  <c:v>36451</c:v>
                </c:pt>
                <c:pt idx="7141">
                  <c:v>36452</c:v>
                </c:pt>
                <c:pt idx="7142">
                  <c:v>36453</c:v>
                </c:pt>
                <c:pt idx="7143">
                  <c:v>36454</c:v>
                </c:pt>
                <c:pt idx="7144">
                  <c:v>36455</c:v>
                </c:pt>
                <c:pt idx="7145">
                  <c:v>36456</c:v>
                </c:pt>
                <c:pt idx="7146">
                  <c:v>36457</c:v>
                </c:pt>
                <c:pt idx="7147">
                  <c:v>36458</c:v>
                </c:pt>
                <c:pt idx="7148">
                  <c:v>36459</c:v>
                </c:pt>
                <c:pt idx="7149">
                  <c:v>36460</c:v>
                </c:pt>
                <c:pt idx="7150">
                  <c:v>36461</c:v>
                </c:pt>
                <c:pt idx="7151">
                  <c:v>36462</c:v>
                </c:pt>
                <c:pt idx="7152">
                  <c:v>36463</c:v>
                </c:pt>
                <c:pt idx="7153">
                  <c:v>36464</c:v>
                </c:pt>
                <c:pt idx="7154">
                  <c:v>36465</c:v>
                </c:pt>
                <c:pt idx="7155">
                  <c:v>36466</c:v>
                </c:pt>
                <c:pt idx="7156">
                  <c:v>36467</c:v>
                </c:pt>
                <c:pt idx="7157">
                  <c:v>36468</c:v>
                </c:pt>
                <c:pt idx="7158">
                  <c:v>36469</c:v>
                </c:pt>
                <c:pt idx="7159">
                  <c:v>36470</c:v>
                </c:pt>
                <c:pt idx="7160">
                  <c:v>36471</c:v>
                </c:pt>
                <c:pt idx="7161">
                  <c:v>36472</c:v>
                </c:pt>
                <c:pt idx="7162">
                  <c:v>36473</c:v>
                </c:pt>
                <c:pt idx="7163">
                  <c:v>36474</c:v>
                </c:pt>
                <c:pt idx="7164">
                  <c:v>36475</c:v>
                </c:pt>
                <c:pt idx="7165">
                  <c:v>36476</c:v>
                </c:pt>
                <c:pt idx="7166">
                  <c:v>36477</c:v>
                </c:pt>
                <c:pt idx="7167">
                  <c:v>36478</c:v>
                </c:pt>
                <c:pt idx="7168">
                  <c:v>36479</c:v>
                </c:pt>
                <c:pt idx="7169">
                  <c:v>36480</c:v>
                </c:pt>
                <c:pt idx="7170">
                  <c:v>36481</c:v>
                </c:pt>
                <c:pt idx="7171">
                  <c:v>36482</c:v>
                </c:pt>
                <c:pt idx="7172">
                  <c:v>36483</c:v>
                </c:pt>
                <c:pt idx="7173">
                  <c:v>36484</c:v>
                </c:pt>
                <c:pt idx="7174">
                  <c:v>36485</c:v>
                </c:pt>
                <c:pt idx="7175">
                  <c:v>36486</c:v>
                </c:pt>
                <c:pt idx="7176">
                  <c:v>36487</c:v>
                </c:pt>
                <c:pt idx="7177">
                  <c:v>36488</c:v>
                </c:pt>
                <c:pt idx="7178">
                  <c:v>36489</c:v>
                </c:pt>
                <c:pt idx="7179">
                  <c:v>36490</c:v>
                </c:pt>
                <c:pt idx="7180">
                  <c:v>36491</c:v>
                </c:pt>
                <c:pt idx="7181">
                  <c:v>36492</c:v>
                </c:pt>
                <c:pt idx="7182">
                  <c:v>36493</c:v>
                </c:pt>
                <c:pt idx="7183">
                  <c:v>36494</c:v>
                </c:pt>
                <c:pt idx="7184">
                  <c:v>36495</c:v>
                </c:pt>
                <c:pt idx="7185">
                  <c:v>36496</c:v>
                </c:pt>
                <c:pt idx="7186">
                  <c:v>36497</c:v>
                </c:pt>
                <c:pt idx="7187">
                  <c:v>36498</c:v>
                </c:pt>
                <c:pt idx="7188">
                  <c:v>36499</c:v>
                </c:pt>
                <c:pt idx="7189">
                  <c:v>36500</c:v>
                </c:pt>
                <c:pt idx="7190">
                  <c:v>36501</c:v>
                </c:pt>
                <c:pt idx="7191">
                  <c:v>36502</c:v>
                </c:pt>
                <c:pt idx="7192">
                  <c:v>36503</c:v>
                </c:pt>
                <c:pt idx="7193">
                  <c:v>36504</c:v>
                </c:pt>
                <c:pt idx="7194">
                  <c:v>36505</c:v>
                </c:pt>
                <c:pt idx="7195">
                  <c:v>36506</c:v>
                </c:pt>
                <c:pt idx="7196">
                  <c:v>36507</c:v>
                </c:pt>
                <c:pt idx="7197">
                  <c:v>36508</c:v>
                </c:pt>
                <c:pt idx="7198">
                  <c:v>36509</c:v>
                </c:pt>
                <c:pt idx="7199">
                  <c:v>36510</c:v>
                </c:pt>
                <c:pt idx="7200">
                  <c:v>36511</c:v>
                </c:pt>
                <c:pt idx="7201">
                  <c:v>36512</c:v>
                </c:pt>
                <c:pt idx="7202">
                  <c:v>36513</c:v>
                </c:pt>
                <c:pt idx="7203">
                  <c:v>36514</c:v>
                </c:pt>
                <c:pt idx="7204">
                  <c:v>36515</c:v>
                </c:pt>
                <c:pt idx="7205">
                  <c:v>36516</c:v>
                </c:pt>
                <c:pt idx="7206">
                  <c:v>36517</c:v>
                </c:pt>
                <c:pt idx="7207">
                  <c:v>36518</c:v>
                </c:pt>
                <c:pt idx="7208">
                  <c:v>36519</c:v>
                </c:pt>
                <c:pt idx="7209">
                  <c:v>36520</c:v>
                </c:pt>
                <c:pt idx="7210">
                  <c:v>36521</c:v>
                </c:pt>
                <c:pt idx="7211">
                  <c:v>36522</c:v>
                </c:pt>
                <c:pt idx="7212">
                  <c:v>36523</c:v>
                </c:pt>
                <c:pt idx="7213">
                  <c:v>36524</c:v>
                </c:pt>
                <c:pt idx="7214">
                  <c:v>36525</c:v>
                </c:pt>
                <c:pt idx="7215">
                  <c:v>36526</c:v>
                </c:pt>
                <c:pt idx="7216">
                  <c:v>36527</c:v>
                </c:pt>
                <c:pt idx="7217">
                  <c:v>36528</c:v>
                </c:pt>
                <c:pt idx="7218">
                  <c:v>36529</c:v>
                </c:pt>
                <c:pt idx="7219">
                  <c:v>36530</c:v>
                </c:pt>
                <c:pt idx="7220">
                  <c:v>36531</c:v>
                </c:pt>
                <c:pt idx="7221">
                  <c:v>36532</c:v>
                </c:pt>
                <c:pt idx="7222">
                  <c:v>36533</c:v>
                </c:pt>
                <c:pt idx="7223">
                  <c:v>36534</c:v>
                </c:pt>
                <c:pt idx="7224">
                  <c:v>36535</c:v>
                </c:pt>
                <c:pt idx="7225">
                  <c:v>36536</c:v>
                </c:pt>
                <c:pt idx="7226">
                  <c:v>36537</c:v>
                </c:pt>
                <c:pt idx="7227">
                  <c:v>36538</c:v>
                </c:pt>
                <c:pt idx="7228">
                  <c:v>36539</c:v>
                </c:pt>
                <c:pt idx="7229">
                  <c:v>36540</c:v>
                </c:pt>
                <c:pt idx="7230">
                  <c:v>36541</c:v>
                </c:pt>
                <c:pt idx="7231">
                  <c:v>36542</c:v>
                </c:pt>
                <c:pt idx="7232">
                  <c:v>36543</c:v>
                </c:pt>
                <c:pt idx="7233">
                  <c:v>36544</c:v>
                </c:pt>
                <c:pt idx="7234">
                  <c:v>36545</c:v>
                </c:pt>
                <c:pt idx="7235">
                  <c:v>36546</c:v>
                </c:pt>
                <c:pt idx="7236">
                  <c:v>36547</c:v>
                </c:pt>
                <c:pt idx="7237">
                  <c:v>36548</c:v>
                </c:pt>
                <c:pt idx="7238">
                  <c:v>36549</c:v>
                </c:pt>
                <c:pt idx="7239">
                  <c:v>36550</c:v>
                </c:pt>
                <c:pt idx="7240">
                  <c:v>36551</c:v>
                </c:pt>
                <c:pt idx="7241">
                  <c:v>36552</c:v>
                </c:pt>
                <c:pt idx="7242">
                  <c:v>36553</c:v>
                </c:pt>
                <c:pt idx="7243">
                  <c:v>36554</c:v>
                </c:pt>
                <c:pt idx="7244">
                  <c:v>36555</c:v>
                </c:pt>
                <c:pt idx="7245">
                  <c:v>36556</c:v>
                </c:pt>
                <c:pt idx="7246">
                  <c:v>36557</c:v>
                </c:pt>
                <c:pt idx="7247">
                  <c:v>36558</c:v>
                </c:pt>
                <c:pt idx="7248">
                  <c:v>36559</c:v>
                </c:pt>
                <c:pt idx="7249">
                  <c:v>36560</c:v>
                </c:pt>
                <c:pt idx="7250">
                  <c:v>36561</c:v>
                </c:pt>
                <c:pt idx="7251">
                  <c:v>36562</c:v>
                </c:pt>
                <c:pt idx="7252">
                  <c:v>36563</c:v>
                </c:pt>
                <c:pt idx="7253">
                  <c:v>36564</c:v>
                </c:pt>
                <c:pt idx="7254">
                  <c:v>36565</c:v>
                </c:pt>
                <c:pt idx="7255">
                  <c:v>36566</c:v>
                </c:pt>
                <c:pt idx="7256">
                  <c:v>36567</c:v>
                </c:pt>
                <c:pt idx="7257">
                  <c:v>36568</c:v>
                </c:pt>
                <c:pt idx="7258">
                  <c:v>36569</c:v>
                </c:pt>
                <c:pt idx="7259">
                  <c:v>36570</c:v>
                </c:pt>
                <c:pt idx="7260">
                  <c:v>36571</c:v>
                </c:pt>
                <c:pt idx="7261">
                  <c:v>36572</c:v>
                </c:pt>
                <c:pt idx="7262">
                  <c:v>36573</c:v>
                </c:pt>
                <c:pt idx="7263">
                  <c:v>36574</c:v>
                </c:pt>
                <c:pt idx="7264">
                  <c:v>36575</c:v>
                </c:pt>
                <c:pt idx="7265">
                  <c:v>36576</c:v>
                </c:pt>
                <c:pt idx="7266">
                  <c:v>36577</c:v>
                </c:pt>
                <c:pt idx="7267">
                  <c:v>36578</c:v>
                </c:pt>
                <c:pt idx="7268">
                  <c:v>36579</c:v>
                </c:pt>
                <c:pt idx="7269">
                  <c:v>36580</c:v>
                </c:pt>
                <c:pt idx="7270">
                  <c:v>36581</c:v>
                </c:pt>
                <c:pt idx="7271">
                  <c:v>36582</c:v>
                </c:pt>
                <c:pt idx="7272">
                  <c:v>36583</c:v>
                </c:pt>
                <c:pt idx="7273">
                  <c:v>36584</c:v>
                </c:pt>
                <c:pt idx="7274">
                  <c:v>36585</c:v>
                </c:pt>
                <c:pt idx="7275">
                  <c:v>36586</c:v>
                </c:pt>
                <c:pt idx="7276">
                  <c:v>36587</c:v>
                </c:pt>
                <c:pt idx="7277">
                  <c:v>36588</c:v>
                </c:pt>
                <c:pt idx="7278">
                  <c:v>36589</c:v>
                </c:pt>
                <c:pt idx="7279">
                  <c:v>36590</c:v>
                </c:pt>
                <c:pt idx="7280">
                  <c:v>36591</c:v>
                </c:pt>
                <c:pt idx="7281">
                  <c:v>36592</c:v>
                </c:pt>
                <c:pt idx="7282">
                  <c:v>36593</c:v>
                </c:pt>
                <c:pt idx="7283">
                  <c:v>36594</c:v>
                </c:pt>
                <c:pt idx="7284">
                  <c:v>36595</c:v>
                </c:pt>
                <c:pt idx="7285">
                  <c:v>36596</c:v>
                </c:pt>
                <c:pt idx="7286">
                  <c:v>36597</c:v>
                </c:pt>
                <c:pt idx="7287">
                  <c:v>36598</c:v>
                </c:pt>
                <c:pt idx="7288">
                  <c:v>36599</c:v>
                </c:pt>
                <c:pt idx="7289">
                  <c:v>36600</c:v>
                </c:pt>
                <c:pt idx="7290">
                  <c:v>36601</c:v>
                </c:pt>
                <c:pt idx="7291">
                  <c:v>36602</c:v>
                </c:pt>
                <c:pt idx="7292">
                  <c:v>36603</c:v>
                </c:pt>
                <c:pt idx="7293">
                  <c:v>36604</c:v>
                </c:pt>
                <c:pt idx="7294">
                  <c:v>36605</c:v>
                </c:pt>
                <c:pt idx="7295">
                  <c:v>36606</c:v>
                </c:pt>
                <c:pt idx="7296">
                  <c:v>36607</c:v>
                </c:pt>
                <c:pt idx="7297">
                  <c:v>36608</c:v>
                </c:pt>
                <c:pt idx="7298">
                  <c:v>36609</c:v>
                </c:pt>
                <c:pt idx="7299">
                  <c:v>36610</c:v>
                </c:pt>
                <c:pt idx="7300">
                  <c:v>36611</c:v>
                </c:pt>
                <c:pt idx="7301">
                  <c:v>36612</c:v>
                </c:pt>
                <c:pt idx="7302">
                  <c:v>36613</c:v>
                </c:pt>
                <c:pt idx="7303">
                  <c:v>36614</c:v>
                </c:pt>
                <c:pt idx="7304">
                  <c:v>36615</c:v>
                </c:pt>
                <c:pt idx="7305">
                  <c:v>36616</c:v>
                </c:pt>
                <c:pt idx="7306">
                  <c:v>36617</c:v>
                </c:pt>
                <c:pt idx="7307">
                  <c:v>36618</c:v>
                </c:pt>
                <c:pt idx="7308">
                  <c:v>36619</c:v>
                </c:pt>
                <c:pt idx="7309">
                  <c:v>36620</c:v>
                </c:pt>
                <c:pt idx="7310">
                  <c:v>36621</c:v>
                </c:pt>
                <c:pt idx="7311">
                  <c:v>36622</c:v>
                </c:pt>
                <c:pt idx="7312">
                  <c:v>36623</c:v>
                </c:pt>
                <c:pt idx="7313">
                  <c:v>36624</c:v>
                </c:pt>
                <c:pt idx="7314">
                  <c:v>36625</c:v>
                </c:pt>
                <c:pt idx="7315">
                  <c:v>36626</c:v>
                </c:pt>
                <c:pt idx="7316">
                  <c:v>36627</c:v>
                </c:pt>
                <c:pt idx="7317">
                  <c:v>36628</c:v>
                </c:pt>
                <c:pt idx="7318">
                  <c:v>36629</c:v>
                </c:pt>
                <c:pt idx="7319">
                  <c:v>36630</c:v>
                </c:pt>
                <c:pt idx="7320">
                  <c:v>36631</c:v>
                </c:pt>
                <c:pt idx="7321">
                  <c:v>36632</c:v>
                </c:pt>
                <c:pt idx="7322">
                  <c:v>36633</c:v>
                </c:pt>
                <c:pt idx="7323">
                  <c:v>36634</c:v>
                </c:pt>
                <c:pt idx="7324">
                  <c:v>36635</c:v>
                </c:pt>
                <c:pt idx="7325">
                  <c:v>36636</c:v>
                </c:pt>
                <c:pt idx="7326">
                  <c:v>36637</c:v>
                </c:pt>
                <c:pt idx="7327">
                  <c:v>36638</c:v>
                </c:pt>
                <c:pt idx="7328">
                  <c:v>36639</c:v>
                </c:pt>
                <c:pt idx="7329">
                  <c:v>36640</c:v>
                </c:pt>
                <c:pt idx="7330">
                  <c:v>36641</c:v>
                </c:pt>
                <c:pt idx="7331">
                  <c:v>36642</c:v>
                </c:pt>
                <c:pt idx="7332">
                  <c:v>36643</c:v>
                </c:pt>
                <c:pt idx="7333">
                  <c:v>36644</c:v>
                </c:pt>
                <c:pt idx="7334">
                  <c:v>36645</c:v>
                </c:pt>
                <c:pt idx="7335">
                  <c:v>36646</c:v>
                </c:pt>
                <c:pt idx="7336">
                  <c:v>36647</c:v>
                </c:pt>
                <c:pt idx="7337">
                  <c:v>36648</c:v>
                </c:pt>
                <c:pt idx="7338">
                  <c:v>36649</c:v>
                </c:pt>
                <c:pt idx="7339">
                  <c:v>36650</c:v>
                </c:pt>
                <c:pt idx="7340">
                  <c:v>36651</c:v>
                </c:pt>
                <c:pt idx="7341">
                  <c:v>36652</c:v>
                </c:pt>
                <c:pt idx="7342">
                  <c:v>36653</c:v>
                </c:pt>
                <c:pt idx="7343">
                  <c:v>36654</c:v>
                </c:pt>
                <c:pt idx="7344">
                  <c:v>36655</c:v>
                </c:pt>
                <c:pt idx="7345">
                  <c:v>36656</c:v>
                </c:pt>
                <c:pt idx="7346">
                  <c:v>36657</c:v>
                </c:pt>
                <c:pt idx="7347">
                  <c:v>36658</c:v>
                </c:pt>
                <c:pt idx="7348">
                  <c:v>36659</c:v>
                </c:pt>
                <c:pt idx="7349">
                  <c:v>36660</c:v>
                </c:pt>
                <c:pt idx="7350">
                  <c:v>36661</c:v>
                </c:pt>
                <c:pt idx="7351">
                  <c:v>36662</c:v>
                </c:pt>
                <c:pt idx="7352">
                  <c:v>36663</c:v>
                </c:pt>
                <c:pt idx="7353">
                  <c:v>36664</c:v>
                </c:pt>
                <c:pt idx="7354">
                  <c:v>36665</c:v>
                </c:pt>
                <c:pt idx="7355">
                  <c:v>36666</c:v>
                </c:pt>
                <c:pt idx="7356">
                  <c:v>36667</c:v>
                </c:pt>
                <c:pt idx="7357">
                  <c:v>36668</c:v>
                </c:pt>
                <c:pt idx="7358">
                  <c:v>36669</c:v>
                </c:pt>
                <c:pt idx="7359">
                  <c:v>36670</c:v>
                </c:pt>
                <c:pt idx="7360">
                  <c:v>36671</c:v>
                </c:pt>
                <c:pt idx="7361">
                  <c:v>36672</c:v>
                </c:pt>
                <c:pt idx="7362">
                  <c:v>36673</c:v>
                </c:pt>
                <c:pt idx="7363">
                  <c:v>36674</c:v>
                </c:pt>
                <c:pt idx="7364">
                  <c:v>36675</c:v>
                </c:pt>
                <c:pt idx="7365">
                  <c:v>36676</c:v>
                </c:pt>
                <c:pt idx="7366">
                  <c:v>36677</c:v>
                </c:pt>
                <c:pt idx="7367">
                  <c:v>36678</c:v>
                </c:pt>
                <c:pt idx="7368">
                  <c:v>36679</c:v>
                </c:pt>
                <c:pt idx="7369">
                  <c:v>36680</c:v>
                </c:pt>
                <c:pt idx="7370">
                  <c:v>36681</c:v>
                </c:pt>
                <c:pt idx="7371">
                  <c:v>36682</c:v>
                </c:pt>
                <c:pt idx="7372">
                  <c:v>36683</c:v>
                </c:pt>
                <c:pt idx="7373">
                  <c:v>36684</c:v>
                </c:pt>
                <c:pt idx="7374">
                  <c:v>36685</c:v>
                </c:pt>
                <c:pt idx="7375">
                  <c:v>36686</c:v>
                </c:pt>
                <c:pt idx="7376">
                  <c:v>36687</c:v>
                </c:pt>
                <c:pt idx="7377">
                  <c:v>36688</c:v>
                </c:pt>
                <c:pt idx="7378">
                  <c:v>36689</c:v>
                </c:pt>
                <c:pt idx="7379">
                  <c:v>36690</c:v>
                </c:pt>
                <c:pt idx="7380">
                  <c:v>36691</c:v>
                </c:pt>
                <c:pt idx="7381">
                  <c:v>36692</c:v>
                </c:pt>
                <c:pt idx="7382">
                  <c:v>36693</c:v>
                </c:pt>
                <c:pt idx="7383">
                  <c:v>36694</c:v>
                </c:pt>
                <c:pt idx="7384">
                  <c:v>36695</c:v>
                </c:pt>
                <c:pt idx="7385">
                  <c:v>36696</c:v>
                </c:pt>
                <c:pt idx="7386">
                  <c:v>36697</c:v>
                </c:pt>
                <c:pt idx="7387">
                  <c:v>36698</c:v>
                </c:pt>
                <c:pt idx="7388">
                  <c:v>36699</c:v>
                </c:pt>
                <c:pt idx="7389">
                  <c:v>36700</c:v>
                </c:pt>
                <c:pt idx="7390">
                  <c:v>36701</c:v>
                </c:pt>
                <c:pt idx="7391">
                  <c:v>36702</c:v>
                </c:pt>
                <c:pt idx="7392">
                  <c:v>36703</c:v>
                </c:pt>
                <c:pt idx="7393">
                  <c:v>36704</c:v>
                </c:pt>
                <c:pt idx="7394">
                  <c:v>36705</c:v>
                </c:pt>
                <c:pt idx="7395">
                  <c:v>36706</c:v>
                </c:pt>
                <c:pt idx="7396">
                  <c:v>36707</c:v>
                </c:pt>
                <c:pt idx="7397">
                  <c:v>36708</c:v>
                </c:pt>
                <c:pt idx="7398">
                  <c:v>36709</c:v>
                </c:pt>
                <c:pt idx="7399">
                  <c:v>36710</c:v>
                </c:pt>
                <c:pt idx="7400">
                  <c:v>36711</c:v>
                </c:pt>
                <c:pt idx="7401">
                  <c:v>36712</c:v>
                </c:pt>
                <c:pt idx="7402">
                  <c:v>36713</c:v>
                </c:pt>
                <c:pt idx="7403">
                  <c:v>36714</c:v>
                </c:pt>
                <c:pt idx="7404">
                  <c:v>36715</c:v>
                </c:pt>
                <c:pt idx="7405">
                  <c:v>36716</c:v>
                </c:pt>
                <c:pt idx="7406">
                  <c:v>36717</c:v>
                </c:pt>
                <c:pt idx="7407">
                  <c:v>36718</c:v>
                </c:pt>
                <c:pt idx="7408">
                  <c:v>36719</c:v>
                </c:pt>
                <c:pt idx="7409">
                  <c:v>36720</c:v>
                </c:pt>
                <c:pt idx="7410">
                  <c:v>36721</c:v>
                </c:pt>
                <c:pt idx="7411">
                  <c:v>36722</c:v>
                </c:pt>
                <c:pt idx="7412">
                  <c:v>36723</c:v>
                </c:pt>
                <c:pt idx="7413">
                  <c:v>36724</c:v>
                </c:pt>
                <c:pt idx="7414">
                  <c:v>36725</c:v>
                </c:pt>
                <c:pt idx="7415">
                  <c:v>36726</c:v>
                </c:pt>
                <c:pt idx="7416">
                  <c:v>36727</c:v>
                </c:pt>
                <c:pt idx="7417">
                  <c:v>36728</c:v>
                </c:pt>
                <c:pt idx="7418">
                  <c:v>36729</c:v>
                </c:pt>
                <c:pt idx="7419">
                  <c:v>36730</c:v>
                </c:pt>
                <c:pt idx="7420">
                  <c:v>36731</c:v>
                </c:pt>
                <c:pt idx="7421">
                  <c:v>36732</c:v>
                </c:pt>
                <c:pt idx="7422">
                  <c:v>36733</c:v>
                </c:pt>
                <c:pt idx="7423">
                  <c:v>36734</c:v>
                </c:pt>
                <c:pt idx="7424">
                  <c:v>36735</c:v>
                </c:pt>
                <c:pt idx="7425">
                  <c:v>36736</c:v>
                </c:pt>
                <c:pt idx="7426">
                  <c:v>36737</c:v>
                </c:pt>
                <c:pt idx="7427">
                  <c:v>36738</c:v>
                </c:pt>
                <c:pt idx="7428">
                  <c:v>36739</c:v>
                </c:pt>
                <c:pt idx="7429">
                  <c:v>36740</c:v>
                </c:pt>
                <c:pt idx="7430">
                  <c:v>36741</c:v>
                </c:pt>
                <c:pt idx="7431">
                  <c:v>36742</c:v>
                </c:pt>
                <c:pt idx="7432">
                  <c:v>36743</c:v>
                </c:pt>
                <c:pt idx="7433">
                  <c:v>36744</c:v>
                </c:pt>
                <c:pt idx="7434">
                  <c:v>36745</c:v>
                </c:pt>
                <c:pt idx="7435">
                  <c:v>36746</c:v>
                </c:pt>
                <c:pt idx="7436">
                  <c:v>36747</c:v>
                </c:pt>
                <c:pt idx="7437">
                  <c:v>36748</c:v>
                </c:pt>
                <c:pt idx="7438">
                  <c:v>36749</c:v>
                </c:pt>
                <c:pt idx="7439">
                  <c:v>36750</c:v>
                </c:pt>
                <c:pt idx="7440">
                  <c:v>36751</c:v>
                </c:pt>
                <c:pt idx="7441">
                  <c:v>36752</c:v>
                </c:pt>
                <c:pt idx="7442">
                  <c:v>36753</c:v>
                </c:pt>
                <c:pt idx="7443">
                  <c:v>36754</c:v>
                </c:pt>
                <c:pt idx="7444">
                  <c:v>36755</c:v>
                </c:pt>
                <c:pt idx="7445">
                  <c:v>36756</c:v>
                </c:pt>
                <c:pt idx="7446">
                  <c:v>36757</c:v>
                </c:pt>
                <c:pt idx="7447">
                  <c:v>36758</c:v>
                </c:pt>
                <c:pt idx="7448">
                  <c:v>36759</c:v>
                </c:pt>
                <c:pt idx="7449">
                  <c:v>36760</c:v>
                </c:pt>
                <c:pt idx="7450">
                  <c:v>36761</c:v>
                </c:pt>
                <c:pt idx="7451">
                  <c:v>36762</c:v>
                </c:pt>
                <c:pt idx="7452">
                  <c:v>36763</c:v>
                </c:pt>
                <c:pt idx="7453">
                  <c:v>36764</c:v>
                </c:pt>
                <c:pt idx="7454">
                  <c:v>36765</c:v>
                </c:pt>
                <c:pt idx="7455">
                  <c:v>36766</c:v>
                </c:pt>
                <c:pt idx="7456">
                  <c:v>36767</c:v>
                </c:pt>
                <c:pt idx="7457">
                  <c:v>36768</c:v>
                </c:pt>
                <c:pt idx="7458">
                  <c:v>36769</c:v>
                </c:pt>
                <c:pt idx="7459">
                  <c:v>36770</c:v>
                </c:pt>
                <c:pt idx="7460">
                  <c:v>36771</c:v>
                </c:pt>
                <c:pt idx="7461">
                  <c:v>36772</c:v>
                </c:pt>
                <c:pt idx="7462">
                  <c:v>36773</c:v>
                </c:pt>
                <c:pt idx="7463">
                  <c:v>36774</c:v>
                </c:pt>
                <c:pt idx="7464">
                  <c:v>36775</c:v>
                </c:pt>
                <c:pt idx="7465">
                  <c:v>36776</c:v>
                </c:pt>
                <c:pt idx="7466">
                  <c:v>36777</c:v>
                </c:pt>
                <c:pt idx="7467">
                  <c:v>36778</c:v>
                </c:pt>
                <c:pt idx="7468">
                  <c:v>36779</c:v>
                </c:pt>
                <c:pt idx="7469">
                  <c:v>36780</c:v>
                </c:pt>
                <c:pt idx="7470">
                  <c:v>36781</c:v>
                </c:pt>
                <c:pt idx="7471">
                  <c:v>36782</c:v>
                </c:pt>
                <c:pt idx="7472">
                  <c:v>36783</c:v>
                </c:pt>
                <c:pt idx="7473">
                  <c:v>36784</c:v>
                </c:pt>
                <c:pt idx="7474">
                  <c:v>36785</c:v>
                </c:pt>
                <c:pt idx="7475">
                  <c:v>36786</c:v>
                </c:pt>
                <c:pt idx="7476">
                  <c:v>36787</c:v>
                </c:pt>
                <c:pt idx="7477">
                  <c:v>36788</c:v>
                </c:pt>
                <c:pt idx="7478">
                  <c:v>36789</c:v>
                </c:pt>
                <c:pt idx="7479">
                  <c:v>36790</c:v>
                </c:pt>
                <c:pt idx="7480">
                  <c:v>36791</c:v>
                </c:pt>
                <c:pt idx="7481">
                  <c:v>36792</c:v>
                </c:pt>
                <c:pt idx="7482">
                  <c:v>36793</c:v>
                </c:pt>
                <c:pt idx="7483">
                  <c:v>36794</c:v>
                </c:pt>
                <c:pt idx="7484">
                  <c:v>36795</c:v>
                </c:pt>
                <c:pt idx="7485">
                  <c:v>36796</c:v>
                </c:pt>
                <c:pt idx="7486">
                  <c:v>36797</c:v>
                </c:pt>
                <c:pt idx="7487">
                  <c:v>36798</c:v>
                </c:pt>
                <c:pt idx="7488">
                  <c:v>36799</c:v>
                </c:pt>
                <c:pt idx="7489">
                  <c:v>36800</c:v>
                </c:pt>
                <c:pt idx="7490">
                  <c:v>36801</c:v>
                </c:pt>
                <c:pt idx="7491">
                  <c:v>36802</c:v>
                </c:pt>
                <c:pt idx="7492">
                  <c:v>36803</c:v>
                </c:pt>
                <c:pt idx="7493">
                  <c:v>36804</c:v>
                </c:pt>
                <c:pt idx="7494">
                  <c:v>36805</c:v>
                </c:pt>
                <c:pt idx="7495">
                  <c:v>36806</c:v>
                </c:pt>
                <c:pt idx="7496">
                  <c:v>36807</c:v>
                </c:pt>
                <c:pt idx="7497">
                  <c:v>36808</c:v>
                </c:pt>
                <c:pt idx="7498">
                  <c:v>36809</c:v>
                </c:pt>
                <c:pt idx="7499">
                  <c:v>36810</c:v>
                </c:pt>
                <c:pt idx="7500">
                  <c:v>36811</c:v>
                </c:pt>
                <c:pt idx="7501">
                  <c:v>36812</c:v>
                </c:pt>
                <c:pt idx="7502">
                  <c:v>36813</c:v>
                </c:pt>
                <c:pt idx="7503">
                  <c:v>36814</c:v>
                </c:pt>
                <c:pt idx="7504">
                  <c:v>36815</c:v>
                </c:pt>
                <c:pt idx="7505">
                  <c:v>36816</c:v>
                </c:pt>
                <c:pt idx="7506">
                  <c:v>36817</c:v>
                </c:pt>
                <c:pt idx="7507">
                  <c:v>36818</c:v>
                </c:pt>
                <c:pt idx="7508">
                  <c:v>36819</c:v>
                </c:pt>
                <c:pt idx="7509">
                  <c:v>36820</c:v>
                </c:pt>
                <c:pt idx="7510">
                  <c:v>36821</c:v>
                </c:pt>
                <c:pt idx="7511">
                  <c:v>36822</c:v>
                </c:pt>
                <c:pt idx="7512">
                  <c:v>36823</c:v>
                </c:pt>
                <c:pt idx="7513">
                  <c:v>36824</c:v>
                </c:pt>
                <c:pt idx="7514">
                  <c:v>36825</c:v>
                </c:pt>
                <c:pt idx="7515">
                  <c:v>36826</c:v>
                </c:pt>
                <c:pt idx="7516">
                  <c:v>36827</c:v>
                </c:pt>
                <c:pt idx="7517">
                  <c:v>36828</c:v>
                </c:pt>
                <c:pt idx="7518">
                  <c:v>36829</c:v>
                </c:pt>
                <c:pt idx="7519">
                  <c:v>36830</c:v>
                </c:pt>
                <c:pt idx="7520">
                  <c:v>36831</c:v>
                </c:pt>
                <c:pt idx="7521">
                  <c:v>36832</c:v>
                </c:pt>
                <c:pt idx="7522">
                  <c:v>36833</c:v>
                </c:pt>
                <c:pt idx="7523">
                  <c:v>36834</c:v>
                </c:pt>
                <c:pt idx="7524">
                  <c:v>36835</c:v>
                </c:pt>
                <c:pt idx="7525">
                  <c:v>36836</c:v>
                </c:pt>
                <c:pt idx="7526">
                  <c:v>36837</c:v>
                </c:pt>
                <c:pt idx="7527">
                  <c:v>36838</c:v>
                </c:pt>
                <c:pt idx="7528">
                  <c:v>36839</c:v>
                </c:pt>
                <c:pt idx="7529">
                  <c:v>36840</c:v>
                </c:pt>
                <c:pt idx="7530">
                  <c:v>36841</c:v>
                </c:pt>
                <c:pt idx="7531">
                  <c:v>36842</c:v>
                </c:pt>
                <c:pt idx="7532">
                  <c:v>36843</c:v>
                </c:pt>
                <c:pt idx="7533">
                  <c:v>36844</c:v>
                </c:pt>
                <c:pt idx="7534">
                  <c:v>36845</c:v>
                </c:pt>
                <c:pt idx="7535">
                  <c:v>36846</c:v>
                </c:pt>
                <c:pt idx="7536">
                  <c:v>36847</c:v>
                </c:pt>
                <c:pt idx="7537">
                  <c:v>36848</c:v>
                </c:pt>
                <c:pt idx="7538">
                  <c:v>36849</c:v>
                </c:pt>
                <c:pt idx="7539">
                  <c:v>36850</c:v>
                </c:pt>
                <c:pt idx="7540">
                  <c:v>36851</c:v>
                </c:pt>
                <c:pt idx="7541">
                  <c:v>36852</c:v>
                </c:pt>
                <c:pt idx="7542">
                  <c:v>36853</c:v>
                </c:pt>
                <c:pt idx="7543">
                  <c:v>36854</c:v>
                </c:pt>
                <c:pt idx="7544">
                  <c:v>36855</c:v>
                </c:pt>
                <c:pt idx="7545">
                  <c:v>36856</c:v>
                </c:pt>
                <c:pt idx="7546">
                  <c:v>36857</c:v>
                </c:pt>
                <c:pt idx="7547">
                  <c:v>36858</c:v>
                </c:pt>
                <c:pt idx="7548">
                  <c:v>36859</c:v>
                </c:pt>
                <c:pt idx="7549">
                  <c:v>36860</c:v>
                </c:pt>
                <c:pt idx="7550">
                  <c:v>36861</c:v>
                </c:pt>
                <c:pt idx="7551">
                  <c:v>36862</c:v>
                </c:pt>
                <c:pt idx="7552">
                  <c:v>36863</c:v>
                </c:pt>
                <c:pt idx="7553">
                  <c:v>36864</c:v>
                </c:pt>
                <c:pt idx="7554">
                  <c:v>36865</c:v>
                </c:pt>
                <c:pt idx="7555">
                  <c:v>36866</c:v>
                </c:pt>
                <c:pt idx="7556">
                  <c:v>36867</c:v>
                </c:pt>
                <c:pt idx="7557">
                  <c:v>36868</c:v>
                </c:pt>
                <c:pt idx="7558">
                  <c:v>36869</c:v>
                </c:pt>
                <c:pt idx="7559">
                  <c:v>36870</c:v>
                </c:pt>
                <c:pt idx="7560">
                  <c:v>36871</c:v>
                </c:pt>
                <c:pt idx="7561">
                  <c:v>36872</c:v>
                </c:pt>
                <c:pt idx="7562">
                  <c:v>36873</c:v>
                </c:pt>
                <c:pt idx="7563">
                  <c:v>36874</c:v>
                </c:pt>
                <c:pt idx="7564">
                  <c:v>36875</c:v>
                </c:pt>
                <c:pt idx="7565">
                  <c:v>36876</c:v>
                </c:pt>
                <c:pt idx="7566">
                  <c:v>36877</c:v>
                </c:pt>
                <c:pt idx="7567">
                  <c:v>36878</c:v>
                </c:pt>
                <c:pt idx="7568">
                  <c:v>36879</c:v>
                </c:pt>
                <c:pt idx="7569">
                  <c:v>36880</c:v>
                </c:pt>
                <c:pt idx="7570">
                  <c:v>36881</c:v>
                </c:pt>
                <c:pt idx="7571">
                  <c:v>36882</c:v>
                </c:pt>
                <c:pt idx="7572">
                  <c:v>36883</c:v>
                </c:pt>
                <c:pt idx="7573">
                  <c:v>36884</c:v>
                </c:pt>
                <c:pt idx="7574">
                  <c:v>36885</c:v>
                </c:pt>
                <c:pt idx="7575">
                  <c:v>36886</c:v>
                </c:pt>
                <c:pt idx="7576">
                  <c:v>36887</c:v>
                </c:pt>
                <c:pt idx="7577">
                  <c:v>36888</c:v>
                </c:pt>
                <c:pt idx="7578">
                  <c:v>36889</c:v>
                </c:pt>
                <c:pt idx="7579">
                  <c:v>36890</c:v>
                </c:pt>
                <c:pt idx="7580">
                  <c:v>36891</c:v>
                </c:pt>
                <c:pt idx="7581">
                  <c:v>36892</c:v>
                </c:pt>
                <c:pt idx="7582">
                  <c:v>36893</c:v>
                </c:pt>
                <c:pt idx="7583">
                  <c:v>36894</c:v>
                </c:pt>
                <c:pt idx="7584">
                  <c:v>36895</c:v>
                </c:pt>
                <c:pt idx="7585">
                  <c:v>36896</c:v>
                </c:pt>
                <c:pt idx="7586">
                  <c:v>36897</c:v>
                </c:pt>
                <c:pt idx="7587">
                  <c:v>36898</c:v>
                </c:pt>
                <c:pt idx="7588">
                  <c:v>36899</c:v>
                </c:pt>
                <c:pt idx="7589">
                  <c:v>36900</c:v>
                </c:pt>
                <c:pt idx="7590">
                  <c:v>36901</c:v>
                </c:pt>
                <c:pt idx="7591">
                  <c:v>36902</c:v>
                </c:pt>
                <c:pt idx="7592">
                  <c:v>36903</c:v>
                </c:pt>
                <c:pt idx="7593">
                  <c:v>36904</c:v>
                </c:pt>
                <c:pt idx="7594">
                  <c:v>36905</c:v>
                </c:pt>
                <c:pt idx="7595">
                  <c:v>36906</c:v>
                </c:pt>
                <c:pt idx="7596">
                  <c:v>36907</c:v>
                </c:pt>
                <c:pt idx="7597">
                  <c:v>36908</c:v>
                </c:pt>
                <c:pt idx="7598">
                  <c:v>36909</c:v>
                </c:pt>
                <c:pt idx="7599">
                  <c:v>36910</c:v>
                </c:pt>
                <c:pt idx="7600">
                  <c:v>36911</c:v>
                </c:pt>
                <c:pt idx="7601">
                  <c:v>36912</c:v>
                </c:pt>
                <c:pt idx="7602">
                  <c:v>36913</c:v>
                </c:pt>
                <c:pt idx="7603">
                  <c:v>36914</c:v>
                </c:pt>
                <c:pt idx="7604">
                  <c:v>36915</c:v>
                </c:pt>
                <c:pt idx="7605">
                  <c:v>36916</c:v>
                </c:pt>
                <c:pt idx="7606">
                  <c:v>36917</c:v>
                </c:pt>
                <c:pt idx="7607">
                  <c:v>36918</c:v>
                </c:pt>
                <c:pt idx="7608">
                  <c:v>36919</c:v>
                </c:pt>
                <c:pt idx="7609">
                  <c:v>36920</c:v>
                </c:pt>
                <c:pt idx="7610">
                  <c:v>36921</c:v>
                </c:pt>
                <c:pt idx="7611">
                  <c:v>36922</c:v>
                </c:pt>
                <c:pt idx="7612">
                  <c:v>36923</c:v>
                </c:pt>
                <c:pt idx="7613">
                  <c:v>36924</c:v>
                </c:pt>
                <c:pt idx="7614">
                  <c:v>36925</c:v>
                </c:pt>
                <c:pt idx="7615">
                  <c:v>36926</c:v>
                </c:pt>
                <c:pt idx="7616">
                  <c:v>36927</c:v>
                </c:pt>
                <c:pt idx="7617">
                  <c:v>36928</c:v>
                </c:pt>
                <c:pt idx="7618">
                  <c:v>36929</c:v>
                </c:pt>
                <c:pt idx="7619">
                  <c:v>36930</c:v>
                </c:pt>
                <c:pt idx="7620">
                  <c:v>36931</c:v>
                </c:pt>
                <c:pt idx="7621">
                  <c:v>36932</c:v>
                </c:pt>
                <c:pt idx="7622">
                  <c:v>36933</c:v>
                </c:pt>
                <c:pt idx="7623">
                  <c:v>36934</c:v>
                </c:pt>
                <c:pt idx="7624">
                  <c:v>36935</c:v>
                </c:pt>
                <c:pt idx="7625">
                  <c:v>36936</c:v>
                </c:pt>
                <c:pt idx="7626">
                  <c:v>36937</c:v>
                </c:pt>
                <c:pt idx="7627">
                  <c:v>36938</c:v>
                </c:pt>
                <c:pt idx="7628">
                  <c:v>36939</c:v>
                </c:pt>
                <c:pt idx="7629">
                  <c:v>36940</c:v>
                </c:pt>
                <c:pt idx="7630">
                  <c:v>36941</c:v>
                </c:pt>
                <c:pt idx="7631">
                  <c:v>36942</c:v>
                </c:pt>
                <c:pt idx="7632">
                  <c:v>36943</c:v>
                </c:pt>
                <c:pt idx="7633">
                  <c:v>36944</c:v>
                </c:pt>
                <c:pt idx="7634">
                  <c:v>36945</c:v>
                </c:pt>
                <c:pt idx="7635">
                  <c:v>36946</c:v>
                </c:pt>
                <c:pt idx="7636">
                  <c:v>36947</c:v>
                </c:pt>
                <c:pt idx="7637">
                  <c:v>36948</c:v>
                </c:pt>
                <c:pt idx="7638">
                  <c:v>36949</c:v>
                </c:pt>
                <c:pt idx="7639">
                  <c:v>36950</c:v>
                </c:pt>
                <c:pt idx="7640">
                  <c:v>36951</c:v>
                </c:pt>
                <c:pt idx="7641">
                  <c:v>36952</c:v>
                </c:pt>
                <c:pt idx="7642">
                  <c:v>36953</c:v>
                </c:pt>
                <c:pt idx="7643">
                  <c:v>36954</c:v>
                </c:pt>
                <c:pt idx="7644">
                  <c:v>36955</c:v>
                </c:pt>
                <c:pt idx="7645">
                  <c:v>36956</c:v>
                </c:pt>
                <c:pt idx="7646">
                  <c:v>36957</c:v>
                </c:pt>
                <c:pt idx="7647">
                  <c:v>36958</c:v>
                </c:pt>
                <c:pt idx="7648">
                  <c:v>36959</c:v>
                </c:pt>
                <c:pt idx="7649">
                  <c:v>36960</c:v>
                </c:pt>
                <c:pt idx="7650">
                  <c:v>36961</c:v>
                </c:pt>
                <c:pt idx="7651">
                  <c:v>36962</c:v>
                </c:pt>
                <c:pt idx="7652">
                  <c:v>36963</c:v>
                </c:pt>
                <c:pt idx="7653">
                  <c:v>36964</c:v>
                </c:pt>
                <c:pt idx="7654">
                  <c:v>36965</c:v>
                </c:pt>
                <c:pt idx="7655">
                  <c:v>36966</c:v>
                </c:pt>
                <c:pt idx="7656">
                  <c:v>36967</c:v>
                </c:pt>
                <c:pt idx="7657">
                  <c:v>36968</c:v>
                </c:pt>
                <c:pt idx="7658">
                  <c:v>36969</c:v>
                </c:pt>
                <c:pt idx="7659">
                  <c:v>36970</c:v>
                </c:pt>
                <c:pt idx="7660">
                  <c:v>36971</c:v>
                </c:pt>
                <c:pt idx="7661">
                  <c:v>36972</c:v>
                </c:pt>
                <c:pt idx="7662">
                  <c:v>36973</c:v>
                </c:pt>
                <c:pt idx="7663">
                  <c:v>36974</c:v>
                </c:pt>
                <c:pt idx="7664">
                  <c:v>36975</c:v>
                </c:pt>
                <c:pt idx="7665">
                  <c:v>36976</c:v>
                </c:pt>
                <c:pt idx="7666">
                  <c:v>36977</c:v>
                </c:pt>
                <c:pt idx="7667">
                  <c:v>36978</c:v>
                </c:pt>
                <c:pt idx="7668">
                  <c:v>36979</c:v>
                </c:pt>
                <c:pt idx="7669">
                  <c:v>36980</c:v>
                </c:pt>
                <c:pt idx="7670">
                  <c:v>36981</c:v>
                </c:pt>
                <c:pt idx="7671">
                  <c:v>36982</c:v>
                </c:pt>
                <c:pt idx="7672">
                  <c:v>36983</c:v>
                </c:pt>
                <c:pt idx="7673">
                  <c:v>36984</c:v>
                </c:pt>
                <c:pt idx="7674">
                  <c:v>36985</c:v>
                </c:pt>
                <c:pt idx="7675">
                  <c:v>36986</c:v>
                </c:pt>
                <c:pt idx="7676">
                  <c:v>36987</c:v>
                </c:pt>
                <c:pt idx="7677">
                  <c:v>36988</c:v>
                </c:pt>
                <c:pt idx="7678">
                  <c:v>36989</c:v>
                </c:pt>
                <c:pt idx="7679">
                  <c:v>36990</c:v>
                </c:pt>
                <c:pt idx="7680">
                  <c:v>36991</c:v>
                </c:pt>
                <c:pt idx="7681">
                  <c:v>36992</c:v>
                </c:pt>
                <c:pt idx="7682">
                  <c:v>36993</c:v>
                </c:pt>
                <c:pt idx="7683">
                  <c:v>36994</c:v>
                </c:pt>
                <c:pt idx="7684">
                  <c:v>36995</c:v>
                </c:pt>
                <c:pt idx="7685">
                  <c:v>36996</c:v>
                </c:pt>
                <c:pt idx="7686">
                  <c:v>36997</c:v>
                </c:pt>
                <c:pt idx="7687">
                  <c:v>36998</c:v>
                </c:pt>
                <c:pt idx="7688">
                  <c:v>36999</c:v>
                </c:pt>
                <c:pt idx="7689">
                  <c:v>37000</c:v>
                </c:pt>
                <c:pt idx="7690">
                  <c:v>37001</c:v>
                </c:pt>
                <c:pt idx="7691">
                  <c:v>37002</c:v>
                </c:pt>
                <c:pt idx="7692">
                  <c:v>37003</c:v>
                </c:pt>
                <c:pt idx="7693">
                  <c:v>37004</c:v>
                </c:pt>
                <c:pt idx="7694">
                  <c:v>37005</c:v>
                </c:pt>
                <c:pt idx="7695">
                  <c:v>37006</c:v>
                </c:pt>
                <c:pt idx="7696">
                  <c:v>37007</c:v>
                </c:pt>
                <c:pt idx="7697">
                  <c:v>37008</c:v>
                </c:pt>
                <c:pt idx="7698">
                  <c:v>37009</c:v>
                </c:pt>
                <c:pt idx="7699">
                  <c:v>37010</c:v>
                </c:pt>
                <c:pt idx="7700">
                  <c:v>37011</c:v>
                </c:pt>
                <c:pt idx="7701">
                  <c:v>37012</c:v>
                </c:pt>
                <c:pt idx="7702">
                  <c:v>37013</c:v>
                </c:pt>
                <c:pt idx="7703">
                  <c:v>37014</c:v>
                </c:pt>
                <c:pt idx="7704">
                  <c:v>37015</c:v>
                </c:pt>
                <c:pt idx="7705">
                  <c:v>37016</c:v>
                </c:pt>
                <c:pt idx="7706">
                  <c:v>37017</c:v>
                </c:pt>
                <c:pt idx="7707">
                  <c:v>37018</c:v>
                </c:pt>
                <c:pt idx="7708">
                  <c:v>37019</c:v>
                </c:pt>
                <c:pt idx="7709">
                  <c:v>37020</c:v>
                </c:pt>
                <c:pt idx="7710">
                  <c:v>37021</c:v>
                </c:pt>
                <c:pt idx="7711">
                  <c:v>37022</c:v>
                </c:pt>
                <c:pt idx="7712">
                  <c:v>37023</c:v>
                </c:pt>
                <c:pt idx="7713">
                  <c:v>37024</c:v>
                </c:pt>
                <c:pt idx="7714">
                  <c:v>37025</c:v>
                </c:pt>
                <c:pt idx="7715">
                  <c:v>37026</c:v>
                </c:pt>
                <c:pt idx="7716">
                  <c:v>37027</c:v>
                </c:pt>
                <c:pt idx="7717">
                  <c:v>37028</c:v>
                </c:pt>
                <c:pt idx="7718">
                  <c:v>37029</c:v>
                </c:pt>
                <c:pt idx="7719">
                  <c:v>37030</c:v>
                </c:pt>
                <c:pt idx="7720">
                  <c:v>37031</c:v>
                </c:pt>
                <c:pt idx="7721">
                  <c:v>37032</c:v>
                </c:pt>
                <c:pt idx="7722">
                  <c:v>37033</c:v>
                </c:pt>
                <c:pt idx="7723">
                  <c:v>37034</c:v>
                </c:pt>
                <c:pt idx="7724">
                  <c:v>37035</c:v>
                </c:pt>
                <c:pt idx="7725">
                  <c:v>37036</c:v>
                </c:pt>
                <c:pt idx="7726">
                  <c:v>37037</c:v>
                </c:pt>
                <c:pt idx="7727">
                  <c:v>37038</c:v>
                </c:pt>
                <c:pt idx="7728">
                  <c:v>37039</c:v>
                </c:pt>
                <c:pt idx="7729">
                  <c:v>37040</c:v>
                </c:pt>
                <c:pt idx="7730">
                  <c:v>37041</c:v>
                </c:pt>
                <c:pt idx="7731">
                  <c:v>37042</c:v>
                </c:pt>
                <c:pt idx="7732">
                  <c:v>37043</c:v>
                </c:pt>
                <c:pt idx="7733">
                  <c:v>37044</c:v>
                </c:pt>
                <c:pt idx="7734">
                  <c:v>37045</c:v>
                </c:pt>
                <c:pt idx="7735">
                  <c:v>37046</c:v>
                </c:pt>
                <c:pt idx="7736">
                  <c:v>37047</c:v>
                </c:pt>
                <c:pt idx="7737">
                  <c:v>37048</c:v>
                </c:pt>
                <c:pt idx="7738">
                  <c:v>37049</c:v>
                </c:pt>
                <c:pt idx="7739">
                  <c:v>37050</c:v>
                </c:pt>
                <c:pt idx="7740">
                  <c:v>37051</c:v>
                </c:pt>
                <c:pt idx="7741">
                  <c:v>37052</c:v>
                </c:pt>
                <c:pt idx="7742">
                  <c:v>37053</c:v>
                </c:pt>
                <c:pt idx="7743">
                  <c:v>37054</c:v>
                </c:pt>
                <c:pt idx="7744">
                  <c:v>37055</c:v>
                </c:pt>
                <c:pt idx="7745">
                  <c:v>37056</c:v>
                </c:pt>
                <c:pt idx="7746">
                  <c:v>37057</c:v>
                </c:pt>
                <c:pt idx="7747">
                  <c:v>37058</c:v>
                </c:pt>
                <c:pt idx="7748">
                  <c:v>37059</c:v>
                </c:pt>
                <c:pt idx="7749">
                  <c:v>37060</c:v>
                </c:pt>
                <c:pt idx="7750">
                  <c:v>37061</c:v>
                </c:pt>
                <c:pt idx="7751">
                  <c:v>37062</c:v>
                </c:pt>
                <c:pt idx="7752">
                  <c:v>37063</c:v>
                </c:pt>
                <c:pt idx="7753">
                  <c:v>37064</c:v>
                </c:pt>
                <c:pt idx="7754">
                  <c:v>37065</c:v>
                </c:pt>
                <c:pt idx="7755">
                  <c:v>37066</c:v>
                </c:pt>
                <c:pt idx="7756">
                  <c:v>37067</c:v>
                </c:pt>
                <c:pt idx="7757">
                  <c:v>37068</c:v>
                </c:pt>
                <c:pt idx="7758">
                  <c:v>37069</c:v>
                </c:pt>
                <c:pt idx="7759">
                  <c:v>37070</c:v>
                </c:pt>
                <c:pt idx="7760">
                  <c:v>37071</c:v>
                </c:pt>
                <c:pt idx="7761">
                  <c:v>37072</c:v>
                </c:pt>
                <c:pt idx="7762">
                  <c:v>37073</c:v>
                </c:pt>
                <c:pt idx="7763">
                  <c:v>37074</c:v>
                </c:pt>
                <c:pt idx="7764">
                  <c:v>37075</c:v>
                </c:pt>
                <c:pt idx="7765">
                  <c:v>37076</c:v>
                </c:pt>
                <c:pt idx="7766">
                  <c:v>37077</c:v>
                </c:pt>
                <c:pt idx="7767">
                  <c:v>37078</c:v>
                </c:pt>
                <c:pt idx="7768">
                  <c:v>37079</c:v>
                </c:pt>
                <c:pt idx="7769">
                  <c:v>37080</c:v>
                </c:pt>
                <c:pt idx="7770">
                  <c:v>37081</c:v>
                </c:pt>
                <c:pt idx="7771">
                  <c:v>37082</c:v>
                </c:pt>
                <c:pt idx="7772">
                  <c:v>37083</c:v>
                </c:pt>
                <c:pt idx="7773">
                  <c:v>37084</c:v>
                </c:pt>
                <c:pt idx="7774">
                  <c:v>37085</c:v>
                </c:pt>
                <c:pt idx="7775">
                  <c:v>37086</c:v>
                </c:pt>
                <c:pt idx="7776">
                  <c:v>37087</c:v>
                </c:pt>
                <c:pt idx="7777">
                  <c:v>37088</c:v>
                </c:pt>
                <c:pt idx="7778">
                  <c:v>37089</c:v>
                </c:pt>
                <c:pt idx="7779">
                  <c:v>37090</c:v>
                </c:pt>
                <c:pt idx="7780">
                  <c:v>37091</c:v>
                </c:pt>
                <c:pt idx="7781">
                  <c:v>37092</c:v>
                </c:pt>
                <c:pt idx="7782">
                  <c:v>37093</c:v>
                </c:pt>
                <c:pt idx="7783">
                  <c:v>37094</c:v>
                </c:pt>
                <c:pt idx="7784">
                  <c:v>37095</c:v>
                </c:pt>
                <c:pt idx="7785">
                  <c:v>37096</c:v>
                </c:pt>
                <c:pt idx="7786">
                  <c:v>37097</c:v>
                </c:pt>
                <c:pt idx="7787">
                  <c:v>37098</c:v>
                </c:pt>
                <c:pt idx="7788">
                  <c:v>37099</c:v>
                </c:pt>
                <c:pt idx="7789">
                  <c:v>37100</c:v>
                </c:pt>
                <c:pt idx="7790">
                  <c:v>37101</c:v>
                </c:pt>
                <c:pt idx="7791">
                  <c:v>37102</c:v>
                </c:pt>
                <c:pt idx="7792">
                  <c:v>37103</c:v>
                </c:pt>
                <c:pt idx="7793">
                  <c:v>37104</c:v>
                </c:pt>
                <c:pt idx="7794">
                  <c:v>37105</c:v>
                </c:pt>
                <c:pt idx="7795">
                  <c:v>37106</c:v>
                </c:pt>
                <c:pt idx="7796">
                  <c:v>37107</c:v>
                </c:pt>
                <c:pt idx="7797">
                  <c:v>37108</c:v>
                </c:pt>
                <c:pt idx="7798">
                  <c:v>37109</c:v>
                </c:pt>
                <c:pt idx="7799">
                  <c:v>37110</c:v>
                </c:pt>
                <c:pt idx="7800">
                  <c:v>37111</c:v>
                </c:pt>
                <c:pt idx="7801">
                  <c:v>37112</c:v>
                </c:pt>
                <c:pt idx="7802">
                  <c:v>37113</c:v>
                </c:pt>
                <c:pt idx="7803">
                  <c:v>37114</c:v>
                </c:pt>
                <c:pt idx="7804">
                  <c:v>37115</c:v>
                </c:pt>
                <c:pt idx="7805">
                  <c:v>37116</c:v>
                </c:pt>
                <c:pt idx="7806">
                  <c:v>37117</c:v>
                </c:pt>
                <c:pt idx="7807">
                  <c:v>37118</c:v>
                </c:pt>
                <c:pt idx="7808">
                  <c:v>37119</c:v>
                </c:pt>
                <c:pt idx="7809">
                  <c:v>37120</c:v>
                </c:pt>
                <c:pt idx="7810">
                  <c:v>37121</c:v>
                </c:pt>
                <c:pt idx="7811">
                  <c:v>37122</c:v>
                </c:pt>
                <c:pt idx="7812">
                  <c:v>37123</c:v>
                </c:pt>
                <c:pt idx="7813">
                  <c:v>37124</c:v>
                </c:pt>
                <c:pt idx="7814">
                  <c:v>37125</c:v>
                </c:pt>
                <c:pt idx="7815">
                  <c:v>37126</c:v>
                </c:pt>
                <c:pt idx="7816">
                  <c:v>37127</c:v>
                </c:pt>
                <c:pt idx="7817">
                  <c:v>37128</c:v>
                </c:pt>
                <c:pt idx="7818">
                  <c:v>37129</c:v>
                </c:pt>
                <c:pt idx="7819">
                  <c:v>37130</c:v>
                </c:pt>
                <c:pt idx="7820">
                  <c:v>37131</c:v>
                </c:pt>
                <c:pt idx="7821">
                  <c:v>37132</c:v>
                </c:pt>
                <c:pt idx="7822">
                  <c:v>37133</c:v>
                </c:pt>
                <c:pt idx="7823">
                  <c:v>37134</c:v>
                </c:pt>
                <c:pt idx="7824">
                  <c:v>37135</c:v>
                </c:pt>
                <c:pt idx="7825">
                  <c:v>37136</c:v>
                </c:pt>
                <c:pt idx="7826">
                  <c:v>37137</c:v>
                </c:pt>
                <c:pt idx="7827">
                  <c:v>37138</c:v>
                </c:pt>
                <c:pt idx="7828">
                  <c:v>37139</c:v>
                </c:pt>
                <c:pt idx="7829">
                  <c:v>37140</c:v>
                </c:pt>
                <c:pt idx="7830">
                  <c:v>37141</c:v>
                </c:pt>
                <c:pt idx="7831">
                  <c:v>37142</c:v>
                </c:pt>
                <c:pt idx="7832">
                  <c:v>37143</c:v>
                </c:pt>
                <c:pt idx="7833">
                  <c:v>37144</c:v>
                </c:pt>
                <c:pt idx="7834">
                  <c:v>37145</c:v>
                </c:pt>
                <c:pt idx="7835">
                  <c:v>37146</c:v>
                </c:pt>
                <c:pt idx="7836">
                  <c:v>37147</c:v>
                </c:pt>
                <c:pt idx="7837">
                  <c:v>37148</c:v>
                </c:pt>
                <c:pt idx="7838">
                  <c:v>37149</c:v>
                </c:pt>
                <c:pt idx="7839">
                  <c:v>37150</c:v>
                </c:pt>
                <c:pt idx="7840">
                  <c:v>37151</c:v>
                </c:pt>
                <c:pt idx="7841">
                  <c:v>37152</c:v>
                </c:pt>
                <c:pt idx="7842">
                  <c:v>37153</c:v>
                </c:pt>
                <c:pt idx="7843">
                  <c:v>37154</c:v>
                </c:pt>
                <c:pt idx="7844">
                  <c:v>37155</c:v>
                </c:pt>
                <c:pt idx="7845">
                  <c:v>37156</c:v>
                </c:pt>
                <c:pt idx="7846">
                  <c:v>37157</c:v>
                </c:pt>
                <c:pt idx="7847">
                  <c:v>37158</c:v>
                </c:pt>
                <c:pt idx="7848">
                  <c:v>37159</c:v>
                </c:pt>
                <c:pt idx="7849">
                  <c:v>37160</c:v>
                </c:pt>
                <c:pt idx="7850">
                  <c:v>37161</c:v>
                </c:pt>
                <c:pt idx="7851">
                  <c:v>37162</c:v>
                </c:pt>
                <c:pt idx="7852">
                  <c:v>37163</c:v>
                </c:pt>
                <c:pt idx="7853">
                  <c:v>37164</c:v>
                </c:pt>
                <c:pt idx="7854">
                  <c:v>37165</c:v>
                </c:pt>
                <c:pt idx="7855">
                  <c:v>37166</c:v>
                </c:pt>
                <c:pt idx="7856">
                  <c:v>37167</c:v>
                </c:pt>
                <c:pt idx="7857">
                  <c:v>37168</c:v>
                </c:pt>
                <c:pt idx="7858">
                  <c:v>37169</c:v>
                </c:pt>
                <c:pt idx="7859">
                  <c:v>37170</c:v>
                </c:pt>
                <c:pt idx="7860">
                  <c:v>37171</c:v>
                </c:pt>
                <c:pt idx="7861">
                  <c:v>37172</c:v>
                </c:pt>
                <c:pt idx="7862">
                  <c:v>37173</c:v>
                </c:pt>
                <c:pt idx="7863">
                  <c:v>37174</c:v>
                </c:pt>
                <c:pt idx="7864">
                  <c:v>37175</c:v>
                </c:pt>
                <c:pt idx="7865">
                  <c:v>37176</c:v>
                </c:pt>
                <c:pt idx="7866">
                  <c:v>37177</c:v>
                </c:pt>
                <c:pt idx="7867">
                  <c:v>37178</c:v>
                </c:pt>
                <c:pt idx="7868">
                  <c:v>37179</c:v>
                </c:pt>
                <c:pt idx="7869">
                  <c:v>37180</c:v>
                </c:pt>
                <c:pt idx="7870">
                  <c:v>37181</c:v>
                </c:pt>
                <c:pt idx="7871">
                  <c:v>37182</c:v>
                </c:pt>
                <c:pt idx="7872">
                  <c:v>37183</c:v>
                </c:pt>
                <c:pt idx="7873">
                  <c:v>37184</c:v>
                </c:pt>
                <c:pt idx="7874">
                  <c:v>37185</c:v>
                </c:pt>
                <c:pt idx="7875">
                  <c:v>37186</c:v>
                </c:pt>
                <c:pt idx="7876">
                  <c:v>37187</c:v>
                </c:pt>
                <c:pt idx="7877">
                  <c:v>37188</c:v>
                </c:pt>
                <c:pt idx="7878">
                  <c:v>37189</c:v>
                </c:pt>
                <c:pt idx="7879">
                  <c:v>37190</c:v>
                </c:pt>
                <c:pt idx="7880">
                  <c:v>37191</c:v>
                </c:pt>
                <c:pt idx="7881">
                  <c:v>37192</c:v>
                </c:pt>
                <c:pt idx="7882">
                  <c:v>37193</c:v>
                </c:pt>
                <c:pt idx="7883">
                  <c:v>37194</c:v>
                </c:pt>
                <c:pt idx="7884">
                  <c:v>37195</c:v>
                </c:pt>
                <c:pt idx="7885">
                  <c:v>37196</c:v>
                </c:pt>
                <c:pt idx="7886">
                  <c:v>37197</c:v>
                </c:pt>
                <c:pt idx="7887">
                  <c:v>37198</c:v>
                </c:pt>
                <c:pt idx="7888">
                  <c:v>37199</c:v>
                </c:pt>
                <c:pt idx="7889">
                  <c:v>37200</c:v>
                </c:pt>
                <c:pt idx="7890">
                  <c:v>37201</c:v>
                </c:pt>
                <c:pt idx="7891">
                  <c:v>37202</c:v>
                </c:pt>
                <c:pt idx="7892">
                  <c:v>37203</c:v>
                </c:pt>
                <c:pt idx="7893">
                  <c:v>37204</c:v>
                </c:pt>
                <c:pt idx="7894">
                  <c:v>37205</c:v>
                </c:pt>
                <c:pt idx="7895">
                  <c:v>37206</c:v>
                </c:pt>
                <c:pt idx="7896">
                  <c:v>37207</c:v>
                </c:pt>
                <c:pt idx="7897">
                  <c:v>37208</c:v>
                </c:pt>
                <c:pt idx="7898">
                  <c:v>37209</c:v>
                </c:pt>
                <c:pt idx="7899">
                  <c:v>37210</c:v>
                </c:pt>
                <c:pt idx="7900">
                  <c:v>37211</c:v>
                </c:pt>
                <c:pt idx="7901">
                  <c:v>37212</c:v>
                </c:pt>
                <c:pt idx="7902">
                  <c:v>37213</c:v>
                </c:pt>
                <c:pt idx="7903">
                  <c:v>37214</c:v>
                </c:pt>
                <c:pt idx="7904">
                  <c:v>37215</c:v>
                </c:pt>
                <c:pt idx="7905">
                  <c:v>37216</c:v>
                </c:pt>
                <c:pt idx="7906">
                  <c:v>37217</c:v>
                </c:pt>
                <c:pt idx="7907">
                  <c:v>37218</c:v>
                </c:pt>
                <c:pt idx="7908">
                  <c:v>37219</c:v>
                </c:pt>
                <c:pt idx="7909">
                  <c:v>37220</c:v>
                </c:pt>
                <c:pt idx="7910">
                  <c:v>37221</c:v>
                </c:pt>
                <c:pt idx="7911">
                  <c:v>37222</c:v>
                </c:pt>
                <c:pt idx="7912">
                  <c:v>37223</c:v>
                </c:pt>
                <c:pt idx="7913">
                  <c:v>37224</c:v>
                </c:pt>
                <c:pt idx="7914">
                  <c:v>37225</c:v>
                </c:pt>
                <c:pt idx="7915">
                  <c:v>37226</c:v>
                </c:pt>
                <c:pt idx="7916">
                  <c:v>37227</c:v>
                </c:pt>
                <c:pt idx="7917">
                  <c:v>37228</c:v>
                </c:pt>
                <c:pt idx="7918">
                  <c:v>37229</c:v>
                </c:pt>
                <c:pt idx="7919">
                  <c:v>37230</c:v>
                </c:pt>
                <c:pt idx="7920">
                  <c:v>37231</c:v>
                </c:pt>
                <c:pt idx="7921">
                  <c:v>37232</c:v>
                </c:pt>
                <c:pt idx="7922">
                  <c:v>37233</c:v>
                </c:pt>
                <c:pt idx="7923">
                  <c:v>37234</c:v>
                </c:pt>
                <c:pt idx="7924">
                  <c:v>37235</c:v>
                </c:pt>
                <c:pt idx="7925">
                  <c:v>37236</c:v>
                </c:pt>
                <c:pt idx="7926">
                  <c:v>37237</c:v>
                </c:pt>
                <c:pt idx="7927">
                  <c:v>37238</c:v>
                </c:pt>
                <c:pt idx="7928">
                  <c:v>37239</c:v>
                </c:pt>
                <c:pt idx="7929">
                  <c:v>37240</c:v>
                </c:pt>
                <c:pt idx="7930">
                  <c:v>37241</c:v>
                </c:pt>
                <c:pt idx="7931">
                  <c:v>37242</c:v>
                </c:pt>
                <c:pt idx="7932">
                  <c:v>37243</c:v>
                </c:pt>
                <c:pt idx="7933">
                  <c:v>37244</c:v>
                </c:pt>
                <c:pt idx="7934">
                  <c:v>37245</c:v>
                </c:pt>
                <c:pt idx="7935">
                  <c:v>37246</c:v>
                </c:pt>
                <c:pt idx="7936">
                  <c:v>37247</c:v>
                </c:pt>
                <c:pt idx="7937">
                  <c:v>37248</c:v>
                </c:pt>
                <c:pt idx="7938">
                  <c:v>37249</c:v>
                </c:pt>
                <c:pt idx="7939">
                  <c:v>37250</c:v>
                </c:pt>
                <c:pt idx="7940">
                  <c:v>37251</c:v>
                </c:pt>
                <c:pt idx="7941">
                  <c:v>37252</c:v>
                </c:pt>
                <c:pt idx="7942">
                  <c:v>37253</c:v>
                </c:pt>
                <c:pt idx="7943">
                  <c:v>37254</c:v>
                </c:pt>
                <c:pt idx="7944">
                  <c:v>37255</c:v>
                </c:pt>
                <c:pt idx="7945">
                  <c:v>37256</c:v>
                </c:pt>
                <c:pt idx="7946">
                  <c:v>37257</c:v>
                </c:pt>
                <c:pt idx="7947">
                  <c:v>37258</c:v>
                </c:pt>
                <c:pt idx="7948">
                  <c:v>37259</c:v>
                </c:pt>
                <c:pt idx="7949">
                  <c:v>37260</c:v>
                </c:pt>
                <c:pt idx="7950">
                  <c:v>37261</c:v>
                </c:pt>
                <c:pt idx="7951">
                  <c:v>37262</c:v>
                </c:pt>
                <c:pt idx="7952">
                  <c:v>37263</c:v>
                </c:pt>
                <c:pt idx="7953">
                  <c:v>37264</c:v>
                </c:pt>
                <c:pt idx="7954">
                  <c:v>37265</c:v>
                </c:pt>
                <c:pt idx="7955">
                  <c:v>37266</c:v>
                </c:pt>
                <c:pt idx="7956">
                  <c:v>37267</c:v>
                </c:pt>
                <c:pt idx="7957">
                  <c:v>37268</c:v>
                </c:pt>
                <c:pt idx="7958">
                  <c:v>37269</c:v>
                </c:pt>
                <c:pt idx="7959">
                  <c:v>37270</c:v>
                </c:pt>
                <c:pt idx="7960">
                  <c:v>37271</c:v>
                </c:pt>
                <c:pt idx="7961">
                  <c:v>37272</c:v>
                </c:pt>
                <c:pt idx="7962">
                  <c:v>37273</c:v>
                </c:pt>
                <c:pt idx="7963">
                  <c:v>37274</c:v>
                </c:pt>
                <c:pt idx="7964">
                  <c:v>37275</c:v>
                </c:pt>
                <c:pt idx="7965">
                  <c:v>37276</c:v>
                </c:pt>
                <c:pt idx="7966">
                  <c:v>37277</c:v>
                </c:pt>
                <c:pt idx="7967">
                  <c:v>37278</c:v>
                </c:pt>
                <c:pt idx="7968">
                  <c:v>37279</c:v>
                </c:pt>
                <c:pt idx="7969">
                  <c:v>37280</c:v>
                </c:pt>
                <c:pt idx="7970">
                  <c:v>37281</c:v>
                </c:pt>
                <c:pt idx="7971">
                  <c:v>37282</c:v>
                </c:pt>
                <c:pt idx="7972">
                  <c:v>37283</c:v>
                </c:pt>
                <c:pt idx="7973">
                  <c:v>37284</c:v>
                </c:pt>
                <c:pt idx="7974">
                  <c:v>37285</c:v>
                </c:pt>
                <c:pt idx="7975">
                  <c:v>37286</c:v>
                </c:pt>
                <c:pt idx="7976">
                  <c:v>37287</c:v>
                </c:pt>
                <c:pt idx="7977">
                  <c:v>37288</c:v>
                </c:pt>
                <c:pt idx="7978">
                  <c:v>37289</c:v>
                </c:pt>
                <c:pt idx="7979">
                  <c:v>37290</c:v>
                </c:pt>
                <c:pt idx="7980">
                  <c:v>37291</c:v>
                </c:pt>
                <c:pt idx="7981">
                  <c:v>37292</c:v>
                </c:pt>
                <c:pt idx="7982">
                  <c:v>37293</c:v>
                </c:pt>
                <c:pt idx="7983">
                  <c:v>37294</c:v>
                </c:pt>
                <c:pt idx="7984">
                  <c:v>37295</c:v>
                </c:pt>
                <c:pt idx="7985">
                  <c:v>37296</c:v>
                </c:pt>
                <c:pt idx="7986">
                  <c:v>37297</c:v>
                </c:pt>
                <c:pt idx="7987">
                  <c:v>37298</c:v>
                </c:pt>
                <c:pt idx="7988">
                  <c:v>37299</c:v>
                </c:pt>
                <c:pt idx="7989">
                  <c:v>37300</c:v>
                </c:pt>
                <c:pt idx="7990">
                  <c:v>37301</c:v>
                </c:pt>
                <c:pt idx="7991">
                  <c:v>37302</c:v>
                </c:pt>
                <c:pt idx="7992">
                  <c:v>37303</c:v>
                </c:pt>
                <c:pt idx="7993">
                  <c:v>37304</c:v>
                </c:pt>
                <c:pt idx="7994">
                  <c:v>37305</c:v>
                </c:pt>
                <c:pt idx="7995">
                  <c:v>37306</c:v>
                </c:pt>
                <c:pt idx="7996">
                  <c:v>37307</c:v>
                </c:pt>
                <c:pt idx="7997">
                  <c:v>37308</c:v>
                </c:pt>
                <c:pt idx="7998">
                  <c:v>37309</c:v>
                </c:pt>
                <c:pt idx="7999">
                  <c:v>37310</c:v>
                </c:pt>
                <c:pt idx="8000">
                  <c:v>37311</c:v>
                </c:pt>
                <c:pt idx="8001">
                  <c:v>37312</c:v>
                </c:pt>
                <c:pt idx="8002">
                  <c:v>37313</c:v>
                </c:pt>
                <c:pt idx="8003">
                  <c:v>37314</c:v>
                </c:pt>
                <c:pt idx="8004">
                  <c:v>37315</c:v>
                </c:pt>
                <c:pt idx="8005">
                  <c:v>37316</c:v>
                </c:pt>
                <c:pt idx="8006">
                  <c:v>37317</c:v>
                </c:pt>
                <c:pt idx="8007">
                  <c:v>37318</c:v>
                </c:pt>
                <c:pt idx="8008">
                  <c:v>37319</c:v>
                </c:pt>
                <c:pt idx="8009">
                  <c:v>37320</c:v>
                </c:pt>
                <c:pt idx="8010">
                  <c:v>37321</c:v>
                </c:pt>
                <c:pt idx="8011">
                  <c:v>37322</c:v>
                </c:pt>
                <c:pt idx="8012">
                  <c:v>37323</c:v>
                </c:pt>
                <c:pt idx="8013">
                  <c:v>37324</c:v>
                </c:pt>
                <c:pt idx="8014">
                  <c:v>37325</c:v>
                </c:pt>
                <c:pt idx="8015">
                  <c:v>37326</c:v>
                </c:pt>
                <c:pt idx="8016">
                  <c:v>37327</c:v>
                </c:pt>
                <c:pt idx="8017">
                  <c:v>37328</c:v>
                </c:pt>
                <c:pt idx="8018">
                  <c:v>37329</c:v>
                </c:pt>
                <c:pt idx="8019">
                  <c:v>37330</c:v>
                </c:pt>
                <c:pt idx="8020">
                  <c:v>37331</c:v>
                </c:pt>
                <c:pt idx="8021">
                  <c:v>37332</c:v>
                </c:pt>
                <c:pt idx="8022">
                  <c:v>37333</c:v>
                </c:pt>
                <c:pt idx="8023">
                  <c:v>37334</c:v>
                </c:pt>
                <c:pt idx="8024">
                  <c:v>37335</c:v>
                </c:pt>
                <c:pt idx="8025">
                  <c:v>37336</c:v>
                </c:pt>
                <c:pt idx="8026">
                  <c:v>37337</c:v>
                </c:pt>
                <c:pt idx="8027">
                  <c:v>37338</c:v>
                </c:pt>
                <c:pt idx="8028">
                  <c:v>37339</c:v>
                </c:pt>
                <c:pt idx="8029">
                  <c:v>37340</c:v>
                </c:pt>
                <c:pt idx="8030">
                  <c:v>37341</c:v>
                </c:pt>
                <c:pt idx="8031">
                  <c:v>37342</c:v>
                </c:pt>
                <c:pt idx="8032">
                  <c:v>37343</c:v>
                </c:pt>
                <c:pt idx="8033">
                  <c:v>37344</c:v>
                </c:pt>
                <c:pt idx="8034">
                  <c:v>37345</c:v>
                </c:pt>
                <c:pt idx="8035">
                  <c:v>37346</c:v>
                </c:pt>
                <c:pt idx="8036">
                  <c:v>37347</c:v>
                </c:pt>
                <c:pt idx="8037">
                  <c:v>37348</c:v>
                </c:pt>
                <c:pt idx="8038">
                  <c:v>37349</c:v>
                </c:pt>
                <c:pt idx="8039">
                  <c:v>37350</c:v>
                </c:pt>
                <c:pt idx="8040">
                  <c:v>37351</c:v>
                </c:pt>
                <c:pt idx="8041">
                  <c:v>37352</c:v>
                </c:pt>
                <c:pt idx="8042">
                  <c:v>37353</c:v>
                </c:pt>
                <c:pt idx="8043">
                  <c:v>37354</c:v>
                </c:pt>
                <c:pt idx="8044">
                  <c:v>37355</c:v>
                </c:pt>
                <c:pt idx="8045">
                  <c:v>37356</c:v>
                </c:pt>
                <c:pt idx="8046">
                  <c:v>37357</c:v>
                </c:pt>
                <c:pt idx="8047">
                  <c:v>37358</c:v>
                </c:pt>
                <c:pt idx="8048">
                  <c:v>37359</c:v>
                </c:pt>
                <c:pt idx="8049">
                  <c:v>37360</c:v>
                </c:pt>
                <c:pt idx="8050">
                  <c:v>37361</c:v>
                </c:pt>
                <c:pt idx="8051">
                  <c:v>37362</c:v>
                </c:pt>
                <c:pt idx="8052">
                  <c:v>37363</c:v>
                </c:pt>
                <c:pt idx="8053">
                  <c:v>37364</c:v>
                </c:pt>
                <c:pt idx="8054">
                  <c:v>37365</c:v>
                </c:pt>
                <c:pt idx="8055">
                  <c:v>37366</c:v>
                </c:pt>
                <c:pt idx="8056">
                  <c:v>37367</c:v>
                </c:pt>
                <c:pt idx="8057">
                  <c:v>37368</c:v>
                </c:pt>
                <c:pt idx="8058">
                  <c:v>37369</c:v>
                </c:pt>
                <c:pt idx="8059">
                  <c:v>37370</c:v>
                </c:pt>
                <c:pt idx="8060">
                  <c:v>37371</c:v>
                </c:pt>
                <c:pt idx="8061">
                  <c:v>37372</c:v>
                </c:pt>
                <c:pt idx="8062">
                  <c:v>37373</c:v>
                </c:pt>
                <c:pt idx="8063">
                  <c:v>37374</c:v>
                </c:pt>
                <c:pt idx="8064">
                  <c:v>37375</c:v>
                </c:pt>
                <c:pt idx="8065">
                  <c:v>37376</c:v>
                </c:pt>
                <c:pt idx="8066">
                  <c:v>37377</c:v>
                </c:pt>
                <c:pt idx="8067">
                  <c:v>37378</c:v>
                </c:pt>
                <c:pt idx="8068">
                  <c:v>37379</c:v>
                </c:pt>
                <c:pt idx="8069">
                  <c:v>37380</c:v>
                </c:pt>
                <c:pt idx="8070">
                  <c:v>37381</c:v>
                </c:pt>
                <c:pt idx="8071">
                  <c:v>37382</c:v>
                </c:pt>
                <c:pt idx="8072">
                  <c:v>37383</c:v>
                </c:pt>
                <c:pt idx="8073">
                  <c:v>37384</c:v>
                </c:pt>
                <c:pt idx="8074">
                  <c:v>37385</c:v>
                </c:pt>
                <c:pt idx="8075">
                  <c:v>37386</c:v>
                </c:pt>
                <c:pt idx="8076">
                  <c:v>37387</c:v>
                </c:pt>
                <c:pt idx="8077">
                  <c:v>37388</c:v>
                </c:pt>
                <c:pt idx="8078">
                  <c:v>37389</c:v>
                </c:pt>
                <c:pt idx="8079">
                  <c:v>37390</c:v>
                </c:pt>
                <c:pt idx="8080">
                  <c:v>37391</c:v>
                </c:pt>
                <c:pt idx="8081">
                  <c:v>37392</c:v>
                </c:pt>
                <c:pt idx="8082">
                  <c:v>37393</c:v>
                </c:pt>
                <c:pt idx="8083">
                  <c:v>37394</c:v>
                </c:pt>
                <c:pt idx="8084">
                  <c:v>37395</c:v>
                </c:pt>
                <c:pt idx="8085">
                  <c:v>37396</c:v>
                </c:pt>
                <c:pt idx="8086">
                  <c:v>37397</c:v>
                </c:pt>
                <c:pt idx="8087">
                  <c:v>37398</c:v>
                </c:pt>
                <c:pt idx="8088">
                  <c:v>37399</c:v>
                </c:pt>
                <c:pt idx="8089">
                  <c:v>37400</c:v>
                </c:pt>
                <c:pt idx="8090">
                  <c:v>37401</c:v>
                </c:pt>
                <c:pt idx="8091">
                  <c:v>37402</c:v>
                </c:pt>
                <c:pt idx="8092">
                  <c:v>37403</c:v>
                </c:pt>
                <c:pt idx="8093">
                  <c:v>37404</c:v>
                </c:pt>
                <c:pt idx="8094">
                  <c:v>37405</c:v>
                </c:pt>
                <c:pt idx="8095">
                  <c:v>37406</c:v>
                </c:pt>
                <c:pt idx="8096">
                  <c:v>37407</c:v>
                </c:pt>
                <c:pt idx="8097">
                  <c:v>37408</c:v>
                </c:pt>
                <c:pt idx="8098">
                  <c:v>37409</c:v>
                </c:pt>
                <c:pt idx="8099">
                  <c:v>37410</c:v>
                </c:pt>
                <c:pt idx="8100">
                  <c:v>37411</c:v>
                </c:pt>
                <c:pt idx="8101">
                  <c:v>37412</c:v>
                </c:pt>
                <c:pt idx="8102">
                  <c:v>37413</c:v>
                </c:pt>
                <c:pt idx="8103">
                  <c:v>37414</c:v>
                </c:pt>
                <c:pt idx="8104">
                  <c:v>37415</c:v>
                </c:pt>
                <c:pt idx="8105">
                  <c:v>37416</c:v>
                </c:pt>
                <c:pt idx="8106">
                  <c:v>37417</c:v>
                </c:pt>
                <c:pt idx="8107">
                  <c:v>37418</c:v>
                </c:pt>
                <c:pt idx="8108">
                  <c:v>37419</c:v>
                </c:pt>
                <c:pt idx="8109">
                  <c:v>37420</c:v>
                </c:pt>
                <c:pt idx="8110">
                  <c:v>37421</c:v>
                </c:pt>
                <c:pt idx="8111">
                  <c:v>37422</c:v>
                </c:pt>
                <c:pt idx="8112">
                  <c:v>37423</c:v>
                </c:pt>
                <c:pt idx="8113">
                  <c:v>37424</c:v>
                </c:pt>
                <c:pt idx="8114">
                  <c:v>37425</c:v>
                </c:pt>
                <c:pt idx="8115">
                  <c:v>37426</c:v>
                </c:pt>
                <c:pt idx="8116">
                  <c:v>37427</c:v>
                </c:pt>
                <c:pt idx="8117">
                  <c:v>37428</c:v>
                </c:pt>
                <c:pt idx="8118">
                  <c:v>37429</c:v>
                </c:pt>
                <c:pt idx="8119">
                  <c:v>37430</c:v>
                </c:pt>
                <c:pt idx="8120">
                  <c:v>37431</c:v>
                </c:pt>
                <c:pt idx="8121">
                  <c:v>37432</c:v>
                </c:pt>
                <c:pt idx="8122">
                  <c:v>37433</c:v>
                </c:pt>
                <c:pt idx="8123">
                  <c:v>37434</c:v>
                </c:pt>
                <c:pt idx="8124">
                  <c:v>37435</c:v>
                </c:pt>
                <c:pt idx="8125">
                  <c:v>37436</c:v>
                </c:pt>
                <c:pt idx="8126">
                  <c:v>37437</c:v>
                </c:pt>
                <c:pt idx="8127">
                  <c:v>37438</c:v>
                </c:pt>
                <c:pt idx="8128">
                  <c:v>37439</c:v>
                </c:pt>
                <c:pt idx="8129">
                  <c:v>37440</c:v>
                </c:pt>
                <c:pt idx="8130">
                  <c:v>37441</c:v>
                </c:pt>
                <c:pt idx="8131">
                  <c:v>37442</c:v>
                </c:pt>
                <c:pt idx="8132">
                  <c:v>37443</c:v>
                </c:pt>
                <c:pt idx="8133">
                  <c:v>37444</c:v>
                </c:pt>
                <c:pt idx="8134">
                  <c:v>37445</c:v>
                </c:pt>
                <c:pt idx="8135">
                  <c:v>37446</c:v>
                </c:pt>
                <c:pt idx="8136">
                  <c:v>37447</c:v>
                </c:pt>
                <c:pt idx="8137">
                  <c:v>37448</c:v>
                </c:pt>
                <c:pt idx="8138">
                  <c:v>37449</c:v>
                </c:pt>
                <c:pt idx="8139">
                  <c:v>37450</c:v>
                </c:pt>
                <c:pt idx="8140">
                  <c:v>37451</c:v>
                </c:pt>
                <c:pt idx="8141">
                  <c:v>37452</c:v>
                </c:pt>
                <c:pt idx="8142">
                  <c:v>37453</c:v>
                </c:pt>
                <c:pt idx="8143">
                  <c:v>37454</c:v>
                </c:pt>
                <c:pt idx="8144">
                  <c:v>37455</c:v>
                </c:pt>
                <c:pt idx="8145">
                  <c:v>37456</c:v>
                </c:pt>
                <c:pt idx="8146">
                  <c:v>37457</c:v>
                </c:pt>
                <c:pt idx="8147">
                  <c:v>37458</c:v>
                </c:pt>
                <c:pt idx="8148">
                  <c:v>37459</c:v>
                </c:pt>
                <c:pt idx="8149">
                  <c:v>37460</c:v>
                </c:pt>
                <c:pt idx="8150">
                  <c:v>37461</c:v>
                </c:pt>
                <c:pt idx="8151">
                  <c:v>37462</c:v>
                </c:pt>
                <c:pt idx="8152">
                  <c:v>37463</c:v>
                </c:pt>
                <c:pt idx="8153">
                  <c:v>37464</c:v>
                </c:pt>
                <c:pt idx="8154">
                  <c:v>37465</c:v>
                </c:pt>
                <c:pt idx="8155">
                  <c:v>37466</c:v>
                </c:pt>
                <c:pt idx="8156">
                  <c:v>37467</c:v>
                </c:pt>
                <c:pt idx="8157">
                  <c:v>37468</c:v>
                </c:pt>
                <c:pt idx="8158">
                  <c:v>37469</c:v>
                </c:pt>
                <c:pt idx="8159">
                  <c:v>37470</c:v>
                </c:pt>
                <c:pt idx="8160">
                  <c:v>37471</c:v>
                </c:pt>
                <c:pt idx="8161">
                  <c:v>37472</c:v>
                </c:pt>
                <c:pt idx="8162">
                  <c:v>37473</c:v>
                </c:pt>
                <c:pt idx="8163">
                  <c:v>37474</c:v>
                </c:pt>
                <c:pt idx="8164">
                  <c:v>37475</c:v>
                </c:pt>
                <c:pt idx="8165">
                  <c:v>37476</c:v>
                </c:pt>
                <c:pt idx="8166">
                  <c:v>37477</c:v>
                </c:pt>
                <c:pt idx="8167">
                  <c:v>37478</c:v>
                </c:pt>
                <c:pt idx="8168">
                  <c:v>37479</c:v>
                </c:pt>
                <c:pt idx="8169">
                  <c:v>37480</c:v>
                </c:pt>
                <c:pt idx="8170">
                  <c:v>37481</c:v>
                </c:pt>
                <c:pt idx="8171">
                  <c:v>37482</c:v>
                </c:pt>
                <c:pt idx="8172">
                  <c:v>37483</c:v>
                </c:pt>
                <c:pt idx="8173">
                  <c:v>37484</c:v>
                </c:pt>
                <c:pt idx="8174">
                  <c:v>37485</c:v>
                </c:pt>
                <c:pt idx="8175">
                  <c:v>37486</c:v>
                </c:pt>
                <c:pt idx="8176">
                  <c:v>37487</c:v>
                </c:pt>
                <c:pt idx="8177">
                  <c:v>37488</c:v>
                </c:pt>
                <c:pt idx="8178">
                  <c:v>37489</c:v>
                </c:pt>
                <c:pt idx="8179">
                  <c:v>37490</c:v>
                </c:pt>
                <c:pt idx="8180">
                  <c:v>37491</c:v>
                </c:pt>
                <c:pt idx="8181">
                  <c:v>37492</c:v>
                </c:pt>
                <c:pt idx="8182">
                  <c:v>37493</c:v>
                </c:pt>
                <c:pt idx="8183">
                  <c:v>37494</c:v>
                </c:pt>
                <c:pt idx="8184">
                  <c:v>37495</c:v>
                </c:pt>
                <c:pt idx="8185">
                  <c:v>37496</c:v>
                </c:pt>
                <c:pt idx="8186">
                  <c:v>37497</c:v>
                </c:pt>
                <c:pt idx="8187">
                  <c:v>37498</c:v>
                </c:pt>
                <c:pt idx="8188">
                  <c:v>37499</c:v>
                </c:pt>
                <c:pt idx="8189">
                  <c:v>37500</c:v>
                </c:pt>
                <c:pt idx="8190">
                  <c:v>37501</c:v>
                </c:pt>
                <c:pt idx="8191">
                  <c:v>37502</c:v>
                </c:pt>
                <c:pt idx="8192">
                  <c:v>37503</c:v>
                </c:pt>
                <c:pt idx="8193">
                  <c:v>37504</c:v>
                </c:pt>
                <c:pt idx="8194">
                  <c:v>37505</c:v>
                </c:pt>
                <c:pt idx="8195">
                  <c:v>37506</c:v>
                </c:pt>
                <c:pt idx="8196">
                  <c:v>37507</c:v>
                </c:pt>
                <c:pt idx="8197">
                  <c:v>37508</c:v>
                </c:pt>
                <c:pt idx="8198">
                  <c:v>37509</c:v>
                </c:pt>
                <c:pt idx="8199">
                  <c:v>37510</c:v>
                </c:pt>
                <c:pt idx="8200">
                  <c:v>37511</c:v>
                </c:pt>
                <c:pt idx="8201">
                  <c:v>37512</c:v>
                </c:pt>
                <c:pt idx="8202">
                  <c:v>37513</c:v>
                </c:pt>
                <c:pt idx="8203">
                  <c:v>37514</c:v>
                </c:pt>
                <c:pt idx="8204">
                  <c:v>37515</c:v>
                </c:pt>
                <c:pt idx="8205">
                  <c:v>37516</c:v>
                </c:pt>
                <c:pt idx="8206">
                  <c:v>37517</c:v>
                </c:pt>
                <c:pt idx="8207">
                  <c:v>37518</c:v>
                </c:pt>
                <c:pt idx="8208">
                  <c:v>37519</c:v>
                </c:pt>
                <c:pt idx="8209">
                  <c:v>37520</c:v>
                </c:pt>
                <c:pt idx="8210">
                  <c:v>37521</c:v>
                </c:pt>
                <c:pt idx="8211">
                  <c:v>37522</c:v>
                </c:pt>
                <c:pt idx="8212">
                  <c:v>37523</c:v>
                </c:pt>
                <c:pt idx="8213">
                  <c:v>37524</c:v>
                </c:pt>
                <c:pt idx="8214">
                  <c:v>37525</c:v>
                </c:pt>
                <c:pt idx="8215">
                  <c:v>37526</c:v>
                </c:pt>
                <c:pt idx="8216">
                  <c:v>37527</c:v>
                </c:pt>
                <c:pt idx="8217">
                  <c:v>37528</c:v>
                </c:pt>
                <c:pt idx="8218">
                  <c:v>37529</c:v>
                </c:pt>
                <c:pt idx="8219">
                  <c:v>37530</c:v>
                </c:pt>
                <c:pt idx="8220">
                  <c:v>37531</c:v>
                </c:pt>
                <c:pt idx="8221">
                  <c:v>37532</c:v>
                </c:pt>
                <c:pt idx="8222">
                  <c:v>37533</c:v>
                </c:pt>
                <c:pt idx="8223">
                  <c:v>37534</c:v>
                </c:pt>
                <c:pt idx="8224">
                  <c:v>37535</c:v>
                </c:pt>
                <c:pt idx="8225">
                  <c:v>37536</c:v>
                </c:pt>
                <c:pt idx="8226">
                  <c:v>37537</c:v>
                </c:pt>
                <c:pt idx="8227">
                  <c:v>37538</c:v>
                </c:pt>
                <c:pt idx="8228">
                  <c:v>37539</c:v>
                </c:pt>
                <c:pt idx="8229">
                  <c:v>37540</c:v>
                </c:pt>
                <c:pt idx="8230">
                  <c:v>37541</c:v>
                </c:pt>
                <c:pt idx="8231">
                  <c:v>37542</c:v>
                </c:pt>
                <c:pt idx="8232">
                  <c:v>37543</c:v>
                </c:pt>
                <c:pt idx="8233">
                  <c:v>37544</c:v>
                </c:pt>
                <c:pt idx="8234">
                  <c:v>37545</c:v>
                </c:pt>
                <c:pt idx="8235">
                  <c:v>37546</c:v>
                </c:pt>
                <c:pt idx="8236">
                  <c:v>37547</c:v>
                </c:pt>
                <c:pt idx="8237">
                  <c:v>37548</c:v>
                </c:pt>
                <c:pt idx="8238">
                  <c:v>37549</c:v>
                </c:pt>
                <c:pt idx="8239">
                  <c:v>37550</c:v>
                </c:pt>
                <c:pt idx="8240">
                  <c:v>37551</c:v>
                </c:pt>
                <c:pt idx="8241">
                  <c:v>37552</c:v>
                </c:pt>
                <c:pt idx="8242">
                  <c:v>37553</c:v>
                </c:pt>
                <c:pt idx="8243">
                  <c:v>37554</c:v>
                </c:pt>
                <c:pt idx="8244">
                  <c:v>37555</c:v>
                </c:pt>
                <c:pt idx="8245">
                  <c:v>37556</c:v>
                </c:pt>
                <c:pt idx="8246">
                  <c:v>37557</c:v>
                </c:pt>
                <c:pt idx="8247">
                  <c:v>37558</c:v>
                </c:pt>
                <c:pt idx="8248">
                  <c:v>37559</c:v>
                </c:pt>
                <c:pt idx="8249">
                  <c:v>37560</c:v>
                </c:pt>
                <c:pt idx="8250">
                  <c:v>37561</c:v>
                </c:pt>
                <c:pt idx="8251">
                  <c:v>37562</c:v>
                </c:pt>
                <c:pt idx="8252">
                  <c:v>37563</c:v>
                </c:pt>
                <c:pt idx="8253">
                  <c:v>37564</c:v>
                </c:pt>
                <c:pt idx="8254">
                  <c:v>37565</c:v>
                </c:pt>
                <c:pt idx="8255">
                  <c:v>37566</c:v>
                </c:pt>
                <c:pt idx="8256">
                  <c:v>37567</c:v>
                </c:pt>
                <c:pt idx="8257">
                  <c:v>37568</c:v>
                </c:pt>
                <c:pt idx="8258">
                  <c:v>37569</c:v>
                </c:pt>
                <c:pt idx="8259">
                  <c:v>37570</c:v>
                </c:pt>
                <c:pt idx="8260">
                  <c:v>37571</c:v>
                </c:pt>
                <c:pt idx="8261">
                  <c:v>37572</c:v>
                </c:pt>
                <c:pt idx="8262">
                  <c:v>37573</c:v>
                </c:pt>
                <c:pt idx="8263">
                  <c:v>37574</c:v>
                </c:pt>
                <c:pt idx="8264">
                  <c:v>37575</c:v>
                </c:pt>
                <c:pt idx="8265">
                  <c:v>37576</c:v>
                </c:pt>
                <c:pt idx="8266">
                  <c:v>37577</c:v>
                </c:pt>
                <c:pt idx="8267">
                  <c:v>37578</c:v>
                </c:pt>
                <c:pt idx="8268">
                  <c:v>37579</c:v>
                </c:pt>
                <c:pt idx="8269">
                  <c:v>37580</c:v>
                </c:pt>
                <c:pt idx="8270">
                  <c:v>37581</c:v>
                </c:pt>
                <c:pt idx="8271">
                  <c:v>37582</c:v>
                </c:pt>
                <c:pt idx="8272">
                  <c:v>37583</c:v>
                </c:pt>
                <c:pt idx="8273">
                  <c:v>37584</c:v>
                </c:pt>
                <c:pt idx="8274">
                  <c:v>37585</c:v>
                </c:pt>
                <c:pt idx="8275">
                  <c:v>37586</c:v>
                </c:pt>
                <c:pt idx="8276">
                  <c:v>37587</c:v>
                </c:pt>
                <c:pt idx="8277">
                  <c:v>37588</c:v>
                </c:pt>
                <c:pt idx="8278">
                  <c:v>37589</c:v>
                </c:pt>
                <c:pt idx="8279">
                  <c:v>37590</c:v>
                </c:pt>
                <c:pt idx="8280">
                  <c:v>37591</c:v>
                </c:pt>
                <c:pt idx="8281">
                  <c:v>37592</c:v>
                </c:pt>
                <c:pt idx="8282">
                  <c:v>37593</c:v>
                </c:pt>
                <c:pt idx="8283">
                  <c:v>37594</c:v>
                </c:pt>
                <c:pt idx="8284">
                  <c:v>37595</c:v>
                </c:pt>
                <c:pt idx="8285">
                  <c:v>37596</c:v>
                </c:pt>
                <c:pt idx="8286">
                  <c:v>37597</c:v>
                </c:pt>
                <c:pt idx="8287">
                  <c:v>37598</c:v>
                </c:pt>
                <c:pt idx="8288">
                  <c:v>37599</c:v>
                </c:pt>
                <c:pt idx="8289">
                  <c:v>37600</c:v>
                </c:pt>
                <c:pt idx="8290">
                  <c:v>37601</c:v>
                </c:pt>
                <c:pt idx="8291">
                  <c:v>37602</c:v>
                </c:pt>
                <c:pt idx="8292">
                  <c:v>37603</c:v>
                </c:pt>
                <c:pt idx="8293">
                  <c:v>37604</c:v>
                </c:pt>
                <c:pt idx="8294">
                  <c:v>37605</c:v>
                </c:pt>
                <c:pt idx="8295">
                  <c:v>37606</c:v>
                </c:pt>
                <c:pt idx="8296">
                  <c:v>37607</c:v>
                </c:pt>
                <c:pt idx="8297">
                  <c:v>37608</c:v>
                </c:pt>
                <c:pt idx="8298">
                  <c:v>37609</c:v>
                </c:pt>
                <c:pt idx="8299">
                  <c:v>37610</c:v>
                </c:pt>
                <c:pt idx="8300">
                  <c:v>37611</c:v>
                </c:pt>
                <c:pt idx="8301">
                  <c:v>37612</c:v>
                </c:pt>
                <c:pt idx="8302">
                  <c:v>37613</c:v>
                </c:pt>
                <c:pt idx="8303">
                  <c:v>37614</c:v>
                </c:pt>
                <c:pt idx="8304">
                  <c:v>37615</c:v>
                </c:pt>
                <c:pt idx="8305">
                  <c:v>37616</c:v>
                </c:pt>
                <c:pt idx="8306">
                  <c:v>37617</c:v>
                </c:pt>
                <c:pt idx="8307">
                  <c:v>37618</c:v>
                </c:pt>
                <c:pt idx="8308">
                  <c:v>37619</c:v>
                </c:pt>
                <c:pt idx="8309">
                  <c:v>37620</c:v>
                </c:pt>
                <c:pt idx="8310">
                  <c:v>37621</c:v>
                </c:pt>
                <c:pt idx="8311">
                  <c:v>37622</c:v>
                </c:pt>
                <c:pt idx="8312">
                  <c:v>37623</c:v>
                </c:pt>
                <c:pt idx="8313">
                  <c:v>37624</c:v>
                </c:pt>
                <c:pt idx="8314">
                  <c:v>37625</c:v>
                </c:pt>
                <c:pt idx="8315">
                  <c:v>37626</c:v>
                </c:pt>
                <c:pt idx="8316">
                  <c:v>37627</c:v>
                </c:pt>
                <c:pt idx="8317">
                  <c:v>37628</c:v>
                </c:pt>
                <c:pt idx="8318">
                  <c:v>37629</c:v>
                </c:pt>
                <c:pt idx="8319">
                  <c:v>37630</c:v>
                </c:pt>
                <c:pt idx="8320">
                  <c:v>37631</c:v>
                </c:pt>
                <c:pt idx="8321">
                  <c:v>37632</c:v>
                </c:pt>
                <c:pt idx="8322">
                  <c:v>37633</c:v>
                </c:pt>
                <c:pt idx="8323">
                  <c:v>37634</c:v>
                </c:pt>
                <c:pt idx="8324">
                  <c:v>37635</c:v>
                </c:pt>
                <c:pt idx="8325">
                  <c:v>37636</c:v>
                </c:pt>
                <c:pt idx="8326">
                  <c:v>37637</c:v>
                </c:pt>
                <c:pt idx="8327">
                  <c:v>37638</c:v>
                </c:pt>
                <c:pt idx="8328">
                  <c:v>37639</c:v>
                </c:pt>
                <c:pt idx="8329">
                  <c:v>37640</c:v>
                </c:pt>
                <c:pt idx="8330">
                  <c:v>37641</c:v>
                </c:pt>
                <c:pt idx="8331">
                  <c:v>37642</c:v>
                </c:pt>
                <c:pt idx="8332">
                  <c:v>37643</c:v>
                </c:pt>
                <c:pt idx="8333">
                  <c:v>37644</c:v>
                </c:pt>
                <c:pt idx="8334">
                  <c:v>37645</c:v>
                </c:pt>
                <c:pt idx="8335">
                  <c:v>37646</c:v>
                </c:pt>
                <c:pt idx="8336">
                  <c:v>37647</c:v>
                </c:pt>
                <c:pt idx="8337">
                  <c:v>37648</c:v>
                </c:pt>
                <c:pt idx="8338">
                  <c:v>37649</c:v>
                </c:pt>
                <c:pt idx="8339">
                  <c:v>37650</c:v>
                </c:pt>
                <c:pt idx="8340">
                  <c:v>37651</c:v>
                </c:pt>
                <c:pt idx="8341">
                  <c:v>37652</c:v>
                </c:pt>
                <c:pt idx="8342">
                  <c:v>37653</c:v>
                </c:pt>
                <c:pt idx="8343">
                  <c:v>37654</c:v>
                </c:pt>
                <c:pt idx="8344">
                  <c:v>37655</c:v>
                </c:pt>
                <c:pt idx="8345">
                  <c:v>37656</c:v>
                </c:pt>
                <c:pt idx="8346">
                  <c:v>37657</c:v>
                </c:pt>
                <c:pt idx="8347">
                  <c:v>37658</c:v>
                </c:pt>
                <c:pt idx="8348">
                  <c:v>37659</c:v>
                </c:pt>
                <c:pt idx="8349">
                  <c:v>37660</c:v>
                </c:pt>
                <c:pt idx="8350">
                  <c:v>37661</c:v>
                </c:pt>
                <c:pt idx="8351">
                  <c:v>37662</c:v>
                </c:pt>
                <c:pt idx="8352">
                  <c:v>37663</c:v>
                </c:pt>
                <c:pt idx="8353">
                  <c:v>37664</c:v>
                </c:pt>
                <c:pt idx="8354">
                  <c:v>37665</c:v>
                </c:pt>
                <c:pt idx="8355">
                  <c:v>37666</c:v>
                </c:pt>
                <c:pt idx="8356">
                  <c:v>37667</c:v>
                </c:pt>
                <c:pt idx="8357">
                  <c:v>37668</c:v>
                </c:pt>
                <c:pt idx="8358">
                  <c:v>37669</c:v>
                </c:pt>
                <c:pt idx="8359">
                  <c:v>37670</c:v>
                </c:pt>
                <c:pt idx="8360">
                  <c:v>37671</c:v>
                </c:pt>
                <c:pt idx="8361">
                  <c:v>37672</c:v>
                </c:pt>
                <c:pt idx="8362">
                  <c:v>37673</c:v>
                </c:pt>
                <c:pt idx="8363">
                  <c:v>37674</c:v>
                </c:pt>
                <c:pt idx="8364">
                  <c:v>37675</c:v>
                </c:pt>
                <c:pt idx="8365">
                  <c:v>37676</c:v>
                </c:pt>
                <c:pt idx="8366">
                  <c:v>37677</c:v>
                </c:pt>
                <c:pt idx="8367">
                  <c:v>37678</c:v>
                </c:pt>
                <c:pt idx="8368">
                  <c:v>37679</c:v>
                </c:pt>
                <c:pt idx="8369">
                  <c:v>37680</c:v>
                </c:pt>
                <c:pt idx="8370">
                  <c:v>37681</c:v>
                </c:pt>
                <c:pt idx="8371">
                  <c:v>37682</c:v>
                </c:pt>
                <c:pt idx="8372">
                  <c:v>37683</c:v>
                </c:pt>
                <c:pt idx="8373">
                  <c:v>37684</c:v>
                </c:pt>
                <c:pt idx="8374">
                  <c:v>37685</c:v>
                </c:pt>
                <c:pt idx="8375">
                  <c:v>37686</c:v>
                </c:pt>
                <c:pt idx="8376">
                  <c:v>37687</c:v>
                </c:pt>
                <c:pt idx="8377">
                  <c:v>37688</c:v>
                </c:pt>
                <c:pt idx="8378">
                  <c:v>37689</c:v>
                </c:pt>
                <c:pt idx="8379">
                  <c:v>37690</c:v>
                </c:pt>
                <c:pt idx="8380">
                  <c:v>37691</c:v>
                </c:pt>
                <c:pt idx="8381">
                  <c:v>37692</c:v>
                </c:pt>
                <c:pt idx="8382">
                  <c:v>37693</c:v>
                </c:pt>
                <c:pt idx="8383">
                  <c:v>37694</c:v>
                </c:pt>
                <c:pt idx="8384">
                  <c:v>37695</c:v>
                </c:pt>
                <c:pt idx="8385">
                  <c:v>37696</c:v>
                </c:pt>
                <c:pt idx="8386">
                  <c:v>37697</c:v>
                </c:pt>
                <c:pt idx="8387">
                  <c:v>37698</c:v>
                </c:pt>
                <c:pt idx="8388">
                  <c:v>37699</c:v>
                </c:pt>
                <c:pt idx="8389">
                  <c:v>37700</c:v>
                </c:pt>
                <c:pt idx="8390">
                  <c:v>37701</c:v>
                </c:pt>
                <c:pt idx="8391">
                  <c:v>37702</c:v>
                </c:pt>
                <c:pt idx="8392">
                  <c:v>37703</c:v>
                </c:pt>
                <c:pt idx="8393">
                  <c:v>37704</c:v>
                </c:pt>
                <c:pt idx="8394">
                  <c:v>37705</c:v>
                </c:pt>
                <c:pt idx="8395">
                  <c:v>37706</c:v>
                </c:pt>
                <c:pt idx="8396">
                  <c:v>37707</c:v>
                </c:pt>
                <c:pt idx="8397">
                  <c:v>37708</c:v>
                </c:pt>
                <c:pt idx="8398">
                  <c:v>37709</c:v>
                </c:pt>
                <c:pt idx="8399">
                  <c:v>37710</c:v>
                </c:pt>
                <c:pt idx="8400">
                  <c:v>37711</c:v>
                </c:pt>
                <c:pt idx="8401">
                  <c:v>37712</c:v>
                </c:pt>
                <c:pt idx="8402">
                  <c:v>37713</c:v>
                </c:pt>
                <c:pt idx="8403">
                  <c:v>37714</c:v>
                </c:pt>
                <c:pt idx="8404">
                  <c:v>37715</c:v>
                </c:pt>
                <c:pt idx="8405">
                  <c:v>37716</c:v>
                </c:pt>
                <c:pt idx="8406">
                  <c:v>37717</c:v>
                </c:pt>
                <c:pt idx="8407">
                  <c:v>37718</c:v>
                </c:pt>
                <c:pt idx="8408">
                  <c:v>37719</c:v>
                </c:pt>
                <c:pt idx="8409">
                  <c:v>37720</c:v>
                </c:pt>
                <c:pt idx="8410">
                  <c:v>37721</c:v>
                </c:pt>
                <c:pt idx="8411">
                  <c:v>37722</c:v>
                </c:pt>
                <c:pt idx="8412">
                  <c:v>37723</c:v>
                </c:pt>
                <c:pt idx="8413">
                  <c:v>37724</c:v>
                </c:pt>
                <c:pt idx="8414">
                  <c:v>37725</c:v>
                </c:pt>
                <c:pt idx="8415">
                  <c:v>37726</c:v>
                </c:pt>
                <c:pt idx="8416">
                  <c:v>37727</c:v>
                </c:pt>
                <c:pt idx="8417">
                  <c:v>37728</c:v>
                </c:pt>
                <c:pt idx="8418">
                  <c:v>37729</c:v>
                </c:pt>
                <c:pt idx="8419">
                  <c:v>37730</c:v>
                </c:pt>
                <c:pt idx="8420">
                  <c:v>37731</c:v>
                </c:pt>
                <c:pt idx="8421">
                  <c:v>37732</c:v>
                </c:pt>
                <c:pt idx="8422">
                  <c:v>37733</c:v>
                </c:pt>
                <c:pt idx="8423">
                  <c:v>37734</c:v>
                </c:pt>
                <c:pt idx="8424">
                  <c:v>37735</c:v>
                </c:pt>
                <c:pt idx="8425">
                  <c:v>37736</c:v>
                </c:pt>
                <c:pt idx="8426">
                  <c:v>37737</c:v>
                </c:pt>
                <c:pt idx="8427">
                  <c:v>37738</c:v>
                </c:pt>
                <c:pt idx="8428">
                  <c:v>37739</c:v>
                </c:pt>
                <c:pt idx="8429">
                  <c:v>37740</c:v>
                </c:pt>
                <c:pt idx="8430">
                  <c:v>37741</c:v>
                </c:pt>
                <c:pt idx="8431">
                  <c:v>37742</c:v>
                </c:pt>
                <c:pt idx="8432">
                  <c:v>37743</c:v>
                </c:pt>
                <c:pt idx="8433">
                  <c:v>37744</c:v>
                </c:pt>
                <c:pt idx="8434">
                  <c:v>37745</c:v>
                </c:pt>
                <c:pt idx="8435">
                  <c:v>37746</c:v>
                </c:pt>
                <c:pt idx="8436">
                  <c:v>37747</c:v>
                </c:pt>
                <c:pt idx="8437">
                  <c:v>37748</c:v>
                </c:pt>
                <c:pt idx="8438">
                  <c:v>37749</c:v>
                </c:pt>
                <c:pt idx="8439">
                  <c:v>37750</c:v>
                </c:pt>
                <c:pt idx="8440">
                  <c:v>37751</c:v>
                </c:pt>
                <c:pt idx="8441">
                  <c:v>37752</c:v>
                </c:pt>
                <c:pt idx="8442">
                  <c:v>37753</c:v>
                </c:pt>
                <c:pt idx="8443">
                  <c:v>37754</c:v>
                </c:pt>
                <c:pt idx="8444">
                  <c:v>37755</c:v>
                </c:pt>
                <c:pt idx="8445">
                  <c:v>37756</c:v>
                </c:pt>
                <c:pt idx="8446">
                  <c:v>37757</c:v>
                </c:pt>
                <c:pt idx="8447">
                  <c:v>37758</c:v>
                </c:pt>
                <c:pt idx="8448">
                  <c:v>37759</c:v>
                </c:pt>
                <c:pt idx="8449">
                  <c:v>37760</c:v>
                </c:pt>
                <c:pt idx="8450">
                  <c:v>37761</c:v>
                </c:pt>
                <c:pt idx="8451">
                  <c:v>37762</c:v>
                </c:pt>
                <c:pt idx="8452">
                  <c:v>37763</c:v>
                </c:pt>
                <c:pt idx="8453">
                  <c:v>37764</c:v>
                </c:pt>
                <c:pt idx="8454">
                  <c:v>37765</c:v>
                </c:pt>
                <c:pt idx="8455">
                  <c:v>37766</c:v>
                </c:pt>
                <c:pt idx="8456">
                  <c:v>37767</c:v>
                </c:pt>
                <c:pt idx="8457">
                  <c:v>37768</c:v>
                </c:pt>
                <c:pt idx="8458">
                  <c:v>37769</c:v>
                </c:pt>
                <c:pt idx="8459">
                  <c:v>37770</c:v>
                </c:pt>
                <c:pt idx="8460">
                  <c:v>37771</c:v>
                </c:pt>
                <c:pt idx="8461">
                  <c:v>37772</c:v>
                </c:pt>
                <c:pt idx="8462">
                  <c:v>37773</c:v>
                </c:pt>
                <c:pt idx="8463">
                  <c:v>37774</c:v>
                </c:pt>
                <c:pt idx="8464">
                  <c:v>37775</c:v>
                </c:pt>
                <c:pt idx="8465">
                  <c:v>37776</c:v>
                </c:pt>
                <c:pt idx="8466">
                  <c:v>37777</c:v>
                </c:pt>
                <c:pt idx="8467">
                  <c:v>37778</c:v>
                </c:pt>
                <c:pt idx="8468">
                  <c:v>37779</c:v>
                </c:pt>
                <c:pt idx="8469">
                  <c:v>37780</c:v>
                </c:pt>
                <c:pt idx="8470">
                  <c:v>37781</c:v>
                </c:pt>
                <c:pt idx="8471">
                  <c:v>37782</c:v>
                </c:pt>
                <c:pt idx="8472">
                  <c:v>37783</c:v>
                </c:pt>
                <c:pt idx="8473">
                  <c:v>37784</c:v>
                </c:pt>
                <c:pt idx="8474">
                  <c:v>37785</c:v>
                </c:pt>
                <c:pt idx="8475">
                  <c:v>37786</c:v>
                </c:pt>
                <c:pt idx="8476">
                  <c:v>37787</c:v>
                </c:pt>
                <c:pt idx="8477">
                  <c:v>37788</c:v>
                </c:pt>
                <c:pt idx="8478">
                  <c:v>37789</c:v>
                </c:pt>
                <c:pt idx="8479">
                  <c:v>37790</c:v>
                </c:pt>
                <c:pt idx="8480">
                  <c:v>37791</c:v>
                </c:pt>
                <c:pt idx="8481">
                  <c:v>37792</c:v>
                </c:pt>
                <c:pt idx="8482">
                  <c:v>37793</c:v>
                </c:pt>
                <c:pt idx="8483">
                  <c:v>37794</c:v>
                </c:pt>
                <c:pt idx="8484">
                  <c:v>37795</c:v>
                </c:pt>
                <c:pt idx="8485">
                  <c:v>37796</c:v>
                </c:pt>
                <c:pt idx="8486">
                  <c:v>37797</c:v>
                </c:pt>
                <c:pt idx="8487">
                  <c:v>37798</c:v>
                </c:pt>
                <c:pt idx="8488">
                  <c:v>37799</c:v>
                </c:pt>
                <c:pt idx="8489">
                  <c:v>37800</c:v>
                </c:pt>
                <c:pt idx="8490">
                  <c:v>37801</c:v>
                </c:pt>
                <c:pt idx="8491">
                  <c:v>37802</c:v>
                </c:pt>
                <c:pt idx="8492">
                  <c:v>37803</c:v>
                </c:pt>
                <c:pt idx="8493">
                  <c:v>37804</c:v>
                </c:pt>
                <c:pt idx="8494">
                  <c:v>37805</c:v>
                </c:pt>
                <c:pt idx="8495">
                  <c:v>37806</c:v>
                </c:pt>
                <c:pt idx="8496">
                  <c:v>37807</c:v>
                </c:pt>
                <c:pt idx="8497">
                  <c:v>37808</c:v>
                </c:pt>
                <c:pt idx="8498">
                  <c:v>37809</c:v>
                </c:pt>
                <c:pt idx="8499">
                  <c:v>37810</c:v>
                </c:pt>
                <c:pt idx="8500">
                  <c:v>37811</c:v>
                </c:pt>
                <c:pt idx="8501">
                  <c:v>37812</c:v>
                </c:pt>
                <c:pt idx="8502">
                  <c:v>37813</c:v>
                </c:pt>
                <c:pt idx="8503">
                  <c:v>37814</c:v>
                </c:pt>
                <c:pt idx="8504">
                  <c:v>37815</c:v>
                </c:pt>
                <c:pt idx="8505">
                  <c:v>37816</c:v>
                </c:pt>
                <c:pt idx="8506">
                  <c:v>37817</c:v>
                </c:pt>
                <c:pt idx="8507">
                  <c:v>37818</c:v>
                </c:pt>
                <c:pt idx="8508">
                  <c:v>37819</c:v>
                </c:pt>
                <c:pt idx="8509">
                  <c:v>37820</c:v>
                </c:pt>
                <c:pt idx="8510">
                  <c:v>37821</c:v>
                </c:pt>
                <c:pt idx="8511">
                  <c:v>37822</c:v>
                </c:pt>
                <c:pt idx="8512">
                  <c:v>37823</c:v>
                </c:pt>
                <c:pt idx="8513">
                  <c:v>37824</c:v>
                </c:pt>
                <c:pt idx="8514">
                  <c:v>37825</c:v>
                </c:pt>
                <c:pt idx="8515">
                  <c:v>37826</c:v>
                </c:pt>
                <c:pt idx="8516">
                  <c:v>37827</c:v>
                </c:pt>
                <c:pt idx="8517">
                  <c:v>37828</c:v>
                </c:pt>
                <c:pt idx="8518">
                  <c:v>37829</c:v>
                </c:pt>
                <c:pt idx="8519">
                  <c:v>37830</c:v>
                </c:pt>
                <c:pt idx="8520">
                  <c:v>37831</c:v>
                </c:pt>
                <c:pt idx="8521">
                  <c:v>37832</c:v>
                </c:pt>
                <c:pt idx="8522">
                  <c:v>37833</c:v>
                </c:pt>
                <c:pt idx="8523">
                  <c:v>37834</c:v>
                </c:pt>
                <c:pt idx="8524">
                  <c:v>37835</c:v>
                </c:pt>
                <c:pt idx="8525">
                  <c:v>37836</c:v>
                </c:pt>
                <c:pt idx="8526">
                  <c:v>37837</c:v>
                </c:pt>
                <c:pt idx="8527">
                  <c:v>37838</c:v>
                </c:pt>
                <c:pt idx="8528">
                  <c:v>37839</c:v>
                </c:pt>
                <c:pt idx="8529">
                  <c:v>37840</c:v>
                </c:pt>
                <c:pt idx="8530">
                  <c:v>37841</c:v>
                </c:pt>
                <c:pt idx="8531">
                  <c:v>37842</c:v>
                </c:pt>
                <c:pt idx="8532">
                  <c:v>37843</c:v>
                </c:pt>
                <c:pt idx="8533">
                  <c:v>37844</c:v>
                </c:pt>
                <c:pt idx="8534">
                  <c:v>37845</c:v>
                </c:pt>
                <c:pt idx="8535">
                  <c:v>37846</c:v>
                </c:pt>
                <c:pt idx="8536">
                  <c:v>37847</c:v>
                </c:pt>
                <c:pt idx="8537">
                  <c:v>37848</c:v>
                </c:pt>
                <c:pt idx="8538">
                  <c:v>37849</c:v>
                </c:pt>
                <c:pt idx="8539">
                  <c:v>37850</c:v>
                </c:pt>
                <c:pt idx="8540">
                  <c:v>37851</c:v>
                </c:pt>
                <c:pt idx="8541">
                  <c:v>37852</c:v>
                </c:pt>
                <c:pt idx="8542">
                  <c:v>37853</c:v>
                </c:pt>
                <c:pt idx="8543">
                  <c:v>37854</c:v>
                </c:pt>
                <c:pt idx="8544">
                  <c:v>37855</c:v>
                </c:pt>
                <c:pt idx="8545">
                  <c:v>37856</c:v>
                </c:pt>
                <c:pt idx="8546">
                  <c:v>37857</c:v>
                </c:pt>
                <c:pt idx="8547">
                  <c:v>37858</c:v>
                </c:pt>
                <c:pt idx="8548">
                  <c:v>37859</c:v>
                </c:pt>
                <c:pt idx="8549">
                  <c:v>37860</c:v>
                </c:pt>
                <c:pt idx="8550">
                  <c:v>37861</c:v>
                </c:pt>
                <c:pt idx="8551">
                  <c:v>37862</c:v>
                </c:pt>
                <c:pt idx="8552">
                  <c:v>37863</c:v>
                </c:pt>
                <c:pt idx="8553">
                  <c:v>37864</c:v>
                </c:pt>
                <c:pt idx="8554">
                  <c:v>37865</c:v>
                </c:pt>
                <c:pt idx="8555">
                  <c:v>37866</c:v>
                </c:pt>
                <c:pt idx="8556">
                  <c:v>37867</c:v>
                </c:pt>
                <c:pt idx="8557">
                  <c:v>37868</c:v>
                </c:pt>
                <c:pt idx="8558">
                  <c:v>37869</c:v>
                </c:pt>
                <c:pt idx="8559">
                  <c:v>37870</c:v>
                </c:pt>
                <c:pt idx="8560">
                  <c:v>37871</c:v>
                </c:pt>
                <c:pt idx="8561">
                  <c:v>37872</c:v>
                </c:pt>
                <c:pt idx="8562">
                  <c:v>37873</c:v>
                </c:pt>
                <c:pt idx="8563">
                  <c:v>37874</c:v>
                </c:pt>
                <c:pt idx="8564">
                  <c:v>37875</c:v>
                </c:pt>
                <c:pt idx="8565">
                  <c:v>37876</c:v>
                </c:pt>
                <c:pt idx="8566">
                  <c:v>37877</c:v>
                </c:pt>
                <c:pt idx="8567">
                  <c:v>37878</c:v>
                </c:pt>
                <c:pt idx="8568">
                  <c:v>37879</c:v>
                </c:pt>
                <c:pt idx="8569">
                  <c:v>37880</c:v>
                </c:pt>
                <c:pt idx="8570">
                  <c:v>37881</c:v>
                </c:pt>
                <c:pt idx="8571">
                  <c:v>37882</c:v>
                </c:pt>
                <c:pt idx="8572">
                  <c:v>37883</c:v>
                </c:pt>
                <c:pt idx="8573">
                  <c:v>37884</c:v>
                </c:pt>
                <c:pt idx="8574">
                  <c:v>37885</c:v>
                </c:pt>
                <c:pt idx="8575">
                  <c:v>37886</c:v>
                </c:pt>
                <c:pt idx="8576">
                  <c:v>37887</c:v>
                </c:pt>
                <c:pt idx="8577">
                  <c:v>37888</c:v>
                </c:pt>
                <c:pt idx="8578">
                  <c:v>37889</c:v>
                </c:pt>
                <c:pt idx="8579">
                  <c:v>37890</c:v>
                </c:pt>
                <c:pt idx="8580">
                  <c:v>37891</c:v>
                </c:pt>
                <c:pt idx="8581">
                  <c:v>37892</c:v>
                </c:pt>
                <c:pt idx="8582">
                  <c:v>37893</c:v>
                </c:pt>
                <c:pt idx="8583">
                  <c:v>37894</c:v>
                </c:pt>
                <c:pt idx="8584">
                  <c:v>37895</c:v>
                </c:pt>
                <c:pt idx="8585">
                  <c:v>37896</c:v>
                </c:pt>
                <c:pt idx="8586">
                  <c:v>37897</c:v>
                </c:pt>
                <c:pt idx="8587">
                  <c:v>37898</c:v>
                </c:pt>
                <c:pt idx="8588">
                  <c:v>37899</c:v>
                </c:pt>
                <c:pt idx="8589">
                  <c:v>37900</c:v>
                </c:pt>
                <c:pt idx="8590">
                  <c:v>37901</c:v>
                </c:pt>
                <c:pt idx="8591">
                  <c:v>37902</c:v>
                </c:pt>
                <c:pt idx="8592">
                  <c:v>37903</c:v>
                </c:pt>
                <c:pt idx="8593">
                  <c:v>37904</c:v>
                </c:pt>
                <c:pt idx="8594">
                  <c:v>37905</c:v>
                </c:pt>
                <c:pt idx="8595">
                  <c:v>37906</c:v>
                </c:pt>
                <c:pt idx="8596">
                  <c:v>37907</c:v>
                </c:pt>
                <c:pt idx="8597">
                  <c:v>37908</c:v>
                </c:pt>
                <c:pt idx="8598">
                  <c:v>37909</c:v>
                </c:pt>
                <c:pt idx="8599">
                  <c:v>37910</c:v>
                </c:pt>
                <c:pt idx="8600">
                  <c:v>37911</c:v>
                </c:pt>
                <c:pt idx="8601">
                  <c:v>37912</c:v>
                </c:pt>
                <c:pt idx="8602">
                  <c:v>37913</c:v>
                </c:pt>
                <c:pt idx="8603">
                  <c:v>37914</c:v>
                </c:pt>
                <c:pt idx="8604">
                  <c:v>37915</c:v>
                </c:pt>
                <c:pt idx="8605">
                  <c:v>37916</c:v>
                </c:pt>
                <c:pt idx="8606">
                  <c:v>37917</c:v>
                </c:pt>
                <c:pt idx="8607">
                  <c:v>37918</c:v>
                </c:pt>
                <c:pt idx="8608">
                  <c:v>37919</c:v>
                </c:pt>
                <c:pt idx="8609">
                  <c:v>37920</c:v>
                </c:pt>
                <c:pt idx="8610">
                  <c:v>37921</c:v>
                </c:pt>
                <c:pt idx="8611">
                  <c:v>37922</c:v>
                </c:pt>
                <c:pt idx="8612">
                  <c:v>37923</c:v>
                </c:pt>
                <c:pt idx="8613">
                  <c:v>37924</c:v>
                </c:pt>
                <c:pt idx="8614">
                  <c:v>37925</c:v>
                </c:pt>
                <c:pt idx="8615">
                  <c:v>37926</c:v>
                </c:pt>
                <c:pt idx="8616">
                  <c:v>37927</c:v>
                </c:pt>
                <c:pt idx="8617">
                  <c:v>37928</c:v>
                </c:pt>
                <c:pt idx="8618">
                  <c:v>37929</c:v>
                </c:pt>
                <c:pt idx="8619">
                  <c:v>37930</c:v>
                </c:pt>
                <c:pt idx="8620">
                  <c:v>37931</c:v>
                </c:pt>
                <c:pt idx="8621">
                  <c:v>37932</c:v>
                </c:pt>
                <c:pt idx="8622">
                  <c:v>37933</c:v>
                </c:pt>
                <c:pt idx="8623">
                  <c:v>37934</c:v>
                </c:pt>
                <c:pt idx="8624">
                  <c:v>37935</c:v>
                </c:pt>
                <c:pt idx="8625">
                  <c:v>37936</c:v>
                </c:pt>
                <c:pt idx="8626">
                  <c:v>37937</c:v>
                </c:pt>
                <c:pt idx="8627">
                  <c:v>37938</c:v>
                </c:pt>
                <c:pt idx="8628">
                  <c:v>37939</c:v>
                </c:pt>
                <c:pt idx="8629">
                  <c:v>37940</c:v>
                </c:pt>
                <c:pt idx="8630">
                  <c:v>37941</c:v>
                </c:pt>
                <c:pt idx="8631">
                  <c:v>37942</c:v>
                </c:pt>
                <c:pt idx="8632">
                  <c:v>37943</c:v>
                </c:pt>
                <c:pt idx="8633">
                  <c:v>37944</c:v>
                </c:pt>
                <c:pt idx="8634">
                  <c:v>37945</c:v>
                </c:pt>
                <c:pt idx="8635">
                  <c:v>37946</c:v>
                </c:pt>
                <c:pt idx="8636">
                  <c:v>37947</c:v>
                </c:pt>
                <c:pt idx="8637">
                  <c:v>37948</c:v>
                </c:pt>
                <c:pt idx="8638">
                  <c:v>37949</c:v>
                </c:pt>
                <c:pt idx="8639">
                  <c:v>37950</c:v>
                </c:pt>
                <c:pt idx="8640">
                  <c:v>37951</c:v>
                </c:pt>
                <c:pt idx="8641">
                  <c:v>37952</c:v>
                </c:pt>
                <c:pt idx="8642">
                  <c:v>37953</c:v>
                </c:pt>
                <c:pt idx="8643">
                  <c:v>37954</c:v>
                </c:pt>
                <c:pt idx="8644">
                  <c:v>37955</c:v>
                </c:pt>
                <c:pt idx="8645">
                  <c:v>37956</c:v>
                </c:pt>
                <c:pt idx="8646">
                  <c:v>37957</c:v>
                </c:pt>
                <c:pt idx="8647">
                  <c:v>37958</c:v>
                </c:pt>
                <c:pt idx="8648">
                  <c:v>37959</c:v>
                </c:pt>
                <c:pt idx="8649">
                  <c:v>37960</c:v>
                </c:pt>
                <c:pt idx="8650">
                  <c:v>37961</c:v>
                </c:pt>
                <c:pt idx="8651">
                  <c:v>37962</c:v>
                </c:pt>
                <c:pt idx="8652">
                  <c:v>37963</c:v>
                </c:pt>
                <c:pt idx="8653">
                  <c:v>37964</c:v>
                </c:pt>
                <c:pt idx="8654">
                  <c:v>37965</c:v>
                </c:pt>
                <c:pt idx="8655">
                  <c:v>37966</c:v>
                </c:pt>
                <c:pt idx="8656">
                  <c:v>37967</c:v>
                </c:pt>
                <c:pt idx="8657">
                  <c:v>37968</c:v>
                </c:pt>
                <c:pt idx="8658">
                  <c:v>37969</c:v>
                </c:pt>
                <c:pt idx="8659">
                  <c:v>37970</c:v>
                </c:pt>
                <c:pt idx="8660">
                  <c:v>37971</c:v>
                </c:pt>
                <c:pt idx="8661">
                  <c:v>37972</c:v>
                </c:pt>
                <c:pt idx="8662">
                  <c:v>37973</c:v>
                </c:pt>
                <c:pt idx="8663">
                  <c:v>37974</c:v>
                </c:pt>
                <c:pt idx="8664">
                  <c:v>37975</c:v>
                </c:pt>
                <c:pt idx="8665">
                  <c:v>37976</c:v>
                </c:pt>
                <c:pt idx="8666">
                  <c:v>37977</c:v>
                </c:pt>
                <c:pt idx="8667">
                  <c:v>37978</c:v>
                </c:pt>
                <c:pt idx="8668">
                  <c:v>37979</c:v>
                </c:pt>
                <c:pt idx="8669">
                  <c:v>37980</c:v>
                </c:pt>
                <c:pt idx="8670">
                  <c:v>37981</c:v>
                </c:pt>
                <c:pt idx="8671">
                  <c:v>37982</c:v>
                </c:pt>
                <c:pt idx="8672">
                  <c:v>37983</c:v>
                </c:pt>
                <c:pt idx="8673">
                  <c:v>37984</c:v>
                </c:pt>
                <c:pt idx="8674">
                  <c:v>37985</c:v>
                </c:pt>
                <c:pt idx="8675">
                  <c:v>37986</c:v>
                </c:pt>
                <c:pt idx="8676">
                  <c:v>37987</c:v>
                </c:pt>
                <c:pt idx="8677">
                  <c:v>37988</c:v>
                </c:pt>
                <c:pt idx="8678">
                  <c:v>37989</c:v>
                </c:pt>
                <c:pt idx="8679">
                  <c:v>37990</c:v>
                </c:pt>
                <c:pt idx="8680">
                  <c:v>37991</c:v>
                </c:pt>
                <c:pt idx="8681">
                  <c:v>37992</c:v>
                </c:pt>
                <c:pt idx="8682">
                  <c:v>37993</c:v>
                </c:pt>
                <c:pt idx="8683">
                  <c:v>37994</c:v>
                </c:pt>
                <c:pt idx="8684">
                  <c:v>37995</c:v>
                </c:pt>
                <c:pt idx="8685">
                  <c:v>37996</c:v>
                </c:pt>
                <c:pt idx="8686">
                  <c:v>37997</c:v>
                </c:pt>
                <c:pt idx="8687">
                  <c:v>37998</c:v>
                </c:pt>
                <c:pt idx="8688">
                  <c:v>37999</c:v>
                </c:pt>
                <c:pt idx="8689">
                  <c:v>38000</c:v>
                </c:pt>
                <c:pt idx="8690">
                  <c:v>38001</c:v>
                </c:pt>
                <c:pt idx="8691">
                  <c:v>38002</c:v>
                </c:pt>
                <c:pt idx="8692">
                  <c:v>38003</c:v>
                </c:pt>
                <c:pt idx="8693">
                  <c:v>38004</c:v>
                </c:pt>
                <c:pt idx="8694">
                  <c:v>38005</c:v>
                </c:pt>
                <c:pt idx="8695">
                  <c:v>38006</c:v>
                </c:pt>
                <c:pt idx="8696">
                  <c:v>38007</c:v>
                </c:pt>
                <c:pt idx="8697">
                  <c:v>38008</c:v>
                </c:pt>
                <c:pt idx="8698">
                  <c:v>38009</c:v>
                </c:pt>
                <c:pt idx="8699">
                  <c:v>38010</c:v>
                </c:pt>
                <c:pt idx="8700">
                  <c:v>38011</c:v>
                </c:pt>
                <c:pt idx="8701">
                  <c:v>38012</c:v>
                </c:pt>
                <c:pt idx="8702">
                  <c:v>38013</c:v>
                </c:pt>
                <c:pt idx="8703">
                  <c:v>38014</c:v>
                </c:pt>
                <c:pt idx="8704">
                  <c:v>38015</c:v>
                </c:pt>
                <c:pt idx="8705">
                  <c:v>38016</c:v>
                </c:pt>
                <c:pt idx="8706">
                  <c:v>38017</c:v>
                </c:pt>
                <c:pt idx="8707">
                  <c:v>38018</c:v>
                </c:pt>
                <c:pt idx="8708">
                  <c:v>38019</c:v>
                </c:pt>
                <c:pt idx="8709">
                  <c:v>38020</c:v>
                </c:pt>
                <c:pt idx="8710">
                  <c:v>38021</c:v>
                </c:pt>
                <c:pt idx="8711">
                  <c:v>38022</c:v>
                </c:pt>
                <c:pt idx="8712">
                  <c:v>38023</c:v>
                </c:pt>
                <c:pt idx="8713">
                  <c:v>38024</c:v>
                </c:pt>
                <c:pt idx="8714">
                  <c:v>38025</c:v>
                </c:pt>
                <c:pt idx="8715">
                  <c:v>38026</c:v>
                </c:pt>
                <c:pt idx="8716">
                  <c:v>38027</c:v>
                </c:pt>
                <c:pt idx="8717">
                  <c:v>38028</c:v>
                </c:pt>
                <c:pt idx="8718">
                  <c:v>38029</c:v>
                </c:pt>
                <c:pt idx="8719">
                  <c:v>38030</c:v>
                </c:pt>
                <c:pt idx="8720">
                  <c:v>38031</c:v>
                </c:pt>
                <c:pt idx="8721">
                  <c:v>38032</c:v>
                </c:pt>
                <c:pt idx="8722">
                  <c:v>38033</c:v>
                </c:pt>
                <c:pt idx="8723">
                  <c:v>38034</c:v>
                </c:pt>
                <c:pt idx="8724">
                  <c:v>38035</c:v>
                </c:pt>
                <c:pt idx="8725">
                  <c:v>38036</c:v>
                </c:pt>
                <c:pt idx="8726">
                  <c:v>38037</c:v>
                </c:pt>
                <c:pt idx="8727">
                  <c:v>38038</c:v>
                </c:pt>
                <c:pt idx="8728">
                  <c:v>38039</c:v>
                </c:pt>
                <c:pt idx="8729">
                  <c:v>38040</c:v>
                </c:pt>
                <c:pt idx="8730">
                  <c:v>38041</c:v>
                </c:pt>
                <c:pt idx="8731">
                  <c:v>38042</c:v>
                </c:pt>
                <c:pt idx="8732">
                  <c:v>38043</c:v>
                </c:pt>
                <c:pt idx="8733">
                  <c:v>38044</c:v>
                </c:pt>
                <c:pt idx="8734">
                  <c:v>38045</c:v>
                </c:pt>
                <c:pt idx="8735">
                  <c:v>38046</c:v>
                </c:pt>
                <c:pt idx="8736">
                  <c:v>38047</c:v>
                </c:pt>
                <c:pt idx="8737">
                  <c:v>38048</c:v>
                </c:pt>
                <c:pt idx="8738">
                  <c:v>38049</c:v>
                </c:pt>
                <c:pt idx="8739">
                  <c:v>38050</c:v>
                </c:pt>
                <c:pt idx="8740">
                  <c:v>38051</c:v>
                </c:pt>
                <c:pt idx="8741">
                  <c:v>38052</c:v>
                </c:pt>
                <c:pt idx="8742">
                  <c:v>38053</c:v>
                </c:pt>
                <c:pt idx="8743">
                  <c:v>38054</c:v>
                </c:pt>
                <c:pt idx="8744">
                  <c:v>38055</c:v>
                </c:pt>
                <c:pt idx="8745">
                  <c:v>38056</c:v>
                </c:pt>
                <c:pt idx="8746">
                  <c:v>38057</c:v>
                </c:pt>
                <c:pt idx="8747">
                  <c:v>38058</c:v>
                </c:pt>
                <c:pt idx="8748">
                  <c:v>38059</c:v>
                </c:pt>
                <c:pt idx="8749">
                  <c:v>38060</c:v>
                </c:pt>
                <c:pt idx="8750">
                  <c:v>38061</c:v>
                </c:pt>
                <c:pt idx="8751">
                  <c:v>38062</c:v>
                </c:pt>
                <c:pt idx="8752">
                  <c:v>38063</c:v>
                </c:pt>
                <c:pt idx="8753">
                  <c:v>38064</c:v>
                </c:pt>
                <c:pt idx="8754">
                  <c:v>38065</c:v>
                </c:pt>
                <c:pt idx="8755">
                  <c:v>38066</c:v>
                </c:pt>
                <c:pt idx="8756">
                  <c:v>38067</c:v>
                </c:pt>
                <c:pt idx="8757">
                  <c:v>38068</c:v>
                </c:pt>
                <c:pt idx="8758">
                  <c:v>38069</c:v>
                </c:pt>
                <c:pt idx="8759">
                  <c:v>38070</c:v>
                </c:pt>
                <c:pt idx="8760">
                  <c:v>38071</c:v>
                </c:pt>
                <c:pt idx="8761">
                  <c:v>38072</c:v>
                </c:pt>
                <c:pt idx="8762">
                  <c:v>38073</c:v>
                </c:pt>
                <c:pt idx="8763">
                  <c:v>38074</c:v>
                </c:pt>
                <c:pt idx="8764">
                  <c:v>38075</c:v>
                </c:pt>
                <c:pt idx="8765">
                  <c:v>38076</c:v>
                </c:pt>
                <c:pt idx="8766">
                  <c:v>38077</c:v>
                </c:pt>
                <c:pt idx="8767">
                  <c:v>38078</c:v>
                </c:pt>
                <c:pt idx="8768">
                  <c:v>38079</c:v>
                </c:pt>
                <c:pt idx="8769">
                  <c:v>38080</c:v>
                </c:pt>
                <c:pt idx="8770">
                  <c:v>38081</c:v>
                </c:pt>
                <c:pt idx="8771">
                  <c:v>38082</c:v>
                </c:pt>
                <c:pt idx="8772">
                  <c:v>38083</c:v>
                </c:pt>
                <c:pt idx="8773">
                  <c:v>38084</c:v>
                </c:pt>
                <c:pt idx="8774">
                  <c:v>38085</c:v>
                </c:pt>
                <c:pt idx="8775">
                  <c:v>38086</c:v>
                </c:pt>
                <c:pt idx="8776">
                  <c:v>38087</c:v>
                </c:pt>
                <c:pt idx="8777">
                  <c:v>38088</c:v>
                </c:pt>
                <c:pt idx="8778">
                  <c:v>38089</c:v>
                </c:pt>
                <c:pt idx="8779">
                  <c:v>38090</c:v>
                </c:pt>
                <c:pt idx="8780">
                  <c:v>38091</c:v>
                </c:pt>
                <c:pt idx="8781">
                  <c:v>38092</c:v>
                </c:pt>
                <c:pt idx="8782">
                  <c:v>38093</c:v>
                </c:pt>
                <c:pt idx="8783">
                  <c:v>38094</c:v>
                </c:pt>
                <c:pt idx="8784">
                  <c:v>38095</c:v>
                </c:pt>
                <c:pt idx="8785">
                  <c:v>38096</c:v>
                </c:pt>
                <c:pt idx="8786">
                  <c:v>38097</c:v>
                </c:pt>
                <c:pt idx="8787">
                  <c:v>38098</c:v>
                </c:pt>
                <c:pt idx="8788">
                  <c:v>38099</c:v>
                </c:pt>
                <c:pt idx="8789">
                  <c:v>38100</c:v>
                </c:pt>
                <c:pt idx="8790">
                  <c:v>38101</c:v>
                </c:pt>
                <c:pt idx="8791">
                  <c:v>38102</c:v>
                </c:pt>
                <c:pt idx="8792">
                  <c:v>38103</c:v>
                </c:pt>
                <c:pt idx="8793">
                  <c:v>38104</c:v>
                </c:pt>
                <c:pt idx="8794">
                  <c:v>38105</c:v>
                </c:pt>
                <c:pt idx="8795">
                  <c:v>38106</c:v>
                </c:pt>
                <c:pt idx="8796">
                  <c:v>38107</c:v>
                </c:pt>
                <c:pt idx="8797">
                  <c:v>38108</c:v>
                </c:pt>
                <c:pt idx="8798">
                  <c:v>38109</c:v>
                </c:pt>
                <c:pt idx="8799">
                  <c:v>38110</c:v>
                </c:pt>
                <c:pt idx="8800">
                  <c:v>38111</c:v>
                </c:pt>
                <c:pt idx="8801">
                  <c:v>38112</c:v>
                </c:pt>
                <c:pt idx="8802">
                  <c:v>38113</c:v>
                </c:pt>
                <c:pt idx="8803">
                  <c:v>38114</c:v>
                </c:pt>
                <c:pt idx="8804">
                  <c:v>38115</c:v>
                </c:pt>
                <c:pt idx="8805">
                  <c:v>38116</c:v>
                </c:pt>
                <c:pt idx="8806">
                  <c:v>38117</c:v>
                </c:pt>
                <c:pt idx="8807">
                  <c:v>38118</c:v>
                </c:pt>
                <c:pt idx="8808">
                  <c:v>38119</c:v>
                </c:pt>
                <c:pt idx="8809">
                  <c:v>38120</c:v>
                </c:pt>
                <c:pt idx="8810">
                  <c:v>38121</c:v>
                </c:pt>
                <c:pt idx="8811">
                  <c:v>38122</c:v>
                </c:pt>
                <c:pt idx="8812">
                  <c:v>38123</c:v>
                </c:pt>
                <c:pt idx="8813">
                  <c:v>38124</c:v>
                </c:pt>
                <c:pt idx="8814">
                  <c:v>38125</c:v>
                </c:pt>
                <c:pt idx="8815">
                  <c:v>38126</c:v>
                </c:pt>
                <c:pt idx="8816">
                  <c:v>38127</c:v>
                </c:pt>
                <c:pt idx="8817">
                  <c:v>38128</c:v>
                </c:pt>
                <c:pt idx="8818">
                  <c:v>38129</c:v>
                </c:pt>
                <c:pt idx="8819">
                  <c:v>38130</c:v>
                </c:pt>
                <c:pt idx="8820">
                  <c:v>38131</c:v>
                </c:pt>
                <c:pt idx="8821">
                  <c:v>38132</c:v>
                </c:pt>
                <c:pt idx="8822">
                  <c:v>38133</c:v>
                </c:pt>
                <c:pt idx="8823">
                  <c:v>38134</c:v>
                </c:pt>
                <c:pt idx="8824">
                  <c:v>38135</c:v>
                </c:pt>
                <c:pt idx="8825">
                  <c:v>38136</c:v>
                </c:pt>
                <c:pt idx="8826">
                  <c:v>38137</c:v>
                </c:pt>
                <c:pt idx="8827">
                  <c:v>38138</c:v>
                </c:pt>
                <c:pt idx="8828">
                  <c:v>38139</c:v>
                </c:pt>
                <c:pt idx="8829">
                  <c:v>38140</c:v>
                </c:pt>
                <c:pt idx="8830">
                  <c:v>38141</c:v>
                </c:pt>
                <c:pt idx="8831">
                  <c:v>38142</c:v>
                </c:pt>
                <c:pt idx="8832">
                  <c:v>38143</c:v>
                </c:pt>
                <c:pt idx="8833">
                  <c:v>38144</c:v>
                </c:pt>
                <c:pt idx="8834">
                  <c:v>38145</c:v>
                </c:pt>
                <c:pt idx="8835">
                  <c:v>38146</c:v>
                </c:pt>
                <c:pt idx="8836">
                  <c:v>38147</c:v>
                </c:pt>
                <c:pt idx="8837">
                  <c:v>38148</c:v>
                </c:pt>
                <c:pt idx="8838">
                  <c:v>38149</c:v>
                </c:pt>
                <c:pt idx="8839">
                  <c:v>38150</c:v>
                </c:pt>
                <c:pt idx="8840">
                  <c:v>38151</c:v>
                </c:pt>
                <c:pt idx="8841">
                  <c:v>38152</c:v>
                </c:pt>
                <c:pt idx="8842">
                  <c:v>38153</c:v>
                </c:pt>
                <c:pt idx="8843">
                  <c:v>38154</c:v>
                </c:pt>
                <c:pt idx="8844">
                  <c:v>38155</c:v>
                </c:pt>
                <c:pt idx="8845">
                  <c:v>38156</c:v>
                </c:pt>
                <c:pt idx="8846">
                  <c:v>38157</c:v>
                </c:pt>
                <c:pt idx="8847">
                  <c:v>38158</c:v>
                </c:pt>
                <c:pt idx="8848">
                  <c:v>38159</c:v>
                </c:pt>
                <c:pt idx="8849">
                  <c:v>38160</c:v>
                </c:pt>
                <c:pt idx="8850">
                  <c:v>38161</c:v>
                </c:pt>
                <c:pt idx="8851">
                  <c:v>38162</c:v>
                </c:pt>
                <c:pt idx="8852">
                  <c:v>38163</c:v>
                </c:pt>
                <c:pt idx="8853">
                  <c:v>38164</c:v>
                </c:pt>
                <c:pt idx="8854">
                  <c:v>38165</c:v>
                </c:pt>
                <c:pt idx="8855">
                  <c:v>38166</c:v>
                </c:pt>
                <c:pt idx="8856">
                  <c:v>38167</c:v>
                </c:pt>
                <c:pt idx="8857">
                  <c:v>38168</c:v>
                </c:pt>
                <c:pt idx="8858">
                  <c:v>38169</c:v>
                </c:pt>
                <c:pt idx="8859">
                  <c:v>38170</c:v>
                </c:pt>
                <c:pt idx="8860">
                  <c:v>38171</c:v>
                </c:pt>
                <c:pt idx="8861">
                  <c:v>38172</c:v>
                </c:pt>
                <c:pt idx="8862">
                  <c:v>38173</c:v>
                </c:pt>
                <c:pt idx="8863">
                  <c:v>38174</c:v>
                </c:pt>
                <c:pt idx="8864">
                  <c:v>38175</c:v>
                </c:pt>
                <c:pt idx="8865">
                  <c:v>38176</c:v>
                </c:pt>
                <c:pt idx="8866">
                  <c:v>38177</c:v>
                </c:pt>
                <c:pt idx="8867">
                  <c:v>38178</c:v>
                </c:pt>
                <c:pt idx="8868">
                  <c:v>38179</c:v>
                </c:pt>
                <c:pt idx="8869">
                  <c:v>38180</c:v>
                </c:pt>
                <c:pt idx="8870">
                  <c:v>38181</c:v>
                </c:pt>
                <c:pt idx="8871">
                  <c:v>38182</c:v>
                </c:pt>
                <c:pt idx="8872">
                  <c:v>38183</c:v>
                </c:pt>
                <c:pt idx="8873">
                  <c:v>38184</c:v>
                </c:pt>
                <c:pt idx="8874">
                  <c:v>38185</c:v>
                </c:pt>
                <c:pt idx="8875">
                  <c:v>38186</c:v>
                </c:pt>
                <c:pt idx="8876">
                  <c:v>38187</c:v>
                </c:pt>
                <c:pt idx="8877">
                  <c:v>38188</c:v>
                </c:pt>
                <c:pt idx="8878">
                  <c:v>38189</c:v>
                </c:pt>
                <c:pt idx="8879">
                  <c:v>38190</c:v>
                </c:pt>
                <c:pt idx="8880">
                  <c:v>38191</c:v>
                </c:pt>
                <c:pt idx="8881">
                  <c:v>38192</c:v>
                </c:pt>
                <c:pt idx="8882">
                  <c:v>38193</c:v>
                </c:pt>
                <c:pt idx="8883">
                  <c:v>38194</c:v>
                </c:pt>
                <c:pt idx="8884">
                  <c:v>38195</c:v>
                </c:pt>
                <c:pt idx="8885">
                  <c:v>38196</c:v>
                </c:pt>
                <c:pt idx="8886">
                  <c:v>38197</c:v>
                </c:pt>
                <c:pt idx="8887">
                  <c:v>38198</c:v>
                </c:pt>
                <c:pt idx="8888">
                  <c:v>38199</c:v>
                </c:pt>
                <c:pt idx="8889">
                  <c:v>38200</c:v>
                </c:pt>
                <c:pt idx="8890">
                  <c:v>38201</c:v>
                </c:pt>
                <c:pt idx="8891">
                  <c:v>38202</c:v>
                </c:pt>
                <c:pt idx="8892">
                  <c:v>38203</c:v>
                </c:pt>
                <c:pt idx="8893">
                  <c:v>38204</c:v>
                </c:pt>
                <c:pt idx="8894">
                  <c:v>38205</c:v>
                </c:pt>
                <c:pt idx="8895">
                  <c:v>38206</c:v>
                </c:pt>
                <c:pt idx="8896">
                  <c:v>38207</c:v>
                </c:pt>
                <c:pt idx="8897">
                  <c:v>38208</c:v>
                </c:pt>
                <c:pt idx="8898">
                  <c:v>38209</c:v>
                </c:pt>
                <c:pt idx="8899">
                  <c:v>38210</c:v>
                </c:pt>
                <c:pt idx="8900">
                  <c:v>38211</c:v>
                </c:pt>
                <c:pt idx="8901">
                  <c:v>38212</c:v>
                </c:pt>
                <c:pt idx="8902">
                  <c:v>38213</c:v>
                </c:pt>
                <c:pt idx="8903">
                  <c:v>38214</c:v>
                </c:pt>
                <c:pt idx="8904">
                  <c:v>38215</c:v>
                </c:pt>
                <c:pt idx="8905">
                  <c:v>38216</c:v>
                </c:pt>
                <c:pt idx="8906">
                  <c:v>38217</c:v>
                </c:pt>
                <c:pt idx="8907">
                  <c:v>38218</c:v>
                </c:pt>
                <c:pt idx="8908">
                  <c:v>38219</c:v>
                </c:pt>
                <c:pt idx="8909">
                  <c:v>38220</c:v>
                </c:pt>
                <c:pt idx="8910">
                  <c:v>38221</c:v>
                </c:pt>
                <c:pt idx="8911">
                  <c:v>38222</c:v>
                </c:pt>
                <c:pt idx="8912">
                  <c:v>38223</c:v>
                </c:pt>
                <c:pt idx="8913">
                  <c:v>38224</c:v>
                </c:pt>
                <c:pt idx="8914">
                  <c:v>38225</c:v>
                </c:pt>
                <c:pt idx="8915">
                  <c:v>38226</c:v>
                </c:pt>
                <c:pt idx="8916">
                  <c:v>38227</c:v>
                </c:pt>
                <c:pt idx="8917">
                  <c:v>38228</c:v>
                </c:pt>
                <c:pt idx="8918">
                  <c:v>38229</c:v>
                </c:pt>
                <c:pt idx="8919">
                  <c:v>38230</c:v>
                </c:pt>
                <c:pt idx="8920">
                  <c:v>38231</c:v>
                </c:pt>
                <c:pt idx="8921">
                  <c:v>38232</c:v>
                </c:pt>
                <c:pt idx="8922">
                  <c:v>38233</c:v>
                </c:pt>
                <c:pt idx="8923">
                  <c:v>38234</c:v>
                </c:pt>
                <c:pt idx="8924">
                  <c:v>38235</c:v>
                </c:pt>
                <c:pt idx="8925">
                  <c:v>38236</c:v>
                </c:pt>
                <c:pt idx="8926">
                  <c:v>38237</c:v>
                </c:pt>
                <c:pt idx="8927">
                  <c:v>38238</c:v>
                </c:pt>
                <c:pt idx="8928">
                  <c:v>38239</c:v>
                </c:pt>
                <c:pt idx="8929">
                  <c:v>38240</c:v>
                </c:pt>
                <c:pt idx="8930">
                  <c:v>38241</c:v>
                </c:pt>
                <c:pt idx="8931">
                  <c:v>38242</c:v>
                </c:pt>
                <c:pt idx="8932">
                  <c:v>38243</c:v>
                </c:pt>
                <c:pt idx="8933">
                  <c:v>38244</c:v>
                </c:pt>
                <c:pt idx="8934">
                  <c:v>38245</c:v>
                </c:pt>
                <c:pt idx="8935">
                  <c:v>38246</c:v>
                </c:pt>
                <c:pt idx="8936">
                  <c:v>38247</c:v>
                </c:pt>
                <c:pt idx="8937">
                  <c:v>38248</c:v>
                </c:pt>
                <c:pt idx="8938">
                  <c:v>38249</c:v>
                </c:pt>
                <c:pt idx="8939">
                  <c:v>38250</c:v>
                </c:pt>
                <c:pt idx="8940">
                  <c:v>38251</c:v>
                </c:pt>
                <c:pt idx="8941">
                  <c:v>38252</c:v>
                </c:pt>
                <c:pt idx="8942">
                  <c:v>38253</c:v>
                </c:pt>
                <c:pt idx="8943">
                  <c:v>38254</c:v>
                </c:pt>
                <c:pt idx="8944">
                  <c:v>38255</c:v>
                </c:pt>
                <c:pt idx="8945">
                  <c:v>38256</c:v>
                </c:pt>
                <c:pt idx="8946">
                  <c:v>38257</c:v>
                </c:pt>
                <c:pt idx="8947">
                  <c:v>38258</c:v>
                </c:pt>
                <c:pt idx="8948">
                  <c:v>38259</c:v>
                </c:pt>
                <c:pt idx="8949">
                  <c:v>38260</c:v>
                </c:pt>
                <c:pt idx="8950">
                  <c:v>38261</c:v>
                </c:pt>
                <c:pt idx="8951">
                  <c:v>38262</c:v>
                </c:pt>
                <c:pt idx="8952">
                  <c:v>38263</c:v>
                </c:pt>
                <c:pt idx="8953">
                  <c:v>38264</c:v>
                </c:pt>
                <c:pt idx="8954">
                  <c:v>38265</c:v>
                </c:pt>
                <c:pt idx="8955">
                  <c:v>38266</c:v>
                </c:pt>
                <c:pt idx="8956">
                  <c:v>38267</c:v>
                </c:pt>
                <c:pt idx="8957">
                  <c:v>38268</c:v>
                </c:pt>
                <c:pt idx="8958">
                  <c:v>38269</c:v>
                </c:pt>
                <c:pt idx="8959">
                  <c:v>38270</c:v>
                </c:pt>
                <c:pt idx="8960">
                  <c:v>38271</c:v>
                </c:pt>
                <c:pt idx="8961">
                  <c:v>38272</c:v>
                </c:pt>
                <c:pt idx="8962">
                  <c:v>38273</c:v>
                </c:pt>
                <c:pt idx="8963">
                  <c:v>38274</c:v>
                </c:pt>
                <c:pt idx="8964">
                  <c:v>38275</c:v>
                </c:pt>
                <c:pt idx="8965">
                  <c:v>38276</c:v>
                </c:pt>
                <c:pt idx="8966">
                  <c:v>38277</c:v>
                </c:pt>
                <c:pt idx="8967">
                  <c:v>38278</c:v>
                </c:pt>
                <c:pt idx="8968">
                  <c:v>38279</c:v>
                </c:pt>
                <c:pt idx="8969">
                  <c:v>38280</c:v>
                </c:pt>
                <c:pt idx="8970">
                  <c:v>38281</c:v>
                </c:pt>
                <c:pt idx="8971">
                  <c:v>38282</c:v>
                </c:pt>
                <c:pt idx="8972">
                  <c:v>38283</c:v>
                </c:pt>
                <c:pt idx="8973">
                  <c:v>38284</c:v>
                </c:pt>
                <c:pt idx="8974">
                  <c:v>38285</c:v>
                </c:pt>
                <c:pt idx="8975">
                  <c:v>38286</c:v>
                </c:pt>
                <c:pt idx="8976">
                  <c:v>38287</c:v>
                </c:pt>
                <c:pt idx="8977">
                  <c:v>38288</c:v>
                </c:pt>
                <c:pt idx="8978">
                  <c:v>38289</c:v>
                </c:pt>
                <c:pt idx="8979">
                  <c:v>38290</c:v>
                </c:pt>
                <c:pt idx="8980">
                  <c:v>38291</c:v>
                </c:pt>
                <c:pt idx="8981">
                  <c:v>38292</c:v>
                </c:pt>
                <c:pt idx="8982">
                  <c:v>38293</c:v>
                </c:pt>
                <c:pt idx="8983">
                  <c:v>38294</c:v>
                </c:pt>
                <c:pt idx="8984">
                  <c:v>38295</c:v>
                </c:pt>
                <c:pt idx="8985">
                  <c:v>38296</c:v>
                </c:pt>
                <c:pt idx="8986">
                  <c:v>38297</c:v>
                </c:pt>
                <c:pt idx="8987">
                  <c:v>38298</c:v>
                </c:pt>
                <c:pt idx="8988">
                  <c:v>38299</c:v>
                </c:pt>
                <c:pt idx="8989">
                  <c:v>38300</c:v>
                </c:pt>
                <c:pt idx="8990">
                  <c:v>38301</c:v>
                </c:pt>
                <c:pt idx="8991">
                  <c:v>38302</c:v>
                </c:pt>
                <c:pt idx="8992">
                  <c:v>38303</c:v>
                </c:pt>
                <c:pt idx="8993">
                  <c:v>38304</c:v>
                </c:pt>
                <c:pt idx="8994">
                  <c:v>38305</c:v>
                </c:pt>
                <c:pt idx="8995">
                  <c:v>38306</c:v>
                </c:pt>
                <c:pt idx="8996">
                  <c:v>38307</c:v>
                </c:pt>
                <c:pt idx="8997">
                  <c:v>38308</c:v>
                </c:pt>
                <c:pt idx="8998">
                  <c:v>38309</c:v>
                </c:pt>
                <c:pt idx="8999">
                  <c:v>38310</c:v>
                </c:pt>
                <c:pt idx="9000">
                  <c:v>38311</c:v>
                </c:pt>
                <c:pt idx="9001">
                  <c:v>38312</c:v>
                </c:pt>
                <c:pt idx="9002">
                  <c:v>38313</c:v>
                </c:pt>
                <c:pt idx="9003">
                  <c:v>38314</c:v>
                </c:pt>
                <c:pt idx="9004">
                  <c:v>38315</c:v>
                </c:pt>
                <c:pt idx="9005">
                  <c:v>38316</c:v>
                </c:pt>
                <c:pt idx="9006">
                  <c:v>38317</c:v>
                </c:pt>
                <c:pt idx="9007">
                  <c:v>38318</c:v>
                </c:pt>
                <c:pt idx="9008">
                  <c:v>38319</c:v>
                </c:pt>
                <c:pt idx="9009">
                  <c:v>38320</c:v>
                </c:pt>
                <c:pt idx="9010">
                  <c:v>38321</c:v>
                </c:pt>
                <c:pt idx="9011">
                  <c:v>38322</c:v>
                </c:pt>
                <c:pt idx="9012">
                  <c:v>38323</c:v>
                </c:pt>
                <c:pt idx="9013">
                  <c:v>38324</c:v>
                </c:pt>
                <c:pt idx="9014">
                  <c:v>38325</c:v>
                </c:pt>
                <c:pt idx="9015">
                  <c:v>38326</c:v>
                </c:pt>
                <c:pt idx="9016">
                  <c:v>38327</c:v>
                </c:pt>
                <c:pt idx="9017">
                  <c:v>38328</c:v>
                </c:pt>
                <c:pt idx="9018">
                  <c:v>38329</c:v>
                </c:pt>
                <c:pt idx="9019">
                  <c:v>38330</c:v>
                </c:pt>
                <c:pt idx="9020">
                  <c:v>38331</c:v>
                </c:pt>
                <c:pt idx="9021">
                  <c:v>38332</c:v>
                </c:pt>
                <c:pt idx="9022">
                  <c:v>38333</c:v>
                </c:pt>
                <c:pt idx="9023">
                  <c:v>38334</c:v>
                </c:pt>
                <c:pt idx="9024">
                  <c:v>38335</c:v>
                </c:pt>
                <c:pt idx="9025">
                  <c:v>38336</c:v>
                </c:pt>
                <c:pt idx="9026">
                  <c:v>38337</c:v>
                </c:pt>
                <c:pt idx="9027">
                  <c:v>38338</c:v>
                </c:pt>
                <c:pt idx="9028">
                  <c:v>38339</c:v>
                </c:pt>
                <c:pt idx="9029">
                  <c:v>38340</c:v>
                </c:pt>
                <c:pt idx="9030">
                  <c:v>38341</c:v>
                </c:pt>
                <c:pt idx="9031">
                  <c:v>38342</c:v>
                </c:pt>
                <c:pt idx="9032">
                  <c:v>38343</c:v>
                </c:pt>
                <c:pt idx="9033">
                  <c:v>38344</c:v>
                </c:pt>
                <c:pt idx="9034">
                  <c:v>38345</c:v>
                </c:pt>
                <c:pt idx="9035">
                  <c:v>38346</c:v>
                </c:pt>
                <c:pt idx="9036">
                  <c:v>38347</c:v>
                </c:pt>
                <c:pt idx="9037">
                  <c:v>38348</c:v>
                </c:pt>
                <c:pt idx="9038">
                  <c:v>38349</c:v>
                </c:pt>
                <c:pt idx="9039">
                  <c:v>38350</c:v>
                </c:pt>
                <c:pt idx="9040">
                  <c:v>38351</c:v>
                </c:pt>
                <c:pt idx="9041">
                  <c:v>38352</c:v>
                </c:pt>
                <c:pt idx="9042">
                  <c:v>38353</c:v>
                </c:pt>
                <c:pt idx="9043">
                  <c:v>38354</c:v>
                </c:pt>
                <c:pt idx="9044">
                  <c:v>38355</c:v>
                </c:pt>
                <c:pt idx="9045">
                  <c:v>38356</c:v>
                </c:pt>
                <c:pt idx="9046">
                  <c:v>38357</c:v>
                </c:pt>
                <c:pt idx="9047">
                  <c:v>38358</c:v>
                </c:pt>
                <c:pt idx="9048">
                  <c:v>38359</c:v>
                </c:pt>
                <c:pt idx="9049">
                  <c:v>38360</c:v>
                </c:pt>
                <c:pt idx="9050">
                  <c:v>38361</c:v>
                </c:pt>
                <c:pt idx="9051">
                  <c:v>38362</c:v>
                </c:pt>
                <c:pt idx="9052">
                  <c:v>38363</c:v>
                </c:pt>
                <c:pt idx="9053">
                  <c:v>38364</c:v>
                </c:pt>
                <c:pt idx="9054">
                  <c:v>38365</c:v>
                </c:pt>
                <c:pt idx="9055">
                  <c:v>38366</c:v>
                </c:pt>
                <c:pt idx="9056">
                  <c:v>38367</c:v>
                </c:pt>
                <c:pt idx="9057">
                  <c:v>38368</c:v>
                </c:pt>
                <c:pt idx="9058">
                  <c:v>38369</c:v>
                </c:pt>
                <c:pt idx="9059">
                  <c:v>38370</c:v>
                </c:pt>
                <c:pt idx="9060">
                  <c:v>38371</c:v>
                </c:pt>
                <c:pt idx="9061">
                  <c:v>38372</c:v>
                </c:pt>
                <c:pt idx="9062">
                  <c:v>38373</c:v>
                </c:pt>
                <c:pt idx="9063">
                  <c:v>38374</c:v>
                </c:pt>
                <c:pt idx="9064">
                  <c:v>38375</c:v>
                </c:pt>
                <c:pt idx="9065">
                  <c:v>38376</c:v>
                </c:pt>
                <c:pt idx="9066">
                  <c:v>38377</c:v>
                </c:pt>
                <c:pt idx="9067">
                  <c:v>38378</c:v>
                </c:pt>
                <c:pt idx="9068">
                  <c:v>38379</c:v>
                </c:pt>
                <c:pt idx="9069">
                  <c:v>38380</c:v>
                </c:pt>
                <c:pt idx="9070">
                  <c:v>38381</c:v>
                </c:pt>
                <c:pt idx="9071">
                  <c:v>38382</c:v>
                </c:pt>
                <c:pt idx="9072">
                  <c:v>38383</c:v>
                </c:pt>
                <c:pt idx="9073">
                  <c:v>38384</c:v>
                </c:pt>
                <c:pt idx="9074">
                  <c:v>38385</c:v>
                </c:pt>
                <c:pt idx="9075">
                  <c:v>38386</c:v>
                </c:pt>
                <c:pt idx="9076">
                  <c:v>38387</c:v>
                </c:pt>
                <c:pt idx="9077">
                  <c:v>38388</c:v>
                </c:pt>
                <c:pt idx="9078">
                  <c:v>38389</c:v>
                </c:pt>
                <c:pt idx="9079">
                  <c:v>38390</c:v>
                </c:pt>
                <c:pt idx="9080">
                  <c:v>38391</c:v>
                </c:pt>
                <c:pt idx="9081">
                  <c:v>38392</c:v>
                </c:pt>
                <c:pt idx="9082">
                  <c:v>38393</c:v>
                </c:pt>
                <c:pt idx="9083">
                  <c:v>38394</c:v>
                </c:pt>
                <c:pt idx="9084">
                  <c:v>38395</c:v>
                </c:pt>
                <c:pt idx="9085">
                  <c:v>38396</c:v>
                </c:pt>
                <c:pt idx="9086">
                  <c:v>38397</c:v>
                </c:pt>
                <c:pt idx="9087">
                  <c:v>38398</c:v>
                </c:pt>
                <c:pt idx="9088">
                  <c:v>38399</c:v>
                </c:pt>
                <c:pt idx="9089">
                  <c:v>38400</c:v>
                </c:pt>
                <c:pt idx="9090">
                  <c:v>38401</c:v>
                </c:pt>
                <c:pt idx="9091">
                  <c:v>38402</c:v>
                </c:pt>
                <c:pt idx="9092">
                  <c:v>38403</c:v>
                </c:pt>
                <c:pt idx="9093">
                  <c:v>38404</c:v>
                </c:pt>
                <c:pt idx="9094">
                  <c:v>38405</c:v>
                </c:pt>
                <c:pt idx="9095">
                  <c:v>38406</c:v>
                </c:pt>
                <c:pt idx="9096">
                  <c:v>38407</c:v>
                </c:pt>
                <c:pt idx="9097">
                  <c:v>38408</c:v>
                </c:pt>
                <c:pt idx="9098">
                  <c:v>38409</c:v>
                </c:pt>
                <c:pt idx="9099">
                  <c:v>38410</c:v>
                </c:pt>
                <c:pt idx="9100">
                  <c:v>38411</c:v>
                </c:pt>
                <c:pt idx="9101">
                  <c:v>38412</c:v>
                </c:pt>
                <c:pt idx="9102">
                  <c:v>38413</c:v>
                </c:pt>
                <c:pt idx="9103">
                  <c:v>38414</c:v>
                </c:pt>
                <c:pt idx="9104">
                  <c:v>38415</c:v>
                </c:pt>
                <c:pt idx="9105">
                  <c:v>38416</c:v>
                </c:pt>
                <c:pt idx="9106">
                  <c:v>38417</c:v>
                </c:pt>
                <c:pt idx="9107">
                  <c:v>38418</c:v>
                </c:pt>
                <c:pt idx="9108">
                  <c:v>38419</c:v>
                </c:pt>
                <c:pt idx="9109">
                  <c:v>38420</c:v>
                </c:pt>
                <c:pt idx="9110">
                  <c:v>38421</c:v>
                </c:pt>
                <c:pt idx="9111">
                  <c:v>38422</c:v>
                </c:pt>
                <c:pt idx="9112">
                  <c:v>38423</c:v>
                </c:pt>
                <c:pt idx="9113">
                  <c:v>38424</c:v>
                </c:pt>
                <c:pt idx="9114">
                  <c:v>38425</c:v>
                </c:pt>
                <c:pt idx="9115">
                  <c:v>38426</c:v>
                </c:pt>
                <c:pt idx="9116">
                  <c:v>38427</c:v>
                </c:pt>
                <c:pt idx="9117">
                  <c:v>38428</c:v>
                </c:pt>
                <c:pt idx="9118">
                  <c:v>38429</c:v>
                </c:pt>
                <c:pt idx="9119">
                  <c:v>38430</c:v>
                </c:pt>
                <c:pt idx="9120">
                  <c:v>38431</c:v>
                </c:pt>
                <c:pt idx="9121">
                  <c:v>38432</c:v>
                </c:pt>
                <c:pt idx="9122">
                  <c:v>38433</c:v>
                </c:pt>
                <c:pt idx="9123">
                  <c:v>38434</c:v>
                </c:pt>
                <c:pt idx="9124">
                  <c:v>38435</c:v>
                </c:pt>
                <c:pt idx="9125">
                  <c:v>38436</c:v>
                </c:pt>
                <c:pt idx="9126">
                  <c:v>38437</c:v>
                </c:pt>
                <c:pt idx="9127">
                  <c:v>38438</c:v>
                </c:pt>
                <c:pt idx="9128">
                  <c:v>38439</c:v>
                </c:pt>
                <c:pt idx="9129">
                  <c:v>38440</c:v>
                </c:pt>
                <c:pt idx="9130">
                  <c:v>38441</c:v>
                </c:pt>
                <c:pt idx="9131">
                  <c:v>38442</c:v>
                </c:pt>
                <c:pt idx="9132">
                  <c:v>38443</c:v>
                </c:pt>
                <c:pt idx="9133">
                  <c:v>38444</c:v>
                </c:pt>
                <c:pt idx="9134">
                  <c:v>38445</c:v>
                </c:pt>
                <c:pt idx="9135">
                  <c:v>38446</c:v>
                </c:pt>
                <c:pt idx="9136">
                  <c:v>38447</c:v>
                </c:pt>
                <c:pt idx="9137">
                  <c:v>38448</c:v>
                </c:pt>
                <c:pt idx="9138">
                  <c:v>38449</c:v>
                </c:pt>
                <c:pt idx="9139">
                  <c:v>38450</c:v>
                </c:pt>
                <c:pt idx="9140">
                  <c:v>38451</c:v>
                </c:pt>
                <c:pt idx="9141">
                  <c:v>38452</c:v>
                </c:pt>
                <c:pt idx="9142">
                  <c:v>38453</c:v>
                </c:pt>
                <c:pt idx="9143">
                  <c:v>38454</c:v>
                </c:pt>
                <c:pt idx="9144">
                  <c:v>38455</c:v>
                </c:pt>
                <c:pt idx="9145">
                  <c:v>38456</c:v>
                </c:pt>
                <c:pt idx="9146">
                  <c:v>38457</c:v>
                </c:pt>
                <c:pt idx="9147">
                  <c:v>38458</c:v>
                </c:pt>
                <c:pt idx="9148">
                  <c:v>38459</c:v>
                </c:pt>
                <c:pt idx="9149">
                  <c:v>38460</c:v>
                </c:pt>
                <c:pt idx="9150">
                  <c:v>38461</c:v>
                </c:pt>
                <c:pt idx="9151">
                  <c:v>38462</c:v>
                </c:pt>
                <c:pt idx="9152">
                  <c:v>38463</c:v>
                </c:pt>
                <c:pt idx="9153">
                  <c:v>38464</c:v>
                </c:pt>
                <c:pt idx="9154">
                  <c:v>38465</c:v>
                </c:pt>
                <c:pt idx="9155">
                  <c:v>38466</c:v>
                </c:pt>
                <c:pt idx="9156">
                  <c:v>38467</c:v>
                </c:pt>
                <c:pt idx="9157">
                  <c:v>38468</c:v>
                </c:pt>
                <c:pt idx="9158">
                  <c:v>38469</c:v>
                </c:pt>
                <c:pt idx="9159">
                  <c:v>38470</c:v>
                </c:pt>
                <c:pt idx="9160">
                  <c:v>38471</c:v>
                </c:pt>
                <c:pt idx="9161">
                  <c:v>38472</c:v>
                </c:pt>
                <c:pt idx="9162">
                  <c:v>38473</c:v>
                </c:pt>
                <c:pt idx="9163">
                  <c:v>38474</c:v>
                </c:pt>
                <c:pt idx="9164">
                  <c:v>38475</c:v>
                </c:pt>
                <c:pt idx="9165">
                  <c:v>38476</c:v>
                </c:pt>
                <c:pt idx="9166">
                  <c:v>38477</c:v>
                </c:pt>
                <c:pt idx="9167">
                  <c:v>38478</c:v>
                </c:pt>
                <c:pt idx="9168">
                  <c:v>38479</c:v>
                </c:pt>
                <c:pt idx="9169">
                  <c:v>38480</c:v>
                </c:pt>
                <c:pt idx="9170">
                  <c:v>38481</c:v>
                </c:pt>
                <c:pt idx="9171">
                  <c:v>38482</c:v>
                </c:pt>
                <c:pt idx="9172">
                  <c:v>38483</c:v>
                </c:pt>
                <c:pt idx="9173">
                  <c:v>38484</c:v>
                </c:pt>
                <c:pt idx="9174">
                  <c:v>38485</c:v>
                </c:pt>
                <c:pt idx="9175">
                  <c:v>38486</c:v>
                </c:pt>
                <c:pt idx="9176">
                  <c:v>38487</c:v>
                </c:pt>
                <c:pt idx="9177">
                  <c:v>38488</c:v>
                </c:pt>
                <c:pt idx="9178">
                  <c:v>38489</c:v>
                </c:pt>
                <c:pt idx="9179">
                  <c:v>38490</c:v>
                </c:pt>
                <c:pt idx="9180">
                  <c:v>38491</c:v>
                </c:pt>
                <c:pt idx="9181">
                  <c:v>38492</c:v>
                </c:pt>
                <c:pt idx="9182">
                  <c:v>38493</c:v>
                </c:pt>
                <c:pt idx="9183">
                  <c:v>38494</c:v>
                </c:pt>
                <c:pt idx="9184">
                  <c:v>38495</c:v>
                </c:pt>
                <c:pt idx="9185">
                  <c:v>38496</c:v>
                </c:pt>
                <c:pt idx="9186">
                  <c:v>38497</c:v>
                </c:pt>
                <c:pt idx="9187">
                  <c:v>38498</c:v>
                </c:pt>
                <c:pt idx="9188">
                  <c:v>38499</c:v>
                </c:pt>
                <c:pt idx="9189">
                  <c:v>38500</c:v>
                </c:pt>
                <c:pt idx="9190">
                  <c:v>38501</c:v>
                </c:pt>
                <c:pt idx="9191">
                  <c:v>38502</c:v>
                </c:pt>
                <c:pt idx="9192">
                  <c:v>38503</c:v>
                </c:pt>
                <c:pt idx="9193">
                  <c:v>38504</c:v>
                </c:pt>
                <c:pt idx="9194">
                  <c:v>38505</c:v>
                </c:pt>
                <c:pt idx="9195">
                  <c:v>38506</c:v>
                </c:pt>
                <c:pt idx="9196">
                  <c:v>38507</c:v>
                </c:pt>
                <c:pt idx="9197">
                  <c:v>38508</c:v>
                </c:pt>
                <c:pt idx="9198">
                  <c:v>38509</c:v>
                </c:pt>
                <c:pt idx="9199">
                  <c:v>38510</c:v>
                </c:pt>
                <c:pt idx="9200">
                  <c:v>38511</c:v>
                </c:pt>
                <c:pt idx="9201">
                  <c:v>38512</c:v>
                </c:pt>
                <c:pt idx="9202">
                  <c:v>38513</c:v>
                </c:pt>
                <c:pt idx="9203">
                  <c:v>38514</c:v>
                </c:pt>
                <c:pt idx="9204">
                  <c:v>38515</c:v>
                </c:pt>
                <c:pt idx="9205">
                  <c:v>38516</c:v>
                </c:pt>
                <c:pt idx="9206">
                  <c:v>38517</c:v>
                </c:pt>
                <c:pt idx="9207">
                  <c:v>38518</c:v>
                </c:pt>
                <c:pt idx="9208">
                  <c:v>38519</c:v>
                </c:pt>
                <c:pt idx="9209">
                  <c:v>38520</c:v>
                </c:pt>
                <c:pt idx="9210">
                  <c:v>38521</c:v>
                </c:pt>
                <c:pt idx="9211">
                  <c:v>38522</c:v>
                </c:pt>
                <c:pt idx="9212">
                  <c:v>38523</c:v>
                </c:pt>
                <c:pt idx="9213">
                  <c:v>38524</c:v>
                </c:pt>
                <c:pt idx="9214">
                  <c:v>38525</c:v>
                </c:pt>
                <c:pt idx="9215">
                  <c:v>38526</c:v>
                </c:pt>
                <c:pt idx="9216">
                  <c:v>38527</c:v>
                </c:pt>
                <c:pt idx="9217">
                  <c:v>38528</c:v>
                </c:pt>
                <c:pt idx="9218">
                  <c:v>38529</c:v>
                </c:pt>
                <c:pt idx="9219">
                  <c:v>38530</c:v>
                </c:pt>
                <c:pt idx="9220">
                  <c:v>38531</c:v>
                </c:pt>
                <c:pt idx="9221">
                  <c:v>38532</c:v>
                </c:pt>
                <c:pt idx="9222">
                  <c:v>38533</c:v>
                </c:pt>
                <c:pt idx="9223">
                  <c:v>38534</c:v>
                </c:pt>
                <c:pt idx="9224">
                  <c:v>38535</c:v>
                </c:pt>
                <c:pt idx="9225">
                  <c:v>38536</c:v>
                </c:pt>
                <c:pt idx="9226">
                  <c:v>38537</c:v>
                </c:pt>
                <c:pt idx="9227">
                  <c:v>38538</c:v>
                </c:pt>
                <c:pt idx="9228">
                  <c:v>38539</c:v>
                </c:pt>
                <c:pt idx="9229">
                  <c:v>38540</c:v>
                </c:pt>
                <c:pt idx="9230">
                  <c:v>38541</c:v>
                </c:pt>
                <c:pt idx="9231">
                  <c:v>38542</c:v>
                </c:pt>
                <c:pt idx="9232">
                  <c:v>38543</c:v>
                </c:pt>
                <c:pt idx="9233">
                  <c:v>38544</c:v>
                </c:pt>
                <c:pt idx="9234">
                  <c:v>38545</c:v>
                </c:pt>
                <c:pt idx="9235">
                  <c:v>38546</c:v>
                </c:pt>
                <c:pt idx="9236">
                  <c:v>38547</c:v>
                </c:pt>
                <c:pt idx="9237">
                  <c:v>38548</c:v>
                </c:pt>
                <c:pt idx="9238">
                  <c:v>38549</c:v>
                </c:pt>
                <c:pt idx="9239">
                  <c:v>38550</c:v>
                </c:pt>
                <c:pt idx="9240">
                  <c:v>38551</c:v>
                </c:pt>
                <c:pt idx="9241">
                  <c:v>38552</c:v>
                </c:pt>
                <c:pt idx="9242">
                  <c:v>38553</c:v>
                </c:pt>
                <c:pt idx="9243">
                  <c:v>38554</c:v>
                </c:pt>
                <c:pt idx="9244">
                  <c:v>38555</c:v>
                </c:pt>
                <c:pt idx="9245">
                  <c:v>38556</c:v>
                </c:pt>
                <c:pt idx="9246">
                  <c:v>38557</c:v>
                </c:pt>
                <c:pt idx="9247">
                  <c:v>38558</c:v>
                </c:pt>
                <c:pt idx="9248">
                  <c:v>38559</c:v>
                </c:pt>
                <c:pt idx="9249">
                  <c:v>38560</c:v>
                </c:pt>
                <c:pt idx="9250">
                  <c:v>38561</c:v>
                </c:pt>
                <c:pt idx="9251">
                  <c:v>38562</c:v>
                </c:pt>
                <c:pt idx="9252">
                  <c:v>38563</c:v>
                </c:pt>
                <c:pt idx="9253">
                  <c:v>38564</c:v>
                </c:pt>
                <c:pt idx="9254">
                  <c:v>38565</c:v>
                </c:pt>
                <c:pt idx="9255">
                  <c:v>38566</c:v>
                </c:pt>
                <c:pt idx="9256">
                  <c:v>38567</c:v>
                </c:pt>
                <c:pt idx="9257">
                  <c:v>38568</c:v>
                </c:pt>
                <c:pt idx="9258">
                  <c:v>38569</c:v>
                </c:pt>
                <c:pt idx="9259">
                  <c:v>38570</c:v>
                </c:pt>
                <c:pt idx="9260">
                  <c:v>38571</c:v>
                </c:pt>
                <c:pt idx="9261">
                  <c:v>38572</c:v>
                </c:pt>
                <c:pt idx="9262">
                  <c:v>38573</c:v>
                </c:pt>
                <c:pt idx="9263">
                  <c:v>38574</c:v>
                </c:pt>
                <c:pt idx="9264">
                  <c:v>38575</c:v>
                </c:pt>
                <c:pt idx="9265">
                  <c:v>38576</c:v>
                </c:pt>
                <c:pt idx="9266">
                  <c:v>38577</c:v>
                </c:pt>
                <c:pt idx="9267">
                  <c:v>38578</c:v>
                </c:pt>
                <c:pt idx="9268">
                  <c:v>38579</c:v>
                </c:pt>
                <c:pt idx="9269">
                  <c:v>38580</c:v>
                </c:pt>
                <c:pt idx="9270">
                  <c:v>38581</c:v>
                </c:pt>
                <c:pt idx="9271">
                  <c:v>38582</c:v>
                </c:pt>
                <c:pt idx="9272">
                  <c:v>38583</c:v>
                </c:pt>
                <c:pt idx="9273">
                  <c:v>38584</c:v>
                </c:pt>
                <c:pt idx="9274">
                  <c:v>38585</c:v>
                </c:pt>
                <c:pt idx="9275">
                  <c:v>38586</c:v>
                </c:pt>
                <c:pt idx="9276">
                  <c:v>38587</c:v>
                </c:pt>
                <c:pt idx="9277">
                  <c:v>38588</c:v>
                </c:pt>
                <c:pt idx="9278">
                  <c:v>38589</c:v>
                </c:pt>
                <c:pt idx="9279">
                  <c:v>38590</c:v>
                </c:pt>
                <c:pt idx="9280">
                  <c:v>38591</c:v>
                </c:pt>
                <c:pt idx="9281">
                  <c:v>38592</c:v>
                </c:pt>
                <c:pt idx="9282">
                  <c:v>38593</c:v>
                </c:pt>
                <c:pt idx="9283">
                  <c:v>38594</c:v>
                </c:pt>
                <c:pt idx="9284">
                  <c:v>38595</c:v>
                </c:pt>
                <c:pt idx="9285">
                  <c:v>38596</c:v>
                </c:pt>
                <c:pt idx="9286">
                  <c:v>38597</c:v>
                </c:pt>
                <c:pt idx="9287">
                  <c:v>38598</c:v>
                </c:pt>
                <c:pt idx="9288">
                  <c:v>38599</c:v>
                </c:pt>
                <c:pt idx="9289">
                  <c:v>38600</c:v>
                </c:pt>
                <c:pt idx="9290">
                  <c:v>38601</c:v>
                </c:pt>
                <c:pt idx="9291">
                  <c:v>38602</c:v>
                </c:pt>
                <c:pt idx="9292">
                  <c:v>38603</c:v>
                </c:pt>
                <c:pt idx="9293">
                  <c:v>38604</c:v>
                </c:pt>
                <c:pt idx="9294">
                  <c:v>38605</c:v>
                </c:pt>
                <c:pt idx="9295">
                  <c:v>38606</c:v>
                </c:pt>
                <c:pt idx="9296">
                  <c:v>38607</c:v>
                </c:pt>
                <c:pt idx="9297">
                  <c:v>38608</c:v>
                </c:pt>
                <c:pt idx="9298">
                  <c:v>38609</c:v>
                </c:pt>
                <c:pt idx="9299">
                  <c:v>38610</c:v>
                </c:pt>
                <c:pt idx="9300">
                  <c:v>38611</c:v>
                </c:pt>
                <c:pt idx="9301">
                  <c:v>38612</c:v>
                </c:pt>
                <c:pt idx="9302">
                  <c:v>38613</c:v>
                </c:pt>
                <c:pt idx="9303">
                  <c:v>38614</c:v>
                </c:pt>
                <c:pt idx="9304">
                  <c:v>38615</c:v>
                </c:pt>
                <c:pt idx="9305">
                  <c:v>38616</c:v>
                </c:pt>
                <c:pt idx="9306">
                  <c:v>38617</c:v>
                </c:pt>
                <c:pt idx="9307">
                  <c:v>38618</c:v>
                </c:pt>
                <c:pt idx="9308">
                  <c:v>38619</c:v>
                </c:pt>
                <c:pt idx="9309">
                  <c:v>38620</c:v>
                </c:pt>
                <c:pt idx="9310">
                  <c:v>38621</c:v>
                </c:pt>
                <c:pt idx="9311">
                  <c:v>38622</c:v>
                </c:pt>
                <c:pt idx="9312">
                  <c:v>38623</c:v>
                </c:pt>
                <c:pt idx="9313">
                  <c:v>38624</c:v>
                </c:pt>
                <c:pt idx="9314">
                  <c:v>38625</c:v>
                </c:pt>
                <c:pt idx="9315">
                  <c:v>38626</c:v>
                </c:pt>
                <c:pt idx="9316">
                  <c:v>38627</c:v>
                </c:pt>
                <c:pt idx="9317">
                  <c:v>38628</c:v>
                </c:pt>
                <c:pt idx="9318">
                  <c:v>38629</c:v>
                </c:pt>
                <c:pt idx="9319">
                  <c:v>38630</c:v>
                </c:pt>
                <c:pt idx="9320">
                  <c:v>38631</c:v>
                </c:pt>
                <c:pt idx="9321">
                  <c:v>38632</c:v>
                </c:pt>
                <c:pt idx="9322">
                  <c:v>38633</c:v>
                </c:pt>
                <c:pt idx="9323">
                  <c:v>38634</c:v>
                </c:pt>
                <c:pt idx="9324">
                  <c:v>38635</c:v>
                </c:pt>
                <c:pt idx="9325">
                  <c:v>38636</c:v>
                </c:pt>
                <c:pt idx="9326">
                  <c:v>38637</c:v>
                </c:pt>
                <c:pt idx="9327">
                  <c:v>38638</c:v>
                </c:pt>
                <c:pt idx="9328">
                  <c:v>38639</c:v>
                </c:pt>
                <c:pt idx="9329">
                  <c:v>38640</c:v>
                </c:pt>
                <c:pt idx="9330">
                  <c:v>38641</c:v>
                </c:pt>
                <c:pt idx="9331">
                  <c:v>38642</c:v>
                </c:pt>
                <c:pt idx="9332">
                  <c:v>38643</c:v>
                </c:pt>
                <c:pt idx="9333">
                  <c:v>38644</c:v>
                </c:pt>
                <c:pt idx="9334">
                  <c:v>38645</c:v>
                </c:pt>
                <c:pt idx="9335">
                  <c:v>38646</c:v>
                </c:pt>
                <c:pt idx="9336">
                  <c:v>38647</c:v>
                </c:pt>
                <c:pt idx="9337">
                  <c:v>38648</c:v>
                </c:pt>
                <c:pt idx="9338">
                  <c:v>38649</c:v>
                </c:pt>
                <c:pt idx="9339">
                  <c:v>38650</c:v>
                </c:pt>
                <c:pt idx="9340">
                  <c:v>38651</c:v>
                </c:pt>
                <c:pt idx="9341">
                  <c:v>38652</c:v>
                </c:pt>
                <c:pt idx="9342">
                  <c:v>38653</c:v>
                </c:pt>
                <c:pt idx="9343">
                  <c:v>38654</c:v>
                </c:pt>
                <c:pt idx="9344">
                  <c:v>38655</c:v>
                </c:pt>
                <c:pt idx="9345">
                  <c:v>38656</c:v>
                </c:pt>
                <c:pt idx="9346">
                  <c:v>38657</c:v>
                </c:pt>
                <c:pt idx="9347">
                  <c:v>38658</c:v>
                </c:pt>
                <c:pt idx="9348">
                  <c:v>38659</c:v>
                </c:pt>
                <c:pt idx="9349">
                  <c:v>38660</c:v>
                </c:pt>
                <c:pt idx="9350">
                  <c:v>38661</c:v>
                </c:pt>
                <c:pt idx="9351">
                  <c:v>38662</c:v>
                </c:pt>
                <c:pt idx="9352">
                  <c:v>38663</c:v>
                </c:pt>
                <c:pt idx="9353">
                  <c:v>38664</c:v>
                </c:pt>
                <c:pt idx="9354">
                  <c:v>38665</c:v>
                </c:pt>
                <c:pt idx="9355">
                  <c:v>38666</c:v>
                </c:pt>
                <c:pt idx="9356">
                  <c:v>38667</c:v>
                </c:pt>
                <c:pt idx="9357">
                  <c:v>38668</c:v>
                </c:pt>
                <c:pt idx="9358">
                  <c:v>38669</c:v>
                </c:pt>
                <c:pt idx="9359">
                  <c:v>38670</c:v>
                </c:pt>
                <c:pt idx="9360">
                  <c:v>38671</c:v>
                </c:pt>
                <c:pt idx="9361">
                  <c:v>38672</c:v>
                </c:pt>
                <c:pt idx="9362">
                  <c:v>38673</c:v>
                </c:pt>
                <c:pt idx="9363">
                  <c:v>38674</c:v>
                </c:pt>
                <c:pt idx="9364">
                  <c:v>38675</c:v>
                </c:pt>
                <c:pt idx="9365">
                  <c:v>38676</c:v>
                </c:pt>
                <c:pt idx="9366">
                  <c:v>38677</c:v>
                </c:pt>
                <c:pt idx="9367">
                  <c:v>38678</c:v>
                </c:pt>
                <c:pt idx="9368">
                  <c:v>38679</c:v>
                </c:pt>
                <c:pt idx="9369">
                  <c:v>38680</c:v>
                </c:pt>
                <c:pt idx="9370">
                  <c:v>38681</c:v>
                </c:pt>
                <c:pt idx="9371">
                  <c:v>38682</c:v>
                </c:pt>
                <c:pt idx="9372">
                  <c:v>38683</c:v>
                </c:pt>
                <c:pt idx="9373">
                  <c:v>38684</c:v>
                </c:pt>
                <c:pt idx="9374">
                  <c:v>38685</c:v>
                </c:pt>
                <c:pt idx="9375">
                  <c:v>38686</c:v>
                </c:pt>
                <c:pt idx="9376">
                  <c:v>38687</c:v>
                </c:pt>
                <c:pt idx="9377">
                  <c:v>38688</c:v>
                </c:pt>
                <c:pt idx="9378">
                  <c:v>38689</c:v>
                </c:pt>
                <c:pt idx="9379">
                  <c:v>38690</c:v>
                </c:pt>
                <c:pt idx="9380">
                  <c:v>38691</c:v>
                </c:pt>
                <c:pt idx="9381">
                  <c:v>38692</c:v>
                </c:pt>
                <c:pt idx="9382">
                  <c:v>38693</c:v>
                </c:pt>
                <c:pt idx="9383">
                  <c:v>38694</c:v>
                </c:pt>
                <c:pt idx="9384">
                  <c:v>38695</c:v>
                </c:pt>
                <c:pt idx="9385">
                  <c:v>38696</c:v>
                </c:pt>
                <c:pt idx="9386">
                  <c:v>38697</c:v>
                </c:pt>
                <c:pt idx="9387">
                  <c:v>38698</c:v>
                </c:pt>
                <c:pt idx="9388">
                  <c:v>38699</c:v>
                </c:pt>
                <c:pt idx="9389">
                  <c:v>38700</c:v>
                </c:pt>
                <c:pt idx="9390">
                  <c:v>38701</c:v>
                </c:pt>
                <c:pt idx="9391">
                  <c:v>38702</c:v>
                </c:pt>
                <c:pt idx="9392">
                  <c:v>38703</c:v>
                </c:pt>
                <c:pt idx="9393">
                  <c:v>38704</c:v>
                </c:pt>
                <c:pt idx="9394">
                  <c:v>38705</c:v>
                </c:pt>
                <c:pt idx="9395">
                  <c:v>38706</c:v>
                </c:pt>
                <c:pt idx="9396">
                  <c:v>38707</c:v>
                </c:pt>
                <c:pt idx="9397">
                  <c:v>38708</c:v>
                </c:pt>
                <c:pt idx="9398">
                  <c:v>38709</c:v>
                </c:pt>
                <c:pt idx="9399">
                  <c:v>38710</c:v>
                </c:pt>
                <c:pt idx="9400">
                  <c:v>38711</c:v>
                </c:pt>
                <c:pt idx="9401">
                  <c:v>38712</c:v>
                </c:pt>
                <c:pt idx="9402">
                  <c:v>38713</c:v>
                </c:pt>
                <c:pt idx="9403">
                  <c:v>38714</c:v>
                </c:pt>
                <c:pt idx="9404">
                  <c:v>38715</c:v>
                </c:pt>
                <c:pt idx="9405">
                  <c:v>38716</c:v>
                </c:pt>
                <c:pt idx="9406">
                  <c:v>38717</c:v>
                </c:pt>
                <c:pt idx="9407">
                  <c:v>38718</c:v>
                </c:pt>
                <c:pt idx="9408">
                  <c:v>38719</c:v>
                </c:pt>
                <c:pt idx="9409">
                  <c:v>38720</c:v>
                </c:pt>
                <c:pt idx="9410">
                  <c:v>38721</c:v>
                </c:pt>
                <c:pt idx="9411">
                  <c:v>38722</c:v>
                </c:pt>
                <c:pt idx="9412">
                  <c:v>38723</c:v>
                </c:pt>
                <c:pt idx="9413">
                  <c:v>38724</c:v>
                </c:pt>
                <c:pt idx="9414">
                  <c:v>38725</c:v>
                </c:pt>
                <c:pt idx="9415">
                  <c:v>38726</c:v>
                </c:pt>
                <c:pt idx="9416">
                  <c:v>38727</c:v>
                </c:pt>
                <c:pt idx="9417">
                  <c:v>38728</c:v>
                </c:pt>
                <c:pt idx="9418">
                  <c:v>38729</c:v>
                </c:pt>
                <c:pt idx="9419">
                  <c:v>38730</c:v>
                </c:pt>
                <c:pt idx="9420">
                  <c:v>38731</c:v>
                </c:pt>
                <c:pt idx="9421">
                  <c:v>38732</c:v>
                </c:pt>
                <c:pt idx="9422">
                  <c:v>38733</c:v>
                </c:pt>
                <c:pt idx="9423">
                  <c:v>38734</c:v>
                </c:pt>
                <c:pt idx="9424">
                  <c:v>38735</c:v>
                </c:pt>
                <c:pt idx="9425">
                  <c:v>38736</c:v>
                </c:pt>
                <c:pt idx="9426">
                  <c:v>38737</c:v>
                </c:pt>
                <c:pt idx="9427">
                  <c:v>38738</c:v>
                </c:pt>
                <c:pt idx="9428">
                  <c:v>38739</c:v>
                </c:pt>
                <c:pt idx="9429">
                  <c:v>38740</c:v>
                </c:pt>
                <c:pt idx="9430">
                  <c:v>38741</c:v>
                </c:pt>
                <c:pt idx="9431">
                  <c:v>38742</c:v>
                </c:pt>
                <c:pt idx="9432">
                  <c:v>38743</c:v>
                </c:pt>
                <c:pt idx="9433">
                  <c:v>38744</c:v>
                </c:pt>
                <c:pt idx="9434">
                  <c:v>38745</c:v>
                </c:pt>
                <c:pt idx="9435">
                  <c:v>38746</c:v>
                </c:pt>
                <c:pt idx="9436">
                  <c:v>38747</c:v>
                </c:pt>
                <c:pt idx="9437">
                  <c:v>38748</c:v>
                </c:pt>
                <c:pt idx="9438">
                  <c:v>38749</c:v>
                </c:pt>
                <c:pt idx="9439">
                  <c:v>38750</c:v>
                </c:pt>
                <c:pt idx="9440">
                  <c:v>38751</c:v>
                </c:pt>
                <c:pt idx="9441">
                  <c:v>38752</c:v>
                </c:pt>
                <c:pt idx="9442">
                  <c:v>38753</c:v>
                </c:pt>
                <c:pt idx="9443">
                  <c:v>38754</c:v>
                </c:pt>
                <c:pt idx="9444">
                  <c:v>38755</c:v>
                </c:pt>
                <c:pt idx="9445">
                  <c:v>38756</c:v>
                </c:pt>
                <c:pt idx="9446">
                  <c:v>38757</c:v>
                </c:pt>
                <c:pt idx="9447">
                  <c:v>38758</c:v>
                </c:pt>
                <c:pt idx="9448">
                  <c:v>38759</c:v>
                </c:pt>
                <c:pt idx="9449">
                  <c:v>38760</c:v>
                </c:pt>
                <c:pt idx="9450">
                  <c:v>38761</c:v>
                </c:pt>
                <c:pt idx="9451">
                  <c:v>38762</c:v>
                </c:pt>
                <c:pt idx="9452">
                  <c:v>38763</c:v>
                </c:pt>
                <c:pt idx="9453">
                  <c:v>38764</c:v>
                </c:pt>
                <c:pt idx="9454">
                  <c:v>38765</c:v>
                </c:pt>
                <c:pt idx="9455">
                  <c:v>38766</c:v>
                </c:pt>
                <c:pt idx="9456">
                  <c:v>38767</c:v>
                </c:pt>
                <c:pt idx="9457">
                  <c:v>38768</c:v>
                </c:pt>
                <c:pt idx="9458">
                  <c:v>38769</c:v>
                </c:pt>
                <c:pt idx="9459">
                  <c:v>38770</c:v>
                </c:pt>
                <c:pt idx="9460">
                  <c:v>38771</c:v>
                </c:pt>
                <c:pt idx="9461">
                  <c:v>38772</c:v>
                </c:pt>
                <c:pt idx="9462">
                  <c:v>38773</c:v>
                </c:pt>
                <c:pt idx="9463">
                  <c:v>38774</c:v>
                </c:pt>
                <c:pt idx="9464">
                  <c:v>38775</c:v>
                </c:pt>
                <c:pt idx="9465">
                  <c:v>38776</c:v>
                </c:pt>
                <c:pt idx="9466">
                  <c:v>38777</c:v>
                </c:pt>
                <c:pt idx="9467">
                  <c:v>38778</c:v>
                </c:pt>
                <c:pt idx="9468">
                  <c:v>38779</c:v>
                </c:pt>
                <c:pt idx="9469">
                  <c:v>38780</c:v>
                </c:pt>
                <c:pt idx="9470">
                  <c:v>38781</c:v>
                </c:pt>
                <c:pt idx="9471">
                  <c:v>38782</c:v>
                </c:pt>
                <c:pt idx="9472">
                  <c:v>38783</c:v>
                </c:pt>
                <c:pt idx="9473">
                  <c:v>38784</c:v>
                </c:pt>
                <c:pt idx="9474">
                  <c:v>38785</c:v>
                </c:pt>
                <c:pt idx="9475">
                  <c:v>38786</c:v>
                </c:pt>
                <c:pt idx="9476">
                  <c:v>38787</c:v>
                </c:pt>
                <c:pt idx="9477">
                  <c:v>38788</c:v>
                </c:pt>
                <c:pt idx="9478">
                  <c:v>38789</c:v>
                </c:pt>
                <c:pt idx="9479">
                  <c:v>38790</c:v>
                </c:pt>
                <c:pt idx="9480">
                  <c:v>38791</c:v>
                </c:pt>
                <c:pt idx="9481">
                  <c:v>38792</c:v>
                </c:pt>
                <c:pt idx="9482">
                  <c:v>38793</c:v>
                </c:pt>
                <c:pt idx="9483">
                  <c:v>38794</c:v>
                </c:pt>
                <c:pt idx="9484">
                  <c:v>38795</c:v>
                </c:pt>
                <c:pt idx="9485">
                  <c:v>38796</c:v>
                </c:pt>
                <c:pt idx="9486">
                  <c:v>38797</c:v>
                </c:pt>
                <c:pt idx="9487">
                  <c:v>38798</c:v>
                </c:pt>
                <c:pt idx="9488">
                  <c:v>38799</c:v>
                </c:pt>
                <c:pt idx="9489">
                  <c:v>38800</c:v>
                </c:pt>
                <c:pt idx="9490">
                  <c:v>38801</c:v>
                </c:pt>
                <c:pt idx="9491">
                  <c:v>38802</c:v>
                </c:pt>
                <c:pt idx="9492">
                  <c:v>38803</c:v>
                </c:pt>
                <c:pt idx="9493">
                  <c:v>38804</c:v>
                </c:pt>
                <c:pt idx="9494">
                  <c:v>38805</c:v>
                </c:pt>
                <c:pt idx="9495">
                  <c:v>38806</c:v>
                </c:pt>
                <c:pt idx="9496">
                  <c:v>38807</c:v>
                </c:pt>
                <c:pt idx="9497">
                  <c:v>38808</c:v>
                </c:pt>
                <c:pt idx="9498">
                  <c:v>38809</c:v>
                </c:pt>
                <c:pt idx="9499">
                  <c:v>38810</c:v>
                </c:pt>
                <c:pt idx="9500">
                  <c:v>38811</c:v>
                </c:pt>
                <c:pt idx="9501">
                  <c:v>38812</c:v>
                </c:pt>
                <c:pt idx="9502">
                  <c:v>38813</c:v>
                </c:pt>
                <c:pt idx="9503">
                  <c:v>38814</c:v>
                </c:pt>
                <c:pt idx="9504">
                  <c:v>38815</c:v>
                </c:pt>
                <c:pt idx="9505">
                  <c:v>38816</c:v>
                </c:pt>
                <c:pt idx="9506">
                  <c:v>38817</c:v>
                </c:pt>
                <c:pt idx="9507">
                  <c:v>38818</c:v>
                </c:pt>
                <c:pt idx="9508">
                  <c:v>38819</c:v>
                </c:pt>
                <c:pt idx="9509">
                  <c:v>38820</c:v>
                </c:pt>
                <c:pt idx="9510">
                  <c:v>38821</c:v>
                </c:pt>
                <c:pt idx="9511">
                  <c:v>38822</c:v>
                </c:pt>
                <c:pt idx="9512">
                  <c:v>38823</c:v>
                </c:pt>
                <c:pt idx="9513">
                  <c:v>38824</c:v>
                </c:pt>
                <c:pt idx="9514">
                  <c:v>38825</c:v>
                </c:pt>
                <c:pt idx="9515">
                  <c:v>38826</c:v>
                </c:pt>
                <c:pt idx="9516">
                  <c:v>38827</c:v>
                </c:pt>
                <c:pt idx="9517">
                  <c:v>38828</c:v>
                </c:pt>
                <c:pt idx="9518">
                  <c:v>38829</c:v>
                </c:pt>
                <c:pt idx="9519">
                  <c:v>38830</c:v>
                </c:pt>
                <c:pt idx="9520">
                  <c:v>38831</c:v>
                </c:pt>
                <c:pt idx="9521">
                  <c:v>38832</c:v>
                </c:pt>
                <c:pt idx="9522">
                  <c:v>38833</c:v>
                </c:pt>
                <c:pt idx="9523">
                  <c:v>38834</c:v>
                </c:pt>
                <c:pt idx="9524">
                  <c:v>38835</c:v>
                </c:pt>
                <c:pt idx="9525">
                  <c:v>38836</c:v>
                </c:pt>
                <c:pt idx="9526">
                  <c:v>38837</c:v>
                </c:pt>
                <c:pt idx="9527">
                  <c:v>38838</c:v>
                </c:pt>
                <c:pt idx="9528">
                  <c:v>38839</c:v>
                </c:pt>
                <c:pt idx="9529">
                  <c:v>38840</c:v>
                </c:pt>
                <c:pt idx="9530">
                  <c:v>38841</c:v>
                </c:pt>
                <c:pt idx="9531">
                  <c:v>38842</c:v>
                </c:pt>
                <c:pt idx="9532">
                  <c:v>38843</c:v>
                </c:pt>
                <c:pt idx="9533">
                  <c:v>38844</c:v>
                </c:pt>
                <c:pt idx="9534">
                  <c:v>38845</c:v>
                </c:pt>
                <c:pt idx="9535">
                  <c:v>38846</c:v>
                </c:pt>
                <c:pt idx="9536">
                  <c:v>38847</c:v>
                </c:pt>
                <c:pt idx="9537">
                  <c:v>38848</c:v>
                </c:pt>
                <c:pt idx="9538">
                  <c:v>38849</c:v>
                </c:pt>
                <c:pt idx="9539">
                  <c:v>38850</c:v>
                </c:pt>
                <c:pt idx="9540">
                  <c:v>38851</c:v>
                </c:pt>
                <c:pt idx="9541">
                  <c:v>38852</c:v>
                </c:pt>
                <c:pt idx="9542">
                  <c:v>38853</c:v>
                </c:pt>
                <c:pt idx="9543">
                  <c:v>38854</c:v>
                </c:pt>
                <c:pt idx="9544">
                  <c:v>38855</c:v>
                </c:pt>
                <c:pt idx="9545">
                  <c:v>38856</c:v>
                </c:pt>
                <c:pt idx="9546">
                  <c:v>38857</c:v>
                </c:pt>
                <c:pt idx="9547">
                  <c:v>38858</c:v>
                </c:pt>
                <c:pt idx="9548">
                  <c:v>38859</c:v>
                </c:pt>
                <c:pt idx="9549">
                  <c:v>38860</c:v>
                </c:pt>
                <c:pt idx="9550">
                  <c:v>38861</c:v>
                </c:pt>
                <c:pt idx="9551">
                  <c:v>38862</c:v>
                </c:pt>
                <c:pt idx="9552">
                  <c:v>38863</c:v>
                </c:pt>
                <c:pt idx="9553">
                  <c:v>38864</c:v>
                </c:pt>
                <c:pt idx="9554">
                  <c:v>38865</c:v>
                </c:pt>
                <c:pt idx="9555">
                  <c:v>38866</c:v>
                </c:pt>
                <c:pt idx="9556">
                  <c:v>38867</c:v>
                </c:pt>
                <c:pt idx="9557">
                  <c:v>38868</c:v>
                </c:pt>
                <c:pt idx="9558">
                  <c:v>38869</c:v>
                </c:pt>
                <c:pt idx="9559">
                  <c:v>38870</c:v>
                </c:pt>
                <c:pt idx="9560">
                  <c:v>38871</c:v>
                </c:pt>
                <c:pt idx="9561">
                  <c:v>38872</c:v>
                </c:pt>
                <c:pt idx="9562">
                  <c:v>38873</c:v>
                </c:pt>
                <c:pt idx="9563">
                  <c:v>38874</c:v>
                </c:pt>
                <c:pt idx="9564">
                  <c:v>38875</c:v>
                </c:pt>
                <c:pt idx="9565">
                  <c:v>38876</c:v>
                </c:pt>
                <c:pt idx="9566">
                  <c:v>38877</c:v>
                </c:pt>
                <c:pt idx="9567">
                  <c:v>38878</c:v>
                </c:pt>
                <c:pt idx="9568">
                  <c:v>38879</c:v>
                </c:pt>
                <c:pt idx="9569">
                  <c:v>38880</c:v>
                </c:pt>
                <c:pt idx="9570">
                  <c:v>38881</c:v>
                </c:pt>
                <c:pt idx="9571">
                  <c:v>38882</c:v>
                </c:pt>
                <c:pt idx="9572">
                  <c:v>38883</c:v>
                </c:pt>
                <c:pt idx="9573">
                  <c:v>38884</c:v>
                </c:pt>
                <c:pt idx="9574">
                  <c:v>38885</c:v>
                </c:pt>
                <c:pt idx="9575">
                  <c:v>38886</c:v>
                </c:pt>
                <c:pt idx="9576">
                  <c:v>38887</c:v>
                </c:pt>
                <c:pt idx="9577">
                  <c:v>38888</c:v>
                </c:pt>
                <c:pt idx="9578">
                  <c:v>38889</c:v>
                </c:pt>
                <c:pt idx="9579">
                  <c:v>38890</c:v>
                </c:pt>
                <c:pt idx="9580">
                  <c:v>38891</c:v>
                </c:pt>
                <c:pt idx="9581">
                  <c:v>38892</c:v>
                </c:pt>
                <c:pt idx="9582">
                  <c:v>38893</c:v>
                </c:pt>
                <c:pt idx="9583">
                  <c:v>38894</c:v>
                </c:pt>
                <c:pt idx="9584">
                  <c:v>38895</c:v>
                </c:pt>
                <c:pt idx="9585">
                  <c:v>38896</c:v>
                </c:pt>
                <c:pt idx="9586">
                  <c:v>38897</c:v>
                </c:pt>
                <c:pt idx="9587">
                  <c:v>38898</c:v>
                </c:pt>
                <c:pt idx="9588">
                  <c:v>38899</c:v>
                </c:pt>
                <c:pt idx="9589">
                  <c:v>38900</c:v>
                </c:pt>
                <c:pt idx="9590">
                  <c:v>38901</c:v>
                </c:pt>
                <c:pt idx="9591">
                  <c:v>38902</c:v>
                </c:pt>
                <c:pt idx="9592">
                  <c:v>38903</c:v>
                </c:pt>
                <c:pt idx="9593">
                  <c:v>38904</c:v>
                </c:pt>
                <c:pt idx="9594">
                  <c:v>38905</c:v>
                </c:pt>
                <c:pt idx="9595">
                  <c:v>38906</c:v>
                </c:pt>
                <c:pt idx="9596">
                  <c:v>38907</c:v>
                </c:pt>
                <c:pt idx="9597">
                  <c:v>38908</c:v>
                </c:pt>
                <c:pt idx="9598">
                  <c:v>38909</c:v>
                </c:pt>
                <c:pt idx="9599">
                  <c:v>38910</c:v>
                </c:pt>
                <c:pt idx="9600">
                  <c:v>38911</c:v>
                </c:pt>
                <c:pt idx="9601">
                  <c:v>38912</c:v>
                </c:pt>
                <c:pt idx="9602">
                  <c:v>38913</c:v>
                </c:pt>
                <c:pt idx="9603">
                  <c:v>38914</c:v>
                </c:pt>
                <c:pt idx="9604">
                  <c:v>38915</c:v>
                </c:pt>
                <c:pt idx="9605">
                  <c:v>38916</c:v>
                </c:pt>
                <c:pt idx="9606">
                  <c:v>38917</c:v>
                </c:pt>
                <c:pt idx="9607">
                  <c:v>38918</c:v>
                </c:pt>
                <c:pt idx="9608">
                  <c:v>38919</c:v>
                </c:pt>
                <c:pt idx="9609">
                  <c:v>38920</c:v>
                </c:pt>
                <c:pt idx="9610">
                  <c:v>38921</c:v>
                </c:pt>
                <c:pt idx="9611">
                  <c:v>38922</c:v>
                </c:pt>
                <c:pt idx="9612">
                  <c:v>38923</c:v>
                </c:pt>
                <c:pt idx="9613">
                  <c:v>38924</c:v>
                </c:pt>
                <c:pt idx="9614">
                  <c:v>38925</c:v>
                </c:pt>
                <c:pt idx="9615">
                  <c:v>38926</c:v>
                </c:pt>
                <c:pt idx="9616">
                  <c:v>38927</c:v>
                </c:pt>
                <c:pt idx="9617">
                  <c:v>38928</c:v>
                </c:pt>
                <c:pt idx="9618">
                  <c:v>38929</c:v>
                </c:pt>
                <c:pt idx="9619">
                  <c:v>38930</c:v>
                </c:pt>
                <c:pt idx="9620">
                  <c:v>38931</c:v>
                </c:pt>
                <c:pt idx="9621">
                  <c:v>38932</c:v>
                </c:pt>
                <c:pt idx="9622">
                  <c:v>38933</c:v>
                </c:pt>
                <c:pt idx="9623">
                  <c:v>38934</c:v>
                </c:pt>
                <c:pt idx="9624">
                  <c:v>38935</c:v>
                </c:pt>
                <c:pt idx="9625">
                  <c:v>38936</c:v>
                </c:pt>
                <c:pt idx="9626">
                  <c:v>38937</c:v>
                </c:pt>
                <c:pt idx="9627">
                  <c:v>38938</c:v>
                </c:pt>
                <c:pt idx="9628">
                  <c:v>38939</c:v>
                </c:pt>
                <c:pt idx="9629">
                  <c:v>38940</c:v>
                </c:pt>
                <c:pt idx="9630">
                  <c:v>38941</c:v>
                </c:pt>
                <c:pt idx="9631">
                  <c:v>38942</c:v>
                </c:pt>
                <c:pt idx="9632">
                  <c:v>38943</c:v>
                </c:pt>
                <c:pt idx="9633">
                  <c:v>38944</c:v>
                </c:pt>
                <c:pt idx="9634">
                  <c:v>38945</c:v>
                </c:pt>
                <c:pt idx="9635">
                  <c:v>38946</c:v>
                </c:pt>
                <c:pt idx="9636">
                  <c:v>38947</c:v>
                </c:pt>
                <c:pt idx="9637">
                  <c:v>38948</c:v>
                </c:pt>
                <c:pt idx="9638">
                  <c:v>38949</c:v>
                </c:pt>
                <c:pt idx="9639">
                  <c:v>38950</c:v>
                </c:pt>
                <c:pt idx="9640">
                  <c:v>38951</c:v>
                </c:pt>
                <c:pt idx="9641">
                  <c:v>38952</c:v>
                </c:pt>
                <c:pt idx="9642">
                  <c:v>38953</c:v>
                </c:pt>
                <c:pt idx="9643">
                  <c:v>38954</c:v>
                </c:pt>
                <c:pt idx="9644">
                  <c:v>38955</c:v>
                </c:pt>
                <c:pt idx="9645">
                  <c:v>38956</c:v>
                </c:pt>
                <c:pt idx="9646">
                  <c:v>38957</c:v>
                </c:pt>
                <c:pt idx="9647">
                  <c:v>38958</c:v>
                </c:pt>
                <c:pt idx="9648">
                  <c:v>38959</c:v>
                </c:pt>
                <c:pt idx="9649">
                  <c:v>38960</c:v>
                </c:pt>
                <c:pt idx="9650">
                  <c:v>38961</c:v>
                </c:pt>
                <c:pt idx="9651">
                  <c:v>38962</c:v>
                </c:pt>
                <c:pt idx="9652">
                  <c:v>38963</c:v>
                </c:pt>
                <c:pt idx="9653">
                  <c:v>38964</c:v>
                </c:pt>
                <c:pt idx="9654">
                  <c:v>38965</c:v>
                </c:pt>
                <c:pt idx="9655">
                  <c:v>38966</c:v>
                </c:pt>
                <c:pt idx="9656">
                  <c:v>38967</c:v>
                </c:pt>
                <c:pt idx="9657">
                  <c:v>38968</c:v>
                </c:pt>
                <c:pt idx="9658">
                  <c:v>38969</c:v>
                </c:pt>
                <c:pt idx="9659">
                  <c:v>38970</c:v>
                </c:pt>
                <c:pt idx="9660">
                  <c:v>38971</c:v>
                </c:pt>
                <c:pt idx="9661">
                  <c:v>38972</c:v>
                </c:pt>
                <c:pt idx="9662">
                  <c:v>38973</c:v>
                </c:pt>
                <c:pt idx="9663">
                  <c:v>38974</c:v>
                </c:pt>
                <c:pt idx="9664">
                  <c:v>38975</c:v>
                </c:pt>
                <c:pt idx="9665">
                  <c:v>38976</c:v>
                </c:pt>
                <c:pt idx="9666">
                  <c:v>38977</c:v>
                </c:pt>
                <c:pt idx="9667">
                  <c:v>38978</c:v>
                </c:pt>
                <c:pt idx="9668">
                  <c:v>38979</c:v>
                </c:pt>
                <c:pt idx="9669">
                  <c:v>38980</c:v>
                </c:pt>
                <c:pt idx="9670">
                  <c:v>38981</c:v>
                </c:pt>
                <c:pt idx="9671">
                  <c:v>38982</c:v>
                </c:pt>
                <c:pt idx="9672">
                  <c:v>38983</c:v>
                </c:pt>
                <c:pt idx="9673">
                  <c:v>38984</c:v>
                </c:pt>
                <c:pt idx="9674">
                  <c:v>38985</c:v>
                </c:pt>
                <c:pt idx="9675">
                  <c:v>38986</c:v>
                </c:pt>
                <c:pt idx="9676">
                  <c:v>38987</c:v>
                </c:pt>
                <c:pt idx="9677">
                  <c:v>38988</c:v>
                </c:pt>
                <c:pt idx="9678">
                  <c:v>38989</c:v>
                </c:pt>
                <c:pt idx="9679">
                  <c:v>38990</c:v>
                </c:pt>
                <c:pt idx="9680">
                  <c:v>38991</c:v>
                </c:pt>
                <c:pt idx="9681">
                  <c:v>38992</c:v>
                </c:pt>
                <c:pt idx="9682">
                  <c:v>38993</c:v>
                </c:pt>
                <c:pt idx="9683">
                  <c:v>38994</c:v>
                </c:pt>
                <c:pt idx="9684">
                  <c:v>38995</c:v>
                </c:pt>
                <c:pt idx="9685">
                  <c:v>38996</c:v>
                </c:pt>
                <c:pt idx="9686">
                  <c:v>38997</c:v>
                </c:pt>
                <c:pt idx="9687">
                  <c:v>38998</c:v>
                </c:pt>
                <c:pt idx="9688">
                  <c:v>38999</c:v>
                </c:pt>
                <c:pt idx="9689">
                  <c:v>39000</c:v>
                </c:pt>
                <c:pt idx="9690">
                  <c:v>39001</c:v>
                </c:pt>
                <c:pt idx="9691">
                  <c:v>39002</c:v>
                </c:pt>
                <c:pt idx="9692">
                  <c:v>39003</c:v>
                </c:pt>
                <c:pt idx="9693">
                  <c:v>39004</c:v>
                </c:pt>
                <c:pt idx="9694">
                  <c:v>39005</c:v>
                </c:pt>
                <c:pt idx="9695">
                  <c:v>39006</c:v>
                </c:pt>
                <c:pt idx="9696">
                  <c:v>39007</c:v>
                </c:pt>
                <c:pt idx="9697">
                  <c:v>39008</c:v>
                </c:pt>
                <c:pt idx="9698">
                  <c:v>39009</c:v>
                </c:pt>
                <c:pt idx="9699">
                  <c:v>39010</c:v>
                </c:pt>
                <c:pt idx="9700">
                  <c:v>39011</c:v>
                </c:pt>
                <c:pt idx="9701">
                  <c:v>39012</c:v>
                </c:pt>
                <c:pt idx="9702">
                  <c:v>39013</c:v>
                </c:pt>
                <c:pt idx="9703">
                  <c:v>39014</c:v>
                </c:pt>
                <c:pt idx="9704">
                  <c:v>39015</c:v>
                </c:pt>
                <c:pt idx="9705">
                  <c:v>39016</c:v>
                </c:pt>
                <c:pt idx="9706">
                  <c:v>39017</c:v>
                </c:pt>
                <c:pt idx="9707">
                  <c:v>39018</c:v>
                </c:pt>
                <c:pt idx="9708">
                  <c:v>39019</c:v>
                </c:pt>
                <c:pt idx="9709">
                  <c:v>39020</c:v>
                </c:pt>
                <c:pt idx="9710">
                  <c:v>39021</c:v>
                </c:pt>
                <c:pt idx="9711">
                  <c:v>39022</c:v>
                </c:pt>
                <c:pt idx="9712">
                  <c:v>39023</c:v>
                </c:pt>
                <c:pt idx="9713">
                  <c:v>39024</c:v>
                </c:pt>
                <c:pt idx="9714">
                  <c:v>39025</c:v>
                </c:pt>
                <c:pt idx="9715">
                  <c:v>39026</c:v>
                </c:pt>
                <c:pt idx="9716">
                  <c:v>39027</c:v>
                </c:pt>
                <c:pt idx="9717">
                  <c:v>39028</c:v>
                </c:pt>
                <c:pt idx="9718">
                  <c:v>39029</c:v>
                </c:pt>
                <c:pt idx="9719">
                  <c:v>39030</c:v>
                </c:pt>
                <c:pt idx="9720">
                  <c:v>39031</c:v>
                </c:pt>
                <c:pt idx="9721">
                  <c:v>39032</c:v>
                </c:pt>
                <c:pt idx="9722">
                  <c:v>39033</c:v>
                </c:pt>
                <c:pt idx="9723">
                  <c:v>39034</c:v>
                </c:pt>
                <c:pt idx="9724">
                  <c:v>39035</c:v>
                </c:pt>
                <c:pt idx="9725">
                  <c:v>39036</c:v>
                </c:pt>
                <c:pt idx="9726">
                  <c:v>39037</c:v>
                </c:pt>
                <c:pt idx="9727">
                  <c:v>39038</c:v>
                </c:pt>
                <c:pt idx="9728">
                  <c:v>39039</c:v>
                </c:pt>
                <c:pt idx="9729">
                  <c:v>39040</c:v>
                </c:pt>
                <c:pt idx="9730">
                  <c:v>39041</c:v>
                </c:pt>
                <c:pt idx="9731">
                  <c:v>39042</c:v>
                </c:pt>
                <c:pt idx="9732">
                  <c:v>39043</c:v>
                </c:pt>
                <c:pt idx="9733">
                  <c:v>39044</c:v>
                </c:pt>
                <c:pt idx="9734">
                  <c:v>39045</c:v>
                </c:pt>
                <c:pt idx="9735">
                  <c:v>39046</c:v>
                </c:pt>
                <c:pt idx="9736">
                  <c:v>39047</c:v>
                </c:pt>
                <c:pt idx="9737">
                  <c:v>39048</c:v>
                </c:pt>
                <c:pt idx="9738">
                  <c:v>39049</c:v>
                </c:pt>
                <c:pt idx="9739">
                  <c:v>39050</c:v>
                </c:pt>
                <c:pt idx="9740">
                  <c:v>39051</c:v>
                </c:pt>
                <c:pt idx="9741">
                  <c:v>39052</c:v>
                </c:pt>
                <c:pt idx="9742">
                  <c:v>39053</c:v>
                </c:pt>
                <c:pt idx="9743">
                  <c:v>39054</c:v>
                </c:pt>
                <c:pt idx="9744">
                  <c:v>39055</c:v>
                </c:pt>
                <c:pt idx="9745">
                  <c:v>39056</c:v>
                </c:pt>
                <c:pt idx="9746">
                  <c:v>39057</c:v>
                </c:pt>
                <c:pt idx="9747">
                  <c:v>39058</c:v>
                </c:pt>
                <c:pt idx="9748">
                  <c:v>39059</c:v>
                </c:pt>
                <c:pt idx="9749">
                  <c:v>39060</c:v>
                </c:pt>
                <c:pt idx="9750">
                  <c:v>39061</c:v>
                </c:pt>
                <c:pt idx="9751">
                  <c:v>39062</c:v>
                </c:pt>
                <c:pt idx="9752">
                  <c:v>39063</c:v>
                </c:pt>
                <c:pt idx="9753">
                  <c:v>39064</c:v>
                </c:pt>
                <c:pt idx="9754">
                  <c:v>39065</c:v>
                </c:pt>
                <c:pt idx="9755">
                  <c:v>39066</c:v>
                </c:pt>
                <c:pt idx="9756">
                  <c:v>39067</c:v>
                </c:pt>
                <c:pt idx="9757">
                  <c:v>39068</c:v>
                </c:pt>
                <c:pt idx="9758">
                  <c:v>39069</c:v>
                </c:pt>
                <c:pt idx="9759">
                  <c:v>39070</c:v>
                </c:pt>
                <c:pt idx="9760">
                  <c:v>39071</c:v>
                </c:pt>
                <c:pt idx="9761">
                  <c:v>39072</c:v>
                </c:pt>
                <c:pt idx="9762">
                  <c:v>39073</c:v>
                </c:pt>
                <c:pt idx="9763">
                  <c:v>39074</c:v>
                </c:pt>
                <c:pt idx="9764">
                  <c:v>39075</c:v>
                </c:pt>
                <c:pt idx="9765">
                  <c:v>39076</c:v>
                </c:pt>
                <c:pt idx="9766">
                  <c:v>39077</c:v>
                </c:pt>
                <c:pt idx="9767">
                  <c:v>39078</c:v>
                </c:pt>
                <c:pt idx="9768">
                  <c:v>39079</c:v>
                </c:pt>
                <c:pt idx="9769">
                  <c:v>39080</c:v>
                </c:pt>
                <c:pt idx="9770">
                  <c:v>39081</c:v>
                </c:pt>
                <c:pt idx="9771">
                  <c:v>39082</c:v>
                </c:pt>
                <c:pt idx="9772">
                  <c:v>39083</c:v>
                </c:pt>
                <c:pt idx="9773">
                  <c:v>39084</c:v>
                </c:pt>
                <c:pt idx="9774">
                  <c:v>39085</c:v>
                </c:pt>
                <c:pt idx="9775">
                  <c:v>39086</c:v>
                </c:pt>
                <c:pt idx="9776">
                  <c:v>39087</c:v>
                </c:pt>
                <c:pt idx="9777">
                  <c:v>39088</c:v>
                </c:pt>
                <c:pt idx="9778">
                  <c:v>39089</c:v>
                </c:pt>
                <c:pt idx="9779">
                  <c:v>39090</c:v>
                </c:pt>
                <c:pt idx="9780">
                  <c:v>39091</c:v>
                </c:pt>
                <c:pt idx="9781">
                  <c:v>39092</c:v>
                </c:pt>
                <c:pt idx="9782">
                  <c:v>39093</c:v>
                </c:pt>
                <c:pt idx="9783">
                  <c:v>39094</c:v>
                </c:pt>
                <c:pt idx="9784">
                  <c:v>39095</c:v>
                </c:pt>
                <c:pt idx="9785">
                  <c:v>39096</c:v>
                </c:pt>
                <c:pt idx="9786">
                  <c:v>39097</c:v>
                </c:pt>
                <c:pt idx="9787">
                  <c:v>39098</c:v>
                </c:pt>
                <c:pt idx="9788">
                  <c:v>39099</c:v>
                </c:pt>
                <c:pt idx="9789">
                  <c:v>39100</c:v>
                </c:pt>
                <c:pt idx="9790">
                  <c:v>39101</c:v>
                </c:pt>
                <c:pt idx="9791">
                  <c:v>39102</c:v>
                </c:pt>
                <c:pt idx="9792">
                  <c:v>39103</c:v>
                </c:pt>
                <c:pt idx="9793">
                  <c:v>39104</c:v>
                </c:pt>
                <c:pt idx="9794">
                  <c:v>39105</c:v>
                </c:pt>
                <c:pt idx="9795">
                  <c:v>39106</c:v>
                </c:pt>
                <c:pt idx="9796">
                  <c:v>39107</c:v>
                </c:pt>
                <c:pt idx="9797">
                  <c:v>39108</c:v>
                </c:pt>
                <c:pt idx="9798">
                  <c:v>39109</c:v>
                </c:pt>
                <c:pt idx="9799">
                  <c:v>39110</c:v>
                </c:pt>
                <c:pt idx="9800">
                  <c:v>39111</c:v>
                </c:pt>
                <c:pt idx="9801">
                  <c:v>39112</c:v>
                </c:pt>
                <c:pt idx="9802">
                  <c:v>39113</c:v>
                </c:pt>
                <c:pt idx="9803">
                  <c:v>39114</c:v>
                </c:pt>
                <c:pt idx="9804">
                  <c:v>39115</c:v>
                </c:pt>
                <c:pt idx="9805">
                  <c:v>39116</c:v>
                </c:pt>
                <c:pt idx="9806">
                  <c:v>39117</c:v>
                </c:pt>
                <c:pt idx="9807">
                  <c:v>39118</c:v>
                </c:pt>
                <c:pt idx="9808">
                  <c:v>39119</c:v>
                </c:pt>
                <c:pt idx="9809">
                  <c:v>39120</c:v>
                </c:pt>
                <c:pt idx="9810">
                  <c:v>39121</c:v>
                </c:pt>
                <c:pt idx="9811">
                  <c:v>39122</c:v>
                </c:pt>
                <c:pt idx="9812">
                  <c:v>39123</c:v>
                </c:pt>
                <c:pt idx="9813">
                  <c:v>39124</c:v>
                </c:pt>
                <c:pt idx="9814">
                  <c:v>39125</c:v>
                </c:pt>
                <c:pt idx="9815">
                  <c:v>39126</c:v>
                </c:pt>
                <c:pt idx="9816">
                  <c:v>39127</c:v>
                </c:pt>
                <c:pt idx="9817">
                  <c:v>39128</c:v>
                </c:pt>
                <c:pt idx="9818">
                  <c:v>39129</c:v>
                </c:pt>
                <c:pt idx="9819">
                  <c:v>39130</c:v>
                </c:pt>
                <c:pt idx="9820">
                  <c:v>39131</c:v>
                </c:pt>
                <c:pt idx="9821">
                  <c:v>39132</c:v>
                </c:pt>
                <c:pt idx="9822">
                  <c:v>39133</c:v>
                </c:pt>
                <c:pt idx="9823">
                  <c:v>39134</c:v>
                </c:pt>
                <c:pt idx="9824">
                  <c:v>39135</c:v>
                </c:pt>
                <c:pt idx="9825">
                  <c:v>39136</c:v>
                </c:pt>
                <c:pt idx="9826">
                  <c:v>39137</c:v>
                </c:pt>
                <c:pt idx="9827">
                  <c:v>39138</c:v>
                </c:pt>
                <c:pt idx="9828">
                  <c:v>39139</c:v>
                </c:pt>
                <c:pt idx="9829">
                  <c:v>39140</c:v>
                </c:pt>
                <c:pt idx="9830">
                  <c:v>39141</c:v>
                </c:pt>
                <c:pt idx="9831">
                  <c:v>39142</c:v>
                </c:pt>
                <c:pt idx="9832">
                  <c:v>39143</c:v>
                </c:pt>
                <c:pt idx="9833">
                  <c:v>39144</c:v>
                </c:pt>
                <c:pt idx="9834">
                  <c:v>39145</c:v>
                </c:pt>
                <c:pt idx="9835">
                  <c:v>39146</c:v>
                </c:pt>
                <c:pt idx="9836">
                  <c:v>39147</c:v>
                </c:pt>
                <c:pt idx="9837">
                  <c:v>39148</c:v>
                </c:pt>
                <c:pt idx="9838">
                  <c:v>39149</c:v>
                </c:pt>
                <c:pt idx="9839">
                  <c:v>39150</c:v>
                </c:pt>
                <c:pt idx="9840">
                  <c:v>39151</c:v>
                </c:pt>
                <c:pt idx="9841">
                  <c:v>39152</c:v>
                </c:pt>
                <c:pt idx="9842">
                  <c:v>39153</c:v>
                </c:pt>
                <c:pt idx="9843">
                  <c:v>39154</c:v>
                </c:pt>
                <c:pt idx="9844">
                  <c:v>39155</c:v>
                </c:pt>
                <c:pt idx="9845">
                  <c:v>39156</c:v>
                </c:pt>
                <c:pt idx="9846">
                  <c:v>39157</c:v>
                </c:pt>
                <c:pt idx="9847">
                  <c:v>39158</c:v>
                </c:pt>
                <c:pt idx="9848">
                  <c:v>39159</c:v>
                </c:pt>
                <c:pt idx="9849">
                  <c:v>39160</c:v>
                </c:pt>
                <c:pt idx="9850">
                  <c:v>39161</c:v>
                </c:pt>
                <c:pt idx="9851">
                  <c:v>39162</c:v>
                </c:pt>
                <c:pt idx="9852">
                  <c:v>39163</c:v>
                </c:pt>
                <c:pt idx="9853">
                  <c:v>39164</c:v>
                </c:pt>
                <c:pt idx="9854">
                  <c:v>39165</c:v>
                </c:pt>
                <c:pt idx="9855">
                  <c:v>39166</c:v>
                </c:pt>
                <c:pt idx="9856">
                  <c:v>39167</c:v>
                </c:pt>
                <c:pt idx="9857">
                  <c:v>39168</c:v>
                </c:pt>
                <c:pt idx="9858">
                  <c:v>39169</c:v>
                </c:pt>
                <c:pt idx="9859">
                  <c:v>39170</c:v>
                </c:pt>
                <c:pt idx="9860">
                  <c:v>39171</c:v>
                </c:pt>
                <c:pt idx="9861">
                  <c:v>39172</c:v>
                </c:pt>
                <c:pt idx="9862">
                  <c:v>39173</c:v>
                </c:pt>
                <c:pt idx="9863">
                  <c:v>39174</c:v>
                </c:pt>
                <c:pt idx="9864">
                  <c:v>39175</c:v>
                </c:pt>
                <c:pt idx="9865">
                  <c:v>39176</c:v>
                </c:pt>
                <c:pt idx="9866">
                  <c:v>39177</c:v>
                </c:pt>
                <c:pt idx="9867">
                  <c:v>39178</c:v>
                </c:pt>
                <c:pt idx="9868">
                  <c:v>39179</c:v>
                </c:pt>
                <c:pt idx="9869">
                  <c:v>39180</c:v>
                </c:pt>
                <c:pt idx="9870">
                  <c:v>39181</c:v>
                </c:pt>
                <c:pt idx="9871">
                  <c:v>39182</c:v>
                </c:pt>
                <c:pt idx="9872">
                  <c:v>39183</c:v>
                </c:pt>
                <c:pt idx="9873">
                  <c:v>39184</c:v>
                </c:pt>
                <c:pt idx="9874">
                  <c:v>39185</c:v>
                </c:pt>
                <c:pt idx="9875">
                  <c:v>39186</c:v>
                </c:pt>
                <c:pt idx="9876">
                  <c:v>39187</c:v>
                </c:pt>
                <c:pt idx="9877">
                  <c:v>39188</c:v>
                </c:pt>
                <c:pt idx="9878">
                  <c:v>39189</c:v>
                </c:pt>
                <c:pt idx="9879">
                  <c:v>39190</c:v>
                </c:pt>
                <c:pt idx="9880">
                  <c:v>39191</c:v>
                </c:pt>
                <c:pt idx="9881">
                  <c:v>39192</c:v>
                </c:pt>
                <c:pt idx="9882">
                  <c:v>39193</c:v>
                </c:pt>
                <c:pt idx="9883">
                  <c:v>39194</c:v>
                </c:pt>
                <c:pt idx="9884">
                  <c:v>39195</c:v>
                </c:pt>
                <c:pt idx="9885">
                  <c:v>39196</c:v>
                </c:pt>
                <c:pt idx="9886">
                  <c:v>39197</c:v>
                </c:pt>
                <c:pt idx="9887">
                  <c:v>39198</c:v>
                </c:pt>
                <c:pt idx="9888">
                  <c:v>39199</c:v>
                </c:pt>
                <c:pt idx="9889">
                  <c:v>39200</c:v>
                </c:pt>
                <c:pt idx="9890">
                  <c:v>39201</c:v>
                </c:pt>
                <c:pt idx="9891">
                  <c:v>39202</c:v>
                </c:pt>
                <c:pt idx="9892">
                  <c:v>39203</c:v>
                </c:pt>
                <c:pt idx="9893">
                  <c:v>39204</c:v>
                </c:pt>
                <c:pt idx="9894">
                  <c:v>39205</c:v>
                </c:pt>
                <c:pt idx="9895">
                  <c:v>39206</c:v>
                </c:pt>
                <c:pt idx="9896">
                  <c:v>39207</c:v>
                </c:pt>
                <c:pt idx="9897">
                  <c:v>39208</c:v>
                </c:pt>
                <c:pt idx="9898">
                  <c:v>39209</c:v>
                </c:pt>
                <c:pt idx="9899">
                  <c:v>39210</c:v>
                </c:pt>
                <c:pt idx="9900">
                  <c:v>39211</c:v>
                </c:pt>
                <c:pt idx="9901">
                  <c:v>39212</c:v>
                </c:pt>
                <c:pt idx="9902">
                  <c:v>39213</c:v>
                </c:pt>
                <c:pt idx="9903">
                  <c:v>39214</c:v>
                </c:pt>
                <c:pt idx="9904">
                  <c:v>39215</c:v>
                </c:pt>
                <c:pt idx="9905">
                  <c:v>39216</c:v>
                </c:pt>
                <c:pt idx="9906">
                  <c:v>39217</c:v>
                </c:pt>
                <c:pt idx="9907">
                  <c:v>39218</c:v>
                </c:pt>
                <c:pt idx="9908">
                  <c:v>39219</c:v>
                </c:pt>
                <c:pt idx="9909">
                  <c:v>39220</c:v>
                </c:pt>
                <c:pt idx="9910">
                  <c:v>39221</c:v>
                </c:pt>
                <c:pt idx="9911">
                  <c:v>39222</c:v>
                </c:pt>
                <c:pt idx="9912">
                  <c:v>39223</c:v>
                </c:pt>
                <c:pt idx="9913">
                  <c:v>39224</c:v>
                </c:pt>
                <c:pt idx="9914">
                  <c:v>39225</c:v>
                </c:pt>
                <c:pt idx="9915">
                  <c:v>39226</c:v>
                </c:pt>
                <c:pt idx="9916">
                  <c:v>39227</c:v>
                </c:pt>
                <c:pt idx="9917">
                  <c:v>39228</c:v>
                </c:pt>
                <c:pt idx="9918">
                  <c:v>39229</c:v>
                </c:pt>
                <c:pt idx="9919">
                  <c:v>39230</c:v>
                </c:pt>
                <c:pt idx="9920">
                  <c:v>39231</c:v>
                </c:pt>
                <c:pt idx="9921">
                  <c:v>39232</c:v>
                </c:pt>
                <c:pt idx="9922">
                  <c:v>39233</c:v>
                </c:pt>
                <c:pt idx="9923">
                  <c:v>39234</c:v>
                </c:pt>
                <c:pt idx="9924">
                  <c:v>39235</c:v>
                </c:pt>
                <c:pt idx="9925">
                  <c:v>39236</c:v>
                </c:pt>
                <c:pt idx="9926">
                  <c:v>39237</c:v>
                </c:pt>
                <c:pt idx="9927">
                  <c:v>39238</c:v>
                </c:pt>
                <c:pt idx="9928">
                  <c:v>39239</c:v>
                </c:pt>
                <c:pt idx="9929">
                  <c:v>39240</c:v>
                </c:pt>
                <c:pt idx="9930">
                  <c:v>39241</c:v>
                </c:pt>
                <c:pt idx="9931">
                  <c:v>39242</c:v>
                </c:pt>
                <c:pt idx="9932">
                  <c:v>39243</c:v>
                </c:pt>
                <c:pt idx="9933">
                  <c:v>39244</c:v>
                </c:pt>
                <c:pt idx="9934">
                  <c:v>39245</c:v>
                </c:pt>
                <c:pt idx="9935">
                  <c:v>39246</c:v>
                </c:pt>
                <c:pt idx="9936">
                  <c:v>39247</c:v>
                </c:pt>
                <c:pt idx="9937">
                  <c:v>39248</c:v>
                </c:pt>
                <c:pt idx="9938">
                  <c:v>39249</c:v>
                </c:pt>
                <c:pt idx="9939">
                  <c:v>39250</c:v>
                </c:pt>
                <c:pt idx="9940">
                  <c:v>39251</c:v>
                </c:pt>
                <c:pt idx="9941">
                  <c:v>39252</c:v>
                </c:pt>
                <c:pt idx="9942">
                  <c:v>39253</c:v>
                </c:pt>
                <c:pt idx="9943">
                  <c:v>39254</c:v>
                </c:pt>
                <c:pt idx="9944">
                  <c:v>39255</c:v>
                </c:pt>
                <c:pt idx="9945">
                  <c:v>39256</c:v>
                </c:pt>
                <c:pt idx="9946">
                  <c:v>39257</c:v>
                </c:pt>
                <c:pt idx="9947">
                  <c:v>39258</c:v>
                </c:pt>
                <c:pt idx="9948">
                  <c:v>39259</c:v>
                </c:pt>
                <c:pt idx="9949">
                  <c:v>39260</c:v>
                </c:pt>
                <c:pt idx="9950">
                  <c:v>39261</c:v>
                </c:pt>
                <c:pt idx="9951">
                  <c:v>39262</c:v>
                </c:pt>
                <c:pt idx="9952">
                  <c:v>39263</c:v>
                </c:pt>
                <c:pt idx="9953">
                  <c:v>39264</c:v>
                </c:pt>
                <c:pt idx="9954">
                  <c:v>39265</c:v>
                </c:pt>
                <c:pt idx="9955">
                  <c:v>39266</c:v>
                </c:pt>
                <c:pt idx="9956">
                  <c:v>39267</c:v>
                </c:pt>
                <c:pt idx="9957">
                  <c:v>39268</c:v>
                </c:pt>
                <c:pt idx="9958">
                  <c:v>39269</c:v>
                </c:pt>
                <c:pt idx="9959">
                  <c:v>39270</c:v>
                </c:pt>
                <c:pt idx="9960">
                  <c:v>39271</c:v>
                </c:pt>
                <c:pt idx="9961">
                  <c:v>39272</c:v>
                </c:pt>
                <c:pt idx="9962">
                  <c:v>39273</c:v>
                </c:pt>
                <c:pt idx="9963">
                  <c:v>39274</c:v>
                </c:pt>
                <c:pt idx="9964">
                  <c:v>39275</c:v>
                </c:pt>
                <c:pt idx="9965">
                  <c:v>39276</c:v>
                </c:pt>
                <c:pt idx="9966">
                  <c:v>39277</c:v>
                </c:pt>
                <c:pt idx="9967">
                  <c:v>39278</c:v>
                </c:pt>
                <c:pt idx="9968">
                  <c:v>39279</c:v>
                </c:pt>
                <c:pt idx="9969">
                  <c:v>39280</c:v>
                </c:pt>
                <c:pt idx="9970">
                  <c:v>39281</c:v>
                </c:pt>
                <c:pt idx="9971">
                  <c:v>39282</c:v>
                </c:pt>
                <c:pt idx="9972">
                  <c:v>39283</c:v>
                </c:pt>
                <c:pt idx="9973">
                  <c:v>39284</c:v>
                </c:pt>
                <c:pt idx="9974">
                  <c:v>39285</c:v>
                </c:pt>
                <c:pt idx="9975">
                  <c:v>39286</c:v>
                </c:pt>
                <c:pt idx="9976">
                  <c:v>39287</c:v>
                </c:pt>
                <c:pt idx="9977">
                  <c:v>39288</c:v>
                </c:pt>
                <c:pt idx="9978">
                  <c:v>39289</c:v>
                </c:pt>
                <c:pt idx="9979">
                  <c:v>39290</c:v>
                </c:pt>
                <c:pt idx="9980">
                  <c:v>39291</c:v>
                </c:pt>
                <c:pt idx="9981">
                  <c:v>39292</c:v>
                </c:pt>
                <c:pt idx="9982">
                  <c:v>39293</c:v>
                </c:pt>
                <c:pt idx="9983">
                  <c:v>39294</c:v>
                </c:pt>
                <c:pt idx="9984">
                  <c:v>39295</c:v>
                </c:pt>
                <c:pt idx="9985">
                  <c:v>39296</c:v>
                </c:pt>
                <c:pt idx="9986">
                  <c:v>39297</c:v>
                </c:pt>
                <c:pt idx="9987">
                  <c:v>39298</c:v>
                </c:pt>
                <c:pt idx="9988">
                  <c:v>39299</c:v>
                </c:pt>
                <c:pt idx="9989">
                  <c:v>39300</c:v>
                </c:pt>
                <c:pt idx="9990">
                  <c:v>39301</c:v>
                </c:pt>
                <c:pt idx="9991">
                  <c:v>39302</c:v>
                </c:pt>
                <c:pt idx="9992">
                  <c:v>39303</c:v>
                </c:pt>
                <c:pt idx="9993">
                  <c:v>39304</c:v>
                </c:pt>
                <c:pt idx="9994">
                  <c:v>39305</c:v>
                </c:pt>
                <c:pt idx="9995">
                  <c:v>39306</c:v>
                </c:pt>
                <c:pt idx="9996">
                  <c:v>39307</c:v>
                </c:pt>
                <c:pt idx="9997">
                  <c:v>39308</c:v>
                </c:pt>
                <c:pt idx="9998">
                  <c:v>39309</c:v>
                </c:pt>
                <c:pt idx="9999">
                  <c:v>39310</c:v>
                </c:pt>
                <c:pt idx="10000">
                  <c:v>39311</c:v>
                </c:pt>
                <c:pt idx="10001">
                  <c:v>39312</c:v>
                </c:pt>
                <c:pt idx="10002">
                  <c:v>39313</c:v>
                </c:pt>
                <c:pt idx="10003">
                  <c:v>39314</c:v>
                </c:pt>
                <c:pt idx="10004">
                  <c:v>39315</c:v>
                </c:pt>
                <c:pt idx="10005">
                  <c:v>39316</c:v>
                </c:pt>
                <c:pt idx="10006">
                  <c:v>39317</c:v>
                </c:pt>
                <c:pt idx="10007">
                  <c:v>39318</c:v>
                </c:pt>
                <c:pt idx="10008">
                  <c:v>39319</c:v>
                </c:pt>
                <c:pt idx="10009">
                  <c:v>39320</c:v>
                </c:pt>
                <c:pt idx="10010">
                  <c:v>39321</c:v>
                </c:pt>
                <c:pt idx="10011">
                  <c:v>39322</c:v>
                </c:pt>
                <c:pt idx="10012">
                  <c:v>39323</c:v>
                </c:pt>
                <c:pt idx="10013">
                  <c:v>39324</c:v>
                </c:pt>
                <c:pt idx="10014">
                  <c:v>39325</c:v>
                </c:pt>
                <c:pt idx="10015">
                  <c:v>39326</c:v>
                </c:pt>
                <c:pt idx="10016">
                  <c:v>39327</c:v>
                </c:pt>
                <c:pt idx="10017">
                  <c:v>39328</c:v>
                </c:pt>
                <c:pt idx="10018">
                  <c:v>39329</c:v>
                </c:pt>
                <c:pt idx="10019">
                  <c:v>39330</c:v>
                </c:pt>
                <c:pt idx="10020">
                  <c:v>39331</c:v>
                </c:pt>
                <c:pt idx="10021">
                  <c:v>39332</c:v>
                </c:pt>
                <c:pt idx="10022">
                  <c:v>39333</c:v>
                </c:pt>
                <c:pt idx="10023">
                  <c:v>39334</c:v>
                </c:pt>
                <c:pt idx="10024">
                  <c:v>39335</c:v>
                </c:pt>
                <c:pt idx="10025">
                  <c:v>39336</c:v>
                </c:pt>
                <c:pt idx="10026">
                  <c:v>39337</c:v>
                </c:pt>
                <c:pt idx="10027">
                  <c:v>39338</c:v>
                </c:pt>
                <c:pt idx="10028">
                  <c:v>39339</c:v>
                </c:pt>
                <c:pt idx="10029">
                  <c:v>39340</c:v>
                </c:pt>
                <c:pt idx="10030">
                  <c:v>39341</c:v>
                </c:pt>
                <c:pt idx="10031">
                  <c:v>39342</c:v>
                </c:pt>
                <c:pt idx="10032">
                  <c:v>39343</c:v>
                </c:pt>
                <c:pt idx="10033">
                  <c:v>39344</c:v>
                </c:pt>
                <c:pt idx="10034">
                  <c:v>39345</c:v>
                </c:pt>
                <c:pt idx="10035">
                  <c:v>39346</c:v>
                </c:pt>
                <c:pt idx="10036">
                  <c:v>39347</c:v>
                </c:pt>
                <c:pt idx="10037">
                  <c:v>39348</c:v>
                </c:pt>
                <c:pt idx="10038">
                  <c:v>39349</c:v>
                </c:pt>
                <c:pt idx="10039">
                  <c:v>39350</c:v>
                </c:pt>
                <c:pt idx="10040">
                  <c:v>39351</c:v>
                </c:pt>
                <c:pt idx="10041">
                  <c:v>39352</c:v>
                </c:pt>
                <c:pt idx="10042">
                  <c:v>39353</c:v>
                </c:pt>
                <c:pt idx="10043">
                  <c:v>39354</c:v>
                </c:pt>
                <c:pt idx="10044">
                  <c:v>39355</c:v>
                </c:pt>
                <c:pt idx="10045">
                  <c:v>39356</c:v>
                </c:pt>
                <c:pt idx="10046">
                  <c:v>39357</c:v>
                </c:pt>
                <c:pt idx="10047">
                  <c:v>39358</c:v>
                </c:pt>
                <c:pt idx="10048">
                  <c:v>39359</c:v>
                </c:pt>
                <c:pt idx="10049">
                  <c:v>39360</c:v>
                </c:pt>
                <c:pt idx="10050">
                  <c:v>39361</c:v>
                </c:pt>
                <c:pt idx="10051">
                  <c:v>39362</c:v>
                </c:pt>
                <c:pt idx="10052">
                  <c:v>39363</c:v>
                </c:pt>
                <c:pt idx="10053">
                  <c:v>39364</c:v>
                </c:pt>
                <c:pt idx="10054">
                  <c:v>39365</c:v>
                </c:pt>
                <c:pt idx="10055">
                  <c:v>39366</c:v>
                </c:pt>
                <c:pt idx="10056">
                  <c:v>39367</c:v>
                </c:pt>
                <c:pt idx="10057">
                  <c:v>39368</c:v>
                </c:pt>
                <c:pt idx="10058">
                  <c:v>39369</c:v>
                </c:pt>
                <c:pt idx="10059">
                  <c:v>39370</c:v>
                </c:pt>
                <c:pt idx="10060">
                  <c:v>39371</c:v>
                </c:pt>
                <c:pt idx="10061">
                  <c:v>39372</c:v>
                </c:pt>
                <c:pt idx="10062">
                  <c:v>39373</c:v>
                </c:pt>
                <c:pt idx="10063">
                  <c:v>39374</c:v>
                </c:pt>
                <c:pt idx="10064">
                  <c:v>39375</c:v>
                </c:pt>
                <c:pt idx="10065">
                  <c:v>39376</c:v>
                </c:pt>
                <c:pt idx="10066">
                  <c:v>39377</c:v>
                </c:pt>
                <c:pt idx="10067">
                  <c:v>39378</c:v>
                </c:pt>
                <c:pt idx="10068">
                  <c:v>39379</c:v>
                </c:pt>
                <c:pt idx="10069">
                  <c:v>39380</c:v>
                </c:pt>
                <c:pt idx="10070">
                  <c:v>39381</c:v>
                </c:pt>
                <c:pt idx="10071">
                  <c:v>39382</c:v>
                </c:pt>
                <c:pt idx="10072">
                  <c:v>39383</c:v>
                </c:pt>
                <c:pt idx="10073">
                  <c:v>39384</c:v>
                </c:pt>
                <c:pt idx="10074">
                  <c:v>39385</c:v>
                </c:pt>
                <c:pt idx="10075">
                  <c:v>39386</c:v>
                </c:pt>
                <c:pt idx="10076">
                  <c:v>39387</c:v>
                </c:pt>
                <c:pt idx="10077">
                  <c:v>39388</c:v>
                </c:pt>
                <c:pt idx="10078">
                  <c:v>39389</c:v>
                </c:pt>
                <c:pt idx="10079">
                  <c:v>39390</c:v>
                </c:pt>
                <c:pt idx="10080">
                  <c:v>39391</c:v>
                </c:pt>
                <c:pt idx="10081">
                  <c:v>39392</c:v>
                </c:pt>
                <c:pt idx="10082">
                  <c:v>39393</c:v>
                </c:pt>
                <c:pt idx="10083">
                  <c:v>39394</c:v>
                </c:pt>
                <c:pt idx="10084">
                  <c:v>39395</c:v>
                </c:pt>
                <c:pt idx="10085">
                  <c:v>39396</c:v>
                </c:pt>
                <c:pt idx="10086">
                  <c:v>39397</c:v>
                </c:pt>
                <c:pt idx="10087">
                  <c:v>39398</c:v>
                </c:pt>
                <c:pt idx="10088">
                  <c:v>39399</c:v>
                </c:pt>
                <c:pt idx="10089">
                  <c:v>39400</c:v>
                </c:pt>
                <c:pt idx="10090">
                  <c:v>39401</c:v>
                </c:pt>
                <c:pt idx="10091">
                  <c:v>39402</c:v>
                </c:pt>
                <c:pt idx="10092">
                  <c:v>39403</c:v>
                </c:pt>
                <c:pt idx="10093">
                  <c:v>39404</c:v>
                </c:pt>
                <c:pt idx="10094">
                  <c:v>39405</c:v>
                </c:pt>
                <c:pt idx="10095">
                  <c:v>39406</c:v>
                </c:pt>
                <c:pt idx="10096">
                  <c:v>39407</c:v>
                </c:pt>
                <c:pt idx="10097">
                  <c:v>39408</c:v>
                </c:pt>
                <c:pt idx="10098">
                  <c:v>39409</c:v>
                </c:pt>
                <c:pt idx="10099">
                  <c:v>39410</c:v>
                </c:pt>
                <c:pt idx="10100">
                  <c:v>39411</c:v>
                </c:pt>
                <c:pt idx="10101">
                  <c:v>39412</c:v>
                </c:pt>
                <c:pt idx="10102">
                  <c:v>39413</c:v>
                </c:pt>
                <c:pt idx="10103">
                  <c:v>39414</c:v>
                </c:pt>
                <c:pt idx="10104">
                  <c:v>39415</c:v>
                </c:pt>
                <c:pt idx="10105">
                  <c:v>39416</c:v>
                </c:pt>
                <c:pt idx="10106">
                  <c:v>39417</c:v>
                </c:pt>
                <c:pt idx="10107">
                  <c:v>39418</c:v>
                </c:pt>
                <c:pt idx="10108">
                  <c:v>39419</c:v>
                </c:pt>
                <c:pt idx="10109">
                  <c:v>39420</c:v>
                </c:pt>
                <c:pt idx="10110">
                  <c:v>39421</c:v>
                </c:pt>
                <c:pt idx="10111">
                  <c:v>39422</c:v>
                </c:pt>
                <c:pt idx="10112">
                  <c:v>39423</c:v>
                </c:pt>
                <c:pt idx="10113">
                  <c:v>39424</c:v>
                </c:pt>
                <c:pt idx="10114">
                  <c:v>39425</c:v>
                </c:pt>
                <c:pt idx="10115">
                  <c:v>39426</c:v>
                </c:pt>
                <c:pt idx="10116">
                  <c:v>39427</c:v>
                </c:pt>
                <c:pt idx="10117">
                  <c:v>39428</c:v>
                </c:pt>
                <c:pt idx="10118">
                  <c:v>39429</c:v>
                </c:pt>
                <c:pt idx="10119">
                  <c:v>39430</c:v>
                </c:pt>
                <c:pt idx="10120">
                  <c:v>39431</c:v>
                </c:pt>
                <c:pt idx="10121">
                  <c:v>39432</c:v>
                </c:pt>
                <c:pt idx="10122">
                  <c:v>39433</c:v>
                </c:pt>
                <c:pt idx="10123">
                  <c:v>39434</c:v>
                </c:pt>
                <c:pt idx="10124">
                  <c:v>39435</c:v>
                </c:pt>
                <c:pt idx="10125">
                  <c:v>39436</c:v>
                </c:pt>
                <c:pt idx="10126">
                  <c:v>39437</c:v>
                </c:pt>
                <c:pt idx="10127">
                  <c:v>39438</c:v>
                </c:pt>
                <c:pt idx="10128">
                  <c:v>39439</c:v>
                </c:pt>
                <c:pt idx="10129">
                  <c:v>39440</c:v>
                </c:pt>
                <c:pt idx="10130">
                  <c:v>39441</c:v>
                </c:pt>
                <c:pt idx="10131">
                  <c:v>39442</c:v>
                </c:pt>
                <c:pt idx="10132">
                  <c:v>39443</c:v>
                </c:pt>
                <c:pt idx="10133">
                  <c:v>39444</c:v>
                </c:pt>
                <c:pt idx="10134">
                  <c:v>39445</c:v>
                </c:pt>
                <c:pt idx="10135">
                  <c:v>39446</c:v>
                </c:pt>
                <c:pt idx="10136">
                  <c:v>39447</c:v>
                </c:pt>
                <c:pt idx="10137">
                  <c:v>39448</c:v>
                </c:pt>
                <c:pt idx="10138">
                  <c:v>39449</c:v>
                </c:pt>
                <c:pt idx="10139">
                  <c:v>39450</c:v>
                </c:pt>
                <c:pt idx="10140">
                  <c:v>39451</c:v>
                </c:pt>
                <c:pt idx="10141">
                  <c:v>39452</c:v>
                </c:pt>
                <c:pt idx="10142">
                  <c:v>39453</c:v>
                </c:pt>
                <c:pt idx="10143">
                  <c:v>39454</c:v>
                </c:pt>
                <c:pt idx="10144">
                  <c:v>39455</c:v>
                </c:pt>
                <c:pt idx="10145">
                  <c:v>39456</c:v>
                </c:pt>
                <c:pt idx="10146">
                  <c:v>39457</c:v>
                </c:pt>
                <c:pt idx="10147">
                  <c:v>39458</c:v>
                </c:pt>
                <c:pt idx="10148">
                  <c:v>39459</c:v>
                </c:pt>
                <c:pt idx="10149">
                  <c:v>39460</c:v>
                </c:pt>
                <c:pt idx="10150">
                  <c:v>39461</c:v>
                </c:pt>
                <c:pt idx="10151">
                  <c:v>39462</c:v>
                </c:pt>
                <c:pt idx="10152">
                  <c:v>39463</c:v>
                </c:pt>
                <c:pt idx="10153">
                  <c:v>39464</c:v>
                </c:pt>
                <c:pt idx="10154">
                  <c:v>39465</c:v>
                </c:pt>
                <c:pt idx="10155">
                  <c:v>39466</c:v>
                </c:pt>
                <c:pt idx="10156">
                  <c:v>39467</c:v>
                </c:pt>
                <c:pt idx="10157">
                  <c:v>39468</c:v>
                </c:pt>
                <c:pt idx="10158">
                  <c:v>39469</c:v>
                </c:pt>
                <c:pt idx="10159">
                  <c:v>39470</c:v>
                </c:pt>
                <c:pt idx="10160">
                  <c:v>39471</c:v>
                </c:pt>
                <c:pt idx="10161">
                  <c:v>39472</c:v>
                </c:pt>
                <c:pt idx="10162">
                  <c:v>39473</c:v>
                </c:pt>
                <c:pt idx="10163">
                  <c:v>39474</c:v>
                </c:pt>
                <c:pt idx="10164">
                  <c:v>39475</c:v>
                </c:pt>
                <c:pt idx="10165">
                  <c:v>39476</c:v>
                </c:pt>
                <c:pt idx="10166">
                  <c:v>39477</c:v>
                </c:pt>
                <c:pt idx="10167">
                  <c:v>39478</c:v>
                </c:pt>
                <c:pt idx="10168">
                  <c:v>39479</c:v>
                </c:pt>
                <c:pt idx="10169">
                  <c:v>39480</c:v>
                </c:pt>
                <c:pt idx="10170">
                  <c:v>39481</c:v>
                </c:pt>
                <c:pt idx="10171">
                  <c:v>39482</c:v>
                </c:pt>
                <c:pt idx="10172">
                  <c:v>39483</c:v>
                </c:pt>
                <c:pt idx="10173">
                  <c:v>39484</c:v>
                </c:pt>
                <c:pt idx="10174">
                  <c:v>39485</c:v>
                </c:pt>
                <c:pt idx="10175">
                  <c:v>39486</c:v>
                </c:pt>
                <c:pt idx="10176">
                  <c:v>39487</c:v>
                </c:pt>
                <c:pt idx="10177">
                  <c:v>39488</c:v>
                </c:pt>
                <c:pt idx="10178">
                  <c:v>39489</c:v>
                </c:pt>
                <c:pt idx="10179">
                  <c:v>39490</c:v>
                </c:pt>
                <c:pt idx="10180">
                  <c:v>39491</c:v>
                </c:pt>
                <c:pt idx="10181">
                  <c:v>39492</c:v>
                </c:pt>
                <c:pt idx="10182">
                  <c:v>39493</c:v>
                </c:pt>
                <c:pt idx="10183">
                  <c:v>39494</c:v>
                </c:pt>
                <c:pt idx="10184">
                  <c:v>39495</c:v>
                </c:pt>
                <c:pt idx="10185">
                  <c:v>39496</c:v>
                </c:pt>
                <c:pt idx="10186">
                  <c:v>39497</c:v>
                </c:pt>
                <c:pt idx="10187">
                  <c:v>39498</c:v>
                </c:pt>
                <c:pt idx="10188">
                  <c:v>39499</c:v>
                </c:pt>
                <c:pt idx="10189">
                  <c:v>39500</c:v>
                </c:pt>
                <c:pt idx="10190">
                  <c:v>39501</c:v>
                </c:pt>
                <c:pt idx="10191">
                  <c:v>39502</c:v>
                </c:pt>
                <c:pt idx="10192">
                  <c:v>39503</c:v>
                </c:pt>
                <c:pt idx="10193">
                  <c:v>39504</c:v>
                </c:pt>
                <c:pt idx="10194">
                  <c:v>39505</c:v>
                </c:pt>
                <c:pt idx="10195">
                  <c:v>39506</c:v>
                </c:pt>
                <c:pt idx="10196">
                  <c:v>39507</c:v>
                </c:pt>
                <c:pt idx="10197">
                  <c:v>39508</c:v>
                </c:pt>
                <c:pt idx="10198">
                  <c:v>39509</c:v>
                </c:pt>
                <c:pt idx="10199">
                  <c:v>39510</c:v>
                </c:pt>
                <c:pt idx="10200">
                  <c:v>39511</c:v>
                </c:pt>
                <c:pt idx="10201">
                  <c:v>39512</c:v>
                </c:pt>
                <c:pt idx="10202">
                  <c:v>39513</c:v>
                </c:pt>
                <c:pt idx="10203">
                  <c:v>39514</c:v>
                </c:pt>
                <c:pt idx="10204">
                  <c:v>39515</c:v>
                </c:pt>
                <c:pt idx="10205">
                  <c:v>39516</c:v>
                </c:pt>
                <c:pt idx="10206">
                  <c:v>39517</c:v>
                </c:pt>
                <c:pt idx="10207">
                  <c:v>39518</c:v>
                </c:pt>
                <c:pt idx="10208">
                  <c:v>39519</c:v>
                </c:pt>
                <c:pt idx="10209">
                  <c:v>39520</c:v>
                </c:pt>
                <c:pt idx="10210">
                  <c:v>39521</c:v>
                </c:pt>
                <c:pt idx="10211">
                  <c:v>39522</c:v>
                </c:pt>
                <c:pt idx="10212">
                  <c:v>39523</c:v>
                </c:pt>
                <c:pt idx="10213">
                  <c:v>39524</c:v>
                </c:pt>
                <c:pt idx="10214">
                  <c:v>39525</c:v>
                </c:pt>
                <c:pt idx="10215">
                  <c:v>39526</c:v>
                </c:pt>
                <c:pt idx="10216">
                  <c:v>39527</c:v>
                </c:pt>
                <c:pt idx="10217">
                  <c:v>39528</c:v>
                </c:pt>
                <c:pt idx="10218">
                  <c:v>39529</c:v>
                </c:pt>
                <c:pt idx="10219">
                  <c:v>39530</c:v>
                </c:pt>
                <c:pt idx="10220">
                  <c:v>39531</c:v>
                </c:pt>
                <c:pt idx="10221">
                  <c:v>39532</c:v>
                </c:pt>
                <c:pt idx="10222">
                  <c:v>39533</c:v>
                </c:pt>
                <c:pt idx="10223">
                  <c:v>39534</c:v>
                </c:pt>
                <c:pt idx="10224">
                  <c:v>39535</c:v>
                </c:pt>
                <c:pt idx="10225">
                  <c:v>39536</c:v>
                </c:pt>
                <c:pt idx="10226">
                  <c:v>39537</c:v>
                </c:pt>
                <c:pt idx="10227">
                  <c:v>39538</c:v>
                </c:pt>
                <c:pt idx="10228">
                  <c:v>39539</c:v>
                </c:pt>
                <c:pt idx="10229">
                  <c:v>39540</c:v>
                </c:pt>
                <c:pt idx="10230">
                  <c:v>39541</c:v>
                </c:pt>
                <c:pt idx="10231">
                  <c:v>39542</c:v>
                </c:pt>
                <c:pt idx="10232">
                  <c:v>39543</c:v>
                </c:pt>
                <c:pt idx="10233">
                  <c:v>39544</c:v>
                </c:pt>
                <c:pt idx="10234">
                  <c:v>39545</c:v>
                </c:pt>
                <c:pt idx="10235">
                  <c:v>39546</c:v>
                </c:pt>
                <c:pt idx="10236">
                  <c:v>39547</c:v>
                </c:pt>
                <c:pt idx="10237">
                  <c:v>39548</c:v>
                </c:pt>
                <c:pt idx="10238">
                  <c:v>39549</c:v>
                </c:pt>
                <c:pt idx="10239">
                  <c:v>39550</c:v>
                </c:pt>
                <c:pt idx="10240">
                  <c:v>39551</c:v>
                </c:pt>
                <c:pt idx="10241">
                  <c:v>39552</c:v>
                </c:pt>
                <c:pt idx="10242">
                  <c:v>39553</c:v>
                </c:pt>
                <c:pt idx="10243">
                  <c:v>39554</c:v>
                </c:pt>
                <c:pt idx="10244">
                  <c:v>39555</c:v>
                </c:pt>
                <c:pt idx="10245">
                  <c:v>39556</c:v>
                </c:pt>
                <c:pt idx="10246">
                  <c:v>39557</c:v>
                </c:pt>
                <c:pt idx="10247">
                  <c:v>39558</c:v>
                </c:pt>
                <c:pt idx="10248">
                  <c:v>39559</c:v>
                </c:pt>
                <c:pt idx="10249">
                  <c:v>39560</c:v>
                </c:pt>
                <c:pt idx="10250">
                  <c:v>39561</c:v>
                </c:pt>
                <c:pt idx="10251">
                  <c:v>39562</c:v>
                </c:pt>
                <c:pt idx="10252">
                  <c:v>39563</c:v>
                </c:pt>
                <c:pt idx="10253">
                  <c:v>39564</c:v>
                </c:pt>
                <c:pt idx="10254">
                  <c:v>39565</c:v>
                </c:pt>
                <c:pt idx="10255">
                  <c:v>39566</c:v>
                </c:pt>
                <c:pt idx="10256">
                  <c:v>39567</c:v>
                </c:pt>
                <c:pt idx="10257">
                  <c:v>39568</c:v>
                </c:pt>
                <c:pt idx="10258">
                  <c:v>39569</c:v>
                </c:pt>
                <c:pt idx="10259">
                  <c:v>39570</c:v>
                </c:pt>
                <c:pt idx="10260">
                  <c:v>39571</c:v>
                </c:pt>
                <c:pt idx="10261">
                  <c:v>39572</c:v>
                </c:pt>
                <c:pt idx="10262">
                  <c:v>39573</c:v>
                </c:pt>
                <c:pt idx="10263">
                  <c:v>39574</c:v>
                </c:pt>
                <c:pt idx="10264">
                  <c:v>39575</c:v>
                </c:pt>
                <c:pt idx="10265">
                  <c:v>39576</c:v>
                </c:pt>
                <c:pt idx="10266">
                  <c:v>39577</c:v>
                </c:pt>
                <c:pt idx="10267">
                  <c:v>39578</c:v>
                </c:pt>
                <c:pt idx="10268">
                  <c:v>39579</c:v>
                </c:pt>
                <c:pt idx="10269">
                  <c:v>39580</c:v>
                </c:pt>
                <c:pt idx="10270">
                  <c:v>39581</c:v>
                </c:pt>
                <c:pt idx="10271">
                  <c:v>39582</c:v>
                </c:pt>
                <c:pt idx="10272">
                  <c:v>39583</c:v>
                </c:pt>
                <c:pt idx="10273">
                  <c:v>39584</c:v>
                </c:pt>
                <c:pt idx="10274">
                  <c:v>39585</c:v>
                </c:pt>
                <c:pt idx="10275">
                  <c:v>39586</c:v>
                </c:pt>
                <c:pt idx="10276">
                  <c:v>39587</c:v>
                </c:pt>
                <c:pt idx="10277">
                  <c:v>39588</c:v>
                </c:pt>
                <c:pt idx="10278">
                  <c:v>39589</c:v>
                </c:pt>
                <c:pt idx="10279">
                  <c:v>39590</c:v>
                </c:pt>
                <c:pt idx="10280">
                  <c:v>39591</c:v>
                </c:pt>
                <c:pt idx="10281">
                  <c:v>39592</c:v>
                </c:pt>
                <c:pt idx="10282">
                  <c:v>39593</c:v>
                </c:pt>
                <c:pt idx="10283">
                  <c:v>39594</c:v>
                </c:pt>
                <c:pt idx="10284">
                  <c:v>39595</c:v>
                </c:pt>
                <c:pt idx="10285">
                  <c:v>39596</c:v>
                </c:pt>
                <c:pt idx="10286">
                  <c:v>39597</c:v>
                </c:pt>
                <c:pt idx="10287">
                  <c:v>39598</c:v>
                </c:pt>
                <c:pt idx="10288">
                  <c:v>39599</c:v>
                </c:pt>
                <c:pt idx="10289">
                  <c:v>39600</c:v>
                </c:pt>
                <c:pt idx="10290">
                  <c:v>39601</c:v>
                </c:pt>
                <c:pt idx="10291">
                  <c:v>39602</c:v>
                </c:pt>
                <c:pt idx="10292">
                  <c:v>39603</c:v>
                </c:pt>
                <c:pt idx="10293">
                  <c:v>39604</c:v>
                </c:pt>
                <c:pt idx="10294">
                  <c:v>39605</c:v>
                </c:pt>
                <c:pt idx="10295">
                  <c:v>39606</c:v>
                </c:pt>
                <c:pt idx="10296">
                  <c:v>39607</c:v>
                </c:pt>
                <c:pt idx="10297">
                  <c:v>39608</c:v>
                </c:pt>
                <c:pt idx="10298">
                  <c:v>39609</c:v>
                </c:pt>
                <c:pt idx="10299">
                  <c:v>39610</c:v>
                </c:pt>
                <c:pt idx="10300">
                  <c:v>39611</c:v>
                </c:pt>
                <c:pt idx="10301">
                  <c:v>39612</c:v>
                </c:pt>
                <c:pt idx="10302">
                  <c:v>39613</c:v>
                </c:pt>
                <c:pt idx="10303">
                  <c:v>39614</c:v>
                </c:pt>
                <c:pt idx="10304">
                  <c:v>39615</c:v>
                </c:pt>
                <c:pt idx="10305">
                  <c:v>39616</c:v>
                </c:pt>
                <c:pt idx="10306">
                  <c:v>39617</c:v>
                </c:pt>
                <c:pt idx="10307">
                  <c:v>39618</c:v>
                </c:pt>
                <c:pt idx="10308">
                  <c:v>39619</c:v>
                </c:pt>
                <c:pt idx="10309">
                  <c:v>39620</c:v>
                </c:pt>
                <c:pt idx="10310">
                  <c:v>39621</c:v>
                </c:pt>
                <c:pt idx="10311">
                  <c:v>39622</c:v>
                </c:pt>
                <c:pt idx="10312">
                  <c:v>39623</c:v>
                </c:pt>
                <c:pt idx="10313">
                  <c:v>39624</c:v>
                </c:pt>
                <c:pt idx="10314">
                  <c:v>39625</c:v>
                </c:pt>
                <c:pt idx="10315">
                  <c:v>39626</c:v>
                </c:pt>
                <c:pt idx="10316">
                  <c:v>39627</c:v>
                </c:pt>
                <c:pt idx="10317">
                  <c:v>39628</c:v>
                </c:pt>
                <c:pt idx="10318">
                  <c:v>39629</c:v>
                </c:pt>
                <c:pt idx="10319">
                  <c:v>39630</c:v>
                </c:pt>
                <c:pt idx="10320">
                  <c:v>39631</c:v>
                </c:pt>
                <c:pt idx="10321">
                  <c:v>39632</c:v>
                </c:pt>
                <c:pt idx="10322">
                  <c:v>39633</c:v>
                </c:pt>
                <c:pt idx="10323">
                  <c:v>39634</c:v>
                </c:pt>
                <c:pt idx="10324">
                  <c:v>39635</c:v>
                </c:pt>
                <c:pt idx="10325">
                  <c:v>39636</c:v>
                </c:pt>
                <c:pt idx="10326">
                  <c:v>39637</c:v>
                </c:pt>
                <c:pt idx="10327">
                  <c:v>39638</c:v>
                </c:pt>
                <c:pt idx="10328">
                  <c:v>39639</c:v>
                </c:pt>
                <c:pt idx="10329">
                  <c:v>39640</c:v>
                </c:pt>
                <c:pt idx="10330">
                  <c:v>39641</c:v>
                </c:pt>
                <c:pt idx="10331">
                  <c:v>39642</c:v>
                </c:pt>
                <c:pt idx="10332">
                  <c:v>39643</c:v>
                </c:pt>
                <c:pt idx="10333">
                  <c:v>39644</c:v>
                </c:pt>
                <c:pt idx="10334">
                  <c:v>39645</c:v>
                </c:pt>
                <c:pt idx="10335">
                  <c:v>39646</c:v>
                </c:pt>
                <c:pt idx="10336">
                  <c:v>39647</c:v>
                </c:pt>
                <c:pt idx="10337">
                  <c:v>39648</c:v>
                </c:pt>
                <c:pt idx="10338">
                  <c:v>39649</c:v>
                </c:pt>
                <c:pt idx="10339">
                  <c:v>39650</c:v>
                </c:pt>
                <c:pt idx="10340">
                  <c:v>39651</c:v>
                </c:pt>
                <c:pt idx="10341">
                  <c:v>39652</c:v>
                </c:pt>
                <c:pt idx="10342">
                  <c:v>39653</c:v>
                </c:pt>
                <c:pt idx="10343">
                  <c:v>39654</c:v>
                </c:pt>
                <c:pt idx="10344">
                  <c:v>39655</c:v>
                </c:pt>
                <c:pt idx="10345">
                  <c:v>39656</c:v>
                </c:pt>
                <c:pt idx="10346">
                  <c:v>39657</c:v>
                </c:pt>
                <c:pt idx="10347">
                  <c:v>39658</c:v>
                </c:pt>
                <c:pt idx="10348">
                  <c:v>39659</c:v>
                </c:pt>
                <c:pt idx="10349">
                  <c:v>39660</c:v>
                </c:pt>
                <c:pt idx="10350">
                  <c:v>39661</c:v>
                </c:pt>
                <c:pt idx="10351">
                  <c:v>39662</c:v>
                </c:pt>
                <c:pt idx="10352">
                  <c:v>39663</c:v>
                </c:pt>
                <c:pt idx="10353">
                  <c:v>39664</c:v>
                </c:pt>
                <c:pt idx="10354">
                  <c:v>39665</c:v>
                </c:pt>
                <c:pt idx="10355">
                  <c:v>39666</c:v>
                </c:pt>
                <c:pt idx="10356">
                  <c:v>39667</c:v>
                </c:pt>
                <c:pt idx="10357">
                  <c:v>39668</c:v>
                </c:pt>
                <c:pt idx="10358">
                  <c:v>39669</c:v>
                </c:pt>
                <c:pt idx="10359">
                  <c:v>39670</c:v>
                </c:pt>
                <c:pt idx="10360">
                  <c:v>39671</c:v>
                </c:pt>
                <c:pt idx="10361">
                  <c:v>39672</c:v>
                </c:pt>
                <c:pt idx="10362">
                  <c:v>39673</c:v>
                </c:pt>
                <c:pt idx="10363">
                  <c:v>39674</c:v>
                </c:pt>
                <c:pt idx="10364">
                  <c:v>39675</c:v>
                </c:pt>
                <c:pt idx="10365">
                  <c:v>39676</c:v>
                </c:pt>
                <c:pt idx="10366">
                  <c:v>39677</c:v>
                </c:pt>
                <c:pt idx="10367">
                  <c:v>39678</c:v>
                </c:pt>
                <c:pt idx="10368">
                  <c:v>39679</c:v>
                </c:pt>
                <c:pt idx="10369">
                  <c:v>39680</c:v>
                </c:pt>
                <c:pt idx="10370">
                  <c:v>39681</c:v>
                </c:pt>
                <c:pt idx="10371">
                  <c:v>39682</c:v>
                </c:pt>
                <c:pt idx="10372">
                  <c:v>39683</c:v>
                </c:pt>
                <c:pt idx="10373">
                  <c:v>39684</c:v>
                </c:pt>
                <c:pt idx="10374">
                  <c:v>39685</c:v>
                </c:pt>
                <c:pt idx="10375">
                  <c:v>39686</c:v>
                </c:pt>
                <c:pt idx="10376">
                  <c:v>39687</c:v>
                </c:pt>
                <c:pt idx="10377">
                  <c:v>39688</c:v>
                </c:pt>
                <c:pt idx="10378">
                  <c:v>39689</c:v>
                </c:pt>
                <c:pt idx="10379">
                  <c:v>39690</c:v>
                </c:pt>
                <c:pt idx="10380">
                  <c:v>39691</c:v>
                </c:pt>
                <c:pt idx="10381">
                  <c:v>39692</c:v>
                </c:pt>
                <c:pt idx="10382">
                  <c:v>39693</c:v>
                </c:pt>
                <c:pt idx="10383">
                  <c:v>39694</c:v>
                </c:pt>
                <c:pt idx="10384">
                  <c:v>39695</c:v>
                </c:pt>
                <c:pt idx="10385">
                  <c:v>39696</c:v>
                </c:pt>
                <c:pt idx="10386">
                  <c:v>39697</c:v>
                </c:pt>
                <c:pt idx="10387">
                  <c:v>39698</c:v>
                </c:pt>
                <c:pt idx="10388">
                  <c:v>39699</c:v>
                </c:pt>
                <c:pt idx="10389">
                  <c:v>39700</c:v>
                </c:pt>
                <c:pt idx="10390">
                  <c:v>39701</c:v>
                </c:pt>
                <c:pt idx="10391">
                  <c:v>39702</c:v>
                </c:pt>
                <c:pt idx="10392">
                  <c:v>39703</c:v>
                </c:pt>
                <c:pt idx="10393">
                  <c:v>39704</c:v>
                </c:pt>
                <c:pt idx="10394">
                  <c:v>39705</c:v>
                </c:pt>
                <c:pt idx="10395">
                  <c:v>39706</c:v>
                </c:pt>
                <c:pt idx="10396">
                  <c:v>39707</c:v>
                </c:pt>
                <c:pt idx="10397">
                  <c:v>39708</c:v>
                </c:pt>
                <c:pt idx="10398">
                  <c:v>39709</c:v>
                </c:pt>
                <c:pt idx="10399">
                  <c:v>39710</c:v>
                </c:pt>
                <c:pt idx="10400">
                  <c:v>39711</c:v>
                </c:pt>
                <c:pt idx="10401">
                  <c:v>39712</c:v>
                </c:pt>
                <c:pt idx="10402">
                  <c:v>39713</c:v>
                </c:pt>
                <c:pt idx="10403">
                  <c:v>39714</c:v>
                </c:pt>
                <c:pt idx="10404">
                  <c:v>39715</c:v>
                </c:pt>
                <c:pt idx="10405">
                  <c:v>39716</c:v>
                </c:pt>
                <c:pt idx="10406">
                  <c:v>39717</c:v>
                </c:pt>
                <c:pt idx="10407">
                  <c:v>39718</c:v>
                </c:pt>
                <c:pt idx="10408">
                  <c:v>39719</c:v>
                </c:pt>
                <c:pt idx="10409">
                  <c:v>39720</c:v>
                </c:pt>
                <c:pt idx="10410">
                  <c:v>39721</c:v>
                </c:pt>
                <c:pt idx="10411">
                  <c:v>39722</c:v>
                </c:pt>
                <c:pt idx="10412">
                  <c:v>39723</c:v>
                </c:pt>
                <c:pt idx="10413">
                  <c:v>39724</c:v>
                </c:pt>
                <c:pt idx="10414">
                  <c:v>39725</c:v>
                </c:pt>
                <c:pt idx="10415">
                  <c:v>39726</c:v>
                </c:pt>
                <c:pt idx="10416">
                  <c:v>39727</c:v>
                </c:pt>
                <c:pt idx="10417">
                  <c:v>39728</c:v>
                </c:pt>
                <c:pt idx="10418">
                  <c:v>39729</c:v>
                </c:pt>
                <c:pt idx="10419">
                  <c:v>39730</c:v>
                </c:pt>
                <c:pt idx="10420">
                  <c:v>39731</c:v>
                </c:pt>
                <c:pt idx="10421">
                  <c:v>39732</c:v>
                </c:pt>
                <c:pt idx="10422">
                  <c:v>39733</c:v>
                </c:pt>
                <c:pt idx="10423">
                  <c:v>39734</c:v>
                </c:pt>
                <c:pt idx="10424">
                  <c:v>39735</c:v>
                </c:pt>
                <c:pt idx="10425">
                  <c:v>39736</c:v>
                </c:pt>
                <c:pt idx="10426">
                  <c:v>39737</c:v>
                </c:pt>
                <c:pt idx="10427">
                  <c:v>39738</c:v>
                </c:pt>
                <c:pt idx="10428">
                  <c:v>39739</c:v>
                </c:pt>
                <c:pt idx="10429">
                  <c:v>39740</c:v>
                </c:pt>
                <c:pt idx="10430">
                  <c:v>39741</c:v>
                </c:pt>
                <c:pt idx="10431">
                  <c:v>39742</c:v>
                </c:pt>
                <c:pt idx="10432">
                  <c:v>39743</c:v>
                </c:pt>
                <c:pt idx="10433">
                  <c:v>39744</c:v>
                </c:pt>
                <c:pt idx="10434">
                  <c:v>39745</c:v>
                </c:pt>
                <c:pt idx="10435">
                  <c:v>39746</c:v>
                </c:pt>
                <c:pt idx="10436">
                  <c:v>39747</c:v>
                </c:pt>
                <c:pt idx="10437">
                  <c:v>39748</c:v>
                </c:pt>
                <c:pt idx="10438">
                  <c:v>39749</c:v>
                </c:pt>
                <c:pt idx="10439">
                  <c:v>39750</c:v>
                </c:pt>
                <c:pt idx="10440">
                  <c:v>39751</c:v>
                </c:pt>
                <c:pt idx="10441">
                  <c:v>39752</c:v>
                </c:pt>
                <c:pt idx="10442">
                  <c:v>39753</c:v>
                </c:pt>
                <c:pt idx="10443">
                  <c:v>39754</c:v>
                </c:pt>
                <c:pt idx="10444">
                  <c:v>39755</c:v>
                </c:pt>
                <c:pt idx="10445">
                  <c:v>39756</c:v>
                </c:pt>
                <c:pt idx="10446">
                  <c:v>39757</c:v>
                </c:pt>
                <c:pt idx="10447">
                  <c:v>39758</c:v>
                </c:pt>
                <c:pt idx="10448">
                  <c:v>39759</c:v>
                </c:pt>
                <c:pt idx="10449">
                  <c:v>39760</c:v>
                </c:pt>
                <c:pt idx="10450">
                  <c:v>39761</c:v>
                </c:pt>
                <c:pt idx="10451">
                  <c:v>39762</c:v>
                </c:pt>
                <c:pt idx="10452">
                  <c:v>39763</c:v>
                </c:pt>
                <c:pt idx="10453">
                  <c:v>39764</c:v>
                </c:pt>
                <c:pt idx="10454">
                  <c:v>39765</c:v>
                </c:pt>
                <c:pt idx="10455">
                  <c:v>39766</c:v>
                </c:pt>
                <c:pt idx="10456">
                  <c:v>39767</c:v>
                </c:pt>
                <c:pt idx="10457">
                  <c:v>39768</c:v>
                </c:pt>
                <c:pt idx="10458">
                  <c:v>39769</c:v>
                </c:pt>
                <c:pt idx="10459">
                  <c:v>39770</c:v>
                </c:pt>
                <c:pt idx="10460">
                  <c:v>39771</c:v>
                </c:pt>
                <c:pt idx="10461">
                  <c:v>39772</c:v>
                </c:pt>
                <c:pt idx="10462">
                  <c:v>39773</c:v>
                </c:pt>
                <c:pt idx="10463">
                  <c:v>39774</c:v>
                </c:pt>
                <c:pt idx="10464">
                  <c:v>39775</c:v>
                </c:pt>
                <c:pt idx="10465">
                  <c:v>39776</c:v>
                </c:pt>
                <c:pt idx="10466">
                  <c:v>39777</c:v>
                </c:pt>
                <c:pt idx="10467">
                  <c:v>39778</c:v>
                </c:pt>
                <c:pt idx="10468">
                  <c:v>39779</c:v>
                </c:pt>
                <c:pt idx="10469">
                  <c:v>39780</c:v>
                </c:pt>
                <c:pt idx="10470">
                  <c:v>39781</c:v>
                </c:pt>
                <c:pt idx="10471">
                  <c:v>39782</c:v>
                </c:pt>
                <c:pt idx="10472">
                  <c:v>39783</c:v>
                </c:pt>
                <c:pt idx="10473">
                  <c:v>39784</c:v>
                </c:pt>
                <c:pt idx="10474">
                  <c:v>39785</c:v>
                </c:pt>
                <c:pt idx="10475">
                  <c:v>39786</c:v>
                </c:pt>
                <c:pt idx="10476">
                  <c:v>39787</c:v>
                </c:pt>
                <c:pt idx="10477">
                  <c:v>39788</c:v>
                </c:pt>
                <c:pt idx="10478">
                  <c:v>39789</c:v>
                </c:pt>
                <c:pt idx="10479">
                  <c:v>39790</c:v>
                </c:pt>
                <c:pt idx="10480">
                  <c:v>39791</c:v>
                </c:pt>
                <c:pt idx="10481">
                  <c:v>39792</c:v>
                </c:pt>
                <c:pt idx="10482">
                  <c:v>39793</c:v>
                </c:pt>
                <c:pt idx="10483">
                  <c:v>39794</c:v>
                </c:pt>
                <c:pt idx="10484">
                  <c:v>39795</c:v>
                </c:pt>
                <c:pt idx="10485">
                  <c:v>39796</c:v>
                </c:pt>
                <c:pt idx="10486">
                  <c:v>39797</c:v>
                </c:pt>
                <c:pt idx="10487">
                  <c:v>39798</c:v>
                </c:pt>
                <c:pt idx="10488">
                  <c:v>39799</c:v>
                </c:pt>
                <c:pt idx="10489">
                  <c:v>39800</c:v>
                </c:pt>
                <c:pt idx="10490">
                  <c:v>39801</c:v>
                </c:pt>
                <c:pt idx="10491">
                  <c:v>39802</c:v>
                </c:pt>
                <c:pt idx="10492">
                  <c:v>39803</c:v>
                </c:pt>
                <c:pt idx="10493">
                  <c:v>39804</c:v>
                </c:pt>
                <c:pt idx="10494">
                  <c:v>39805</c:v>
                </c:pt>
                <c:pt idx="10495">
                  <c:v>39806</c:v>
                </c:pt>
                <c:pt idx="10496">
                  <c:v>39807</c:v>
                </c:pt>
                <c:pt idx="10497">
                  <c:v>39808</c:v>
                </c:pt>
                <c:pt idx="10498">
                  <c:v>39809</c:v>
                </c:pt>
                <c:pt idx="10499">
                  <c:v>39810</c:v>
                </c:pt>
                <c:pt idx="10500">
                  <c:v>39811</c:v>
                </c:pt>
                <c:pt idx="10501">
                  <c:v>39812</c:v>
                </c:pt>
                <c:pt idx="10502">
                  <c:v>39813</c:v>
                </c:pt>
                <c:pt idx="10503">
                  <c:v>39814</c:v>
                </c:pt>
                <c:pt idx="10504">
                  <c:v>39815</c:v>
                </c:pt>
                <c:pt idx="10505">
                  <c:v>39816</c:v>
                </c:pt>
                <c:pt idx="10506">
                  <c:v>39817</c:v>
                </c:pt>
                <c:pt idx="10507">
                  <c:v>39818</c:v>
                </c:pt>
                <c:pt idx="10508">
                  <c:v>39819</c:v>
                </c:pt>
                <c:pt idx="10509">
                  <c:v>39820</c:v>
                </c:pt>
                <c:pt idx="10510">
                  <c:v>39821</c:v>
                </c:pt>
                <c:pt idx="10511">
                  <c:v>39822</c:v>
                </c:pt>
                <c:pt idx="10512">
                  <c:v>39823</c:v>
                </c:pt>
                <c:pt idx="10513">
                  <c:v>39824</c:v>
                </c:pt>
                <c:pt idx="10514">
                  <c:v>39825</c:v>
                </c:pt>
                <c:pt idx="10515">
                  <c:v>39826</c:v>
                </c:pt>
                <c:pt idx="10516">
                  <c:v>39827</c:v>
                </c:pt>
                <c:pt idx="10517">
                  <c:v>39828</c:v>
                </c:pt>
                <c:pt idx="10518">
                  <c:v>39829</c:v>
                </c:pt>
                <c:pt idx="10519">
                  <c:v>39830</c:v>
                </c:pt>
                <c:pt idx="10520">
                  <c:v>39831</c:v>
                </c:pt>
                <c:pt idx="10521">
                  <c:v>39832</c:v>
                </c:pt>
                <c:pt idx="10522">
                  <c:v>39833</c:v>
                </c:pt>
                <c:pt idx="10523">
                  <c:v>39834</c:v>
                </c:pt>
                <c:pt idx="10524">
                  <c:v>39835</c:v>
                </c:pt>
                <c:pt idx="10525">
                  <c:v>39836</c:v>
                </c:pt>
                <c:pt idx="10526">
                  <c:v>39837</c:v>
                </c:pt>
                <c:pt idx="10527">
                  <c:v>39838</c:v>
                </c:pt>
                <c:pt idx="10528">
                  <c:v>39839</c:v>
                </c:pt>
                <c:pt idx="10529">
                  <c:v>39840</c:v>
                </c:pt>
                <c:pt idx="10530">
                  <c:v>39841</c:v>
                </c:pt>
                <c:pt idx="10531">
                  <c:v>39842</c:v>
                </c:pt>
                <c:pt idx="10532">
                  <c:v>39843</c:v>
                </c:pt>
                <c:pt idx="10533">
                  <c:v>39844</c:v>
                </c:pt>
                <c:pt idx="10534">
                  <c:v>39845</c:v>
                </c:pt>
                <c:pt idx="10535">
                  <c:v>39846</c:v>
                </c:pt>
                <c:pt idx="10536">
                  <c:v>39847</c:v>
                </c:pt>
                <c:pt idx="10537">
                  <c:v>39848</c:v>
                </c:pt>
                <c:pt idx="10538">
                  <c:v>39849</c:v>
                </c:pt>
                <c:pt idx="10539">
                  <c:v>39850</c:v>
                </c:pt>
                <c:pt idx="10540">
                  <c:v>39851</c:v>
                </c:pt>
                <c:pt idx="10541">
                  <c:v>39852</c:v>
                </c:pt>
                <c:pt idx="10542">
                  <c:v>39853</c:v>
                </c:pt>
                <c:pt idx="10543">
                  <c:v>39854</c:v>
                </c:pt>
                <c:pt idx="10544">
                  <c:v>39855</c:v>
                </c:pt>
                <c:pt idx="10545">
                  <c:v>39856</c:v>
                </c:pt>
                <c:pt idx="10546">
                  <c:v>39857</c:v>
                </c:pt>
                <c:pt idx="10547">
                  <c:v>39858</c:v>
                </c:pt>
                <c:pt idx="10548">
                  <c:v>39859</c:v>
                </c:pt>
                <c:pt idx="10549">
                  <c:v>39860</c:v>
                </c:pt>
                <c:pt idx="10550">
                  <c:v>39861</c:v>
                </c:pt>
                <c:pt idx="10551">
                  <c:v>39862</c:v>
                </c:pt>
                <c:pt idx="10552">
                  <c:v>39863</c:v>
                </c:pt>
                <c:pt idx="10553">
                  <c:v>39864</c:v>
                </c:pt>
                <c:pt idx="10554">
                  <c:v>39865</c:v>
                </c:pt>
                <c:pt idx="10555">
                  <c:v>39866</c:v>
                </c:pt>
                <c:pt idx="10556">
                  <c:v>39867</c:v>
                </c:pt>
                <c:pt idx="10557">
                  <c:v>39868</c:v>
                </c:pt>
                <c:pt idx="10558">
                  <c:v>39869</c:v>
                </c:pt>
                <c:pt idx="10559">
                  <c:v>39870</c:v>
                </c:pt>
                <c:pt idx="10560">
                  <c:v>39871</c:v>
                </c:pt>
                <c:pt idx="10561">
                  <c:v>39872</c:v>
                </c:pt>
                <c:pt idx="10562">
                  <c:v>39873</c:v>
                </c:pt>
                <c:pt idx="10563">
                  <c:v>39874</c:v>
                </c:pt>
                <c:pt idx="10564">
                  <c:v>39875</c:v>
                </c:pt>
                <c:pt idx="10565">
                  <c:v>39876</c:v>
                </c:pt>
                <c:pt idx="10566">
                  <c:v>39877</c:v>
                </c:pt>
                <c:pt idx="10567">
                  <c:v>39878</c:v>
                </c:pt>
                <c:pt idx="10568">
                  <c:v>39879</c:v>
                </c:pt>
                <c:pt idx="10569">
                  <c:v>39880</c:v>
                </c:pt>
                <c:pt idx="10570">
                  <c:v>39881</c:v>
                </c:pt>
                <c:pt idx="10571">
                  <c:v>39882</c:v>
                </c:pt>
                <c:pt idx="10572">
                  <c:v>39883</c:v>
                </c:pt>
                <c:pt idx="10573">
                  <c:v>39884</c:v>
                </c:pt>
                <c:pt idx="10574">
                  <c:v>39885</c:v>
                </c:pt>
                <c:pt idx="10575">
                  <c:v>39886</c:v>
                </c:pt>
                <c:pt idx="10576">
                  <c:v>39887</c:v>
                </c:pt>
                <c:pt idx="10577">
                  <c:v>39888</c:v>
                </c:pt>
                <c:pt idx="10578">
                  <c:v>39889</c:v>
                </c:pt>
                <c:pt idx="10579">
                  <c:v>39890</c:v>
                </c:pt>
                <c:pt idx="10580">
                  <c:v>39891</c:v>
                </c:pt>
                <c:pt idx="10581">
                  <c:v>39892</c:v>
                </c:pt>
                <c:pt idx="10582">
                  <c:v>39893</c:v>
                </c:pt>
                <c:pt idx="10583">
                  <c:v>39894</c:v>
                </c:pt>
                <c:pt idx="10584">
                  <c:v>39895</c:v>
                </c:pt>
                <c:pt idx="10585">
                  <c:v>39896</c:v>
                </c:pt>
                <c:pt idx="10586">
                  <c:v>39897</c:v>
                </c:pt>
                <c:pt idx="10587">
                  <c:v>39898</c:v>
                </c:pt>
                <c:pt idx="10588">
                  <c:v>39899</c:v>
                </c:pt>
                <c:pt idx="10589">
                  <c:v>39900</c:v>
                </c:pt>
                <c:pt idx="10590">
                  <c:v>39901</c:v>
                </c:pt>
                <c:pt idx="10591">
                  <c:v>39902</c:v>
                </c:pt>
                <c:pt idx="10592">
                  <c:v>39903</c:v>
                </c:pt>
                <c:pt idx="10593">
                  <c:v>39904</c:v>
                </c:pt>
                <c:pt idx="10594">
                  <c:v>39905</c:v>
                </c:pt>
                <c:pt idx="10595">
                  <c:v>39906</c:v>
                </c:pt>
                <c:pt idx="10596">
                  <c:v>39907</c:v>
                </c:pt>
                <c:pt idx="10597">
                  <c:v>39908</c:v>
                </c:pt>
                <c:pt idx="10598">
                  <c:v>39909</c:v>
                </c:pt>
                <c:pt idx="10599">
                  <c:v>39910</c:v>
                </c:pt>
                <c:pt idx="10600">
                  <c:v>39911</c:v>
                </c:pt>
                <c:pt idx="10601">
                  <c:v>39912</c:v>
                </c:pt>
                <c:pt idx="10602">
                  <c:v>39913</c:v>
                </c:pt>
                <c:pt idx="10603">
                  <c:v>39914</c:v>
                </c:pt>
                <c:pt idx="10604">
                  <c:v>39915</c:v>
                </c:pt>
                <c:pt idx="10605">
                  <c:v>39916</c:v>
                </c:pt>
                <c:pt idx="10606">
                  <c:v>39917</c:v>
                </c:pt>
                <c:pt idx="10607">
                  <c:v>39918</c:v>
                </c:pt>
                <c:pt idx="10608">
                  <c:v>39919</c:v>
                </c:pt>
                <c:pt idx="10609">
                  <c:v>39920</c:v>
                </c:pt>
                <c:pt idx="10610">
                  <c:v>39921</c:v>
                </c:pt>
                <c:pt idx="10611">
                  <c:v>39922</c:v>
                </c:pt>
                <c:pt idx="10612">
                  <c:v>39923</c:v>
                </c:pt>
                <c:pt idx="10613">
                  <c:v>39924</c:v>
                </c:pt>
                <c:pt idx="10614">
                  <c:v>39925</c:v>
                </c:pt>
                <c:pt idx="10615">
                  <c:v>39926</c:v>
                </c:pt>
                <c:pt idx="10616">
                  <c:v>39927</c:v>
                </c:pt>
                <c:pt idx="10617">
                  <c:v>39928</c:v>
                </c:pt>
                <c:pt idx="10618">
                  <c:v>39929</c:v>
                </c:pt>
                <c:pt idx="10619">
                  <c:v>39930</c:v>
                </c:pt>
                <c:pt idx="10620">
                  <c:v>39931</c:v>
                </c:pt>
                <c:pt idx="10621">
                  <c:v>39932</c:v>
                </c:pt>
                <c:pt idx="10622">
                  <c:v>39933</c:v>
                </c:pt>
                <c:pt idx="10623">
                  <c:v>39934</c:v>
                </c:pt>
                <c:pt idx="10624">
                  <c:v>39935</c:v>
                </c:pt>
                <c:pt idx="10625">
                  <c:v>39936</c:v>
                </c:pt>
                <c:pt idx="10626">
                  <c:v>39937</c:v>
                </c:pt>
                <c:pt idx="10627">
                  <c:v>39938</c:v>
                </c:pt>
                <c:pt idx="10628">
                  <c:v>39939</c:v>
                </c:pt>
                <c:pt idx="10629">
                  <c:v>39940</c:v>
                </c:pt>
                <c:pt idx="10630">
                  <c:v>39941</c:v>
                </c:pt>
                <c:pt idx="10631">
                  <c:v>39942</c:v>
                </c:pt>
                <c:pt idx="10632">
                  <c:v>39943</c:v>
                </c:pt>
                <c:pt idx="10633">
                  <c:v>39944</c:v>
                </c:pt>
                <c:pt idx="10634">
                  <c:v>39945</c:v>
                </c:pt>
                <c:pt idx="10635">
                  <c:v>39946</c:v>
                </c:pt>
                <c:pt idx="10636">
                  <c:v>39947</c:v>
                </c:pt>
                <c:pt idx="10637">
                  <c:v>39948</c:v>
                </c:pt>
                <c:pt idx="10638">
                  <c:v>39949</c:v>
                </c:pt>
                <c:pt idx="10639">
                  <c:v>39950</c:v>
                </c:pt>
                <c:pt idx="10640">
                  <c:v>39951</c:v>
                </c:pt>
                <c:pt idx="10641">
                  <c:v>39952</c:v>
                </c:pt>
                <c:pt idx="10642">
                  <c:v>39953</c:v>
                </c:pt>
                <c:pt idx="10643">
                  <c:v>39954</c:v>
                </c:pt>
                <c:pt idx="10644">
                  <c:v>39955</c:v>
                </c:pt>
                <c:pt idx="10645">
                  <c:v>39956</c:v>
                </c:pt>
                <c:pt idx="10646">
                  <c:v>39957</c:v>
                </c:pt>
                <c:pt idx="10647">
                  <c:v>39958</c:v>
                </c:pt>
                <c:pt idx="10648">
                  <c:v>39959</c:v>
                </c:pt>
                <c:pt idx="10649">
                  <c:v>39960</c:v>
                </c:pt>
                <c:pt idx="10650">
                  <c:v>39961</c:v>
                </c:pt>
                <c:pt idx="10651">
                  <c:v>39962</c:v>
                </c:pt>
                <c:pt idx="10652">
                  <c:v>39963</c:v>
                </c:pt>
                <c:pt idx="10653">
                  <c:v>39964</c:v>
                </c:pt>
                <c:pt idx="10654">
                  <c:v>39965</c:v>
                </c:pt>
                <c:pt idx="10655">
                  <c:v>39966</c:v>
                </c:pt>
                <c:pt idx="10656">
                  <c:v>39967</c:v>
                </c:pt>
                <c:pt idx="10657">
                  <c:v>39968</c:v>
                </c:pt>
                <c:pt idx="10658">
                  <c:v>39969</c:v>
                </c:pt>
                <c:pt idx="10659">
                  <c:v>39970</c:v>
                </c:pt>
                <c:pt idx="10660">
                  <c:v>39971</c:v>
                </c:pt>
                <c:pt idx="10661">
                  <c:v>39972</c:v>
                </c:pt>
                <c:pt idx="10662">
                  <c:v>39973</c:v>
                </c:pt>
                <c:pt idx="10663">
                  <c:v>39974</c:v>
                </c:pt>
                <c:pt idx="10664">
                  <c:v>39975</c:v>
                </c:pt>
                <c:pt idx="10665">
                  <c:v>39976</c:v>
                </c:pt>
                <c:pt idx="10666">
                  <c:v>39977</c:v>
                </c:pt>
                <c:pt idx="10667">
                  <c:v>39978</c:v>
                </c:pt>
                <c:pt idx="10668">
                  <c:v>39979</c:v>
                </c:pt>
                <c:pt idx="10669">
                  <c:v>39980</c:v>
                </c:pt>
                <c:pt idx="10670">
                  <c:v>39981</c:v>
                </c:pt>
                <c:pt idx="10671">
                  <c:v>39982</c:v>
                </c:pt>
                <c:pt idx="10672">
                  <c:v>39983</c:v>
                </c:pt>
                <c:pt idx="10673">
                  <c:v>39984</c:v>
                </c:pt>
                <c:pt idx="10674">
                  <c:v>39985</c:v>
                </c:pt>
                <c:pt idx="10675">
                  <c:v>39986</c:v>
                </c:pt>
                <c:pt idx="10676">
                  <c:v>39987</c:v>
                </c:pt>
                <c:pt idx="10677">
                  <c:v>39988</c:v>
                </c:pt>
                <c:pt idx="10678">
                  <c:v>39989</c:v>
                </c:pt>
                <c:pt idx="10679">
                  <c:v>39990</c:v>
                </c:pt>
                <c:pt idx="10680">
                  <c:v>39991</c:v>
                </c:pt>
                <c:pt idx="10681">
                  <c:v>39992</c:v>
                </c:pt>
                <c:pt idx="10682">
                  <c:v>39993</c:v>
                </c:pt>
                <c:pt idx="10683">
                  <c:v>39994</c:v>
                </c:pt>
                <c:pt idx="10684">
                  <c:v>39995</c:v>
                </c:pt>
                <c:pt idx="10685">
                  <c:v>39996</c:v>
                </c:pt>
                <c:pt idx="10686">
                  <c:v>39997</c:v>
                </c:pt>
                <c:pt idx="10687">
                  <c:v>39998</c:v>
                </c:pt>
                <c:pt idx="10688">
                  <c:v>39999</c:v>
                </c:pt>
                <c:pt idx="10689">
                  <c:v>40000</c:v>
                </c:pt>
                <c:pt idx="10690">
                  <c:v>40001</c:v>
                </c:pt>
                <c:pt idx="10691">
                  <c:v>40002</c:v>
                </c:pt>
                <c:pt idx="10692">
                  <c:v>40003</c:v>
                </c:pt>
                <c:pt idx="10693">
                  <c:v>40004</c:v>
                </c:pt>
                <c:pt idx="10694">
                  <c:v>40005</c:v>
                </c:pt>
                <c:pt idx="10695">
                  <c:v>40006</c:v>
                </c:pt>
                <c:pt idx="10696">
                  <c:v>40007</c:v>
                </c:pt>
                <c:pt idx="10697">
                  <c:v>40008</c:v>
                </c:pt>
                <c:pt idx="10698">
                  <c:v>40009</c:v>
                </c:pt>
                <c:pt idx="10699">
                  <c:v>40010</c:v>
                </c:pt>
                <c:pt idx="10700">
                  <c:v>40011</c:v>
                </c:pt>
                <c:pt idx="10701">
                  <c:v>40012</c:v>
                </c:pt>
                <c:pt idx="10702">
                  <c:v>40013</c:v>
                </c:pt>
                <c:pt idx="10703">
                  <c:v>40014</c:v>
                </c:pt>
                <c:pt idx="10704">
                  <c:v>40015</c:v>
                </c:pt>
                <c:pt idx="10705">
                  <c:v>40016</c:v>
                </c:pt>
                <c:pt idx="10706">
                  <c:v>40017</c:v>
                </c:pt>
                <c:pt idx="10707">
                  <c:v>40018</c:v>
                </c:pt>
                <c:pt idx="10708">
                  <c:v>40019</c:v>
                </c:pt>
                <c:pt idx="10709">
                  <c:v>40020</c:v>
                </c:pt>
                <c:pt idx="10710">
                  <c:v>40021</c:v>
                </c:pt>
                <c:pt idx="10711">
                  <c:v>40022</c:v>
                </c:pt>
                <c:pt idx="10712">
                  <c:v>40023</c:v>
                </c:pt>
                <c:pt idx="10713">
                  <c:v>40024</c:v>
                </c:pt>
                <c:pt idx="10714">
                  <c:v>40025</c:v>
                </c:pt>
                <c:pt idx="10715">
                  <c:v>40026</c:v>
                </c:pt>
                <c:pt idx="10716">
                  <c:v>40027</c:v>
                </c:pt>
                <c:pt idx="10717">
                  <c:v>40028</c:v>
                </c:pt>
                <c:pt idx="10718">
                  <c:v>40029</c:v>
                </c:pt>
                <c:pt idx="10719">
                  <c:v>40030</c:v>
                </c:pt>
                <c:pt idx="10720">
                  <c:v>40031</c:v>
                </c:pt>
                <c:pt idx="10721">
                  <c:v>40032</c:v>
                </c:pt>
                <c:pt idx="10722">
                  <c:v>40033</c:v>
                </c:pt>
                <c:pt idx="10723">
                  <c:v>40034</c:v>
                </c:pt>
                <c:pt idx="10724">
                  <c:v>40035</c:v>
                </c:pt>
                <c:pt idx="10725">
                  <c:v>40036</c:v>
                </c:pt>
                <c:pt idx="10726">
                  <c:v>40037</c:v>
                </c:pt>
                <c:pt idx="10727">
                  <c:v>40038</c:v>
                </c:pt>
                <c:pt idx="10728">
                  <c:v>40039</c:v>
                </c:pt>
                <c:pt idx="10729">
                  <c:v>40040</c:v>
                </c:pt>
                <c:pt idx="10730">
                  <c:v>40041</c:v>
                </c:pt>
                <c:pt idx="10731">
                  <c:v>40042</c:v>
                </c:pt>
                <c:pt idx="10732">
                  <c:v>40043</c:v>
                </c:pt>
                <c:pt idx="10733">
                  <c:v>40044</c:v>
                </c:pt>
                <c:pt idx="10734">
                  <c:v>40045</c:v>
                </c:pt>
                <c:pt idx="10735">
                  <c:v>40046</c:v>
                </c:pt>
                <c:pt idx="10736">
                  <c:v>40047</c:v>
                </c:pt>
                <c:pt idx="10737">
                  <c:v>40048</c:v>
                </c:pt>
                <c:pt idx="10738">
                  <c:v>40049</c:v>
                </c:pt>
                <c:pt idx="10739">
                  <c:v>40050</c:v>
                </c:pt>
                <c:pt idx="10740">
                  <c:v>40051</c:v>
                </c:pt>
                <c:pt idx="10741">
                  <c:v>40052</c:v>
                </c:pt>
                <c:pt idx="10742">
                  <c:v>40053</c:v>
                </c:pt>
                <c:pt idx="10743">
                  <c:v>40054</c:v>
                </c:pt>
                <c:pt idx="10744">
                  <c:v>40055</c:v>
                </c:pt>
                <c:pt idx="10745">
                  <c:v>40056</c:v>
                </c:pt>
                <c:pt idx="10746">
                  <c:v>40057</c:v>
                </c:pt>
                <c:pt idx="10747">
                  <c:v>40058</c:v>
                </c:pt>
                <c:pt idx="10748">
                  <c:v>40059</c:v>
                </c:pt>
                <c:pt idx="10749">
                  <c:v>40060</c:v>
                </c:pt>
                <c:pt idx="10750">
                  <c:v>40061</c:v>
                </c:pt>
                <c:pt idx="10751">
                  <c:v>40062</c:v>
                </c:pt>
                <c:pt idx="10752">
                  <c:v>40063</c:v>
                </c:pt>
                <c:pt idx="10753">
                  <c:v>40064</c:v>
                </c:pt>
                <c:pt idx="10754">
                  <c:v>40065</c:v>
                </c:pt>
                <c:pt idx="10755">
                  <c:v>40066</c:v>
                </c:pt>
                <c:pt idx="10756">
                  <c:v>40067</c:v>
                </c:pt>
                <c:pt idx="10757">
                  <c:v>40068</c:v>
                </c:pt>
                <c:pt idx="10758">
                  <c:v>40069</c:v>
                </c:pt>
                <c:pt idx="10759">
                  <c:v>40070</c:v>
                </c:pt>
                <c:pt idx="10760">
                  <c:v>40071</c:v>
                </c:pt>
                <c:pt idx="10761">
                  <c:v>40072</c:v>
                </c:pt>
                <c:pt idx="10762">
                  <c:v>40073</c:v>
                </c:pt>
                <c:pt idx="10763">
                  <c:v>40074</c:v>
                </c:pt>
                <c:pt idx="10764">
                  <c:v>40075</c:v>
                </c:pt>
                <c:pt idx="10765">
                  <c:v>40076</c:v>
                </c:pt>
                <c:pt idx="10766">
                  <c:v>40077</c:v>
                </c:pt>
                <c:pt idx="10767">
                  <c:v>40078</c:v>
                </c:pt>
                <c:pt idx="10768">
                  <c:v>40079</c:v>
                </c:pt>
                <c:pt idx="10769">
                  <c:v>40080</c:v>
                </c:pt>
                <c:pt idx="10770">
                  <c:v>40081</c:v>
                </c:pt>
                <c:pt idx="10771">
                  <c:v>40082</c:v>
                </c:pt>
                <c:pt idx="10772">
                  <c:v>40083</c:v>
                </c:pt>
                <c:pt idx="10773">
                  <c:v>40084</c:v>
                </c:pt>
                <c:pt idx="10774">
                  <c:v>40085</c:v>
                </c:pt>
                <c:pt idx="10775">
                  <c:v>40086</c:v>
                </c:pt>
                <c:pt idx="10776">
                  <c:v>40087</c:v>
                </c:pt>
                <c:pt idx="10777">
                  <c:v>40088</c:v>
                </c:pt>
                <c:pt idx="10778">
                  <c:v>40089</c:v>
                </c:pt>
                <c:pt idx="10779">
                  <c:v>40090</c:v>
                </c:pt>
                <c:pt idx="10780">
                  <c:v>40091</c:v>
                </c:pt>
                <c:pt idx="10781">
                  <c:v>40092</c:v>
                </c:pt>
                <c:pt idx="10782">
                  <c:v>40093</c:v>
                </c:pt>
                <c:pt idx="10783">
                  <c:v>40094</c:v>
                </c:pt>
                <c:pt idx="10784">
                  <c:v>40095</c:v>
                </c:pt>
                <c:pt idx="10785">
                  <c:v>40096</c:v>
                </c:pt>
                <c:pt idx="10786">
                  <c:v>40097</c:v>
                </c:pt>
                <c:pt idx="10787">
                  <c:v>40098</c:v>
                </c:pt>
                <c:pt idx="10788">
                  <c:v>40099</c:v>
                </c:pt>
                <c:pt idx="10789">
                  <c:v>40100</c:v>
                </c:pt>
                <c:pt idx="10790">
                  <c:v>40101</c:v>
                </c:pt>
                <c:pt idx="10791">
                  <c:v>40102</c:v>
                </c:pt>
                <c:pt idx="10792">
                  <c:v>40103</c:v>
                </c:pt>
                <c:pt idx="10793">
                  <c:v>40104</c:v>
                </c:pt>
                <c:pt idx="10794">
                  <c:v>40105</c:v>
                </c:pt>
                <c:pt idx="10795">
                  <c:v>40106</c:v>
                </c:pt>
                <c:pt idx="10796">
                  <c:v>40107</c:v>
                </c:pt>
                <c:pt idx="10797">
                  <c:v>40108</c:v>
                </c:pt>
                <c:pt idx="10798">
                  <c:v>40109</c:v>
                </c:pt>
                <c:pt idx="10799">
                  <c:v>40110</c:v>
                </c:pt>
                <c:pt idx="10800">
                  <c:v>40111</c:v>
                </c:pt>
                <c:pt idx="10801">
                  <c:v>40112</c:v>
                </c:pt>
                <c:pt idx="10802">
                  <c:v>40113</c:v>
                </c:pt>
                <c:pt idx="10803">
                  <c:v>40114</c:v>
                </c:pt>
                <c:pt idx="10804">
                  <c:v>40115</c:v>
                </c:pt>
                <c:pt idx="10805">
                  <c:v>40116</c:v>
                </c:pt>
                <c:pt idx="10806">
                  <c:v>40117</c:v>
                </c:pt>
                <c:pt idx="10807">
                  <c:v>40118</c:v>
                </c:pt>
                <c:pt idx="10808">
                  <c:v>40119</c:v>
                </c:pt>
                <c:pt idx="10809">
                  <c:v>40120</c:v>
                </c:pt>
                <c:pt idx="10810">
                  <c:v>40121</c:v>
                </c:pt>
                <c:pt idx="10811">
                  <c:v>40122</c:v>
                </c:pt>
                <c:pt idx="10812">
                  <c:v>40123</c:v>
                </c:pt>
                <c:pt idx="10813">
                  <c:v>40124</c:v>
                </c:pt>
                <c:pt idx="10814">
                  <c:v>40125</c:v>
                </c:pt>
                <c:pt idx="10815">
                  <c:v>40126</c:v>
                </c:pt>
                <c:pt idx="10816">
                  <c:v>40127</c:v>
                </c:pt>
                <c:pt idx="10817">
                  <c:v>40128</c:v>
                </c:pt>
                <c:pt idx="10818">
                  <c:v>40129</c:v>
                </c:pt>
                <c:pt idx="10819">
                  <c:v>40130</c:v>
                </c:pt>
                <c:pt idx="10820">
                  <c:v>40131</c:v>
                </c:pt>
                <c:pt idx="10821">
                  <c:v>40132</c:v>
                </c:pt>
                <c:pt idx="10822">
                  <c:v>40133</c:v>
                </c:pt>
                <c:pt idx="10823">
                  <c:v>40134</c:v>
                </c:pt>
                <c:pt idx="10824">
                  <c:v>40135</c:v>
                </c:pt>
                <c:pt idx="10825">
                  <c:v>40136</c:v>
                </c:pt>
                <c:pt idx="10826">
                  <c:v>40137</c:v>
                </c:pt>
                <c:pt idx="10827">
                  <c:v>40138</c:v>
                </c:pt>
                <c:pt idx="10828">
                  <c:v>40139</c:v>
                </c:pt>
                <c:pt idx="10829">
                  <c:v>40140</c:v>
                </c:pt>
                <c:pt idx="10830">
                  <c:v>40141</c:v>
                </c:pt>
                <c:pt idx="10831">
                  <c:v>40142</c:v>
                </c:pt>
                <c:pt idx="10832">
                  <c:v>40143</c:v>
                </c:pt>
                <c:pt idx="10833">
                  <c:v>40144</c:v>
                </c:pt>
                <c:pt idx="10834">
                  <c:v>40145</c:v>
                </c:pt>
                <c:pt idx="10835">
                  <c:v>40146</c:v>
                </c:pt>
                <c:pt idx="10836">
                  <c:v>40147</c:v>
                </c:pt>
                <c:pt idx="10837">
                  <c:v>40148</c:v>
                </c:pt>
                <c:pt idx="10838">
                  <c:v>40149</c:v>
                </c:pt>
                <c:pt idx="10839">
                  <c:v>40150</c:v>
                </c:pt>
                <c:pt idx="10840">
                  <c:v>40151</c:v>
                </c:pt>
                <c:pt idx="10841">
                  <c:v>40152</c:v>
                </c:pt>
                <c:pt idx="10842">
                  <c:v>40153</c:v>
                </c:pt>
                <c:pt idx="10843">
                  <c:v>40154</c:v>
                </c:pt>
                <c:pt idx="10844">
                  <c:v>40155</c:v>
                </c:pt>
                <c:pt idx="10845">
                  <c:v>40156</c:v>
                </c:pt>
                <c:pt idx="10846">
                  <c:v>40157</c:v>
                </c:pt>
                <c:pt idx="10847">
                  <c:v>40158</c:v>
                </c:pt>
                <c:pt idx="10848">
                  <c:v>40159</c:v>
                </c:pt>
                <c:pt idx="10849">
                  <c:v>40160</c:v>
                </c:pt>
                <c:pt idx="10850">
                  <c:v>40161</c:v>
                </c:pt>
                <c:pt idx="10851">
                  <c:v>40162</c:v>
                </c:pt>
                <c:pt idx="10852">
                  <c:v>40163</c:v>
                </c:pt>
                <c:pt idx="10853">
                  <c:v>40164</c:v>
                </c:pt>
                <c:pt idx="10854">
                  <c:v>40165</c:v>
                </c:pt>
                <c:pt idx="10855">
                  <c:v>40166</c:v>
                </c:pt>
                <c:pt idx="10856">
                  <c:v>40167</c:v>
                </c:pt>
                <c:pt idx="10857">
                  <c:v>40168</c:v>
                </c:pt>
                <c:pt idx="10858">
                  <c:v>40169</c:v>
                </c:pt>
                <c:pt idx="10859">
                  <c:v>40170</c:v>
                </c:pt>
                <c:pt idx="10860">
                  <c:v>40171</c:v>
                </c:pt>
                <c:pt idx="10861">
                  <c:v>40172</c:v>
                </c:pt>
                <c:pt idx="10862">
                  <c:v>40173</c:v>
                </c:pt>
                <c:pt idx="10863">
                  <c:v>40174</c:v>
                </c:pt>
                <c:pt idx="10864">
                  <c:v>40175</c:v>
                </c:pt>
                <c:pt idx="10865">
                  <c:v>40176</c:v>
                </c:pt>
                <c:pt idx="10866">
                  <c:v>40177</c:v>
                </c:pt>
                <c:pt idx="10867">
                  <c:v>40178</c:v>
                </c:pt>
                <c:pt idx="10868">
                  <c:v>40179</c:v>
                </c:pt>
                <c:pt idx="10869">
                  <c:v>40180</c:v>
                </c:pt>
                <c:pt idx="10870">
                  <c:v>40181</c:v>
                </c:pt>
                <c:pt idx="10871">
                  <c:v>40182</c:v>
                </c:pt>
                <c:pt idx="10872">
                  <c:v>40183</c:v>
                </c:pt>
                <c:pt idx="10873">
                  <c:v>40184</c:v>
                </c:pt>
                <c:pt idx="10874">
                  <c:v>40185</c:v>
                </c:pt>
                <c:pt idx="10875">
                  <c:v>40186</c:v>
                </c:pt>
                <c:pt idx="10876">
                  <c:v>40187</c:v>
                </c:pt>
                <c:pt idx="10877">
                  <c:v>40188</c:v>
                </c:pt>
                <c:pt idx="10878">
                  <c:v>40189</c:v>
                </c:pt>
                <c:pt idx="10879">
                  <c:v>40190</c:v>
                </c:pt>
                <c:pt idx="10880">
                  <c:v>40191</c:v>
                </c:pt>
                <c:pt idx="10881">
                  <c:v>40192</c:v>
                </c:pt>
                <c:pt idx="10882">
                  <c:v>40193</c:v>
                </c:pt>
                <c:pt idx="10883">
                  <c:v>40194</c:v>
                </c:pt>
                <c:pt idx="10884">
                  <c:v>40195</c:v>
                </c:pt>
                <c:pt idx="10885">
                  <c:v>40196</c:v>
                </c:pt>
                <c:pt idx="10886">
                  <c:v>40197</c:v>
                </c:pt>
                <c:pt idx="10887">
                  <c:v>40198</c:v>
                </c:pt>
                <c:pt idx="10888">
                  <c:v>40199</c:v>
                </c:pt>
                <c:pt idx="10889">
                  <c:v>40200</c:v>
                </c:pt>
                <c:pt idx="10890">
                  <c:v>40201</c:v>
                </c:pt>
                <c:pt idx="10891">
                  <c:v>40202</c:v>
                </c:pt>
                <c:pt idx="10892">
                  <c:v>40203</c:v>
                </c:pt>
                <c:pt idx="10893">
                  <c:v>40204</c:v>
                </c:pt>
                <c:pt idx="10894">
                  <c:v>40205</c:v>
                </c:pt>
                <c:pt idx="10895">
                  <c:v>40206</c:v>
                </c:pt>
                <c:pt idx="10896">
                  <c:v>40207</c:v>
                </c:pt>
                <c:pt idx="10897">
                  <c:v>40208</c:v>
                </c:pt>
                <c:pt idx="10898">
                  <c:v>40209</c:v>
                </c:pt>
                <c:pt idx="10899">
                  <c:v>40210</c:v>
                </c:pt>
                <c:pt idx="10900">
                  <c:v>40211</c:v>
                </c:pt>
                <c:pt idx="10901">
                  <c:v>40212</c:v>
                </c:pt>
                <c:pt idx="10902">
                  <c:v>40213</c:v>
                </c:pt>
                <c:pt idx="10903">
                  <c:v>40214</c:v>
                </c:pt>
                <c:pt idx="10904">
                  <c:v>40215</c:v>
                </c:pt>
                <c:pt idx="10905">
                  <c:v>40216</c:v>
                </c:pt>
                <c:pt idx="10906">
                  <c:v>40217</c:v>
                </c:pt>
                <c:pt idx="10907">
                  <c:v>40218</c:v>
                </c:pt>
                <c:pt idx="10908">
                  <c:v>40219</c:v>
                </c:pt>
                <c:pt idx="10909">
                  <c:v>40220</c:v>
                </c:pt>
                <c:pt idx="10910">
                  <c:v>40221</c:v>
                </c:pt>
                <c:pt idx="10911">
                  <c:v>40222</c:v>
                </c:pt>
                <c:pt idx="10912">
                  <c:v>40223</c:v>
                </c:pt>
                <c:pt idx="10913">
                  <c:v>40224</c:v>
                </c:pt>
                <c:pt idx="10914">
                  <c:v>40225</c:v>
                </c:pt>
                <c:pt idx="10915">
                  <c:v>40226</c:v>
                </c:pt>
                <c:pt idx="10916">
                  <c:v>40227</c:v>
                </c:pt>
                <c:pt idx="10917">
                  <c:v>40228</c:v>
                </c:pt>
                <c:pt idx="10918">
                  <c:v>40229</c:v>
                </c:pt>
                <c:pt idx="10919">
                  <c:v>40230</c:v>
                </c:pt>
                <c:pt idx="10920">
                  <c:v>40231</c:v>
                </c:pt>
                <c:pt idx="10921">
                  <c:v>40232</c:v>
                </c:pt>
                <c:pt idx="10922">
                  <c:v>40233</c:v>
                </c:pt>
                <c:pt idx="10923">
                  <c:v>40234</c:v>
                </c:pt>
                <c:pt idx="10924">
                  <c:v>40235</c:v>
                </c:pt>
                <c:pt idx="10925">
                  <c:v>40236</c:v>
                </c:pt>
                <c:pt idx="10926">
                  <c:v>40237</c:v>
                </c:pt>
                <c:pt idx="10927">
                  <c:v>40238</c:v>
                </c:pt>
                <c:pt idx="10928">
                  <c:v>40239</c:v>
                </c:pt>
                <c:pt idx="10929">
                  <c:v>40240</c:v>
                </c:pt>
                <c:pt idx="10930">
                  <c:v>40241</c:v>
                </c:pt>
                <c:pt idx="10931">
                  <c:v>40242</c:v>
                </c:pt>
                <c:pt idx="10932">
                  <c:v>40243</c:v>
                </c:pt>
                <c:pt idx="10933">
                  <c:v>40244</c:v>
                </c:pt>
                <c:pt idx="10934">
                  <c:v>40245</c:v>
                </c:pt>
                <c:pt idx="10935">
                  <c:v>40246</c:v>
                </c:pt>
                <c:pt idx="10936">
                  <c:v>40247</c:v>
                </c:pt>
                <c:pt idx="10937">
                  <c:v>40248</c:v>
                </c:pt>
                <c:pt idx="10938">
                  <c:v>40249</c:v>
                </c:pt>
                <c:pt idx="10939">
                  <c:v>40250</c:v>
                </c:pt>
                <c:pt idx="10940">
                  <c:v>40251</c:v>
                </c:pt>
                <c:pt idx="10941">
                  <c:v>40252</c:v>
                </c:pt>
                <c:pt idx="10942">
                  <c:v>40253</c:v>
                </c:pt>
                <c:pt idx="10943">
                  <c:v>40254</c:v>
                </c:pt>
                <c:pt idx="10944">
                  <c:v>40255</c:v>
                </c:pt>
                <c:pt idx="10945">
                  <c:v>40256</c:v>
                </c:pt>
                <c:pt idx="10946">
                  <c:v>40257</c:v>
                </c:pt>
                <c:pt idx="10947">
                  <c:v>40258</c:v>
                </c:pt>
                <c:pt idx="10948">
                  <c:v>40259</c:v>
                </c:pt>
                <c:pt idx="10949">
                  <c:v>40260</c:v>
                </c:pt>
                <c:pt idx="10950">
                  <c:v>40261</c:v>
                </c:pt>
                <c:pt idx="10951">
                  <c:v>40262</c:v>
                </c:pt>
                <c:pt idx="10952">
                  <c:v>40263</c:v>
                </c:pt>
                <c:pt idx="10953">
                  <c:v>40264</c:v>
                </c:pt>
                <c:pt idx="10954">
                  <c:v>40265</c:v>
                </c:pt>
                <c:pt idx="10955">
                  <c:v>40266</c:v>
                </c:pt>
                <c:pt idx="10956">
                  <c:v>40267</c:v>
                </c:pt>
                <c:pt idx="10957">
                  <c:v>40268</c:v>
                </c:pt>
                <c:pt idx="10958">
                  <c:v>40269</c:v>
                </c:pt>
                <c:pt idx="10959">
                  <c:v>40270</c:v>
                </c:pt>
                <c:pt idx="10960">
                  <c:v>40271</c:v>
                </c:pt>
                <c:pt idx="10961">
                  <c:v>40272</c:v>
                </c:pt>
                <c:pt idx="10962">
                  <c:v>40273</c:v>
                </c:pt>
                <c:pt idx="10963">
                  <c:v>40274</c:v>
                </c:pt>
                <c:pt idx="10964">
                  <c:v>40275</c:v>
                </c:pt>
                <c:pt idx="10965">
                  <c:v>40276</c:v>
                </c:pt>
                <c:pt idx="10966">
                  <c:v>40277</c:v>
                </c:pt>
                <c:pt idx="10967">
                  <c:v>40278</c:v>
                </c:pt>
                <c:pt idx="10968">
                  <c:v>40279</c:v>
                </c:pt>
                <c:pt idx="10969">
                  <c:v>40280</c:v>
                </c:pt>
                <c:pt idx="10970">
                  <c:v>40281</c:v>
                </c:pt>
                <c:pt idx="10971">
                  <c:v>40282</c:v>
                </c:pt>
                <c:pt idx="10972">
                  <c:v>40283</c:v>
                </c:pt>
                <c:pt idx="10973">
                  <c:v>40284</c:v>
                </c:pt>
                <c:pt idx="10974">
                  <c:v>40285</c:v>
                </c:pt>
                <c:pt idx="10975">
                  <c:v>40286</c:v>
                </c:pt>
                <c:pt idx="10976">
                  <c:v>40287</c:v>
                </c:pt>
                <c:pt idx="10977">
                  <c:v>40288</c:v>
                </c:pt>
                <c:pt idx="10978">
                  <c:v>40289</c:v>
                </c:pt>
                <c:pt idx="10979">
                  <c:v>40290</c:v>
                </c:pt>
                <c:pt idx="10980">
                  <c:v>40291</c:v>
                </c:pt>
                <c:pt idx="10981">
                  <c:v>40292</c:v>
                </c:pt>
                <c:pt idx="10982">
                  <c:v>40293</c:v>
                </c:pt>
                <c:pt idx="10983">
                  <c:v>40294</c:v>
                </c:pt>
                <c:pt idx="10984">
                  <c:v>40295</c:v>
                </c:pt>
                <c:pt idx="10985">
                  <c:v>40296</c:v>
                </c:pt>
                <c:pt idx="10986">
                  <c:v>40297</c:v>
                </c:pt>
                <c:pt idx="10987">
                  <c:v>40298</c:v>
                </c:pt>
                <c:pt idx="10988">
                  <c:v>40299</c:v>
                </c:pt>
                <c:pt idx="10989">
                  <c:v>40300</c:v>
                </c:pt>
                <c:pt idx="10990">
                  <c:v>40301</c:v>
                </c:pt>
                <c:pt idx="10991">
                  <c:v>40302</c:v>
                </c:pt>
                <c:pt idx="10992">
                  <c:v>40303</c:v>
                </c:pt>
                <c:pt idx="10993">
                  <c:v>40304</c:v>
                </c:pt>
                <c:pt idx="10994">
                  <c:v>40305</c:v>
                </c:pt>
                <c:pt idx="10995">
                  <c:v>40306</c:v>
                </c:pt>
                <c:pt idx="10996">
                  <c:v>40307</c:v>
                </c:pt>
                <c:pt idx="10997">
                  <c:v>40308</c:v>
                </c:pt>
                <c:pt idx="10998">
                  <c:v>40309</c:v>
                </c:pt>
                <c:pt idx="10999">
                  <c:v>40310</c:v>
                </c:pt>
                <c:pt idx="11000">
                  <c:v>40311</c:v>
                </c:pt>
                <c:pt idx="11001">
                  <c:v>40312</c:v>
                </c:pt>
                <c:pt idx="11002">
                  <c:v>40313</c:v>
                </c:pt>
                <c:pt idx="11003">
                  <c:v>40314</c:v>
                </c:pt>
                <c:pt idx="11004">
                  <c:v>40315</c:v>
                </c:pt>
                <c:pt idx="11005">
                  <c:v>40316</c:v>
                </c:pt>
                <c:pt idx="11006">
                  <c:v>40317</c:v>
                </c:pt>
                <c:pt idx="11007">
                  <c:v>40318</c:v>
                </c:pt>
                <c:pt idx="11008">
                  <c:v>40319</c:v>
                </c:pt>
                <c:pt idx="11009">
                  <c:v>40320</c:v>
                </c:pt>
                <c:pt idx="11010">
                  <c:v>40321</c:v>
                </c:pt>
                <c:pt idx="11011">
                  <c:v>40322</c:v>
                </c:pt>
                <c:pt idx="11012">
                  <c:v>40323</c:v>
                </c:pt>
                <c:pt idx="11013">
                  <c:v>40324</c:v>
                </c:pt>
                <c:pt idx="11014">
                  <c:v>40325</c:v>
                </c:pt>
                <c:pt idx="11015">
                  <c:v>40326</c:v>
                </c:pt>
                <c:pt idx="11016">
                  <c:v>40327</c:v>
                </c:pt>
                <c:pt idx="11017">
                  <c:v>40328</c:v>
                </c:pt>
                <c:pt idx="11018">
                  <c:v>40329</c:v>
                </c:pt>
                <c:pt idx="11019">
                  <c:v>40330</c:v>
                </c:pt>
                <c:pt idx="11020">
                  <c:v>40331</c:v>
                </c:pt>
                <c:pt idx="11021">
                  <c:v>40332</c:v>
                </c:pt>
                <c:pt idx="11022">
                  <c:v>40333</c:v>
                </c:pt>
                <c:pt idx="11023">
                  <c:v>40334</c:v>
                </c:pt>
                <c:pt idx="11024">
                  <c:v>40335</c:v>
                </c:pt>
                <c:pt idx="11025">
                  <c:v>40336</c:v>
                </c:pt>
                <c:pt idx="11026">
                  <c:v>40337</c:v>
                </c:pt>
                <c:pt idx="11027">
                  <c:v>40338</c:v>
                </c:pt>
                <c:pt idx="11028">
                  <c:v>40339</c:v>
                </c:pt>
                <c:pt idx="11029">
                  <c:v>40340</c:v>
                </c:pt>
                <c:pt idx="11030">
                  <c:v>40341</c:v>
                </c:pt>
                <c:pt idx="11031">
                  <c:v>40342</c:v>
                </c:pt>
                <c:pt idx="11032">
                  <c:v>40343</c:v>
                </c:pt>
                <c:pt idx="11033">
                  <c:v>40344</c:v>
                </c:pt>
                <c:pt idx="11034">
                  <c:v>40345</c:v>
                </c:pt>
                <c:pt idx="11035">
                  <c:v>40346</c:v>
                </c:pt>
                <c:pt idx="11036">
                  <c:v>40347</c:v>
                </c:pt>
                <c:pt idx="11037">
                  <c:v>40348</c:v>
                </c:pt>
                <c:pt idx="11038">
                  <c:v>40349</c:v>
                </c:pt>
                <c:pt idx="11039">
                  <c:v>40350</c:v>
                </c:pt>
                <c:pt idx="11040">
                  <c:v>40351</c:v>
                </c:pt>
                <c:pt idx="11041">
                  <c:v>40352</c:v>
                </c:pt>
                <c:pt idx="11042">
                  <c:v>40353</c:v>
                </c:pt>
                <c:pt idx="11043">
                  <c:v>40354</c:v>
                </c:pt>
                <c:pt idx="11044">
                  <c:v>40355</c:v>
                </c:pt>
                <c:pt idx="11045">
                  <c:v>40356</c:v>
                </c:pt>
                <c:pt idx="11046">
                  <c:v>40357</c:v>
                </c:pt>
                <c:pt idx="11047">
                  <c:v>40358</c:v>
                </c:pt>
                <c:pt idx="11048">
                  <c:v>40359</c:v>
                </c:pt>
                <c:pt idx="11049">
                  <c:v>40360</c:v>
                </c:pt>
                <c:pt idx="11050">
                  <c:v>40361</c:v>
                </c:pt>
                <c:pt idx="11051">
                  <c:v>40362</c:v>
                </c:pt>
                <c:pt idx="11052">
                  <c:v>40363</c:v>
                </c:pt>
                <c:pt idx="11053">
                  <c:v>40364</c:v>
                </c:pt>
                <c:pt idx="11054">
                  <c:v>40365</c:v>
                </c:pt>
                <c:pt idx="11055">
                  <c:v>40366</c:v>
                </c:pt>
                <c:pt idx="11056">
                  <c:v>40367</c:v>
                </c:pt>
                <c:pt idx="11057">
                  <c:v>40368</c:v>
                </c:pt>
                <c:pt idx="11058">
                  <c:v>40369</c:v>
                </c:pt>
                <c:pt idx="11059">
                  <c:v>40370</c:v>
                </c:pt>
                <c:pt idx="11060">
                  <c:v>40371</c:v>
                </c:pt>
                <c:pt idx="11061">
                  <c:v>40372</c:v>
                </c:pt>
                <c:pt idx="11062">
                  <c:v>40373</c:v>
                </c:pt>
                <c:pt idx="11063">
                  <c:v>40374</c:v>
                </c:pt>
                <c:pt idx="11064">
                  <c:v>40375</c:v>
                </c:pt>
                <c:pt idx="11065">
                  <c:v>40376</c:v>
                </c:pt>
                <c:pt idx="11066">
                  <c:v>40377</c:v>
                </c:pt>
                <c:pt idx="11067">
                  <c:v>40378</c:v>
                </c:pt>
                <c:pt idx="11068">
                  <c:v>40379</c:v>
                </c:pt>
                <c:pt idx="11069">
                  <c:v>40380</c:v>
                </c:pt>
                <c:pt idx="11070">
                  <c:v>40381</c:v>
                </c:pt>
                <c:pt idx="11071">
                  <c:v>40382</c:v>
                </c:pt>
                <c:pt idx="11072">
                  <c:v>40383</c:v>
                </c:pt>
                <c:pt idx="11073">
                  <c:v>40384</c:v>
                </c:pt>
                <c:pt idx="11074">
                  <c:v>40385</c:v>
                </c:pt>
                <c:pt idx="11075">
                  <c:v>40386</c:v>
                </c:pt>
                <c:pt idx="11076">
                  <c:v>40387</c:v>
                </c:pt>
                <c:pt idx="11077">
                  <c:v>40388</c:v>
                </c:pt>
                <c:pt idx="11078">
                  <c:v>40389</c:v>
                </c:pt>
                <c:pt idx="11079">
                  <c:v>40390</c:v>
                </c:pt>
                <c:pt idx="11080">
                  <c:v>40391</c:v>
                </c:pt>
                <c:pt idx="11081">
                  <c:v>40392</c:v>
                </c:pt>
                <c:pt idx="11082">
                  <c:v>40393</c:v>
                </c:pt>
                <c:pt idx="11083">
                  <c:v>40394</c:v>
                </c:pt>
                <c:pt idx="11084">
                  <c:v>40395</c:v>
                </c:pt>
                <c:pt idx="11085">
                  <c:v>40396</c:v>
                </c:pt>
                <c:pt idx="11086">
                  <c:v>40397</c:v>
                </c:pt>
                <c:pt idx="11087">
                  <c:v>40398</c:v>
                </c:pt>
                <c:pt idx="11088">
                  <c:v>40399</c:v>
                </c:pt>
                <c:pt idx="11089">
                  <c:v>40400</c:v>
                </c:pt>
                <c:pt idx="11090">
                  <c:v>40401</c:v>
                </c:pt>
                <c:pt idx="11091">
                  <c:v>40402</c:v>
                </c:pt>
                <c:pt idx="11092">
                  <c:v>40403</c:v>
                </c:pt>
                <c:pt idx="11093">
                  <c:v>40404</c:v>
                </c:pt>
                <c:pt idx="11094">
                  <c:v>40405</c:v>
                </c:pt>
                <c:pt idx="11095">
                  <c:v>40406</c:v>
                </c:pt>
                <c:pt idx="11096">
                  <c:v>40407</c:v>
                </c:pt>
                <c:pt idx="11097">
                  <c:v>40408</c:v>
                </c:pt>
                <c:pt idx="11098">
                  <c:v>40409</c:v>
                </c:pt>
                <c:pt idx="11099">
                  <c:v>40410</c:v>
                </c:pt>
                <c:pt idx="11100">
                  <c:v>40411</c:v>
                </c:pt>
                <c:pt idx="11101">
                  <c:v>40412</c:v>
                </c:pt>
                <c:pt idx="11102">
                  <c:v>40413</c:v>
                </c:pt>
                <c:pt idx="11103">
                  <c:v>40414</c:v>
                </c:pt>
                <c:pt idx="11104">
                  <c:v>40415</c:v>
                </c:pt>
                <c:pt idx="11105">
                  <c:v>40416</c:v>
                </c:pt>
                <c:pt idx="11106">
                  <c:v>40417</c:v>
                </c:pt>
                <c:pt idx="11107">
                  <c:v>40418</c:v>
                </c:pt>
                <c:pt idx="11108">
                  <c:v>40419</c:v>
                </c:pt>
                <c:pt idx="11109">
                  <c:v>40420</c:v>
                </c:pt>
                <c:pt idx="11110">
                  <c:v>40421</c:v>
                </c:pt>
                <c:pt idx="11111">
                  <c:v>40422</c:v>
                </c:pt>
                <c:pt idx="11112">
                  <c:v>40423</c:v>
                </c:pt>
                <c:pt idx="11113">
                  <c:v>40424</c:v>
                </c:pt>
                <c:pt idx="11114">
                  <c:v>40425</c:v>
                </c:pt>
                <c:pt idx="11115">
                  <c:v>40426</c:v>
                </c:pt>
                <c:pt idx="11116">
                  <c:v>40427</c:v>
                </c:pt>
                <c:pt idx="11117">
                  <c:v>40428</c:v>
                </c:pt>
                <c:pt idx="11118">
                  <c:v>40429</c:v>
                </c:pt>
                <c:pt idx="11119">
                  <c:v>40430</c:v>
                </c:pt>
                <c:pt idx="11120">
                  <c:v>40431</c:v>
                </c:pt>
                <c:pt idx="11121">
                  <c:v>40432</c:v>
                </c:pt>
                <c:pt idx="11122">
                  <c:v>40433</c:v>
                </c:pt>
                <c:pt idx="11123">
                  <c:v>40434</c:v>
                </c:pt>
                <c:pt idx="11124">
                  <c:v>40435</c:v>
                </c:pt>
                <c:pt idx="11125">
                  <c:v>40436</c:v>
                </c:pt>
                <c:pt idx="11126">
                  <c:v>40437</c:v>
                </c:pt>
                <c:pt idx="11127">
                  <c:v>40438</c:v>
                </c:pt>
                <c:pt idx="11128">
                  <c:v>40439</c:v>
                </c:pt>
                <c:pt idx="11129">
                  <c:v>40440</c:v>
                </c:pt>
                <c:pt idx="11130">
                  <c:v>40441</c:v>
                </c:pt>
                <c:pt idx="11131">
                  <c:v>40442</c:v>
                </c:pt>
                <c:pt idx="11132">
                  <c:v>40443</c:v>
                </c:pt>
                <c:pt idx="11133">
                  <c:v>40444</c:v>
                </c:pt>
                <c:pt idx="11134">
                  <c:v>40445</c:v>
                </c:pt>
                <c:pt idx="11135">
                  <c:v>40446</c:v>
                </c:pt>
                <c:pt idx="11136">
                  <c:v>40447</c:v>
                </c:pt>
                <c:pt idx="11137">
                  <c:v>40448</c:v>
                </c:pt>
                <c:pt idx="11138">
                  <c:v>40449</c:v>
                </c:pt>
                <c:pt idx="11139">
                  <c:v>40450</c:v>
                </c:pt>
                <c:pt idx="11140">
                  <c:v>40451</c:v>
                </c:pt>
                <c:pt idx="11141">
                  <c:v>40452</c:v>
                </c:pt>
                <c:pt idx="11142">
                  <c:v>40453</c:v>
                </c:pt>
                <c:pt idx="11143">
                  <c:v>40454</c:v>
                </c:pt>
                <c:pt idx="11144">
                  <c:v>40455</c:v>
                </c:pt>
                <c:pt idx="11145">
                  <c:v>40456</c:v>
                </c:pt>
                <c:pt idx="11146">
                  <c:v>40457</c:v>
                </c:pt>
                <c:pt idx="11147">
                  <c:v>40458</c:v>
                </c:pt>
                <c:pt idx="11148">
                  <c:v>40459</c:v>
                </c:pt>
                <c:pt idx="11149">
                  <c:v>40460</c:v>
                </c:pt>
                <c:pt idx="11150">
                  <c:v>40461</c:v>
                </c:pt>
                <c:pt idx="11151">
                  <c:v>40462</c:v>
                </c:pt>
                <c:pt idx="11152">
                  <c:v>40463</c:v>
                </c:pt>
                <c:pt idx="11153">
                  <c:v>40464</c:v>
                </c:pt>
                <c:pt idx="11154">
                  <c:v>40465</c:v>
                </c:pt>
                <c:pt idx="11155">
                  <c:v>40466</c:v>
                </c:pt>
                <c:pt idx="11156">
                  <c:v>40467</c:v>
                </c:pt>
                <c:pt idx="11157">
                  <c:v>40468</c:v>
                </c:pt>
                <c:pt idx="11158">
                  <c:v>40469</c:v>
                </c:pt>
                <c:pt idx="11159">
                  <c:v>40470</c:v>
                </c:pt>
                <c:pt idx="11160">
                  <c:v>40471</c:v>
                </c:pt>
                <c:pt idx="11161">
                  <c:v>40472</c:v>
                </c:pt>
                <c:pt idx="11162">
                  <c:v>40473</c:v>
                </c:pt>
                <c:pt idx="11163">
                  <c:v>40474</c:v>
                </c:pt>
                <c:pt idx="11164">
                  <c:v>40475</c:v>
                </c:pt>
                <c:pt idx="11165">
                  <c:v>40476</c:v>
                </c:pt>
                <c:pt idx="11166">
                  <c:v>40477</c:v>
                </c:pt>
                <c:pt idx="11167">
                  <c:v>40478</c:v>
                </c:pt>
                <c:pt idx="11168">
                  <c:v>40479</c:v>
                </c:pt>
                <c:pt idx="11169">
                  <c:v>40480</c:v>
                </c:pt>
                <c:pt idx="11170">
                  <c:v>40481</c:v>
                </c:pt>
                <c:pt idx="11171">
                  <c:v>40482</c:v>
                </c:pt>
                <c:pt idx="11172">
                  <c:v>40483</c:v>
                </c:pt>
                <c:pt idx="11173">
                  <c:v>40484</c:v>
                </c:pt>
                <c:pt idx="11174">
                  <c:v>40485</c:v>
                </c:pt>
                <c:pt idx="11175">
                  <c:v>40486</c:v>
                </c:pt>
                <c:pt idx="11176">
                  <c:v>40487</c:v>
                </c:pt>
                <c:pt idx="11177">
                  <c:v>40488</c:v>
                </c:pt>
                <c:pt idx="11178">
                  <c:v>40489</c:v>
                </c:pt>
                <c:pt idx="11179">
                  <c:v>40490</c:v>
                </c:pt>
                <c:pt idx="11180">
                  <c:v>40491</c:v>
                </c:pt>
                <c:pt idx="11181">
                  <c:v>40492</c:v>
                </c:pt>
                <c:pt idx="11182">
                  <c:v>40493</c:v>
                </c:pt>
                <c:pt idx="11183">
                  <c:v>40494</c:v>
                </c:pt>
                <c:pt idx="11184">
                  <c:v>40495</c:v>
                </c:pt>
                <c:pt idx="11185">
                  <c:v>40496</c:v>
                </c:pt>
                <c:pt idx="11186">
                  <c:v>40497</c:v>
                </c:pt>
                <c:pt idx="11187">
                  <c:v>40498</c:v>
                </c:pt>
                <c:pt idx="11188">
                  <c:v>40499</c:v>
                </c:pt>
                <c:pt idx="11189">
                  <c:v>40500</c:v>
                </c:pt>
                <c:pt idx="11190">
                  <c:v>40501</c:v>
                </c:pt>
                <c:pt idx="11191">
                  <c:v>40502</c:v>
                </c:pt>
                <c:pt idx="11192">
                  <c:v>40503</c:v>
                </c:pt>
                <c:pt idx="11193">
                  <c:v>40504</c:v>
                </c:pt>
                <c:pt idx="11194">
                  <c:v>40505</c:v>
                </c:pt>
                <c:pt idx="11195">
                  <c:v>40506</c:v>
                </c:pt>
                <c:pt idx="11196">
                  <c:v>40507</c:v>
                </c:pt>
                <c:pt idx="11197">
                  <c:v>40508</c:v>
                </c:pt>
                <c:pt idx="11198">
                  <c:v>40509</c:v>
                </c:pt>
                <c:pt idx="11199">
                  <c:v>40510</c:v>
                </c:pt>
                <c:pt idx="11200">
                  <c:v>40511</c:v>
                </c:pt>
                <c:pt idx="11201">
                  <c:v>40512</c:v>
                </c:pt>
                <c:pt idx="11202">
                  <c:v>40513</c:v>
                </c:pt>
                <c:pt idx="11203">
                  <c:v>40514</c:v>
                </c:pt>
                <c:pt idx="11204">
                  <c:v>40515</c:v>
                </c:pt>
                <c:pt idx="11205">
                  <c:v>40516</c:v>
                </c:pt>
                <c:pt idx="11206">
                  <c:v>40517</c:v>
                </c:pt>
                <c:pt idx="11207">
                  <c:v>40518</c:v>
                </c:pt>
                <c:pt idx="11208">
                  <c:v>40519</c:v>
                </c:pt>
                <c:pt idx="11209">
                  <c:v>40520</c:v>
                </c:pt>
                <c:pt idx="11210">
                  <c:v>40521</c:v>
                </c:pt>
                <c:pt idx="11211">
                  <c:v>40522</c:v>
                </c:pt>
                <c:pt idx="11212">
                  <c:v>40523</c:v>
                </c:pt>
                <c:pt idx="11213">
                  <c:v>40524</c:v>
                </c:pt>
                <c:pt idx="11214">
                  <c:v>40525</c:v>
                </c:pt>
                <c:pt idx="11215">
                  <c:v>40526</c:v>
                </c:pt>
                <c:pt idx="11216">
                  <c:v>40527</c:v>
                </c:pt>
                <c:pt idx="11217">
                  <c:v>40528</c:v>
                </c:pt>
                <c:pt idx="11218">
                  <c:v>40529</c:v>
                </c:pt>
                <c:pt idx="11219">
                  <c:v>40530</c:v>
                </c:pt>
                <c:pt idx="11220">
                  <c:v>40531</c:v>
                </c:pt>
                <c:pt idx="11221">
                  <c:v>40532</c:v>
                </c:pt>
                <c:pt idx="11222">
                  <c:v>40533</c:v>
                </c:pt>
                <c:pt idx="11223">
                  <c:v>40534</c:v>
                </c:pt>
                <c:pt idx="11224">
                  <c:v>40535</c:v>
                </c:pt>
                <c:pt idx="11225">
                  <c:v>40536</c:v>
                </c:pt>
                <c:pt idx="11226">
                  <c:v>40537</c:v>
                </c:pt>
                <c:pt idx="11227">
                  <c:v>40538</c:v>
                </c:pt>
                <c:pt idx="11228">
                  <c:v>40539</c:v>
                </c:pt>
                <c:pt idx="11229">
                  <c:v>40540</c:v>
                </c:pt>
                <c:pt idx="11230">
                  <c:v>40541</c:v>
                </c:pt>
                <c:pt idx="11231">
                  <c:v>40542</c:v>
                </c:pt>
                <c:pt idx="11232">
                  <c:v>40543</c:v>
                </c:pt>
                <c:pt idx="11233">
                  <c:v>40544</c:v>
                </c:pt>
                <c:pt idx="11234">
                  <c:v>40545</c:v>
                </c:pt>
                <c:pt idx="11235">
                  <c:v>40546</c:v>
                </c:pt>
                <c:pt idx="11236">
                  <c:v>40547</c:v>
                </c:pt>
                <c:pt idx="11237">
                  <c:v>40548</c:v>
                </c:pt>
                <c:pt idx="11238">
                  <c:v>40549</c:v>
                </c:pt>
                <c:pt idx="11239">
                  <c:v>40550</c:v>
                </c:pt>
                <c:pt idx="11240">
                  <c:v>40551</c:v>
                </c:pt>
                <c:pt idx="11241">
                  <c:v>40552</c:v>
                </c:pt>
                <c:pt idx="11242">
                  <c:v>40553</c:v>
                </c:pt>
                <c:pt idx="11243">
                  <c:v>40554</c:v>
                </c:pt>
                <c:pt idx="11244">
                  <c:v>40555</c:v>
                </c:pt>
                <c:pt idx="11245">
                  <c:v>40556</c:v>
                </c:pt>
                <c:pt idx="11246">
                  <c:v>40557</c:v>
                </c:pt>
                <c:pt idx="11247">
                  <c:v>40558</c:v>
                </c:pt>
                <c:pt idx="11248">
                  <c:v>40559</c:v>
                </c:pt>
                <c:pt idx="11249">
                  <c:v>40560</c:v>
                </c:pt>
                <c:pt idx="11250">
                  <c:v>40561</c:v>
                </c:pt>
                <c:pt idx="11251">
                  <c:v>40562</c:v>
                </c:pt>
                <c:pt idx="11252">
                  <c:v>40563</c:v>
                </c:pt>
                <c:pt idx="11253">
                  <c:v>40564</c:v>
                </c:pt>
                <c:pt idx="11254">
                  <c:v>40565</c:v>
                </c:pt>
                <c:pt idx="11255">
                  <c:v>40566</c:v>
                </c:pt>
                <c:pt idx="11256">
                  <c:v>40567</c:v>
                </c:pt>
                <c:pt idx="11257">
                  <c:v>40568</c:v>
                </c:pt>
                <c:pt idx="11258">
                  <c:v>40569</c:v>
                </c:pt>
                <c:pt idx="11259">
                  <c:v>40570</c:v>
                </c:pt>
                <c:pt idx="11260">
                  <c:v>40571</c:v>
                </c:pt>
                <c:pt idx="11261">
                  <c:v>40572</c:v>
                </c:pt>
                <c:pt idx="11262">
                  <c:v>40573</c:v>
                </c:pt>
                <c:pt idx="11263">
                  <c:v>40574</c:v>
                </c:pt>
                <c:pt idx="11264">
                  <c:v>40575</c:v>
                </c:pt>
                <c:pt idx="11265">
                  <c:v>40576</c:v>
                </c:pt>
                <c:pt idx="11266">
                  <c:v>40577</c:v>
                </c:pt>
                <c:pt idx="11267">
                  <c:v>40578</c:v>
                </c:pt>
                <c:pt idx="11268">
                  <c:v>40579</c:v>
                </c:pt>
                <c:pt idx="11269">
                  <c:v>40580</c:v>
                </c:pt>
                <c:pt idx="11270">
                  <c:v>40581</c:v>
                </c:pt>
                <c:pt idx="11271">
                  <c:v>40582</c:v>
                </c:pt>
                <c:pt idx="11272">
                  <c:v>40583</c:v>
                </c:pt>
                <c:pt idx="11273">
                  <c:v>40584</c:v>
                </c:pt>
                <c:pt idx="11274">
                  <c:v>40585</c:v>
                </c:pt>
                <c:pt idx="11275">
                  <c:v>40586</c:v>
                </c:pt>
                <c:pt idx="11276">
                  <c:v>40587</c:v>
                </c:pt>
                <c:pt idx="11277">
                  <c:v>40588</c:v>
                </c:pt>
                <c:pt idx="11278">
                  <c:v>40589</c:v>
                </c:pt>
                <c:pt idx="11279">
                  <c:v>40590</c:v>
                </c:pt>
                <c:pt idx="11280">
                  <c:v>40591</c:v>
                </c:pt>
                <c:pt idx="11281">
                  <c:v>40592</c:v>
                </c:pt>
                <c:pt idx="11282">
                  <c:v>40593</c:v>
                </c:pt>
                <c:pt idx="11283">
                  <c:v>40594</c:v>
                </c:pt>
                <c:pt idx="11284">
                  <c:v>40595</c:v>
                </c:pt>
                <c:pt idx="11285">
                  <c:v>40596</c:v>
                </c:pt>
                <c:pt idx="11286">
                  <c:v>40597</c:v>
                </c:pt>
                <c:pt idx="11287">
                  <c:v>40598</c:v>
                </c:pt>
                <c:pt idx="11288">
                  <c:v>40599</c:v>
                </c:pt>
                <c:pt idx="11289">
                  <c:v>40600</c:v>
                </c:pt>
                <c:pt idx="11290">
                  <c:v>40601</c:v>
                </c:pt>
                <c:pt idx="11291">
                  <c:v>40602</c:v>
                </c:pt>
                <c:pt idx="11292">
                  <c:v>40603</c:v>
                </c:pt>
                <c:pt idx="11293">
                  <c:v>40604</c:v>
                </c:pt>
                <c:pt idx="11294">
                  <c:v>40605</c:v>
                </c:pt>
                <c:pt idx="11295">
                  <c:v>40606</c:v>
                </c:pt>
                <c:pt idx="11296">
                  <c:v>40607</c:v>
                </c:pt>
                <c:pt idx="11297">
                  <c:v>40608</c:v>
                </c:pt>
                <c:pt idx="11298">
                  <c:v>40609</c:v>
                </c:pt>
                <c:pt idx="11299">
                  <c:v>40610</c:v>
                </c:pt>
                <c:pt idx="11300">
                  <c:v>40611</c:v>
                </c:pt>
                <c:pt idx="11301">
                  <c:v>40612</c:v>
                </c:pt>
                <c:pt idx="11302">
                  <c:v>40613</c:v>
                </c:pt>
                <c:pt idx="11303">
                  <c:v>40614</c:v>
                </c:pt>
                <c:pt idx="11304">
                  <c:v>40615</c:v>
                </c:pt>
                <c:pt idx="11305">
                  <c:v>40616</c:v>
                </c:pt>
                <c:pt idx="11306">
                  <c:v>40617</c:v>
                </c:pt>
                <c:pt idx="11307">
                  <c:v>40618</c:v>
                </c:pt>
                <c:pt idx="11308">
                  <c:v>40619</c:v>
                </c:pt>
                <c:pt idx="11309">
                  <c:v>40620</c:v>
                </c:pt>
                <c:pt idx="11310">
                  <c:v>40621</c:v>
                </c:pt>
                <c:pt idx="11311">
                  <c:v>40622</c:v>
                </c:pt>
                <c:pt idx="11312">
                  <c:v>40623</c:v>
                </c:pt>
                <c:pt idx="11313">
                  <c:v>40624</c:v>
                </c:pt>
                <c:pt idx="11314">
                  <c:v>40625</c:v>
                </c:pt>
                <c:pt idx="11315">
                  <c:v>40626</c:v>
                </c:pt>
                <c:pt idx="11316">
                  <c:v>40627</c:v>
                </c:pt>
                <c:pt idx="11317">
                  <c:v>40628</c:v>
                </c:pt>
                <c:pt idx="11318">
                  <c:v>40629</c:v>
                </c:pt>
                <c:pt idx="11319">
                  <c:v>40630</c:v>
                </c:pt>
                <c:pt idx="11320">
                  <c:v>40631</c:v>
                </c:pt>
                <c:pt idx="11321">
                  <c:v>40632</c:v>
                </c:pt>
                <c:pt idx="11322">
                  <c:v>40633</c:v>
                </c:pt>
                <c:pt idx="11323">
                  <c:v>40634</c:v>
                </c:pt>
                <c:pt idx="11324">
                  <c:v>40635</c:v>
                </c:pt>
                <c:pt idx="11325">
                  <c:v>40636</c:v>
                </c:pt>
                <c:pt idx="11326">
                  <c:v>40637</c:v>
                </c:pt>
                <c:pt idx="11327">
                  <c:v>40638</c:v>
                </c:pt>
                <c:pt idx="11328">
                  <c:v>40639</c:v>
                </c:pt>
                <c:pt idx="11329">
                  <c:v>40640</c:v>
                </c:pt>
                <c:pt idx="11330">
                  <c:v>40641</c:v>
                </c:pt>
                <c:pt idx="11331">
                  <c:v>40642</c:v>
                </c:pt>
                <c:pt idx="11332">
                  <c:v>40643</c:v>
                </c:pt>
                <c:pt idx="11333">
                  <c:v>40644</c:v>
                </c:pt>
                <c:pt idx="11334">
                  <c:v>40645</c:v>
                </c:pt>
                <c:pt idx="11335">
                  <c:v>40646</c:v>
                </c:pt>
                <c:pt idx="11336">
                  <c:v>40647</c:v>
                </c:pt>
                <c:pt idx="11337">
                  <c:v>40648</c:v>
                </c:pt>
                <c:pt idx="11338">
                  <c:v>40649</c:v>
                </c:pt>
                <c:pt idx="11339">
                  <c:v>40650</c:v>
                </c:pt>
                <c:pt idx="11340">
                  <c:v>40651</c:v>
                </c:pt>
                <c:pt idx="11341">
                  <c:v>40652</c:v>
                </c:pt>
                <c:pt idx="11342">
                  <c:v>40653</c:v>
                </c:pt>
                <c:pt idx="11343">
                  <c:v>40654</c:v>
                </c:pt>
                <c:pt idx="11344">
                  <c:v>40655</c:v>
                </c:pt>
                <c:pt idx="11345">
                  <c:v>40656</c:v>
                </c:pt>
                <c:pt idx="11346">
                  <c:v>40657</c:v>
                </c:pt>
                <c:pt idx="11347">
                  <c:v>40658</c:v>
                </c:pt>
                <c:pt idx="11348">
                  <c:v>40659</c:v>
                </c:pt>
                <c:pt idx="11349">
                  <c:v>40660</c:v>
                </c:pt>
                <c:pt idx="11350">
                  <c:v>40661</c:v>
                </c:pt>
                <c:pt idx="11351">
                  <c:v>40662</c:v>
                </c:pt>
                <c:pt idx="11352">
                  <c:v>40663</c:v>
                </c:pt>
                <c:pt idx="11353">
                  <c:v>40664</c:v>
                </c:pt>
                <c:pt idx="11354">
                  <c:v>40665</c:v>
                </c:pt>
                <c:pt idx="11355">
                  <c:v>40666</c:v>
                </c:pt>
                <c:pt idx="11356">
                  <c:v>40667</c:v>
                </c:pt>
                <c:pt idx="11357">
                  <c:v>40668</c:v>
                </c:pt>
                <c:pt idx="11358">
                  <c:v>40669</c:v>
                </c:pt>
                <c:pt idx="11359">
                  <c:v>40670</c:v>
                </c:pt>
                <c:pt idx="11360">
                  <c:v>40671</c:v>
                </c:pt>
                <c:pt idx="11361">
                  <c:v>40672</c:v>
                </c:pt>
                <c:pt idx="11362">
                  <c:v>40673</c:v>
                </c:pt>
                <c:pt idx="11363">
                  <c:v>40674</c:v>
                </c:pt>
                <c:pt idx="11364">
                  <c:v>40675</c:v>
                </c:pt>
                <c:pt idx="11365">
                  <c:v>40676</c:v>
                </c:pt>
                <c:pt idx="11366">
                  <c:v>40677</c:v>
                </c:pt>
                <c:pt idx="11367">
                  <c:v>40678</c:v>
                </c:pt>
                <c:pt idx="11368">
                  <c:v>40679</c:v>
                </c:pt>
                <c:pt idx="11369">
                  <c:v>40680</c:v>
                </c:pt>
                <c:pt idx="11370">
                  <c:v>40681</c:v>
                </c:pt>
                <c:pt idx="11371">
                  <c:v>40682</c:v>
                </c:pt>
                <c:pt idx="11372">
                  <c:v>40683</c:v>
                </c:pt>
                <c:pt idx="11373">
                  <c:v>40684</c:v>
                </c:pt>
                <c:pt idx="11374">
                  <c:v>40685</c:v>
                </c:pt>
                <c:pt idx="11375">
                  <c:v>40686</c:v>
                </c:pt>
                <c:pt idx="11376">
                  <c:v>40687</c:v>
                </c:pt>
                <c:pt idx="11377">
                  <c:v>40688</c:v>
                </c:pt>
                <c:pt idx="11378">
                  <c:v>40689</c:v>
                </c:pt>
                <c:pt idx="11379">
                  <c:v>40690</c:v>
                </c:pt>
                <c:pt idx="11380">
                  <c:v>40691</c:v>
                </c:pt>
                <c:pt idx="11381">
                  <c:v>40692</c:v>
                </c:pt>
                <c:pt idx="11382">
                  <c:v>40693</c:v>
                </c:pt>
                <c:pt idx="11383">
                  <c:v>40694</c:v>
                </c:pt>
                <c:pt idx="11384">
                  <c:v>40695</c:v>
                </c:pt>
                <c:pt idx="11385">
                  <c:v>40696</c:v>
                </c:pt>
                <c:pt idx="11386">
                  <c:v>40697</c:v>
                </c:pt>
                <c:pt idx="11387">
                  <c:v>40698</c:v>
                </c:pt>
                <c:pt idx="11388">
                  <c:v>40699</c:v>
                </c:pt>
                <c:pt idx="11389">
                  <c:v>40700</c:v>
                </c:pt>
                <c:pt idx="11390">
                  <c:v>40701</c:v>
                </c:pt>
                <c:pt idx="11391">
                  <c:v>40702</c:v>
                </c:pt>
                <c:pt idx="11392">
                  <c:v>40703</c:v>
                </c:pt>
                <c:pt idx="11393">
                  <c:v>40704</c:v>
                </c:pt>
                <c:pt idx="11394">
                  <c:v>40705</c:v>
                </c:pt>
                <c:pt idx="11395">
                  <c:v>40706</c:v>
                </c:pt>
                <c:pt idx="11396">
                  <c:v>40707</c:v>
                </c:pt>
                <c:pt idx="11397">
                  <c:v>40708</c:v>
                </c:pt>
                <c:pt idx="11398">
                  <c:v>40709</c:v>
                </c:pt>
                <c:pt idx="11399">
                  <c:v>40710</c:v>
                </c:pt>
                <c:pt idx="11400">
                  <c:v>40711</c:v>
                </c:pt>
                <c:pt idx="11401">
                  <c:v>40712</c:v>
                </c:pt>
                <c:pt idx="11402">
                  <c:v>40713</c:v>
                </c:pt>
                <c:pt idx="11403">
                  <c:v>40714</c:v>
                </c:pt>
                <c:pt idx="11404">
                  <c:v>40715</c:v>
                </c:pt>
                <c:pt idx="11405">
                  <c:v>40716</c:v>
                </c:pt>
                <c:pt idx="11406">
                  <c:v>40717</c:v>
                </c:pt>
                <c:pt idx="11407">
                  <c:v>40718</c:v>
                </c:pt>
                <c:pt idx="11408">
                  <c:v>40719</c:v>
                </c:pt>
                <c:pt idx="11409">
                  <c:v>40720</c:v>
                </c:pt>
                <c:pt idx="11410">
                  <c:v>40721</c:v>
                </c:pt>
                <c:pt idx="11411">
                  <c:v>40722</c:v>
                </c:pt>
                <c:pt idx="11412">
                  <c:v>40723</c:v>
                </c:pt>
                <c:pt idx="11413">
                  <c:v>40724</c:v>
                </c:pt>
                <c:pt idx="11414">
                  <c:v>40725</c:v>
                </c:pt>
                <c:pt idx="11415">
                  <c:v>40726</c:v>
                </c:pt>
                <c:pt idx="11416">
                  <c:v>40727</c:v>
                </c:pt>
                <c:pt idx="11417">
                  <c:v>40728</c:v>
                </c:pt>
                <c:pt idx="11418">
                  <c:v>40729</c:v>
                </c:pt>
                <c:pt idx="11419">
                  <c:v>40730</c:v>
                </c:pt>
                <c:pt idx="11420">
                  <c:v>40731</c:v>
                </c:pt>
                <c:pt idx="11421">
                  <c:v>40732</c:v>
                </c:pt>
                <c:pt idx="11422">
                  <c:v>40733</c:v>
                </c:pt>
                <c:pt idx="11423">
                  <c:v>40734</c:v>
                </c:pt>
                <c:pt idx="11424">
                  <c:v>40735</c:v>
                </c:pt>
                <c:pt idx="11425">
                  <c:v>40736</c:v>
                </c:pt>
                <c:pt idx="11426">
                  <c:v>40737</c:v>
                </c:pt>
                <c:pt idx="11427">
                  <c:v>40738</c:v>
                </c:pt>
                <c:pt idx="11428">
                  <c:v>40739</c:v>
                </c:pt>
                <c:pt idx="11429">
                  <c:v>40740</c:v>
                </c:pt>
                <c:pt idx="11430">
                  <c:v>40741</c:v>
                </c:pt>
                <c:pt idx="11431">
                  <c:v>40742</c:v>
                </c:pt>
                <c:pt idx="11432">
                  <c:v>40743</c:v>
                </c:pt>
                <c:pt idx="11433">
                  <c:v>40744</c:v>
                </c:pt>
                <c:pt idx="11434">
                  <c:v>40745</c:v>
                </c:pt>
                <c:pt idx="11435">
                  <c:v>40746</c:v>
                </c:pt>
                <c:pt idx="11436">
                  <c:v>40747</c:v>
                </c:pt>
                <c:pt idx="11437">
                  <c:v>40748</c:v>
                </c:pt>
                <c:pt idx="11438">
                  <c:v>40749</c:v>
                </c:pt>
                <c:pt idx="11439">
                  <c:v>40750</c:v>
                </c:pt>
                <c:pt idx="11440">
                  <c:v>40751</c:v>
                </c:pt>
                <c:pt idx="11441">
                  <c:v>40752</c:v>
                </c:pt>
                <c:pt idx="11442">
                  <c:v>40753</c:v>
                </c:pt>
                <c:pt idx="11443">
                  <c:v>40754</c:v>
                </c:pt>
                <c:pt idx="11444">
                  <c:v>40755</c:v>
                </c:pt>
                <c:pt idx="11445">
                  <c:v>40756</c:v>
                </c:pt>
                <c:pt idx="11446">
                  <c:v>40757</c:v>
                </c:pt>
                <c:pt idx="11447">
                  <c:v>40758</c:v>
                </c:pt>
                <c:pt idx="11448">
                  <c:v>40759</c:v>
                </c:pt>
                <c:pt idx="11449">
                  <c:v>40760</c:v>
                </c:pt>
                <c:pt idx="11450">
                  <c:v>40761</c:v>
                </c:pt>
                <c:pt idx="11451">
                  <c:v>40762</c:v>
                </c:pt>
                <c:pt idx="11452">
                  <c:v>40763</c:v>
                </c:pt>
                <c:pt idx="11453">
                  <c:v>40764</c:v>
                </c:pt>
                <c:pt idx="11454">
                  <c:v>40765</c:v>
                </c:pt>
                <c:pt idx="11455">
                  <c:v>40766</c:v>
                </c:pt>
                <c:pt idx="11456">
                  <c:v>40767</c:v>
                </c:pt>
                <c:pt idx="11457">
                  <c:v>40768</c:v>
                </c:pt>
                <c:pt idx="11458">
                  <c:v>40769</c:v>
                </c:pt>
                <c:pt idx="11459">
                  <c:v>40770</c:v>
                </c:pt>
                <c:pt idx="11460">
                  <c:v>40771</c:v>
                </c:pt>
                <c:pt idx="11461">
                  <c:v>40772</c:v>
                </c:pt>
                <c:pt idx="11462">
                  <c:v>40773</c:v>
                </c:pt>
                <c:pt idx="11463">
                  <c:v>40774</c:v>
                </c:pt>
                <c:pt idx="11464">
                  <c:v>40775</c:v>
                </c:pt>
                <c:pt idx="11465">
                  <c:v>40776</c:v>
                </c:pt>
                <c:pt idx="11466">
                  <c:v>40777</c:v>
                </c:pt>
                <c:pt idx="11467">
                  <c:v>40778</c:v>
                </c:pt>
                <c:pt idx="11468">
                  <c:v>40779</c:v>
                </c:pt>
                <c:pt idx="11469">
                  <c:v>40780</c:v>
                </c:pt>
                <c:pt idx="11470">
                  <c:v>40781</c:v>
                </c:pt>
                <c:pt idx="11471">
                  <c:v>40782</c:v>
                </c:pt>
                <c:pt idx="11472">
                  <c:v>40783</c:v>
                </c:pt>
                <c:pt idx="11473">
                  <c:v>40784</c:v>
                </c:pt>
                <c:pt idx="11474">
                  <c:v>40785</c:v>
                </c:pt>
                <c:pt idx="11475">
                  <c:v>40786</c:v>
                </c:pt>
                <c:pt idx="11476">
                  <c:v>40787</c:v>
                </c:pt>
                <c:pt idx="11477">
                  <c:v>40788</c:v>
                </c:pt>
                <c:pt idx="11478">
                  <c:v>40789</c:v>
                </c:pt>
                <c:pt idx="11479">
                  <c:v>40790</c:v>
                </c:pt>
                <c:pt idx="11480">
                  <c:v>40791</c:v>
                </c:pt>
                <c:pt idx="11481">
                  <c:v>40792</c:v>
                </c:pt>
                <c:pt idx="11482">
                  <c:v>40793</c:v>
                </c:pt>
                <c:pt idx="11483">
                  <c:v>40794</c:v>
                </c:pt>
                <c:pt idx="11484">
                  <c:v>40795</c:v>
                </c:pt>
                <c:pt idx="11485">
                  <c:v>40796</c:v>
                </c:pt>
                <c:pt idx="11486">
                  <c:v>40797</c:v>
                </c:pt>
                <c:pt idx="11487">
                  <c:v>40798</c:v>
                </c:pt>
                <c:pt idx="11488">
                  <c:v>40799</c:v>
                </c:pt>
                <c:pt idx="11489">
                  <c:v>40800</c:v>
                </c:pt>
                <c:pt idx="11490">
                  <c:v>40801</c:v>
                </c:pt>
                <c:pt idx="11491">
                  <c:v>40802</c:v>
                </c:pt>
                <c:pt idx="11492">
                  <c:v>40803</c:v>
                </c:pt>
                <c:pt idx="11493">
                  <c:v>40804</c:v>
                </c:pt>
                <c:pt idx="11494">
                  <c:v>40805</c:v>
                </c:pt>
                <c:pt idx="11495">
                  <c:v>40806</c:v>
                </c:pt>
                <c:pt idx="11496">
                  <c:v>40807</c:v>
                </c:pt>
                <c:pt idx="11497">
                  <c:v>40808</c:v>
                </c:pt>
                <c:pt idx="11498">
                  <c:v>40809</c:v>
                </c:pt>
                <c:pt idx="11499">
                  <c:v>40810</c:v>
                </c:pt>
                <c:pt idx="11500">
                  <c:v>40811</c:v>
                </c:pt>
                <c:pt idx="11501">
                  <c:v>40812</c:v>
                </c:pt>
                <c:pt idx="11502">
                  <c:v>40813</c:v>
                </c:pt>
                <c:pt idx="11503">
                  <c:v>40814</c:v>
                </c:pt>
                <c:pt idx="11504">
                  <c:v>40815</c:v>
                </c:pt>
                <c:pt idx="11505">
                  <c:v>40816</c:v>
                </c:pt>
                <c:pt idx="11506">
                  <c:v>40817</c:v>
                </c:pt>
                <c:pt idx="11507">
                  <c:v>40818</c:v>
                </c:pt>
                <c:pt idx="11508">
                  <c:v>40819</c:v>
                </c:pt>
                <c:pt idx="11509">
                  <c:v>40820</c:v>
                </c:pt>
                <c:pt idx="11510">
                  <c:v>40821</c:v>
                </c:pt>
                <c:pt idx="11511">
                  <c:v>40822</c:v>
                </c:pt>
                <c:pt idx="11512">
                  <c:v>40823</c:v>
                </c:pt>
                <c:pt idx="11513">
                  <c:v>40824</c:v>
                </c:pt>
                <c:pt idx="11514">
                  <c:v>40825</c:v>
                </c:pt>
                <c:pt idx="11515">
                  <c:v>40826</c:v>
                </c:pt>
                <c:pt idx="11516">
                  <c:v>40827</c:v>
                </c:pt>
                <c:pt idx="11517">
                  <c:v>40828</c:v>
                </c:pt>
                <c:pt idx="11518">
                  <c:v>40829</c:v>
                </c:pt>
                <c:pt idx="11519">
                  <c:v>40830</c:v>
                </c:pt>
                <c:pt idx="11520">
                  <c:v>40831</c:v>
                </c:pt>
                <c:pt idx="11521">
                  <c:v>40832</c:v>
                </c:pt>
                <c:pt idx="11522">
                  <c:v>40833</c:v>
                </c:pt>
                <c:pt idx="11523">
                  <c:v>40834</c:v>
                </c:pt>
                <c:pt idx="11524">
                  <c:v>40835</c:v>
                </c:pt>
                <c:pt idx="11525">
                  <c:v>40836</c:v>
                </c:pt>
                <c:pt idx="11526">
                  <c:v>40837</c:v>
                </c:pt>
                <c:pt idx="11527">
                  <c:v>40838</c:v>
                </c:pt>
                <c:pt idx="11528">
                  <c:v>40839</c:v>
                </c:pt>
                <c:pt idx="11529">
                  <c:v>40840</c:v>
                </c:pt>
                <c:pt idx="11530">
                  <c:v>40841</c:v>
                </c:pt>
                <c:pt idx="11531">
                  <c:v>40842</c:v>
                </c:pt>
                <c:pt idx="11532">
                  <c:v>40843</c:v>
                </c:pt>
                <c:pt idx="11533">
                  <c:v>40844</c:v>
                </c:pt>
                <c:pt idx="11534">
                  <c:v>40845</c:v>
                </c:pt>
                <c:pt idx="11535">
                  <c:v>40846</c:v>
                </c:pt>
                <c:pt idx="11536">
                  <c:v>40847</c:v>
                </c:pt>
                <c:pt idx="11537">
                  <c:v>40848</c:v>
                </c:pt>
                <c:pt idx="11538">
                  <c:v>40849</c:v>
                </c:pt>
                <c:pt idx="11539">
                  <c:v>40850</c:v>
                </c:pt>
                <c:pt idx="11540">
                  <c:v>40851</c:v>
                </c:pt>
                <c:pt idx="11541">
                  <c:v>40852</c:v>
                </c:pt>
                <c:pt idx="11542">
                  <c:v>40853</c:v>
                </c:pt>
                <c:pt idx="11543">
                  <c:v>40854</c:v>
                </c:pt>
                <c:pt idx="11544">
                  <c:v>40855</c:v>
                </c:pt>
                <c:pt idx="11545">
                  <c:v>40856</c:v>
                </c:pt>
                <c:pt idx="11546">
                  <c:v>40857</c:v>
                </c:pt>
                <c:pt idx="11547">
                  <c:v>40858</c:v>
                </c:pt>
                <c:pt idx="11548">
                  <c:v>40859</c:v>
                </c:pt>
                <c:pt idx="11549">
                  <c:v>40860</c:v>
                </c:pt>
                <c:pt idx="11550">
                  <c:v>40861</c:v>
                </c:pt>
                <c:pt idx="11551">
                  <c:v>40862</c:v>
                </c:pt>
                <c:pt idx="11552">
                  <c:v>40863</c:v>
                </c:pt>
                <c:pt idx="11553">
                  <c:v>40864</c:v>
                </c:pt>
                <c:pt idx="11554">
                  <c:v>40865</c:v>
                </c:pt>
                <c:pt idx="11555">
                  <c:v>40866</c:v>
                </c:pt>
                <c:pt idx="11556">
                  <c:v>40867</c:v>
                </c:pt>
                <c:pt idx="11557">
                  <c:v>40868</c:v>
                </c:pt>
                <c:pt idx="11558">
                  <c:v>40869</c:v>
                </c:pt>
                <c:pt idx="11559">
                  <c:v>40870</c:v>
                </c:pt>
                <c:pt idx="11560">
                  <c:v>40871</c:v>
                </c:pt>
                <c:pt idx="11561">
                  <c:v>40872</c:v>
                </c:pt>
                <c:pt idx="11562">
                  <c:v>40873</c:v>
                </c:pt>
                <c:pt idx="11563">
                  <c:v>40874</c:v>
                </c:pt>
                <c:pt idx="11564">
                  <c:v>40875</c:v>
                </c:pt>
                <c:pt idx="11565">
                  <c:v>40876</c:v>
                </c:pt>
                <c:pt idx="11566">
                  <c:v>40877</c:v>
                </c:pt>
                <c:pt idx="11567">
                  <c:v>40878</c:v>
                </c:pt>
                <c:pt idx="11568">
                  <c:v>40879</c:v>
                </c:pt>
                <c:pt idx="11569">
                  <c:v>40880</c:v>
                </c:pt>
                <c:pt idx="11570">
                  <c:v>40881</c:v>
                </c:pt>
                <c:pt idx="11571">
                  <c:v>40882</c:v>
                </c:pt>
                <c:pt idx="11572">
                  <c:v>40883</c:v>
                </c:pt>
                <c:pt idx="11573">
                  <c:v>40884</c:v>
                </c:pt>
                <c:pt idx="11574">
                  <c:v>40885</c:v>
                </c:pt>
                <c:pt idx="11575">
                  <c:v>40886</c:v>
                </c:pt>
                <c:pt idx="11576">
                  <c:v>40887</c:v>
                </c:pt>
                <c:pt idx="11577">
                  <c:v>40888</c:v>
                </c:pt>
                <c:pt idx="11578">
                  <c:v>40889</c:v>
                </c:pt>
                <c:pt idx="11579">
                  <c:v>40890</c:v>
                </c:pt>
                <c:pt idx="11580">
                  <c:v>40891</c:v>
                </c:pt>
                <c:pt idx="11581">
                  <c:v>40892</c:v>
                </c:pt>
                <c:pt idx="11582">
                  <c:v>40893</c:v>
                </c:pt>
                <c:pt idx="11583">
                  <c:v>40894</c:v>
                </c:pt>
                <c:pt idx="11584">
                  <c:v>40895</c:v>
                </c:pt>
                <c:pt idx="11585">
                  <c:v>40896</c:v>
                </c:pt>
                <c:pt idx="11586">
                  <c:v>40897</c:v>
                </c:pt>
                <c:pt idx="11587">
                  <c:v>40898</c:v>
                </c:pt>
                <c:pt idx="11588">
                  <c:v>40899</c:v>
                </c:pt>
                <c:pt idx="11589">
                  <c:v>40900</c:v>
                </c:pt>
                <c:pt idx="11590">
                  <c:v>40901</c:v>
                </c:pt>
                <c:pt idx="11591">
                  <c:v>40902</c:v>
                </c:pt>
                <c:pt idx="11592">
                  <c:v>40903</c:v>
                </c:pt>
                <c:pt idx="11593">
                  <c:v>40904</c:v>
                </c:pt>
                <c:pt idx="11594">
                  <c:v>40905</c:v>
                </c:pt>
                <c:pt idx="11595">
                  <c:v>40906</c:v>
                </c:pt>
                <c:pt idx="11596">
                  <c:v>40907</c:v>
                </c:pt>
                <c:pt idx="11597">
                  <c:v>40908</c:v>
                </c:pt>
                <c:pt idx="11598">
                  <c:v>40909</c:v>
                </c:pt>
                <c:pt idx="11599">
                  <c:v>40910</c:v>
                </c:pt>
                <c:pt idx="11600">
                  <c:v>40911</c:v>
                </c:pt>
                <c:pt idx="11601">
                  <c:v>40912</c:v>
                </c:pt>
                <c:pt idx="11602">
                  <c:v>40913</c:v>
                </c:pt>
                <c:pt idx="11603">
                  <c:v>40914</c:v>
                </c:pt>
                <c:pt idx="11604">
                  <c:v>40915</c:v>
                </c:pt>
                <c:pt idx="11605">
                  <c:v>40916</c:v>
                </c:pt>
                <c:pt idx="11606">
                  <c:v>40917</c:v>
                </c:pt>
                <c:pt idx="11607">
                  <c:v>40918</c:v>
                </c:pt>
                <c:pt idx="11608">
                  <c:v>40919</c:v>
                </c:pt>
                <c:pt idx="11609">
                  <c:v>40920</c:v>
                </c:pt>
                <c:pt idx="11610">
                  <c:v>40921</c:v>
                </c:pt>
                <c:pt idx="11611">
                  <c:v>40922</c:v>
                </c:pt>
                <c:pt idx="11612">
                  <c:v>40923</c:v>
                </c:pt>
                <c:pt idx="11613">
                  <c:v>40924</c:v>
                </c:pt>
                <c:pt idx="11614">
                  <c:v>40925</c:v>
                </c:pt>
                <c:pt idx="11615">
                  <c:v>40926</c:v>
                </c:pt>
                <c:pt idx="11616">
                  <c:v>40927</c:v>
                </c:pt>
                <c:pt idx="11617">
                  <c:v>40928</c:v>
                </c:pt>
                <c:pt idx="11618">
                  <c:v>40929</c:v>
                </c:pt>
                <c:pt idx="11619">
                  <c:v>40930</c:v>
                </c:pt>
                <c:pt idx="11620">
                  <c:v>40931</c:v>
                </c:pt>
                <c:pt idx="11621">
                  <c:v>40932</c:v>
                </c:pt>
                <c:pt idx="11622">
                  <c:v>40933</c:v>
                </c:pt>
                <c:pt idx="11623">
                  <c:v>40934</c:v>
                </c:pt>
                <c:pt idx="11624">
                  <c:v>40935</c:v>
                </c:pt>
                <c:pt idx="11625">
                  <c:v>40936</c:v>
                </c:pt>
                <c:pt idx="11626">
                  <c:v>40937</c:v>
                </c:pt>
                <c:pt idx="11627">
                  <c:v>40938</c:v>
                </c:pt>
                <c:pt idx="11628">
                  <c:v>40939</c:v>
                </c:pt>
                <c:pt idx="11629">
                  <c:v>40940</c:v>
                </c:pt>
                <c:pt idx="11630">
                  <c:v>40941</c:v>
                </c:pt>
                <c:pt idx="11631">
                  <c:v>40942</c:v>
                </c:pt>
                <c:pt idx="11632">
                  <c:v>40943</c:v>
                </c:pt>
                <c:pt idx="11633">
                  <c:v>40944</c:v>
                </c:pt>
                <c:pt idx="11634">
                  <c:v>40945</c:v>
                </c:pt>
                <c:pt idx="11635">
                  <c:v>40946</c:v>
                </c:pt>
                <c:pt idx="11636">
                  <c:v>40947</c:v>
                </c:pt>
                <c:pt idx="11637">
                  <c:v>40948</c:v>
                </c:pt>
                <c:pt idx="11638">
                  <c:v>40949</c:v>
                </c:pt>
                <c:pt idx="11639">
                  <c:v>40950</c:v>
                </c:pt>
                <c:pt idx="11640">
                  <c:v>40951</c:v>
                </c:pt>
                <c:pt idx="11641">
                  <c:v>40952</c:v>
                </c:pt>
                <c:pt idx="11642">
                  <c:v>40953</c:v>
                </c:pt>
                <c:pt idx="11643">
                  <c:v>40954</c:v>
                </c:pt>
                <c:pt idx="11644">
                  <c:v>40955</c:v>
                </c:pt>
                <c:pt idx="11645">
                  <c:v>40956</c:v>
                </c:pt>
                <c:pt idx="11646">
                  <c:v>40957</c:v>
                </c:pt>
                <c:pt idx="11647">
                  <c:v>40958</c:v>
                </c:pt>
                <c:pt idx="11648">
                  <c:v>40959</c:v>
                </c:pt>
                <c:pt idx="11649">
                  <c:v>40960</c:v>
                </c:pt>
                <c:pt idx="11650">
                  <c:v>40961</c:v>
                </c:pt>
                <c:pt idx="11651">
                  <c:v>40962</c:v>
                </c:pt>
                <c:pt idx="11652">
                  <c:v>40963</c:v>
                </c:pt>
                <c:pt idx="11653">
                  <c:v>40964</c:v>
                </c:pt>
                <c:pt idx="11654">
                  <c:v>40965</c:v>
                </c:pt>
                <c:pt idx="11655">
                  <c:v>40966</c:v>
                </c:pt>
                <c:pt idx="11656">
                  <c:v>40967</c:v>
                </c:pt>
                <c:pt idx="11657">
                  <c:v>40968</c:v>
                </c:pt>
                <c:pt idx="11658">
                  <c:v>40969</c:v>
                </c:pt>
                <c:pt idx="11659">
                  <c:v>40970</c:v>
                </c:pt>
                <c:pt idx="11660">
                  <c:v>40971</c:v>
                </c:pt>
                <c:pt idx="11661">
                  <c:v>40972</c:v>
                </c:pt>
                <c:pt idx="11662">
                  <c:v>40973</c:v>
                </c:pt>
                <c:pt idx="11663">
                  <c:v>40974</c:v>
                </c:pt>
                <c:pt idx="11664">
                  <c:v>40975</c:v>
                </c:pt>
                <c:pt idx="11665">
                  <c:v>40976</c:v>
                </c:pt>
                <c:pt idx="11666">
                  <c:v>40977</c:v>
                </c:pt>
                <c:pt idx="11667">
                  <c:v>40978</c:v>
                </c:pt>
                <c:pt idx="11668">
                  <c:v>40979</c:v>
                </c:pt>
                <c:pt idx="11669">
                  <c:v>40980</c:v>
                </c:pt>
                <c:pt idx="11670">
                  <c:v>40981</c:v>
                </c:pt>
                <c:pt idx="11671">
                  <c:v>40982</c:v>
                </c:pt>
                <c:pt idx="11672">
                  <c:v>40983</c:v>
                </c:pt>
                <c:pt idx="11673">
                  <c:v>40984</c:v>
                </c:pt>
                <c:pt idx="11674">
                  <c:v>40985</c:v>
                </c:pt>
                <c:pt idx="11675">
                  <c:v>40986</c:v>
                </c:pt>
                <c:pt idx="11676">
                  <c:v>40987</c:v>
                </c:pt>
                <c:pt idx="11677">
                  <c:v>40988</c:v>
                </c:pt>
                <c:pt idx="11678">
                  <c:v>40989</c:v>
                </c:pt>
                <c:pt idx="11679">
                  <c:v>40990</c:v>
                </c:pt>
                <c:pt idx="11680">
                  <c:v>40991</c:v>
                </c:pt>
                <c:pt idx="11681">
                  <c:v>40992</c:v>
                </c:pt>
                <c:pt idx="11682">
                  <c:v>40993</c:v>
                </c:pt>
                <c:pt idx="11683">
                  <c:v>40994</c:v>
                </c:pt>
                <c:pt idx="11684">
                  <c:v>40995</c:v>
                </c:pt>
                <c:pt idx="11685">
                  <c:v>40996</c:v>
                </c:pt>
                <c:pt idx="11686">
                  <c:v>40997</c:v>
                </c:pt>
                <c:pt idx="11687">
                  <c:v>40998</c:v>
                </c:pt>
                <c:pt idx="11688">
                  <c:v>40999</c:v>
                </c:pt>
                <c:pt idx="11689">
                  <c:v>41000</c:v>
                </c:pt>
                <c:pt idx="11690">
                  <c:v>41001</c:v>
                </c:pt>
                <c:pt idx="11691">
                  <c:v>41002</c:v>
                </c:pt>
                <c:pt idx="11692">
                  <c:v>41003</c:v>
                </c:pt>
                <c:pt idx="11693">
                  <c:v>41004</c:v>
                </c:pt>
                <c:pt idx="11694">
                  <c:v>41005</c:v>
                </c:pt>
                <c:pt idx="11695">
                  <c:v>41006</c:v>
                </c:pt>
                <c:pt idx="11696">
                  <c:v>41007</c:v>
                </c:pt>
                <c:pt idx="11697">
                  <c:v>41008</c:v>
                </c:pt>
                <c:pt idx="11698">
                  <c:v>41009</c:v>
                </c:pt>
                <c:pt idx="11699">
                  <c:v>41010</c:v>
                </c:pt>
                <c:pt idx="11700">
                  <c:v>41011</c:v>
                </c:pt>
                <c:pt idx="11701">
                  <c:v>41012</c:v>
                </c:pt>
                <c:pt idx="11702">
                  <c:v>41013</c:v>
                </c:pt>
                <c:pt idx="11703">
                  <c:v>41014</c:v>
                </c:pt>
                <c:pt idx="11704">
                  <c:v>41015</c:v>
                </c:pt>
                <c:pt idx="11705">
                  <c:v>41016</c:v>
                </c:pt>
                <c:pt idx="11706">
                  <c:v>41017</c:v>
                </c:pt>
                <c:pt idx="11707">
                  <c:v>41018</c:v>
                </c:pt>
                <c:pt idx="11708">
                  <c:v>41019</c:v>
                </c:pt>
                <c:pt idx="11709">
                  <c:v>41020</c:v>
                </c:pt>
                <c:pt idx="11710">
                  <c:v>41021</c:v>
                </c:pt>
                <c:pt idx="11711">
                  <c:v>41022</c:v>
                </c:pt>
                <c:pt idx="11712">
                  <c:v>41023</c:v>
                </c:pt>
                <c:pt idx="11713">
                  <c:v>41024</c:v>
                </c:pt>
                <c:pt idx="11714">
                  <c:v>41025</c:v>
                </c:pt>
                <c:pt idx="11715">
                  <c:v>41026</c:v>
                </c:pt>
                <c:pt idx="11716">
                  <c:v>41027</c:v>
                </c:pt>
                <c:pt idx="11717">
                  <c:v>41028</c:v>
                </c:pt>
                <c:pt idx="11718">
                  <c:v>41029</c:v>
                </c:pt>
                <c:pt idx="11719">
                  <c:v>41030</c:v>
                </c:pt>
                <c:pt idx="11720">
                  <c:v>41031</c:v>
                </c:pt>
                <c:pt idx="11721">
                  <c:v>41032</c:v>
                </c:pt>
                <c:pt idx="11722">
                  <c:v>41033</c:v>
                </c:pt>
                <c:pt idx="11723">
                  <c:v>41034</c:v>
                </c:pt>
                <c:pt idx="11724">
                  <c:v>41035</c:v>
                </c:pt>
                <c:pt idx="11725">
                  <c:v>41036</c:v>
                </c:pt>
                <c:pt idx="11726">
                  <c:v>41037</c:v>
                </c:pt>
                <c:pt idx="11727">
                  <c:v>41038</c:v>
                </c:pt>
                <c:pt idx="11728">
                  <c:v>41039</c:v>
                </c:pt>
                <c:pt idx="11729">
                  <c:v>41040</c:v>
                </c:pt>
                <c:pt idx="11730">
                  <c:v>41041</c:v>
                </c:pt>
                <c:pt idx="11731">
                  <c:v>41042</c:v>
                </c:pt>
                <c:pt idx="11732">
                  <c:v>41043</c:v>
                </c:pt>
                <c:pt idx="11733">
                  <c:v>41044</c:v>
                </c:pt>
                <c:pt idx="11734">
                  <c:v>41045</c:v>
                </c:pt>
                <c:pt idx="11735">
                  <c:v>41046</c:v>
                </c:pt>
                <c:pt idx="11736">
                  <c:v>41047</c:v>
                </c:pt>
                <c:pt idx="11737">
                  <c:v>41048</c:v>
                </c:pt>
                <c:pt idx="11738">
                  <c:v>41049</c:v>
                </c:pt>
                <c:pt idx="11739">
                  <c:v>41050</c:v>
                </c:pt>
                <c:pt idx="11740">
                  <c:v>41051</c:v>
                </c:pt>
                <c:pt idx="11741">
                  <c:v>41052</c:v>
                </c:pt>
                <c:pt idx="11742">
                  <c:v>41053</c:v>
                </c:pt>
                <c:pt idx="11743">
                  <c:v>41054</c:v>
                </c:pt>
                <c:pt idx="11744">
                  <c:v>41055</c:v>
                </c:pt>
                <c:pt idx="11745">
                  <c:v>41056</c:v>
                </c:pt>
                <c:pt idx="11746">
                  <c:v>41057</c:v>
                </c:pt>
                <c:pt idx="11747">
                  <c:v>41058</c:v>
                </c:pt>
                <c:pt idx="11748">
                  <c:v>41059</c:v>
                </c:pt>
                <c:pt idx="11749">
                  <c:v>41060</c:v>
                </c:pt>
                <c:pt idx="11750">
                  <c:v>41061</c:v>
                </c:pt>
                <c:pt idx="11751">
                  <c:v>41062</c:v>
                </c:pt>
                <c:pt idx="11752">
                  <c:v>41063</c:v>
                </c:pt>
                <c:pt idx="11753">
                  <c:v>41064</c:v>
                </c:pt>
                <c:pt idx="11754">
                  <c:v>41065</c:v>
                </c:pt>
                <c:pt idx="11755">
                  <c:v>41066</c:v>
                </c:pt>
                <c:pt idx="11756">
                  <c:v>41067</c:v>
                </c:pt>
                <c:pt idx="11757">
                  <c:v>41068</c:v>
                </c:pt>
                <c:pt idx="11758">
                  <c:v>41069</c:v>
                </c:pt>
                <c:pt idx="11759">
                  <c:v>41070</c:v>
                </c:pt>
                <c:pt idx="11760">
                  <c:v>41071</c:v>
                </c:pt>
                <c:pt idx="11761">
                  <c:v>41072</c:v>
                </c:pt>
                <c:pt idx="11762">
                  <c:v>41073</c:v>
                </c:pt>
                <c:pt idx="11763">
                  <c:v>41074</c:v>
                </c:pt>
                <c:pt idx="11764">
                  <c:v>41075</c:v>
                </c:pt>
                <c:pt idx="11765">
                  <c:v>41076</c:v>
                </c:pt>
                <c:pt idx="11766">
                  <c:v>41077</c:v>
                </c:pt>
                <c:pt idx="11767">
                  <c:v>41078</c:v>
                </c:pt>
                <c:pt idx="11768">
                  <c:v>41079</c:v>
                </c:pt>
                <c:pt idx="11769">
                  <c:v>41080</c:v>
                </c:pt>
                <c:pt idx="11770">
                  <c:v>41081</c:v>
                </c:pt>
                <c:pt idx="11771">
                  <c:v>41082</c:v>
                </c:pt>
                <c:pt idx="11772">
                  <c:v>41083</c:v>
                </c:pt>
                <c:pt idx="11773">
                  <c:v>41084</c:v>
                </c:pt>
                <c:pt idx="11774">
                  <c:v>41085</c:v>
                </c:pt>
                <c:pt idx="11775">
                  <c:v>41086</c:v>
                </c:pt>
                <c:pt idx="11776">
                  <c:v>41087</c:v>
                </c:pt>
                <c:pt idx="11777">
                  <c:v>41088</c:v>
                </c:pt>
                <c:pt idx="11778">
                  <c:v>41089</c:v>
                </c:pt>
                <c:pt idx="11779">
                  <c:v>41090</c:v>
                </c:pt>
                <c:pt idx="11780">
                  <c:v>41091</c:v>
                </c:pt>
                <c:pt idx="11781">
                  <c:v>41092</c:v>
                </c:pt>
                <c:pt idx="11782">
                  <c:v>41093</c:v>
                </c:pt>
                <c:pt idx="11783">
                  <c:v>41094</c:v>
                </c:pt>
                <c:pt idx="11784">
                  <c:v>41095</c:v>
                </c:pt>
                <c:pt idx="11785">
                  <c:v>41096</c:v>
                </c:pt>
                <c:pt idx="11786">
                  <c:v>41097</c:v>
                </c:pt>
                <c:pt idx="11787">
                  <c:v>41098</c:v>
                </c:pt>
                <c:pt idx="11788">
                  <c:v>41099</c:v>
                </c:pt>
                <c:pt idx="11789">
                  <c:v>41100</c:v>
                </c:pt>
                <c:pt idx="11790">
                  <c:v>41101</c:v>
                </c:pt>
                <c:pt idx="11791">
                  <c:v>41102</c:v>
                </c:pt>
                <c:pt idx="11792">
                  <c:v>41103</c:v>
                </c:pt>
                <c:pt idx="11793">
                  <c:v>41104</c:v>
                </c:pt>
                <c:pt idx="11794">
                  <c:v>41105</c:v>
                </c:pt>
                <c:pt idx="11795">
                  <c:v>41106</c:v>
                </c:pt>
                <c:pt idx="11796">
                  <c:v>41107</c:v>
                </c:pt>
                <c:pt idx="11797">
                  <c:v>41108</c:v>
                </c:pt>
                <c:pt idx="11798">
                  <c:v>41109</c:v>
                </c:pt>
                <c:pt idx="11799">
                  <c:v>41110</c:v>
                </c:pt>
                <c:pt idx="11800">
                  <c:v>41111</c:v>
                </c:pt>
                <c:pt idx="11801">
                  <c:v>41112</c:v>
                </c:pt>
                <c:pt idx="11802">
                  <c:v>41113</c:v>
                </c:pt>
                <c:pt idx="11803">
                  <c:v>41114</c:v>
                </c:pt>
                <c:pt idx="11804">
                  <c:v>41115</c:v>
                </c:pt>
                <c:pt idx="11805">
                  <c:v>41116</c:v>
                </c:pt>
                <c:pt idx="11806">
                  <c:v>41117</c:v>
                </c:pt>
                <c:pt idx="11807">
                  <c:v>41118</c:v>
                </c:pt>
                <c:pt idx="11808">
                  <c:v>41119</c:v>
                </c:pt>
                <c:pt idx="11809">
                  <c:v>41120</c:v>
                </c:pt>
                <c:pt idx="11810">
                  <c:v>41121</c:v>
                </c:pt>
                <c:pt idx="11811">
                  <c:v>41122</c:v>
                </c:pt>
                <c:pt idx="11812">
                  <c:v>41123</c:v>
                </c:pt>
                <c:pt idx="11813">
                  <c:v>41124</c:v>
                </c:pt>
                <c:pt idx="11814">
                  <c:v>41125</c:v>
                </c:pt>
                <c:pt idx="11815">
                  <c:v>41126</c:v>
                </c:pt>
                <c:pt idx="11816">
                  <c:v>41127</c:v>
                </c:pt>
                <c:pt idx="11817">
                  <c:v>41128</c:v>
                </c:pt>
                <c:pt idx="11818">
                  <c:v>41129</c:v>
                </c:pt>
                <c:pt idx="11819">
                  <c:v>41130</c:v>
                </c:pt>
                <c:pt idx="11820">
                  <c:v>41131</c:v>
                </c:pt>
                <c:pt idx="11821">
                  <c:v>41132</c:v>
                </c:pt>
                <c:pt idx="11822">
                  <c:v>41133</c:v>
                </c:pt>
                <c:pt idx="11823">
                  <c:v>41134</c:v>
                </c:pt>
                <c:pt idx="11824">
                  <c:v>41135</c:v>
                </c:pt>
                <c:pt idx="11825">
                  <c:v>41136</c:v>
                </c:pt>
                <c:pt idx="11826">
                  <c:v>41137</c:v>
                </c:pt>
                <c:pt idx="11827">
                  <c:v>41138</c:v>
                </c:pt>
                <c:pt idx="11828">
                  <c:v>41139</c:v>
                </c:pt>
                <c:pt idx="11829">
                  <c:v>41140</c:v>
                </c:pt>
                <c:pt idx="11830">
                  <c:v>41141</c:v>
                </c:pt>
                <c:pt idx="11831">
                  <c:v>41142</c:v>
                </c:pt>
                <c:pt idx="11832">
                  <c:v>41143</c:v>
                </c:pt>
                <c:pt idx="11833">
                  <c:v>41144</c:v>
                </c:pt>
                <c:pt idx="11834">
                  <c:v>41145</c:v>
                </c:pt>
                <c:pt idx="11835">
                  <c:v>41146</c:v>
                </c:pt>
                <c:pt idx="11836">
                  <c:v>41147</c:v>
                </c:pt>
                <c:pt idx="11837">
                  <c:v>41148</c:v>
                </c:pt>
                <c:pt idx="11838">
                  <c:v>41149</c:v>
                </c:pt>
                <c:pt idx="11839">
                  <c:v>41150</c:v>
                </c:pt>
                <c:pt idx="11840">
                  <c:v>41151</c:v>
                </c:pt>
                <c:pt idx="11841">
                  <c:v>41152</c:v>
                </c:pt>
                <c:pt idx="11842">
                  <c:v>41153</c:v>
                </c:pt>
                <c:pt idx="11843">
                  <c:v>41154</c:v>
                </c:pt>
                <c:pt idx="11844">
                  <c:v>41155</c:v>
                </c:pt>
                <c:pt idx="11845">
                  <c:v>41156</c:v>
                </c:pt>
                <c:pt idx="11846">
                  <c:v>41157</c:v>
                </c:pt>
                <c:pt idx="11847">
                  <c:v>41158</c:v>
                </c:pt>
                <c:pt idx="11848">
                  <c:v>41159</c:v>
                </c:pt>
                <c:pt idx="11849">
                  <c:v>41160</c:v>
                </c:pt>
                <c:pt idx="11850">
                  <c:v>41161</c:v>
                </c:pt>
                <c:pt idx="11851">
                  <c:v>41162</c:v>
                </c:pt>
                <c:pt idx="11852">
                  <c:v>41163</c:v>
                </c:pt>
                <c:pt idx="11853">
                  <c:v>41164</c:v>
                </c:pt>
                <c:pt idx="11854">
                  <c:v>41165</c:v>
                </c:pt>
                <c:pt idx="11855">
                  <c:v>41166</c:v>
                </c:pt>
                <c:pt idx="11856">
                  <c:v>41167</c:v>
                </c:pt>
                <c:pt idx="11857">
                  <c:v>41168</c:v>
                </c:pt>
                <c:pt idx="11858">
                  <c:v>41169</c:v>
                </c:pt>
                <c:pt idx="11859">
                  <c:v>41170</c:v>
                </c:pt>
                <c:pt idx="11860">
                  <c:v>41171</c:v>
                </c:pt>
                <c:pt idx="11861">
                  <c:v>41172</c:v>
                </c:pt>
                <c:pt idx="11862">
                  <c:v>41173</c:v>
                </c:pt>
                <c:pt idx="11863">
                  <c:v>41174</c:v>
                </c:pt>
                <c:pt idx="11864">
                  <c:v>41175</c:v>
                </c:pt>
                <c:pt idx="11865">
                  <c:v>41176</c:v>
                </c:pt>
                <c:pt idx="11866">
                  <c:v>41177</c:v>
                </c:pt>
                <c:pt idx="11867">
                  <c:v>41178</c:v>
                </c:pt>
                <c:pt idx="11868">
                  <c:v>41179</c:v>
                </c:pt>
                <c:pt idx="11869">
                  <c:v>41180</c:v>
                </c:pt>
                <c:pt idx="11870">
                  <c:v>41181</c:v>
                </c:pt>
                <c:pt idx="11871">
                  <c:v>41182</c:v>
                </c:pt>
                <c:pt idx="11872">
                  <c:v>41183</c:v>
                </c:pt>
                <c:pt idx="11873">
                  <c:v>41184</c:v>
                </c:pt>
                <c:pt idx="11874">
                  <c:v>41185</c:v>
                </c:pt>
                <c:pt idx="11875">
                  <c:v>41186</c:v>
                </c:pt>
                <c:pt idx="11876">
                  <c:v>41187</c:v>
                </c:pt>
                <c:pt idx="11877">
                  <c:v>41188</c:v>
                </c:pt>
                <c:pt idx="11878">
                  <c:v>41189</c:v>
                </c:pt>
                <c:pt idx="11879">
                  <c:v>41190</c:v>
                </c:pt>
                <c:pt idx="11880">
                  <c:v>41191</c:v>
                </c:pt>
                <c:pt idx="11881">
                  <c:v>41192</c:v>
                </c:pt>
                <c:pt idx="11882">
                  <c:v>41193</c:v>
                </c:pt>
                <c:pt idx="11883">
                  <c:v>41194</c:v>
                </c:pt>
                <c:pt idx="11884">
                  <c:v>41195</c:v>
                </c:pt>
                <c:pt idx="11885">
                  <c:v>41196</c:v>
                </c:pt>
                <c:pt idx="11886">
                  <c:v>41197</c:v>
                </c:pt>
                <c:pt idx="11887">
                  <c:v>41198</c:v>
                </c:pt>
                <c:pt idx="11888">
                  <c:v>41199</c:v>
                </c:pt>
                <c:pt idx="11889">
                  <c:v>41200</c:v>
                </c:pt>
                <c:pt idx="11890">
                  <c:v>41201</c:v>
                </c:pt>
                <c:pt idx="11891">
                  <c:v>41202</c:v>
                </c:pt>
                <c:pt idx="11892">
                  <c:v>41203</c:v>
                </c:pt>
                <c:pt idx="11893">
                  <c:v>41204</c:v>
                </c:pt>
                <c:pt idx="11894">
                  <c:v>41205</c:v>
                </c:pt>
                <c:pt idx="11895">
                  <c:v>41206</c:v>
                </c:pt>
                <c:pt idx="11896">
                  <c:v>41207</c:v>
                </c:pt>
                <c:pt idx="11897">
                  <c:v>41208</c:v>
                </c:pt>
                <c:pt idx="11898">
                  <c:v>41209</c:v>
                </c:pt>
                <c:pt idx="11899">
                  <c:v>41210</c:v>
                </c:pt>
                <c:pt idx="11900">
                  <c:v>41211</c:v>
                </c:pt>
                <c:pt idx="11901">
                  <c:v>41212</c:v>
                </c:pt>
                <c:pt idx="11902">
                  <c:v>41213</c:v>
                </c:pt>
                <c:pt idx="11903">
                  <c:v>41214</c:v>
                </c:pt>
                <c:pt idx="11904">
                  <c:v>41215</c:v>
                </c:pt>
                <c:pt idx="11905">
                  <c:v>41216</c:v>
                </c:pt>
                <c:pt idx="11906">
                  <c:v>41217</c:v>
                </c:pt>
                <c:pt idx="11907">
                  <c:v>41218</c:v>
                </c:pt>
                <c:pt idx="11908">
                  <c:v>41219</c:v>
                </c:pt>
                <c:pt idx="11909">
                  <c:v>41220</c:v>
                </c:pt>
                <c:pt idx="11910">
                  <c:v>41221</c:v>
                </c:pt>
                <c:pt idx="11911">
                  <c:v>41222</c:v>
                </c:pt>
                <c:pt idx="11912">
                  <c:v>41223</c:v>
                </c:pt>
                <c:pt idx="11913">
                  <c:v>41224</c:v>
                </c:pt>
                <c:pt idx="11914">
                  <c:v>41225</c:v>
                </c:pt>
                <c:pt idx="11915">
                  <c:v>41226</c:v>
                </c:pt>
                <c:pt idx="11916">
                  <c:v>41227</c:v>
                </c:pt>
                <c:pt idx="11917">
                  <c:v>41228</c:v>
                </c:pt>
                <c:pt idx="11918">
                  <c:v>41229</c:v>
                </c:pt>
                <c:pt idx="11919">
                  <c:v>41230</c:v>
                </c:pt>
                <c:pt idx="11920">
                  <c:v>41231</c:v>
                </c:pt>
                <c:pt idx="11921">
                  <c:v>41232</c:v>
                </c:pt>
                <c:pt idx="11922">
                  <c:v>41233</c:v>
                </c:pt>
                <c:pt idx="11923">
                  <c:v>41234</c:v>
                </c:pt>
                <c:pt idx="11924">
                  <c:v>41235</c:v>
                </c:pt>
                <c:pt idx="11925">
                  <c:v>41236</c:v>
                </c:pt>
                <c:pt idx="11926">
                  <c:v>41237</c:v>
                </c:pt>
                <c:pt idx="11927">
                  <c:v>41238</c:v>
                </c:pt>
                <c:pt idx="11928">
                  <c:v>41239</c:v>
                </c:pt>
                <c:pt idx="11929">
                  <c:v>41240</c:v>
                </c:pt>
                <c:pt idx="11930">
                  <c:v>41241</c:v>
                </c:pt>
                <c:pt idx="11931">
                  <c:v>41242</c:v>
                </c:pt>
                <c:pt idx="11932">
                  <c:v>41243</c:v>
                </c:pt>
                <c:pt idx="11933">
                  <c:v>41244</c:v>
                </c:pt>
                <c:pt idx="11934">
                  <c:v>41245</c:v>
                </c:pt>
                <c:pt idx="11935">
                  <c:v>41246</c:v>
                </c:pt>
                <c:pt idx="11936">
                  <c:v>41247</c:v>
                </c:pt>
                <c:pt idx="11937">
                  <c:v>41248</c:v>
                </c:pt>
                <c:pt idx="11938">
                  <c:v>41249</c:v>
                </c:pt>
                <c:pt idx="11939">
                  <c:v>41250</c:v>
                </c:pt>
                <c:pt idx="11940">
                  <c:v>41251</c:v>
                </c:pt>
                <c:pt idx="11941">
                  <c:v>41252</c:v>
                </c:pt>
                <c:pt idx="11942">
                  <c:v>41253</c:v>
                </c:pt>
                <c:pt idx="11943">
                  <c:v>41254</c:v>
                </c:pt>
                <c:pt idx="11944">
                  <c:v>41255</c:v>
                </c:pt>
                <c:pt idx="11945">
                  <c:v>41256</c:v>
                </c:pt>
                <c:pt idx="11946">
                  <c:v>41257</c:v>
                </c:pt>
                <c:pt idx="11947">
                  <c:v>41258</c:v>
                </c:pt>
                <c:pt idx="11948">
                  <c:v>41259</c:v>
                </c:pt>
                <c:pt idx="11949">
                  <c:v>41260</c:v>
                </c:pt>
                <c:pt idx="11950">
                  <c:v>41261</c:v>
                </c:pt>
                <c:pt idx="11951">
                  <c:v>41262</c:v>
                </c:pt>
                <c:pt idx="11952">
                  <c:v>41263</c:v>
                </c:pt>
                <c:pt idx="11953">
                  <c:v>41264</c:v>
                </c:pt>
                <c:pt idx="11954">
                  <c:v>41265</c:v>
                </c:pt>
                <c:pt idx="11955">
                  <c:v>41266</c:v>
                </c:pt>
                <c:pt idx="11956">
                  <c:v>41267</c:v>
                </c:pt>
                <c:pt idx="11957">
                  <c:v>41268</c:v>
                </c:pt>
                <c:pt idx="11958">
                  <c:v>41269</c:v>
                </c:pt>
                <c:pt idx="11959">
                  <c:v>41270</c:v>
                </c:pt>
                <c:pt idx="11960">
                  <c:v>41271</c:v>
                </c:pt>
                <c:pt idx="11961">
                  <c:v>41272</c:v>
                </c:pt>
                <c:pt idx="11962">
                  <c:v>41273</c:v>
                </c:pt>
                <c:pt idx="11963">
                  <c:v>41274</c:v>
                </c:pt>
                <c:pt idx="11964">
                  <c:v>41275</c:v>
                </c:pt>
                <c:pt idx="11965">
                  <c:v>41276</c:v>
                </c:pt>
                <c:pt idx="11966">
                  <c:v>41277</c:v>
                </c:pt>
                <c:pt idx="11967">
                  <c:v>41278</c:v>
                </c:pt>
                <c:pt idx="11968">
                  <c:v>41279</c:v>
                </c:pt>
                <c:pt idx="11969">
                  <c:v>41280</c:v>
                </c:pt>
                <c:pt idx="11970">
                  <c:v>41281</c:v>
                </c:pt>
                <c:pt idx="11971">
                  <c:v>41282</c:v>
                </c:pt>
                <c:pt idx="11972">
                  <c:v>41283</c:v>
                </c:pt>
                <c:pt idx="11973">
                  <c:v>41284</c:v>
                </c:pt>
                <c:pt idx="11974">
                  <c:v>41285</c:v>
                </c:pt>
                <c:pt idx="11975">
                  <c:v>41286</c:v>
                </c:pt>
                <c:pt idx="11976">
                  <c:v>41287</c:v>
                </c:pt>
                <c:pt idx="11977">
                  <c:v>41288</c:v>
                </c:pt>
                <c:pt idx="11978">
                  <c:v>41289</c:v>
                </c:pt>
                <c:pt idx="11979">
                  <c:v>41290</c:v>
                </c:pt>
                <c:pt idx="11980">
                  <c:v>41291</c:v>
                </c:pt>
                <c:pt idx="11981">
                  <c:v>41292</c:v>
                </c:pt>
                <c:pt idx="11982">
                  <c:v>41293</c:v>
                </c:pt>
                <c:pt idx="11983">
                  <c:v>41294</c:v>
                </c:pt>
                <c:pt idx="11984">
                  <c:v>41295</c:v>
                </c:pt>
                <c:pt idx="11985">
                  <c:v>41296</c:v>
                </c:pt>
                <c:pt idx="11986">
                  <c:v>41297</c:v>
                </c:pt>
                <c:pt idx="11987">
                  <c:v>41298</c:v>
                </c:pt>
                <c:pt idx="11988">
                  <c:v>41299</c:v>
                </c:pt>
                <c:pt idx="11989">
                  <c:v>41300</c:v>
                </c:pt>
                <c:pt idx="11990">
                  <c:v>41301</c:v>
                </c:pt>
                <c:pt idx="11991">
                  <c:v>41302</c:v>
                </c:pt>
                <c:pt idx="11992">
                  <c:v>41303</c:v>
                </c:pt>
                <c:pt idx="11993">
                  <c:v>41304</c:v>
                </c:pt>
                <c:pt idx="11994">
                  <c:v>41305</c:v>
                </c:pt>
                <c:pt idx="11995">
                  <c:v>41306</c:v>
                </c:pt>
                <c:pt idx="11996">
                  <c:v>41307</c:v>
                </c:pt>
                <c:pt idx="11997">
                  <c:v>41308</c:v>
                </c:pt>
                <c:pt idx="11998">
                  <c:v>41309</c:v>
                </c:pt>
                <c:pt idx="11999">
                  <c:v>41310</c:v>
                </c:pt>
                <c:pt idx="12000">
                  <c:v>41311</c:v>
                </c:pt>
                <c:pt idx="12001">
                  <c:v>41312</c:v>
                </c:pt>
                <c:pt idx="12002">
                  <c:v>41313</c:v>
                </c:pt>
                <c:pt idx="12003">
                  <c:v>41314</c:v>
                </c:pt>
                <c:pt idx="12004">
                  <c:v>41315</c:v>
                </c:pt>
                <c:pt idx="12005">
                  <c:v>41316</c:v>
                </c:pt>
                <c:pt idx="12006">
                  <c:v>41317</c:v>
                </c:pt>
                <c:pt idx="12007">
                  <c:v>41318</c:v>
                </c:pt>
                <c:pt idx="12008">
                  <c:v>41319</c:v>
                </c:pt>
                <c:pt idx="12009">
                  <c:v>41320</c:v>
                </c:pt>
                <c:pt idx="12010">
                  <c:v>41321</c:v>
                </c:pt>
                <c:pt idx="12011">
                  <c:v>41322</c:v>
                </c:pt>
                <c:pt idx="12012">
                  <c:v>41323</c:v>
                </c:pt>
                <c:pt idx="12013">
                  <c:v>41324</c:v>
                </c:pt>
                <c:pt idx="12014">
                  <c:v>41325</c:v>
                </c:pt>
                <c:pt idx="12015">
                  <c:v>41326</c:v>
                </c:pt>
                <c:pt idx="12016">
                  <c:v>41327</c:v>
                </c:pt>
                <c:pt idx="12017">
                  <c:v>41328</c:v>
                </c:pt>
                <c:pt idx="12018">
                  <c:v>41329</c:v>
                </c:pt>
                <c:pt idx="12019">
                  <c:v>41330</c:v>
                </c:pt>
                <c:pt idx="12020">
                  <c:v>41331</c:v>
                </c:pt>
                <c:pt idx="12021">
                  <c:v>41332</c:v>
                </c:pt>
                <c:pt idx="12022">
                  <c:v>41333</c:v>
                </c:pt>
                <c:pt idx="12023">
                  <c:v>41334</c:v>
                </c:pt>
                <c:pt idx="12024">
                  <c:v>41335</c:v>
                </c:pt>
                <c:pt idx="12025">
                  <c:v>41336</c:v>
                </c:pt>
                <c:pt idx="12026">
                  <c:v>41337</c:v>
                </c:pt>
                <c:pt idx="12027">
                  <c:v>41338</c:v>
                </c:pt>
                <c:pt idx="12028">
                  <c:v>41339</c:v>
                </c:pt>
                <c:pt idx="12029">
                  <c:v>41340</c:v>
                </c:pt>
                <c:pt idx="12030">
                  <c:v>41341</c:v>
                </c:pt>
                <c:pt idx="12031">
                  <c:v>41342</c:v>
                </c:pt>
                <c:pt idx="12032">
                  <c:v>41343</c:v>
                </c:pt>
                <c:pt idx="12033">
                  <c:v>41344</c:v>
                </c:pt>
                <c:pt idx="12034">
                  <c:v>41345</c:v>
                </c:pt>
                <c:pt idx="12035">
                  <c:v>41346</c:v>
                </c:pt>
                <c:pt idx="12036">
                  <c:v>41347</c:v>
                </c:pt>
                <c:pt idx="12037">
                  <c:v>41348</c:v>
                </c:pt>
                <c:pt idx="12038">
                  <c:v>41349</c:v>
                </c:pt>
                <c:pt idx="12039">
                  <c:v>41350</c:v>
                </c:pt>
                <c:pt idx="12040">
                  <c:v>41351</c:v>
                </c:pt>
                <c:pt idx="12041">
                  <c:v>41352</c:v>
                </c:pt>
                <c:pt idx="12042">
                  <c:v>41353</c:v>
                </c:pt>
                <c:pt idx="12043">
                  <c:v>41354</c:v>
                </c:pt>
                <c:pt idx="12044">
                  <c:v>41355</c:v>
                </c:pt>
                <c:pt idx="12045">
                  <c:v>41356</c:v>
                </c:pt>
                <c:pt idx="12046">
                  <c:v>41357</c:v>
                </c:pt>
                <c:pt idx="12047">
                  <c:v>41358</c:v>
                </c:pt>
                <c:pt idx="12048">
                  <c:v>41359</c:v>
                </c:pt>
                <c:pt idx="12049">
                  <c:v>41360</c:v>
                </c:pt>
                <c:pt idx="12050">
                  <c:v>41361</c:v>
                </c:pt>
                <c:pt idx="12051">
                  <c:v>41362</c:v>
                </c:pt>
                <c:pt idx="12052">
                  <c:v>41363</c:v>
                </c:pt>
                <c:pt idx="12053">
                  <c:v>41364</c:v>
                </c:pt>
                <c:pt idx="12054">
                  <c:v>41365</c:v>
                </c:pt>
                <c:pt idx="12055">
                  <c:v>41366</c:v>
                </c:pt>
                <c:pt idx="12056">
                  <c:v>41367</c:v>
                </c:pt>
                <c:pt idx="12057">
                  <c:v>41368</c:v>
                </c:pt>
                <c:pt idx="12058">
                  <c:v>41369</c:v>
                </c:pt>
                <c:pt idx="12059">
                  <c:v>41370</c:v>
                </c:pt>
                <c:pt idx="12060">
                  <c:v>41371</c:v>
                </c:pt>
                <c:pt idx="12061">
                  <c:v>41372</c:v>
                </c:pt>
                <c:pt idx="12062">
                  <c:v>41373</c:v>
                </c:pt>
                <c:pt idx="12063">
                  <c:v>41374</c:v>
                </c:pt>
                <c:pt idx="12064">
                  <c:v>41375</c:v>
                </c:pt>
                <c:pt idx="12065">
                  <c:v>41376</c:v>
                </c:pt>
                <c:pt idx="12066">
                  <c:v>41377</c:v>
                </c:pt>
                <c:pt idx="12067">
                  <c:v>41378</c:v>
                </c:pt>
                <c:pt idx="12068">
                  <c:v>41379</c:v>
                </c:pt>
                <c:pt idx="12069">
                  <c:v>41380</c:v>
                </c:pt>
                <c:pt idx="12070">
                  <c:v>41381</c:v>
                </c:pt>
                <c:pt idx="12071">
                  <c:v>41382</c:v>
                </c:pt>
                <c:pt idx="12072">
                  <c:v>41383</c:v>
                </c:pt>
                <c:pt idx="12073">
                  <c:v>41384</c:v>
                </c:pt>
                <c:pt idx="12074">
                  <c:v>41385</c:v>
                </c:pt>
                <c:pt idx="12075">
                  <c:v>41386</c:v>
                </c:pt>
                <c:pt idx="12076">
                  <c:v>41387</c:v>
                </c:pt>
                <c:pt idx="12077">
                  <c:v>41388</c:v>
                </c:pt>
                <c:pt idx="12078">
                  <c:v>41389</c:v>
                </c:pt>
                <c:pt idx="12079">
                  <c:v>41390</c:v>
                </c:pt>
                <c:pt idx="12080">
                  <c:v>41391</c:v>
                </c:pt>
                <c:pt idx="12081">
                  <c:v>41392</c:v>
                </c:pt>
                <c:pt idx="12082">
                  <c:v>41393</c:v>
                </c:pt>
                <c:pt idx="12083">
                  <c:v>41394</c:v>
                </c:pt>
                <c:pt idx="12084">
                  <c:v>41395</c:v>
                </c:pt>
                <c:pt idx="12085">
                  <c:v>41396</c:v>
                </c:pt>
                <c:pt idx="12086">
                  <c:v>41397</c:v>
                </c:pt>
                <c:pt idx="12087">
                  <c:v>41398</c:v>
                </c:pt>
                <c:pt idx="12088">
                  <c:v>41399</c:v>
                </c:pt>
                <c:pt idx="12089">
                  <c:v>41400</c:v>
                </c:pt>
                <c:pt idx="12090">
                  <c:v>41401</c:v>
                </c:pt>
                <c:pt idx="12091">
                  <c:v>41402</c:v>
                </c:pt>
                <c:pt idx="12092">
                  <c:v>41403</c:v>
                </c:pt>
                <c:pt idx="12093">
                  <c:v>41404</c:v>
                </c:pt>
                <c:pt idx="12094">
                  <c:v>41405</c:v>
                </c:pt>
                <c:pt idx="12095">
                  <c:v>41406</c:v>
                </c:pt>
                <c:pt idx="12096">
                  <c:v>41407</c:v>
                </c:pt>
                <c:pt idx="12097">
                  <c:v>41408</c:v>
                </c:pt>
                <c:pt idx="12098">
                  <c:v>41409</c:v>
                </c:pt>
                <c:pt idx="12099">
                  <c:v>41410</c:v>
                </c:pt>
                <c:pt idx="12100">
                  <c:v>41411</c:v>
                </c:pt>
                <c:pt idx="12101">
                  <c:v>41412</c:v>
                </c:pt>
                <c:pt idx="12102">
                  <c:v>41413</c:v>
                </c:pt>
                <c:pt idx="12103">
                  <c:v>41414</c:v>
                </c:pt>
                <c:pt idx="12104">
                  <c:v>41415</c:v>
                </c:pt>
                <c:pt idx="12105">
                  <c:v>41416</c:v>
                </c:pt>
                <c:pt idx="12106">
                  <c:v>41417</c:v>
                </c:pt>
                <c:pt idx="12107">
                  <c:v>41418</c:v>
                </c:pt>
                <c:pt idx="12108">
                  <c:v>41419</c:v>
                </c:pt>
                <c:pt idx="12109">
                  <c:v>41420</c:v>
                </c:pt>
                <c:pt idx="12110">
                  <c:v>41421</c:v>
                </c:pt>
                <c:pt idx="12111">
                  <c:v>41422</c:v>
                </c:pt>
                <c:pt idx="12112">
                  <c:v>41423</c:v>
                </c:pt>
                <c:pt idx="12113">
                  <c:v>41424</c:v>
                </c:pt>
                <c:pt idx="12114">
                  <c:v>41425</c:v>
                </c:pt>
                <c:pt idx="12115">
                  <c:v>41426</c:v>
                </c:pt>
                <c:pt idx="12116">
                  <c:v>41427</c:v>
                </c:pt>
                <c:pt idx="12117">
                  <c:v>41428</c:v>
                </c:pt>
                <c:pt idx="12118">
                  <c:v>41429</c:v>
                </c:pt>
                <c:pt idx="12119">
                  <c:v>41430</c:v>
                </c:pt>
                <c:pt idx="12120">
                  <c:v>41431</c:v>
                </c:pt>
                <c:pt idx="12121">
                  <c:v>41432</c:v>
                </c:pt>
                <c:pt idx="12122">
                  <c:v>41433</c:v>
                </c:pt>
                <c:pt idx="12123">
                  <c:v>41434</c:v>
                </c:pt>
                <c:pt idx="12124">
                  <c:v>41435</c:v>
                </c:pt>
                <c:pt idx="12125">
                  <c:v>41436</c:v>
                </c:pt>
                <c:pt idx="12126">
                  <c:v>41437</c:v>
                </c:pt>
                <c:pt idx="12127">
                  <c:v>41438</c:v>
                </c:pt>
                <c:pt idx="12128">
                  <c:v>41439</c:v>
                </c:pt>
                <c:pt idx="12129">
                  <c:v>41440</c:v>
                </c:pt>
                <c:pt idx="12130">
                  <c:v>41441</c:v>
                </c:pt>
                <c:pt idx="12131">
                  <c:v>41442</c:v>
                </c:pt>
                <c:pt idx="12132">
                  <c:v>41443</c:v>
                </c:pt>
                <c:pt idx="12133">
                  <c:v>41444</c:v>
                </c:pt>
                <c:pt idx="12134">
                  <c:v>41445</c:v>
                </c:pt>
                <c:pt idx="12135">
                  <c:v>41446</c:v>
                </c:pt>
                <c:pt idx="12136">
                  <c:v>41447</c:v>
                </c:pt>
                <c:pt idx="12137">
                  <c:v>41448</c:v>
                </c:pt>
                <c:pt idx="12138">
                  <c:v>41449</c:v>
                </c:pt>
                <c:pt idx="12139">
                  <c:v>41450</c:v>
                </c:pt>
                <c:pt idx="12140">
                  <c:v>41451</c:v>
                </c:pt>
                <c:pt idx="12141">
                  <c:v>41452</c:v>
                </c:pt>
                <c:pt idx="12142">
                  <c:v>41453</c:v>
                </c:pt>
                <c:pt idx="12143">
                  <c:v>41454</c:v>
                </c:pt>
                <c:pt idx="12144">
                  <c:v>41455</c:v>
                </c:pt>
                <c:pt idx="12145">
                  <c:v>41456</c:v>
                </c:pt>
                <c:pt idx="12146">
                  <c:v>41457</c:v>
                </c:pt>
                <c:pt idx="12147">
                  <c:v>41458</c:v>
                </c:pt>
                <c:pt idx="12148">
                  <c:v>41459</c:v>
                </c:pt>
                <c:pt idx="12149">
                  <c:v>41460</c:v>
                </c:pt>
                <c:pt idx="12150">
                  <c:v>41461</c:v>
                </c:pt>
                <c:pt idx="12151">
                  <c:v>41462</c:v>
                </c:pt>
                <c:pt idx="12152">
                  <c:v>41463</c:v>
                </c:pt>
                <c:pt idx="12153">
                  <c:v>41464</c:v>
                </c:pt>
                <c:pt idx="12154">
                  <c:v>41465</c:v>
                </c:pt>
                <c:pt idx="12155">
                  <c:v>41466</c:v>
                </c:pt>
                <c:pt idx="12156">
                  <c:v>41467</c:v>
                </c:pt>
                <c:pt idx="12157">
                  <c:v>41468</c:v>
                </c:pt>
                <c:pt idx="12158">
                  <c:v>41469</c:v>
                </c:pt>
                <c:pt idx="12159">
                  <c:v>41470</c:v>
                </c:pt>
                <c:pt idx="12160">
                  <c:v>41471</c:v>
                </c:pt>
                <c:pt idx="12161">
                  <c:v>41472</c:v>
                </c:pt>
                <c:pt idx="12162">
                  <c:v>41473</c:v>
                </c:pt>
                <c:pt idx="12163">
                  <c:v>41474</c:v>
                </c:pt>
                <c:pt idx="12164">
                  <c:v>41475</c:v>
                </c:pt>
                <c:pt idx="12165">
                  <c:v>41476</c:v>
                </c:pt>
                <c:pt idx="12166">
                  <c:v>41477</c:v>
                </c:pt>
                <c:pt idx="12167">
                  <c:v>41478</c:v>
                </c:pt>
                <c:pt idx="12168">
                  <c:v>41479</c:v>
                </c:pt>
                <c:pt idx="12169">
                  <c:v>41480</c:v>
                </c:pt>
                <c:pt idx="12170">
                  <c:v>41481</c:v>
                </c:pt>
                <c:pt idx="12171">
                  <c:v>41482</c:v>
                </c:pt>
                <c:pt idx="12172">
                  <c:v>41483</c:v>
                </c:pt>
                <c:pt idx="12173">
                  <c:v>41484</c:v>
                </c:pt>
                <c:pt idx="12174">
                  <c:v>41485</c:v>
                </c:pt>
                <c:pt idx="12175">
                  <c:v>41486</c:v>
                </c:pt>
                <c:pt idx="12176">
                  <c:v>41487</c:v>
                </c:pt>
                <c:pt idx="12177">
                  <c:v>41488</c:v>
                </c:pt>
                <c:pt idx="12178">
                  <c:v>41489</c:v>
                </c:pt>
                <c:pt idx="12179">
                  <c:v>41490</c:v>
                </c:pt>
                <c:pt idx="12180">
                  <c:v>41491</c:v>
                </c:pt>
                <c:pt idx="12181">
                  <c:v>41492</c:v>
                </c:pt>
                <c:pt idx="12182">
                  <c:v>41493</c:v>
                </c:pt>
                <c:pt idx="12183">
                  <c:v>41494</c:v>
                </c:pt>
                <c:pt idx="12184">
                  <c:v>41495</c:v>
                </c:pt>
                <c:pt idx="12185">
                  <c:v>41496</c:v>
                </c:pt>
                <c:pt idx="12186">
                  <c:v>41497</c:v>
                </c:pt>
                <c:pt idx="12187">
                  <c:v>41498</c:v>
                </c:pt>
                <c:pt idx="12188">
                  <c:v>41499</c:v>
                </c:pt>
                <c:pt idx="12189">
                  <c:v>41500</c:v>
                </c:pt>
                <c:pt idx="12190">
                  <c:v>41501</c:v>
                </c:pt>
                <c:pt idx="12191">
                  <c:v>41502</c:v>
                </c:pt>
                <c:pt idx="12192">
                  <c:v>41503</c:v>
                </c:pt>
                <c:pt idx="12193">
                  <c:v>41504</c:v>
                </c:pt>
                <c:pt idx="12194">
                  <c:v>41505</c:v>
                </c:pt>
                <c:pt idx="12195">
                  <c:v>41506</c:v>
                </c:pt>
                <c:pt idx="12196">
                  <c:v>41507</c:v>
                </c:pt>
                <c:pt idx="12197">
                  <c:v>41508</c:v>
                </c:pt>
                <c:pt idx="12198">
                  <c:v>41509</c:v>
                </c:pt>
                <c:pt idx="12199">
                  <c:v>41510</c:v>
                </c:pt>
                <c:pt idx="12200">
                  <c:v>41511</c:v>
                </c:pt>
                <c:pt idx="12201">
                  <c:v>41512</c:v>
                </c:pt>
                <c:pt idx="12202">
                  <c:v>41513</c:v>
                </c:pt>
                <c:pt idx="12203">
                  <c:v>41514</c:v>
                </c:pt>
                <c:pt idx="12204">
                  <c:v>41515</c:v>
                </c:pt>
                <c:pt idx="12205">
                  <c:v>41516</c:v>
                </c:pt>
                <c:pt idx="12206">
                  <c:v>41517</c:v>
                </c:pt>
                <c:pt idx="12207">
                  <c:v>41518</c:v>
                </c:pt>
                <c:pt idx="12208">
                  <c:v>41519</c:v>
                </c:pt>
                <c:pt idx="12209">
                  <c:v>41520</c:v>
                </c:pt>
                <c:pt idx="12210">
                  <c:v>41521</c:v>
                </c:pt>
                <c:pt idx="12211">
                  <c:v>41522</c:v>
                </c:pt>
                <c:pt idx="12212">
                  <c:v>41523</c:v>
                </c:pt>
                <c:pt idx="12213">
                  <c:v>41524</c:v>
                </c:pt>
                <c:pt idx="12214">
                  <c:v>41525</c:v>
                </c:pt>
                <c:pt idx="12215">
                  <c:v>41526</c:v>
                </c:pt>
                <c:pt idx="12216">
                  <c:v>41527</c:v>
                </c:pt>
                <c:pt idx="12217">
                  <c:v>41528</c:v>
                </c:pt>
                <c:pt idx="12218">
                  <c:v>41529</c:v>
                </c:pt>
                <c:pt idx="12219">
                  <c:v>41530</c:v>
                </c:pt>
                <c:pt idx="12220">
                  <c:v>41531</c:v>
                </c:pt>
                <c:pt idx="12221">
                  <c:v>41532</c:v>
                </c:pt>
                <c:pt idx="12222">
                  <c:v>41533</c:v>
                </c:pt>
                <c:pt idx="12223">
                  <c:v>41534</c:v>
                </c:pt>
                <c:pt idx="12224">
                  <c:v>41535</c:v>
                </c:pt>
                <c:pt idx="12225">
                  <c:v>41536</c:v>
                </c:pt>
                <c:pt idx="12226">
                  <c:v>41537</c:v>
                </c:pt>
                <c:pt idx="12227">
                  <c:v>41538</c:v>
                </c:pt>
                <c:pt idx="12228">
                  <c:v>41539</c:v>
                </c:pt>
                <c:pt idx="12229">
                  <c:v>41540</c:v>
                </c:pt>
                <c:pt idx="12230">
                  <c:v>41541</c:v>
                </c:pt>
                <c:pt idx="12231">
                  <c:v>41542</c:v>
                </c:pt>
                <c:pt idx="12232">
                  <c:v>41543</c:v>
                </c:pt>
                <c:pt idx="12233">
                  <c:v>41544</c:v>
                </c:pt>
                <c:pt idx="12234">
                  <c:v>41545</c:v>
                </c:pt>
                <c:pt idx="12235">
                  <c:v>41546</c:v>
                </c:pt>
                <c:pt idx="12236">
                  <c:v>41547</c:v>
                </c:pt>
                <c:pt idx="12237">
                  <c:v>41548</c:v>
                </c:pt>
                <c:pt idx="12238">
                  <c:v>41549</c:v>
                </c:pt>
                <c:pt idx="12239">
                  <c:v>41550</c:v>
                </c:pt>
                <c:pt idx="12240">
                  <c:v>41551</c:v>
                </c:pt>
                <c:pt idx="12241">
                  <c:v>41552</c:v>
                </c:pt>
                <c:pt idx="12242">
                  <c:v>41553</c:v>
                </c:pt>
                <c:pt idx="12243">
                  <c:v>41554</c:v>
                </c:pt>
                <c:pt idx="12244">
                  <c:v>41555</c:v>
                </c:pt>
                <c:pt idx="12245">
                  <c:v>41556</c:v>
                </c:pt>
                <c:pt idx="12246">
                  <c:v>41557</c:v>
                </c:pt>
                <c:pt idx="12247">
                  <c:v>41558</c:v>
                </c:pt>
                <c:pt idx="12248">
                  <c:v>41559</c:v>
                </c:pt>
                <c:pt idx="12249">
                  <c:v>41560</c:v>
                </c:pt>
                <c:pt idx="12250">
                  <c:v>41561</c:v>
                </c:pt>
                <c:pt idx="12251">
                  <c:v>41562</c:v>
                </c:pt>
                <c:pt idx="12252">
                  <c:v>41563</c:v>
                </c:pt>
                <c:pt idx="12253">
                  <c:v>41564</c:v>
                </c:pt>
                <c:pt idx="12254">
                  <c:v>41565</c:v>
                </c:pt>
                <c:pt idx="12255">
                  <c:v>41566</c:v>
                </c:pt>
                <c:pt idx="12256">
                  <c:v>41567</c:v>
                </c:pt>
                <c:pt idx="12257">
                  <c:v>41568</c:v>
                </c:pt>
                <c:pt idx="12258">
                  <c:v>41569</c:v>
                </c:pt>
                <c:pt idx="12259">
                  <c:v>41570</c:v>
                </c:pt>
                <c:pt idx="12260">
                  <c:v>41571</c:v>
                </c:pt>
                <c:pt idx="12261">
                  <c:v>41572</c:v>
                </c:pt>
                <c:pt idx="12262">
                  <c:v>41573</c:v>
                </c:pt>
                <c:pt idx="12263">
                  <c:v>41574</c:v>
                </c:pt>
                <c:pt idx="12264">
                  <c:v>41575</c:v>
                </c:pt>
                <c:pt idx="12265">
                  <c:v>41576</c:v>
                </c:pt>
                <c:pt idx="12266">
                  <c:v>41577</c:v>
                </c:pt>
                <c:pt idx="12267">
                  <c:v>41578</c:v>
                </c:pt>
                <c:pt idx="12268">
                  <c:v>41579</c:v>
                </c:pt>
                <c:pt idx="12269">
                  <c:v>41580</c:v>
                </c:pt>
                <c:pt idx="12270">
                  <c:v>41581</c:v>
                </c:pt>
                <c:pt idx="12271">
                  <c:v>41582</c:v>
                </c:pt>
                <c:pt idx="12272">
                  <c:v>41583</c:v>
                </c:pt>
                <c:pt idx="12273">
                  <c:v>41584</c:v>
                </c:pt>
                <c:pt idx="12274">
                  <c:v>41585</c:v>
                </c:pt>
                <c:pt idx="12275">
                  <c:v>41586</c:v>
                </c:pt>
                <c:pt idx="12276">
                  <c:v>41587</c:v>
                </c:pt>
                <c:pt idx="12277">
                  <c:v>41588</c:v>
                </c:pt>
                <c:pt idx="12278">
                  <c:v>41589</c:v>
                </c:pt>
                <c:pt idx="12279">
                  <c:v>41590</c:v>
                </c:pt>
                <c:pt idx="12280">
                  <c:v>41591</c:v>
                </c:pt>
                <c:pt idx="12281">
                  <c:v>41592</c:v>
                </c:pt>
                <c:pt idx="12282">
                  <c:v>41593</c:v>
                </c:pt>
                <c:pt idx="12283">
                  <c:v>41594</c:v>
                </c:pt>
                <c:pt idx="12284">
                  <c:v>41595</c:v>
                </c:pt>
                <c:pt idx="12285">
                  <c:v>41596</c:v>
                </c:pt>
                <c:pt idx="12286">
                  <c:v>41597</c:v>
                </c:pt>
                <c:pt idx="12287">
                  <c:v>41598</c:v>
                </c:pt>
                <c:pt idx="12288">
                  <c:v>41599</c:v>
                </c:pt>
                <c:pt idx="12289">
                  <c:v>41600</c:v>
                </c:pt>
                <c:pt idx="12290">
                  <c:v>41601</c:v>
                </c:pt>
                <c:pt idx="12291">
                  <c:v>41602</c:v>
                </c:pt>
                <c:pt idx="12292">
                  <c:v>41603</c:v>
                </c:pt>
                <c:pt idx="12293">
                  <c:v>41604</c:v>
                </c:pt>
                <c:pt idx="12294">
                  <c:v>41605</c:v>
                </c:pt>
                <c:pt idx="12295">
                  <c:v>41606</c:v>
                </c:pt>
                <c:pt idx="12296">
                  <c:v>41607</c:v>
                </c:pt>
                <c:pt idx="12297">
                  <c:v>41608</c:v>
                </c:pt>
                <c:pt idx="12298">
                  <c:v>41609</c:v>
                </c:pt>
                <c:pt idx="12299">
                  <c:v>41610</c:v>
                </c:pt>
                <c:pt idx="12300">
                  <c:v>41611</c:v>
                </c:pt>
                <c:pt idx="12301">
                  <c:v>41612</c:v>
                </c:pt>
                <c:pt idx="12302">
                  <c:v>41613</c:v>
                </c:pt>
                <c:pt idx="12303">
                  <c:v>41614</c:v>
                </c:pt>
                <c:pt idx="12304">
                  <c:v>41615</c:v>
                </c:pt>
                <c:pt idx="12305">
                  <c:v>41616</c:v>
                </c:pt>
                <c:pt idx="12306">
                  <c:v>41617</c:v>
                </c:pt>
                <c:pt idx="12307">
                  <c:v>41618</c:v>
                </c:pt>
                <c:pt idx="12308">
                  <c:v>41619</c:v>
                </c:pt>
                <c:pt idx="12309">
                  <c:v>41620</c:v>
                </c:pt>
                <c:pt idx="12310">
                  <c:v>41621</c:v>
                </c:pt>
                <c:pt idx="12311">
                  <c:v>41622</c:v>
                </c:pt>
                <c:pt idx="12312">
                  <c:v>41623</c:v>
                </c:pt>
                <c:pt idx="12313">
                  <c:v>41624</c:v>
                </c:pt>
                <c:pt idx="12314">
                  <c:v>41625</c:v>
                </c:pt>
                <c:pt idx="12315">
                  <c:v>41626</c:v>
                </c:pt>
                <c:pt idx="12316">
                  <c:v>41627</c:v>
                </c:pt>
                <c:pt idx="12317">
                  <c:v>41628</c:v>
                </c:pt>
                <c:pt idx="12318">
                  <c:v>41629</c:v>
                </c:pt>
                <c:pt idx="12319">
                  <c:v>41630</c:v>
                </c:pt>
                <c:pt idx="12320">
                  <c:v>41631</c:v>
                </c:pt>
                <c:pt idx="12321">
                  <c:v>41632</c:v>
                </c:pt>
                <c:pt idx="12322">
                  <c:v>41633</c:v>
                </c:pt>
                <c:pt idx="12323">
                  <c:v>41634</c:v>
                </c:pt>
                <c:pt idx="12324">
                  <c:v>41635</c:v>
                </c:pt>
                <c:pt idx="12325">
                  <c:v>41636</c:v>
                </c:pt>
                <c:pt idx="12326">
                  <c:v>41637</c:v>
                </c:pt>
                <c:pt idx="12327">
                  <c:v>41638</c:v>
                </c:pt>
                <c:pt idx="12328">
                  <c:v>41639</c:v>
                </c:pt>
                <c:pt idx="12329">
                  <c:v>41640</c:v>
                </c:pt>
                <c:pt idx="12330">
                  <c:v>41641</c:v>
                </c:pt>
                <c:pt idx="12331">
                  <c:v>41642</c:v>
                </c:pt>
                <c:pt idx="12332">
                  <c:v>41643</c:v>
                </c:pt>
                <c:pt idx="12333">
                  <c:v>41644</c:v>
                </c:pt>
                <c:pt idx="12334">
                  <c:v>41645</c:v>
                </c:pt>
                <c:pt idx="12335">
                  <c:v>41646</c:v>
                </c:pt>
                <c:pt idx="12336">
                  <c:v>41647</c:v>
                </c:pt>
                <c:pt idx="12337">
                  <c:v>41648</c:v>
                </c:pt>
                <c:pt idx="12338">
                  <c:v>41649</c:v>
                </c:pt>
                <c:pt idx="12339">
                  <c:v>41650</c:v>
                </c:pt>
                <c:pt idx="12340">
                  <c:v>41651</c:v>
                </c:pt>
                <c:pt idx="12341">
                  <c:v>41652</c:v>
                </c:pt>
                <c:pt idx="12342">
                  <c:v>41653</c:v>
                </c:pt>
                <c:pt idx="12343">
                  <c:v>41654</c:v>
                </c:pt>
                <c:pt idx="12344">
                  <c:v>41655</c:v>
                </c:pt>
                <c:pt idx="12345">
                  <c:v>41656</c:v>
                </c:pt>
                <c:pt idx="12346">
                  <c:v>41657</c:v>
                </c:pt>
                <c:pt idx="12347">
                  <c:v>41658</c:v>
                </c:pt>
                <c:pt idx="12348">
                  <c:v>41659</c:v>
                </c:pt>
                <c:pt idx="12349">
                  <c:v>41660</c:v>
                </c:pt>
                <c:pt idx="12350">
                  <c:v>41661</c:v>
                </c:pt>
                <c:pt idx="12351">
                  <c:v>41662</c:v>
                </c:pt>
                <c:pt idx="12352">
                  <c:v>41663</c:v>
                </c:pt>
                <c:pt idx="12353">
                  <c:v>41664</c:v>
                </c:pt>
                <c:pt idx="12354">
                  <c:v>41665</c:v>
                </c:pt>
                <c:pt idx="12355">
                  <c:v>41666</c:v>
                </c:pt>
                <c:pt idx="12356">
                  <c:v>41667</c:v>
                </c:pt>
                <c:pt idx="12357">
                  <c:v>41668</c:v>
                </c:pt>
                <c:pt idx="12358">
                  <c:v>41669</c:v>
                </c:pt>
                <c:pt idx="12359">
                  <c:v>41670</c:v>
                </c:pt>
                <c:pt idx="12360">
                  <c:v>41671</c:v>
                </c:pt>
                <c:pt idx="12361">
                  <c:v>41672</c:v>
                </c:pt>
                <c:pt idx="12362">
                  <c:v>41673</c:v>
                </c:pt>
                <c:pt idx="12363">
                  <c:v>41674</c:v>
                </c:pt>
                <c:pt idx="12364">
                  <c:v>41675</c:v>
                </c:pt>
                <c:pt idx="12365">
                  <c:v>41676</c:v>
                </c:pt>
                <c:pt idx="12366">
                  <c:v>41677</c:v>
                </c:pt>
                <c:pt idx="12367">
                  <c:v>41678</c:v>
                </c:pt>
                <c:pt idx="12368">
                  <c:v>41679</c:v>
                </c:pt>
                <c:pt idx="12369">
                  <c:v>41680</c:v>
                </c:pt>
                <c:pt idx="12370">
                  <c:v>41681</c:v>
                </c:pt>
                <c:pt idx="12371">
                  <c:v>41682</c:v>
                </c:pt>
                <c:pt idx="12372">
                  <c:v>41683</c:v>
                </c:pt>
                <c:pt idx="12373">
                  <c:v>41684</c:v>
                </c:pt>
                <c:pt idx="12374">
                  <c:v>41685</c:v>
                </c:pt>
                <c:pt idx="12375">
                  <c:v>41686</c:v>
                </c:pt>
                <c:pt idx="12376">
                  <c:v>41687</c:v>
                </c:pt>
                <c:pt idx="12377">
                  <c:v>41688</c:v>
                </c:pt>
                <c:pt idx="12378">
                  <c:v>41689</c:v>
                </c:pt>
                <c:pt idx="12379">
                  <c:v>41690</c:v>
                </c:pt>
                <c:pt idx="12380">
                  <c:v>41691</c:v>
                </c:pt>
                <c:pt idx="12381">
                  <c:v>41692</c:v>
                </c:pt>
                <c:pt idx="12382">
                  <c:v>41693</c:v>
                </c:pt>
                <c:pt idx="12383">
                  <c:v>41694</c:v>
                </c:pt>
                <c:pt idx="12384">
                  <c:v>41695</c:v>
                </c:pt>
                <c:pt idx="12385">
                  <c:v>41696</c:v>
                </c:pt>
                <c:pt idx="12386">
                  <c:v>41697</c:v>
                </c:pt>
                <c:pt idx="12387">
                  <c:v>41698</c:v>
                </c:pt>
                <c:pt idx="12388">
                  <c:v>41699</c:v>
                </c:pt>
                <c:pt idx="12389">
                  <c:v>41700</c:v>
                </c:pt>
                <c:pt idx="12390">
                  <c:v>41701</c:v>
                </c:pt>
                <c:pt idx="12391">
                  <c:v>41702</c:v>
                </c:pt>
                <c:pt idx="12392">
                  <c:v>41703</c:v>
                </c:pt>
                <c:pt idx="12393">
                  <c:v>41704</c:v>
                </c:pt>
                <c:pt idx="12394">
                  <c:v>41705</c:v>
                </c:pt>
                <c:pt idx="12395">
                  <c:v>41706</c:v>
                </c:pt>
                <c:pt idx="12396">
                  <c:v>41707</c:v>
                </c:pt>
                <c:pt idx="12397">
                  <c:v>41708</c:v>
                </c:pt>
                <c:pt idx="12398">
                  <c:v>41709</c:v>
                </c:pt>
                <c:pt idx="12399">
                  <c:v>41710</c:v>
                </c:pt>
                <c:pt idx="12400">
                  <c:v>41711</c:v>
                </c:pt>
                <c:pt idx="12401">
                  <c:v>41712</c:v>
                </c:pt>
                <c:pt idx="12402">
                  <c:v>41713</c:v>
                </c:pt>
                <c:pt idx="12403">
                  <c:v>41714</c:v>
                </c:pt>
                <c:pt idx="12404">
                  <c:v>41715</c:v>
                </c:pt>
                <c:pt idx="12405">
                  <c:v>41716</c:v>
                </c:pt>
                <c:pt idx="12406">
                  <c:v>41717</c:v>
                </c:pt>
                <c:pt idx="12407">
                  <c:v>41718</c:v>
                </c:pt>
                <c:pt idx="12408">
                  <c:v>41719</c:v>
                </c:pt>
                <c:pt idx="12409">
                  <c:v>41720</c:v>
                </c:pt>
                <c:pt idx="12410">
                  <c:v>41721</c:v>
                </c:pt>
                <c:pt idx="12411">
                  <c:v>41722</c:v>
                </c:pt>
                <c:pt idx="12412">
                  <c:v>41723</c:v>
                </c:pt>
                <c:pt idx="12413">
                  <c:v>41724</c:v>
                </c:pt>
                <c:pt idx="12414">
                  <c:v>41725</c:v>
                </c:pt>
                <c:pt idx="12415">
                  <c:v>41726</c:v>
                </c:pt>
                <c:pt idx="12416">
                  <c:v>41727</c:v>
                </c:pt>
                <c:pt idx="12417">
                  <c:v>41728</c:v>
                </c:pt>
                <c:pt idx="12418">
                  <c:v>41729</c:v>
                </c:pt>
                <c:pt idx="12419">
                  <c:v>41730</c:v>
                </c:pt>
                <c:pt idx="12420">
                  <c:v>41731</c:v>
                </c:pt>
                <c:pt idx="12421">
                  <c:v>41732</c:v>
                </c:pt>
                <c:pt idx="12422">
                  <c:v>41733</c:v>
                </c:pt>
                <c:pt idx="12423">
                  <c:v>41734</c:v>
                </c:pt>
                <c:pt idx="12424">
                  <c:v>41735</c:v>
                </c:pt>
                <c:pt idx="12425">
                  <c:v>41736</c:v>
                </c:pt>
                <c:pt idx="12426">
                  <c:v>41737</c:v>
                </c:pt>
                <c:pt idx="12427">
                  <c:v>41738</c:v>
                </c:pt>
                <c:pt idx="12428">
                  <c:v>41739</c:v>
                </c:pt>
                <c:pt idx="12429">
                  <c:v>41740</c:v>
                </c:pt>
                <c:pt idx="12430">
                  <c:v>41741</c:v>
                </c:pt>
                <c:pt idx="12431">
                  <c:v>41742</c:v>
                </c:pt>
                <c:pt idx="12432">
                  <c:v>41743</c:v>
                </c:pt>
                <c:pt idx="12433">
                  <c:v>41744</c:v>
                </c:pt>
                <c:pt idx="12434">
                  <c:v>41745</c:v>
                </c:pt>
                <c:pt idx="12435">
                  <c:v>41746</c:v>
                </c:pt>
                <c:pt idx="12436">
                  <c:v>41747</c:v>
                </c:pt>
                <c:pt idx="12437">
                  <c:v>41748</c:v>
                </c:pt>
                <c:pt idx="12438">
                  <c:v>41749</c:v>
                </c:pt>
                <c:pt idx="12439">
                  <c:v>41750</c:v>
                </c:pt>
                <c:pt idx="12440">
                  <c:v>41751</c:v>
                </c:pt>
                <c:pt idx="12441">
                  <c:v>41752</c:v>
                </c:pt>
                <c:pt idx="12442">
                  <c:v>41753</c:v>
                </c:pt>
                <c:pt idx="12443">
                  <c:v>41754</c:v>
                </c:pt>
                <c:pt idx="12444">
                  <c:v>41755</c:v>
                </c:pt>
                <c:pt idx="12445">
                  <c:v>41756</c:v>
                </c:pt>
                <c:pt idx="12446">
                  <c:v>41757</c:v>
                </c:pt>
                <c:pt idx="12447">
                  <c:v>41758</c:v>
                </c:pt>
                <c:pt idx="12448">
                  <c:v>41759</c:v>
                </c:pt>
                <c:pt idx="12449">
                  <c:v>41760</c:v>
                </c:pt>
                <c:pt idx="12450">
                  <c:v>41761</c:v>
                </c:pt>
                <c:pt idx="12451">
                  <c:v>41762</c:v>
                </c:pt>
                <c:pt idx="12452">
                  <c:v>41763</c:v>
                </c:pt>
                <c:pt idx="12453">
                  <c:v>41764</c:v>
                </c:pt>
                <c:pt idx="12454">
                  <c:v>41765</c:v>
                </c:pt>
                <c:pt idx="12455">
                  <c:v>41766</c:v>
                </c:pt>
                <c:pt idx="12456">
                  <c:v>41767</c:v>
                </c:pt>
                <c:pt idx="12457">
                  <c:v>41768</c:v>
                </c:pt>
                <c:pt idx="12458">
                  <c:v>41769</c:v>
                </c:pt>
                <c:pt idx="12459">
                  <c:v>41770</c:v>
                </c:pt>
                <c:pt idx="12460">
                  <c:v>41771</c:v>
                </c:pt>
                <c:pt idx="12461">
                  <c:v>41772</c:v>
                </c:pt>
                <c:pt idx="12462">
                  <c:v>41773</c:v>
                </c:pt>
                <c:pt idx="12463">
                  <c:v>41774</c:v>
                </c:pt>
                <c:pt idx="12464">
                  <c:v>41775</c:v>
                </c:pt>
                <c:pt idx="12465">
                  <c:v>41776</c:v>
                </c:pt>
                <c:pt idx="12466">
                  <c:v>41777</c:v>
                </c:pt>
                <c:pt idx="12467">
                  <c:v>41778</c:v>
                </c:pt>
                <c:pt idx="12468">
                  <c:v>41779</c:v>
                </c:pt>
                <c:pt idx="12469">
                  <c:v>41780</c:v>
                </c:pt>
                <c:pt idx="12470">
                  <c:v>41781</c:v>
                </c:pt>
                <c:pt idx="12471">
                  <c:v>41782</c:v>
                </c:pt>
                <c:pt idx="12472">
                  <c:v>41783</c:v>
                </c:pt>
                <c:pt idx="12473">
                  <c:v>41784</c:v>
                </c:pt>
                <c:pt idx="12474">
                  <c:v>41785</c:v>
                </c:pt>
                <c:pt idx="12475">
                  <c:v>41786</c:v>
                </c:pt>
                <c:pt idx="12476">
                  <c:v>41787</c:v>
                </c:pt>
                <c:pt idx="12477">
                  <c:v>41788</c:v>
                </c:pt>
                <c:pt idx="12478">
                  <c:v>41789</c:v>
                </c:pt>
                <c:pt idx="12479">
                  <c:v>41790</c:v>
                </c:pt>
                <c:pt idx="12480">
                  <c:v>41791</c:v>
                </c:pt>
                <c:pt idx="12481">
                  <c:v>41792</c:v>
                </c:pt>
                <c:pt idx="12482">
                  <c:v>41793</c:v>
                </c:pt>
                <c:pt idx="12483">
                  <c:v>41794</c:v>
                </c:pt>
                <c:pt idx="12484">
                  <c:v>41795</c:v>
                </c:pt>
                <c:pt idx="12485">
                  <c:v>41796</c:v>
                </c:pt>
                <c:pt idx="12486">
                  <c:v>41797</c:v>
                </c:pt>
                <c:pt idx="12487">
                  <c:v>41798</c:v>
                </c:pt>
                <c:pt idx="12488">
                  <c:v>41799</c:v>
                </c:pt>
                <c:pt idx="12489">
                  <c:v>41800</c:v>
                </c:pt>
                <c:pt idx="12490">
                  <c:v>41801</c:v>
                </c:pt>
                <c:pt idx="12491">
                  <c:v>41802</c:v>
                </c:pt>
                <c:pt idx="12492">
                  <c:v>41803</c:v>
                </c:pt>
                <c:pt idx="12493">
                  <c:v>41804</c:v>
                </c:pt>
                <c:pt idx="12494">
                  <c:v>41805</c:v>
                </c:pt>
                <c:pt idx="12495">
                  <c:v>41806</c:v>
                </c:pt>
                <c:pt idx="12496">
                  <c:v>41807</c:v>
                </c:pt>
                <c:pt idx="12497">
                  <c:v>41808</c:v>
                </c:pt>
                <c:pt idx="12498">
                  <c:v>41809</c:v>
                </c:pt>
                <c:pt idx="12499">
                  <c:v>41810</c:v>
                </c:pt>
                <c:pt idx="12500">
                  <c:v>41811</c:v>
                </c:pt>
                <c:pt idx="12501">
                  <c:v>41812</c:v>
                </c:pt>
                <c:pt idx="12502">
                  <c:v>41813</c:v>
                </c:pt>
                <c:pt idx="12503">
                  <c:v>41814</c:v>
                </c:pt>
                <c:pt idx="12504">
                  <c:v>41815</c:v>
                </c:pt>
                <c:pt idx="12505">
                  <c:v>41816</c:v>
                </c:pt>
                <c:pt idx="12506">
                  <c:v>41817</c:v>
                </c:pt>
                <c:pt idx="12507">
                  <c:v>41818</c:v>
                </c:pt>
                <c:pt idx="12508">
                  <c:v>41819</c:v>
                </c:pt>
                <c:pt idx="12509">
                  <c:v>41820</c:v>
                </c:pt>
                <c:pt idx="12510">
                  <c:v>41821</c:v>
                </c:pt>
                <c:pt idx="12511">
                  <c:v>41822</c:v>
                </c:pt>
                <c:pt idx="12512">
                  <c:v>41823</c:v>
                </c:pt>
                <c:pt idx="12513">
                  <c:v>41824</c:v>
                </c:pt>
                <c:pt idx="12514">
                  <c:v>41825</c:v>
                </c:pt>
                <c:pt idx="12515">
                  <c:v>41826</c:v>
                </c:pt>
                <c:pt idx="12516">
                  <c:v>41827</c:v>
                </c:pt>
                <c:pt idx="12517">
                  <c:v>41828</c:v>
                </c:pt>
                <c:pt idx="12518">
                  <c:v>41829</c:v>
                </c:pt>
                <c:pt idx="12519">
                  <c:v>41830</c:v>
                </c:pt>
                <c:pt idx="12520">
                  <c:v>41831</c:v>
                </c:pt>
                <c:pt idx="12521">
                  <c:v>41832</c:v>
                </c:pt>
                <c:pt idx="12522">
                  <c:v>41833</c:v>
                </c:pt>
                <c:pt idx="12523">
                  <c:v>41834</c:v>
                </c:pt>
                <c:pt idx="12524">
                  <c:v>41835</c:v>
                </c:pt>
                <c:pt idx="12525">
                  <c:v>41836</c:v>
                </c:pt>
                <c:pt idx="12526">
                  <c:v>41837</c:v>
                </c:pt>
                <c:pt idx="12527">
                  <c:v>41838</c:v>
                </c:pt>
                <c:pt idx="12528">
                  <c:v>41839</c:v>
                </c:pt>
                <c:pt idx="12529">
                  <c:v>41840</c:v>
                </c:pt>
                <c:pt idx="12530">
                  <c:v>41841</c:v>
                </c:pt>
                <c:pt idx="12531">
                  <c:v>41842</c:v>
                </c:pt>
                <c:pt idx="12532">
                  <c:v>41843</c:v>
                </c:pt>
                <c:pt idx="12533">
                  <c:v>41844</c:v>
                </c:pt>
                <c:pt idx="12534">
                  <c:v>41845</c:v>
                </c:pt>
                <c:pt idx="12535">
                  <c:v>41846</c:v>
                </c:pt>
                <c:pt idx="12536">
                  <c:v>41847</c:v>
                </c:pt>
                <c:pt idx="12537">
                  <c:v>41848</c:v>
                </c:pt>
                <c:pt idx="12538">
                  <c:v>41849</c:v>
                </c:pt>
                <c:pt idx="12539">
                  <c:v>41850</c:v>
                </c:pt>
                <c:pt idx="12540">
                  <c:v>41851</c:v>
                </c:pt>
                <c:pt idx="12541">
                  <c:v>41852</c:v>
                </c:pt>
                <c:pt idx="12542">
                  <c:v>41853</c:v>
                </c:pt>
                <c:pt idx="12543">
                  <c:v>41854</c:v>
                </c:pt>
                <c:pt idx="12544">
                  <c:v>41855</c:v>
                </c:pt>
                <c:pt idx="12545">
                  <c:v>41856</c:v>
                </c:pt>
                <c:pt idx="12546">
                  <c:v>41857</c:v>
                </c:pt>
                <c:pt idx="12547">
                  <c:v>41858</c:v>
                </c:pt>
                <c:pt idx="12548">
                  <c:v>41859</c:v>
                </c:pt>
                <c:pt idx="12549">
                  <c:v>41860</c:v>
                </c:pt>
                <c:pt idx="12550">
                  <c:v>41861</c:v>
                </c:pt>
                <c:pt idx="12551">
                  <c:v>41862</c:v>
                </c:pt>
                <c:pt idx="12552">
                  <c:v>41863</c:v>
                </c:pt>
                <c:pt idx="12553">
                  <c:v>41864</c:v>
                </c:pt>
                <c:pt idx="12554">
                  <c:v>41865</c:v>
                </c:pt>
                <c:pt idx="12555">
                  <c:v>41866</c:v>
                </c:pt>
                <c:pt idx="12556">
                  <c:v>41867</c:v>
                </c:pt>
                <c:pt idx="12557">
                  <c:v>41868</c:v>
                </c:pt>
                <c:pt idx="12558">
                  <c:v>41869</c:v>
                </c:pt>
                <c:pt idx="12559">
                  <c:v>41870</c:v>
                </c:pt>
                <c:pt idx="12560">
                  <c:v>41871</c:v>
                </c:pt>
                <c:pt idx="12561">
                  <c:v>41872</c:v>
                </c:pt>
                <c:pt idx="12562">
                  <c:v>41873</c:v>
                </c:pt>
                <c:pt idx="12563">
                  <c:v>41874</c:v>
                </c:pt>
                <c:pt idx="12564">
                  <c:v>41875</c:v>
                </c:pt>
                <c:pt idx="12565">
                  <c:v>41876</c:v>
                </c:pt>
                <c:pt idx="12566">
                  <c:v>41877</c:v>
                </c:pt>
                <c:pt idx="12567">
                  <c:v>41878</c:v>
                </c:pt>
                <c:pt idx="12568">
                  <c:v>41879</c:v>
                </c:pt>
                <c:pt idx="12569">
                  <c:v>41880</c:v>
                </c:pt>
                <c:pt idx="12570">
                  <c:v>41881</c:v>
                </c:pt>
                <c:pt idx="12571">
                  <c:v>41882</c:v>
                </c:pt>
                <c:pt idx="12572">
                  <c:v>41883</c:v>
                </c:pt>
                <c:pt idx="12573">
                  <c:v>41884</c:v>
                </c:pt>
                <c:pt idx="12574">
                  <c:v>41885</c:v>
                </c:pt>
                <c:pt idx="12575">
                  <c:v>41886</c:v>
                </c:pt>
                <c:pt idx="12576">
                  <c:v>41887</c:v>
                </c:pt>
                <c:pt idx="12577">
                  <c:v>41888</c:v>
                </c:pt>
                <c:pt idx="12578">
                  <c:v>41889</c:v>
                </c:pt>
                <c:pt idx="12579">
                  <c:v>41890</c:v>
                </c:pt>
                <c:pt idx="12580">
                  <c:v>41891</c:v>
                </c:pt>
                <c:pt idx="12581">
                  <c:v>41892</c:v>
                </c:pt>
                <c:pt idx="12582">
                  <c:v>41893</c:v>
                </c:pt>
                <c:pt idx="12583">
                  <c:v>41894</c:v>
                </c:pt>
                <c:pt idx="12584">
                  <c:v>41895</c:v>
                </c:pt>
                <c:pt idx="12585">
                  <c:v>41896</c:v>
                </c:pt>
                <c:pt idx="12586">
                  <c:v>41897</c:v>
                </c:pt>
                <c:pt idx="12587">
                  <c:v>41898</c:v>
                </c:pt>
                <c:pt idx="12588">
                  <c:v>41899</c:v>
                </c:pt>
                <c:pt idx="12589">
                  <c:v>41900</c:v>
                </c:pt>
                <c:pt idx="12590">
                  <c:v>41901</c:v>
                </c:pt>
                <c:pt idx="12591">
                  <c:v>41902</c:v>
                </c:pt>
                <c:pt idx="12592">
                  <c:v>41903</c:v>
                </c:pt>
                <c:pt idx="12593">
                  <c:v>41904</c:v>
                </c:pt>
                <c:pt idx="12594">
                  <c:v>41905</c:v>
                </c:pt>
                <c:pt idx="12595">
                  <c:v>41906</c:v>
                </c:pt>
                <c:pt idx="12596">
                  <c:v>41907</c:v>
                </c:pt>
                <c:pt idx="12597">
                  <c:v>41908</c:v>
                </c:pt>
                <c:pt idx="12598">
                  <c:v>41909</c:v>
                </c:pt>
                <c:pt idx="12599">
                  <c:v>41910</c:v>
                </c:pt>
                <c:pt idx="12600">
                  <c:v>41911</c:v>
                </c:pt>
                <c:pt idx="12601">
                  <c:v>41912</c:v>
                </c:pt>
                <c:pt idx="12602">
                  <c:v>41913</c:v>
                </c:pt>
                <c:pt idx="12603">
                  <c:v>41914</c:v>
                </c:pt>
                <c:pt idx="12604">
                  <c:v>41915</c:v>
                </c:pt>
                <c:pt idx="12605">
                  <c:v>41916</c:v>
                </c:pt>
                <c:pt idx="12606">
                  <c:v>41917</c:v>
                </c:pt>
                <c:pt idx="12607">
                  <c:v>41918</c:v>
                </c:pt>
                <c:pt idx="12608">
                  <c:v>41919</c:v>
                </c:pt>
                <c:pt idx="12609">
                  <c:v>41920</c:v>
                </c:pt>
                <c:pt idx="12610">
                  <c:v>41921</c:v>
                </c:pt>
                <c:pt idx="12611">
                  <c:v>41922</c:v>
                </c:pt>
                <c:pt idx="12612">
                  <c:v>41923</c:v>
                </c:pt>
                <c:pt idx="12613">
                  <c:v>41924</c:v>
                </c:pt>
                <c:pt idx="12614">
                  <c:v>41925</c:v>
                </c:pt>
                <c:pt idx="12615">
                  <c:v>41926</c:v>
                </c:pt>
                <c:pt idx="12616">
                  <c:v>41927</c:v>
                </c:pt>
                <c:pt idx="12617">
                  <c:v>41928</c:v>
                </c:pt>
                <c:pt idx="12618">
                  <c:v>41929</c:v>
                </c:pt>
                <c:pt idx="12619">
                  <c:v>41930</c:v>
                </c:pt>
                <c:pt idx="12620">
                  <c:v>41931</c:v>
                </c:pt>
                <c:pt idx="12621">
                  <c:v>41932</c:v>
                </c:pt>
                <c:pt idx="12622">
                  <c:v>41933</c:v>
                </c:pt>
                <c:pt idx="12623">
                  <c:v>41934</c:v>
                </c:pt>
                <c:pt idx="12624">
                  <c:v>41935</c:v>
                </c:pt>
                <c:pt idx="12625">
                  <c:v>41936</c:v>
                </c:pt>
                <c:pt idx="12626">
                  <c:v>41937</c:v>
                </c:pt>
                <c:pt idx="12627">
                  <c:v>41938</c:v>
                </c:pt>
                <c:pt idx="12628">
                  <c:v>41939</c:v>
                </c:pt>
                <c:pt idx="12629">
                  <c:v>41940</c:v>
                </c:pt>
                <c:pt idx="12630">
                  <c:v>41941</c:v>
                </c:pt>
                <c:pt idx="12631">
                  <c:v>41942</c:v>
                </c:pt>
                <c:pt idx="12632">
                  <c:v>41943</c:v>
                </c:pt>
                <c:pt idx="12633">
                  <c:v>41944</c:v>
                </c:pt>
                <c:pt idx="12634">
                  <c:v>41945</c:v>
                </c:pt>
                <c:pt idx="12635">
                  <c:v>41946</c:v>
                </c:pt>
                <c:pt idx="12636">
                  <c:v>41947</c:v>
                </c:pt>
                <c:pt idx="12637">
                  <c:v>41948</c:v>
                </c:pt>
                <c:pt idx="12638">
                  <c:v>41949</c:v>
                </c:pt>
                <c:pt idx="12639">
                  <c:v>41950</c:v>
                </c:pt>
                <c:pt idx="12640">
                  <c:v>41951</c:v>
                </c:pt>
                <c:pt idx="12641">
                  <c:v>41952</c:v>
                </c:pt>
                <c:pt idx="12642">
                  <c:v>41953</c:v>
                </c:pt>
                <c:pt idx="12643">
                  <c:v>41954</c:v>
                </c:pt>
                <c:pt idx="12644">
                  <c:v>41955</c:v>
                </c:pt>
                <c:pt idx="12645">
                  <c:v>41956</c:v>
                </c:pt>
                <c:pt idx="12646">
                  <c:v>41957</c:v>
                </c:pt>
                <c:pt idx="12647">
                  <c:v>41958</c:v>
                </c:pt>
                <c:pt idx="12648">
                  <c:v>41959</c:v>
                </c:pt>
                <c:pt idx="12649">
                  <c:v>41960</c:v>
                </c:pt>
                <c:pt idx="12650">
                  <c:v>41961</c:v>
                </c:pt>
                <c:pt idx="12651">
                  <c:v>41962</c:v>
                </c:pt>
                <c:pt idx="12652">
                  <c:v>41963</c:v>
                </c:pt>
                <c:pt idx="12653">
                  <c:v>41964</c:v>
                </c:pt>
                <c:pt idx="12654">
                  <c:v>41965</c:v>
                </c:pt>
                <c:pt idx="12655">
                  <c:v>41966</c:v>
                </c:pt>
                <c:pt idx="12656">
                  <c:v>41967</c:v>
                </c:pt>
                <c:pt idx="12657">
                  <c:v>41968</c:v>
                </c:pt>
                <c:pt idx="12658">
                  <c:v>41969</c:v>
                </c:pt>
                <c:pt idx="12659">
                  <c:v>41970</c:v>
                </c:pt>
                <c:pt idx="12660">
                  <c:v>41971</c:v>
                </c:pt>
                <c:pt idx="12661">
                  <c:v>41972</c:v>
                </c:pt>
                <c:pt idx="12662">
                  <c:v>41973</c:v>
                </c:pt>
                <c:pt idx="12663">
                  <c:v>41974</c:v>
                </c:pt>
                <c:pt idx="12664">
                  <c:v>41975</c:v>
                </c:pt>
                <c:pt idx="12665">
                  <c:v>41976</c:v>
                </c:pt>
                <c:pt idx="12666">
                  <c:v>41977</c:v>
                </c:pt>
                <c:pt idx="12667">
                  <c:v>41978</c:v>
                </c:pt>
                <c:pt idx="12668">
                  <c:v>41979</c:v>
                </c:pt>
                <c:pt idx="12669">
                  <c:v>41980</c:v>
                </c:pt>
                <c:pt idx="12670">
                  <c:v>41981</c:v>
                </c:pt>
                <c:pt idx="12671">
                  <c:v>41982</c:v>
                </c:pt>
                <c:pt idx="12672">
                  <c:v>41983</c:v>
                </c:pt>
                <c:pt idx="12673">
                  <c:v>41984</c:v>
                </c:pt>
                <c:pt idx="12674">
                  <c:v>41985</c:v>
                </c:pt>
                <c:pt idx="12675">
                  <c:v>41986</c:v>
                </c:pt>
                <c:pt idx="12676">
                  <c:v>41987</c:v>
                </c:pt>
                <c:pt idx="12677">
                  <c:v>41988</c:v>
                </c:pt>
                <c:pt idx="12678">
                  <c:v>41989</c:v>
                </c:pt>
                <c:pt idx="12679">
                  <c:v>41990</c:v>
                </c:pt>
                <c:pt idx="12680">
                  <c:v>41991</c:v>
                </c:pt>
                <c:pt idx="12681">
                  <c:v>41992</c:v>
                </c:pt>
                <c:pt idx="12682">
                  <c:v>41993</c:v>
                </c:pt>
                <c:pt idx="12683">
                  <c:v>41994</c:v>
                </c:pt>
                <c:pt idx="12684">
                  <c:v>41995</c:v>
                </c:pt>
                <c:pt idx="12685">
                  <c:v>41996</c:v>
                </c:pt>
                <c:pt idx="12686">
                  <c:v>41997</c:v>
                </c:pt>
                <c:pt idx="12687">
                  <c:v>41998</c:v>
                </c:pt>
                <c:pt idx="12688">
                  <c:v>41999</c:v>
                </c:pt>
                <c:pt idx="12689">
                  <c:v>42000</c:v>
                </c:pt>
                <c:pt idx="12690">
                  <c:v>42001</c:v>
                </c:pt>
                <c:pt idx="12691">
                  <c:v>42002</c:v>
                </c:pt>
                <c:pt idx="12692">
                  <c:v>42003</c:v>
                </c:pt>
                <c:pt idx="12693">
                  <c:v>42004</c:v>
                </c:pt>
                <c:pt idx="12694">
                  <c:v>42005</c:v>
                </c:pt>
                <c:pt idx="12695">
                  <c:v>42006</c:v>
                </c:pt>
                <c:pt idx="12696">
                  <c:v>42007</c:v>
                </c:pt>
                <c:pt idx="12697">
                  <c:v>42008</c:v>
                </c:pt>
                <c:pt idx="12698">
                  <c:v>42009</c:v>
                </c:pt>
                <c:pt idx="12699">
                  <c:v>42010</c:v>
                </c:pt>
                <c:pt idx="12700">
                  <c:v>42011</c:v>
                </c:pt>
                <c:pt idx="12701">
                  <c:v>42012</c:v>
                </c:pt>
                <c:pt idx="12702">
                  <c:v>42013</c:v>
                </c:pt>
                <c:pt idx="12703">
                  <c:v>42014</c:v>
                </c:pt>
                <c:pt idx="12704">
                  <c:v>42015</c:v>
                </c:pt>
                <c:pt idx="12705">
                  <c:v>42016</c:v>
                </c:pt>
                <c:pt idx="12706">
                  <c:v>42017</c:v>
                </c:pt>
                <c:pt idx="12707">
                  <c:v>42018</c:v>
                </c:pt>
                <c:pt idx="12708">
                  <c:v>42019</c:v>
                </c:pt>
                <c:pt idx="12709">
                  <c:v>42020</c:v>
                </c:pt>
                <c:pt idx="12710">
                  <c:v>42021</c:v>
                </c:pt>
                <c:pt idx="12711">
                  <c:v>42022</c:v>
                </c:pt>
                <c:pt idx="12712">
                  <c:v>42023</c:v>
                </c:pt>
                <c:pt idx="12713">
                  <c:v>42024</c:v>
                </c:pt>
                <c:pt idx="12714">
                  <c:v>42025</c:v>
                </c:pt>
                <c:pt idx="12715">
                  <c:v>42026</c:v>
                </c:pt>
                <c:pt idx="12716">
                  <c:v>42027</c:v>
                </c:pt>
                <c:pt idx="12717">
                  <c:v>42028</c:v>
                </c:pt>
                <c:pt idx="12718">
                  <c:v>42029</c:v>
                </c:pt>
                <c:pt idx="12719">
                  <c:v>42030</c:v>
                </c:pt>
                <c:pt idx="12720">
                  <c:v>42031</c:v>
                </c:pt>
                <c:pt idx="12721">
                  <c:v>42032</c:v>
                </c:pt>
                <c:pt idx="12722">
                  <c:v>42033</c:v>
                </c:pt>
                <c:pt idx="12723">
                  <c:v>42034</c:v>
                </c:pt>
                <c:pt idx="12724">
                  <c:v>42035</c:v>
                </c:pt>
                <c:pt idx="12725">
                  <c:v>42036</c:v>
                </c:pt>
                <c:pt idx="12726">
                  <c:v>42037</c:v>
                </c:pt>
                <c:pt idx="12727">
                  <c:v>42038</c:v>
                </c:pt>
                <c:pt idx="12728">
                  <c:v>42039</c:v>
                </c:pt>
                <c:pt idx="12729">
                  <c:v>42040</c:v>
                </c:pt>
                <c:pt idx="12730">
                  <c:v>42041</c:v>
                </c:pt>
                <c:pt idx="12731">
                  <c:v>42042</c:v>
                </c:pt>
                <c:pt idx="12732">
                  <c:v>42043</c:v>
                </c:pt>
                <c:pt idx="12733">
                  <c:v>42044</c:v>
                </c:pt>
                <c:pt idx="12734">
                  <c:v>42045</c:v>
                </c:pt>
                <c:pt idx="12735">
                  <c:v>42046</c:v>
                </c:pt>
                <c:pt idx="12736">
                  <c:v>42047</c:v>
                </c:pt>
                <c:pt idx="12737">
                  <c:v>42048</c:v>
                </c:pt>
                <c:pt idx="12738">
                  <c:v>42049</c:v>
                </c:pt>
                <c:pt idx="12739">
                  <c:v>42050</c:v>
                </c:pt>
                <c:pt idx="12740">
                  <c:v>42051</c:v>
                </c:pt>
                <c:pt idx="12741">
                  <c:v>42052</c:v>
                </c:pt>
                <c:pt idx="12742">
                  <c:v>42053</c:v>
                </c:pt>
                <c:pt idx="12743">
                  <c:v>42054</c:v>
                </c:pt>
                <c:pt idx="12744">
                  <c:v>42055</c:v>
                </c:pt>
                <c:pt idx="12745">
                  <c:v>42056</c:v>
                </c:pt>
                <c:pt idx="12746">
                  <c:v>42057</c:v>
                </c:pt>
                <c:pt idx="12747">
                  <c:v>42058</c:v>
                </c:pt>
                <c:pt idx="12748">
                  <c:v>42059</c:v>
                </c:pt>
                <c:pt idx="12749">
                  <c:v>42060</c:v>
                </c:pt>
                <c:pt idx="12750">
                  <c:v>42061</c:v>
                </c:pt>
                <c:pt idx="12751">
                  <c:v>42062</c:v>
                </c:pt>
                <c:pt idx="12752">
                  <c:v>42063</c:v>
                </c:pt>
                <c:pt idx="12753">
                  <c:v>42064</c:v>
                </c:pt>
                <c:pt idx="12754">
                  <c:v>42065</c:v>
                </c:pt>
                <c:pt idx="12755">
                  <c:v>42066</c:v>
                </c:pt>
                <c:pt idx="12756">
                  <c:v>42067</c:v>
                </c:pt>
                <c:pt idx="12757">
                  <c:v>42068</c:v>
                </c:pt>
                <c:pt idx="12758">
                  <c:v>42069</c:v>
                </c:pt>
                <c:pt idx="12759">
                  <c:v>42070</c:v>
                </c:pt>
                <c:pt idx="12760">
                  <c:v>42071</c:v>
                </c:pt>
                <c:pt idx="12761">
                  <c:v>42072</c:v>
                </c:pt>
                <c:pt idx="12762">
                  <c:v>42073</c:v>
                </c:pt>
                <c:pt idx="12763">
                  <c:v>42074</c:v>
                </c:pt>
                <c:pt idx="12764">
                  <c:v>42075</c:v>
                </c:pt>
                <c:pt idx="12765">
                  <c:v>42076</c:v>
                </c:pt>
                <c:pt idx="12766">
                  <c:v>42077</c:v>
                </c:pt>
                <c:pt idx="12767">
                  <c:v>42078</c:v>
                </c:pt>
                <c:pt idx="12768">
                  <c:v>42079</c:v>
                </c:pt>
                <c:pt idx="12769">
                  <c:v>42080</c:v>
                </c:pt>
                <c:pt idx="12770">
                  <c:v>42081</c:v>
                </c:pt>
                <c:pt idx="12771">
                  <c:v>42082</c:v>
                </c:pt>
                <c:pt idx="12772">
                  <c:v>42083</c:v>
                </c:pt>
                <c:pt idx="12773">
                  <c:v>42084</c:v>
                </c:pt>
                <c:pt idx="12774">
                  <c:v>42085</c:v>
                </c:pt>
                <c:pt idx="12775">
                  <c:v>42086</c:v>
                </c:pt>
                <c:pt idx="12776">
                  <c:v>42087</c:v>
                </c:pt>
                <c:pt idx="12777">
                  <c:v>42088</c:v>
                </c:pt>
                <c:pt idx="12778">
                  <c:v>42089</c:v>
                </c:pt>
                <c:pt idx="12779">
                  <c:v>42090</c:v>
                </c:pt>
                <c:pt idx="12780">
                  <c:v>42091</c:v>
                </c:pt>
                <c:pt idx="12781">
                  <c:v>42092</c:v>
                </c:pt>
                <c:pt idx="12782">
                  <c:v>42093</c:v>
                </c:pt>
                <c:pt idx="12783">
                  <c:v>42094</c:v>
                </c:pt>
                <c:pt idx="12784">
                  <c:v>42095</c:v>
                </c:pt>
                <c:pt idx="12785">
                  <c:v>42096</c:v>
                </c:pt>
                <c:pt idx="12786">
                  <c:v>42097</c:v>
                </c:pt>
                <c:pt idx="12787">
                  <c:v>42098</c:v>
                </c:pt>
                <c:pt idx="12788">
                  <c:v>42099</c:v>
                </c:pt>
                <c:pt idx="12789">
                  <c:v>42100</c:v>
                </c:pt>
                <c:pt idx="12790">
                  <c:v>42101</c:v>
                </c:pt>
                <c:pt idx="12791">
                  <c:v>42102</c:v>
                </c:pt>
                <c:pt idx="12792">
                  <c:v>42103</c:v>
                </c:pt>
                <c:pt idx="12793">
                  <c:v>42104</c:v>
                </c:pt>
                <c:pt idx="12794">
                  <c:v>42105</c:v>
                </c:pt>
                <c:pt idx="12795">
                  <c:v>42106</c:v>
                </c:pt>
                <c:pt idx="12796">
                  <c:v>42107</c:v>
                </c:pt>
                <c:pt idx="12797">
                  <c:v>42108</c:v>
                </c:pt>
                <c:pt idx="12798">
                  <c:v>42109</c:v>
                </c:pt>
                <c:pt idx="12799">
                  <c:v>42110</c:v>
                </c:pt>
                <c:pt idx="12800">
                  <c:v>42111</c:v>
                </c:pt>
                <c:pt idx="12801">
                  <c:v>42112</c:v>
                </c:pt>
                <c:pt idx="12802">
                  <c:v>42113</c:v>
                </c:pt>
                <c:pt idx="12803">
                  <c:v>42114</c:v>
                </c:pt>
                <c:pt idx="12804">
                  <c:v>42115</c:v>
                </c:pt>
                <c:pt idx="12805">
                  <c:v>42116</c:v>
                </c:pt>
                <c:pt idx="12806">
                  <c:v>42117</c:v>
                </c:pt>
                <c:pt idx="12807">
                  <c:v>42118</c:v>
                </c:pt>
                <c:pt idx="12808">
                  <c:v>42119</c:v>
                </c:pt>
                <c:pt idx="12809">
                  <c:v>42120</c:v>
                </c:pt>
                <c:pt idx="12810">
                  <c:v>42121</c:v>
                </c:pt>
                <c:pt idx="12811">
                  <c:v>42122</c:v>
                </c:pt>
                <c:pt idx="12812">
                  <c:v>42123</c:v>
                </c:pt>
                <c:pt idx="12813">
                  <c:v>42124</c:v>
                </c:pt>
                <c:pt idx="12814">
                  <c:v>42125</c:v>
                </c:pt>
                <c:pt idx="12815">
                  <c:v>42126</c:v>
                </c:pt>
                <c:pt idx="12816">
                  <c:v>42127</c:v>
                </c:pt>
                <c:pt idx="12817">
                  <c:v>42128</c:v>
                </c:pt>
                <c:pt idx="12818">
                  <c:v>42129</c:v>
                </c:pt>
                <c:pt idx="12819">
                  <c:v>42130</c:v>
                </c:pt>
                <c:pt idx="12820">
                  <c:v>42131</c:v>
                </c:pt>
                <c:pt idx="12821">
                  <c:v>42132</c:v>
                </c:pt>
                <c:pt idx="12822">
                  <c:v>42133</c:v>
                </c:pt>
                <c:pt idx="12823">
                  <c:v>42134</c:v>
                </c:pt>
                <c:pt idx="12824">
                  <c:v>42135</c:v>
                </c:pt>
                <c:pt idx="12825">
                  <c:v>42136</c:v>
                </c:pt>
                <c:pt idx="12826">
                  <c:v>42137</c:v>
                </c:pt>
                <c:pt idx="12827">
                  <c:v>42138</c:v>
                </c:pt>
                <c:pt idx="12828">
                  <c:v>42139</c:v>
                </c:pt>
                <c:pt idx="12829">
                  <c:v>42140</c:v>
                </c:pt>
                <c:pt idx="12830">
                  <c:v>42141</c:v>
                </c:pt>
                <c:pt idx="12831">
                  <c:v>42142</c:v>
                </c:pt>
                <c:pt idx="12832">
                  <c:v>42143</c:v>
                </c:pt>
                <c:pt idx="12833">
                  <c:v>42144</c:v>
                </c:pt>
                <c:pt idx="12834">
                  <c:v>42145</c:v>
                </c:pt>
                <c:pt idx="12835">
                  <c:v>42146</c:v>
                </c:pt>
                <c:pt idx="12836">
                  <c:v>42147</c:v>
                </c:pt>
                <c:pt idx="12837">
                  <c:v>42148</c:v>
                </c:pt>
                <c:pt idx="12838">
                  <c:v>42149</c:v>
                </c:pt>
                <c:pt idx="12839">
                  <c:v>42150</c:v>
                </c:pt>
                <c:pt idx="12840">
                  <c:v>42151</c:v>
                </c:pt>
                <c:pt idx="12841">
                  <c:v>42152</c:v>
                </c:pt>
                <c:pt idx="12842">
                  <c:v>42153</c:v>
                </c:pt>
                <c:pt idx="12843">
                  <c:v>42154</c:v>
                </c:pt>
                <c:pt idx="12844">
                  <c:v>42155</c:v>
                </c:pt>
                <c:pt idx="12845">
                  <c:v>42156</c:v>
                </c:pt>
                <c:pt idx="12846">
                  <c:v>42157</c:v>
                </c:pt>
                <c:pt idx="12847">
                  <c:v>42158</c:v>
                </c:pt>
                <c:pt idx="12848">
                  <c:v>42159</c:v>
                </c:pt>
                <c:pt idx="12849">
                  <c:v>42160</c:v>
                </c:pt>
                <c:pt idx="12850">
                  <c:v>42161</c:v>
                </c:pt>
                <c:pt idx="12851">
                  <c:v>42162</c:v>
                </c:pt>
                <c:pt idx="12852">
                  <c:v>42163</c:v>
                </c:pt>
                <c:pt idx="12853">
                  <c:v>42164</c:v>
                </c:pt>
                <c:pt idx="12854">
                  <c:v>42165</c:v>
                </c:pt>
                <c:pt idx="12855">
                  <c:v>42166</c:v>
                </c:pt>
                <c:pt idx="12856">
                  <c:v>42167</c:v>
                </c:pt>
                <c:pt idx="12857">
                  <c:v>42168</c:v>
                </c:pt>
                <c:pt idx="12858">
                  <c:v>42169</c:v>
                </c:pt>
                <c:pt idx="12859">
                  <c:v>42170</c:v>
                </c:pt>
                <c:pt idx="12860">
                  <c:v>42171</c:v>
                </c:pt>
                <c:pt idx="12861">
                  <c:v>42172</c:v>
                </c:pt>
                <c:pt idx="12862">
                  <c:v>42173</c:v>
                </c:pt>
                <c:pt idx="12863">
                  <c:v>42174</c:v>
                </c:pt>
                <c:pt idx="12864">
                  <c:v>42175</c:v>
                </c:pt>
                <c:pt idx="12865">
                  <c:v>42176</c:v>
                </c:pt>
                <c:pt idx="12866">
                  <c:v>42177</c:v>
                </c:pt>
                <c:pt idx="12867">
                  <c:v>42178</c:v>
                </c:pt>
                <c:pt idx="12868">
                  <c:v>42179</c:v>
                </c:pt>
                <c:pt idx="12869">
                  <c:v>42180</c:v>
                </c:pt>
                <c:pt idx="12870">
                  <c:v>42181</c:v>
                </c:pt>
                <c:pt idx="12871">
                  <c:v>42182</c:v>
                </c:pt>
                <c:pt idx="12872">
                  <c:v>42183</c:v>
                </c:pt>
                <c:pt idx="12873">
                  <c:v>42184</c:v>
                </c:pt>
                <c:pt idx="12874">
                  <c:v>42185</c:v>
                </c:pt>
                <c:pt idx="12875">
                  <c:v>42186</c:v>
                </c:pt>
                <c:pt idx="12876">
                  <c:v>42187</c:v>
                </c:pt>
                <c:pt idx="12877">
                  <c:v>42188</c:v>
                </c:pt>
                <c:pt idx="12878">
                  <c:v>42189</c:v>
                </c:pt>
                <c:pt idx="12879">
                  <c:v>42190</c:v>
                </c:pt>
                <c:pt idx="12880">
                  <c:v>42191</c:v>
                </c:pt>
                <c:pt idx="12881">
                  <c:v>42192</c:v>
                </c:pt>
                <c:pt idx="12882">
                  <c:v>42193</c:v>
                </c:pt>
                <c:pt idx="12883">
                  <c:v>42194</c:v>
                </c:pt>
                <c:pt idx="12884">
                  <c:v>42195</c:v>
                </c:pt>
                <c:pt idx="12885">
                  <c:v>42196</c:v>
                </c:pt>
                <c:pt idx="12886">
                  <c:v>42197</c:v>
                </c:pt>
                <c:pt idx="12887">
                  <c:v>42198</c:v>
                </c:pt>
                <c:pt idx="12888">
                  <c:v>42199</c:v>
                </c:pt>
                <c:pt idx="12889">
                  <c:v>42200</c:v>
                </c:pt>
                <c:pt idx="12890">
                  <c:v>42201</c:v>
                </c:pt>
                <c:pt idx="12891">
                  <c:v>42202</c:v>
                </c:pt>
                <c:pt idx="12892">
                  <c:v>42203</c:v>
                </c:pt>
                <c:pt idx="12893">
                  <c:v>42204</c:v>
                </c:pt>
                <c:pt idx="12894">
                  <c:v>42205</c:v>
                </c:pt>
                <c:pt idx="12895">
                  <c:v>42206</c:v>
                </c:pt>
                <c:pt idx="12896">
                  <c:v>42207</c:v>
                </c:pt>
                <c:pt idx="12897">
                  <c:v>42208</c:v>
                </c:pt>
                <c:pt idx="12898">
                  <c:v>42209</c:v>
                </c:pt>
                <c:pt idx="12899">
                  <c:v>42210</c:v>
                </c:pt>
                <c:pt idx="12900">
                  <c:v>42211</c:v>
                </c:pt>
                <c:pt idx="12901">
                  <c:v>42212</c:v>
                </c:pt>
                <c:pt idx="12902">
                  <c:v>42213</c:v>
                </c:pt>
                <c:pt idx="12903">
                  <c:v>42214</c:v>
                </c:pt>
                <c:pt idx="12904">
                  <c:v>42215</c:v>
                </c:pt>
                <c:pt idx="12905">
                  <c:v>42216</c:v>
                </c:pt>
                <c:pt idx="12906">
                  <c:v>42217</c:v>
                </c:pt>
                <c:pt idx="12907">
                  <c:v>42218</c:v>
                </c:pt>
                <c:pt idx="12908">
                  <c:v>42219</c:v>
                </c:pt>
                <c:pt idx="12909">
                  <c:v>42220</c:v>
                </c:pt>
                <c:pt idx="12910">
                  <c:v>42221</c:v>
                </c:pt>
                <c:pt idx="12911">
                  <c:v>42222</c:v>
                </c:pt>
                <c:pt idx="12912">
                  <c:v>42223</c:v>
                </c:pt>
                <c:pt idx="12913">
                  <c:v>42224</c:v>
                </c:pt>
                <c:pt idx="12914">
                  <c:v>42225</c:v>
                </c:pt>
                <c:pt idx="12915">
                  <c:v>42226</c:v>
                </c:pt>
                <c:pt idx="12916">
                  <c:v>42227</c:v>
                </c:pt>
                <c:pt idx="12917">
                  <c:v>42228</c:v>
                </c:pt>
                <c:pt idx="12918">
                  <c:v>42229</c:v>
                </c:pt>
                <c:pt idx="12919">
                  <c:v>42230</c:v>
                </c:pt>
                <c:pt idx="12920">
                  <c:v>42231</c:v>
                </c:pt>
                <c:pt idx="12921">
                  <c:v>42232</c:v>
                </c:pt>
                <c:pt idx="12922">
                  <c:v>42233</c:v>
                </c:pt>
                <c:pt idx="12923">
                  <c:v>42234</c:v>
                </c:pt>
                <c:pt idx="12924">
                  <c:v>42235</c:v>
                </c:pt>
                <c:pt idx="12925">
                  <c:v>42236</c:v>
                </c:pt>
                <c:pt idx="12926">
                  <c:v>42237</c:v>
                </c:pt>
                <c:pt idx="12927">
                  <c:v>42238</c:v>
                </c:pt>
                <c:pt idx="12928">
                  <c:v>42239</c:v>
                </c:pt>
                <c:pt idx="12929">
                  <c:v>42240</c:v>
                </c:pt>
                <c:pt idx="12930">
                  <c:v>42241</c:v>
                </c:pt>
                <c:pt idx="12931">
                  <c:v>42242</c:v>
                </c:pt>
                <c:pt idx="12932">
                  <c:v>42243</c:v>
                </c:pt>
                <c:pt idx="12933">
                  <c:v>42244</c:v>
                </c:pt>
                <c:pt idx="12934">
                  <c:v>42245</c:v>
                </c:pt>
                <c:pt idx="12935">
                  <c:v>42246</c:v>
                </c:pt>
                <c:pt idx="12936">
                  <c:v>42247</c:v>
                </c:pt>
                <c:pt idx="12937">
                  <c:v>42248</c:v>
                </c:pt>
                <c:pt idx="12938">
                  <c:v>42249</c:v>
                </c:pt>
                <c:pt idx="12939">
                  <c:v>42250</c:v>
                </c:pt>
                <c:pt idx="12940">
                  <c:v>42251</c:v>
                </c:pt>
                <c:pt idx="12941">
                  <c:v>42252</c:v>
                </c:pt>
                <c:pt idx="12942">
                  <c:v>42253</c:v>
                </c:pt>
                <c:pt idx="12943">
                  <c:v>42254</c:v>
                </c:pt>
                <c:pt idx="12944">
                  <c:v>42255</c:v>
                </c:pt>
                <c:pt idx="12945">
                  <c:v>42256</c:v>
                </c:pt>
                <c:pt idx="12946">
                  <c:v>42257</c:v>
                </c:pt>
                <c:pt idx="12947">
                  <c:v>42258</c:v>
                </c:pt>
                <c:pt idx="12948">
                  <c:v>42259</c:v>
                </c:pt>
                <c:pt idx="12949">
                  <c:v>42260</c:v>
                </c:pt>
                <c:pt idx="12950">
                  <c:v>42261</c:v>
                </c:pt>
                <c:pt idx="12951">
                  <c:v>42262</c:v>
                </c:pt>
                <c:pt idx="12952">
                  <c:v>42263</c:v>
                </c:pt>
                <c:pt idx="12953">
                  <c:v>42264</c:v>
                </c:pt>
                <c:pt idx="12954">
                  <c:v>42265</c:v>
                </c:pt>
                <c:pt idx="12955">
                  <c:v>42266</c:v>
                </c:pt>
                <c:pt idx="12956">
                  <c:v>42267</c:v>
                </c:pt>
                <c:pt idx="12957">
                  <c:v>42268</c:v>
                </c:pt>
                <c:pt idx="12958">
                  <c:v>42269</c:v>
                </c:pt>
                <c:pt idx="12959">
                  <c:v>42270</c:v>
                </c:pt>
                <c:pt idx="12960">
                  <c:v>42271</c:v>
                </c:pt>
                <c:pt idx="12961">
                  <c:v>42272</c:v>
                </c:pt>
                <c:pt idx="12962">
                  <c:v>42273</c:v>
                </c:pt>
                <c:pt idx="12963">
                  <c:v>42274</c:v>
                </c:pt>
                <c:pt idx="12964">
                  <c:v>42275</c:v>
                </c:pt>
                <c:pt idx="12965">
                  <c:v>42276</c:v>
                </c:pt>
                <c:pt idx="12966">
                  <c:v>42277</c:v>
                </c:pt>
                <c:pt idx="12967">
                  <c:v>42278</c:v>
                </c:pt>
                <c:pt idx="12968">
                  <c:v>42279</c:v>
                </c:pt>
                <c:pt idx="12969">
                  <c:v>42280</c:v>
                </c:pt>
                <c:pt idx="12970">
                  <c:v>42281</c:v>
                </c:pt>
                <c:pt idx="12971">
                  <c:v>42282</c:v>
                </c:pt>
                <c:pt idx="12972">
                  <c:v>42283</c:v>
                </c:pt>
                <c:pt idx="12973">
                  <c:v>42284</c:v>
                </c:pt>
                <c:pt idx="12974">
                  <c:v>42285</c:v>
                </c:pt>
                <c:pt idx="12975">
                  <c:v>42286</c:v>
                </c:pt>
                <c:pt idx="12976">
                  <c:v>42287</c:v>
                </c:pt>
                <c:pt idx="12977">
                  <c:v>42288</c:v>
                </c:pt>
                <c:pt idx="12978">
                  <c:v>42289</c:v>
                </c:pt>
                <c:pt idx="12979">
                  <c:v>42290</c:v>
                </c:pt>
                <c:pt idx="12980">
                  <c:v>42291</c:v>
                </c:pt>
                <c:pt idx="12981">
                  <c:v>42292</c:v>
                </c:pt>
                <c:pt idx="12982">
                  <c:v>42293</c:v>
                </c:pt>
                <c:pt idx="12983">
                  <c:v>42294</c:v>
                </c:pt>
                <c:pt idx="12984">
                  <c:v>42295</c:v>
                </c:pt>
                <c:pt idx="12985">
                  <c:v>42296</c:v>
                </c:pt>
                <c:pt idx="12986">
                  <c:v>42297</c:v>
                </c:pt>
                <c:pt idx="12987">
                  <c:v>42298</c:v>
                </c:pt>
                <c:pt idx="12988">
                  <c:v>42299</c:v>
                </c:pt>
                <c:pt idx="12989">
                  <c:v>42300</c:v>
                </c:pt>
                <c:pt idx="12990">
                  <c:v>42301</c:v>
                </c:pt>
                <c:pt idx="12991">
                  <c:v>42302</c:v>
                </c:pt>
                <c:pt idx="12992">
                  <c:v>42303</c:v>
                </c:pt>
                <c:pt idx="12993">
                  <c:v>42304</c:v>
                </c:pt>
                <c:pt idx="12994">
                  <c:v>42305</c:v>
                </c:pt>
                <c:pt idx="12995">
                  <c:v>42306</c:v>
                </c:pt>
                <c:pt idx="12996">
                  <c:v>42307</c:v>
                </c:pt>
                <c:pt idx="12997">
                  <c:v>42308</c:v>
                </c:pt>
                <c:pt idx="12998">
                  <c:v>42309</c:v>
                </c:pt>
                <c:pt idx="12999">
                  <c:v>42310</c:v>
                </c:pt>
                <c:pt idx="13000">
                  <c:v>42311</c:v>
                </c:pt>
                <c:pt idx="13001">
                  <c:v>42312</c:v>
                </c:pt>
                <c:pt idx="13002">
                  <c:v>42313</c:v>
                </c:pt>
                <c:pt idx="13003">
                  <c:v>42314</c:v>
                </c:pt>
                <c:pt idx="13004">
                  <c:v>42315</c:v>
                </c:pt>
                <c:pt idx="13005">
                  <c:v>42316</c:v>
                </c:pt>
                <c:pt idx="13006">
                  <c:v>42317</c:v>
                </c:pt>
                <c:pt idx="13007">
                  <c:v>42318</c:v>
                </c:pt>
                <c:pt idx="13008">
                  <c:v>42319</c:v>
                </c:pt>
                <c:pt idx="13009">
                  <c:v>42320</c:v>
                </c:pt>
                <c:pt idx="13010">
                  <c:v>42321</c:v>
                </c:pt>
                <c:pt idx="13011">
                  <c:v>42322</c:v>
                </c:pt>
                <c:pt idx="13012">
                  <c:v>42323</c:v>
                </c:pt>
                <c:pt idx="13013">
                  <c:v>42324</c:v>
                </c:pt>
                <c:pt idx="13014">
                  <c:v>42325</c:v>
                </c:pt>
                <c:pt idx="13015">
                  <c:v>42326</c:v>
                </c:pt>
                <c:pt idx="13016">
                  <c:v>42327</c:v>
                </c:pt>
                <c:pt idx="13017">
                  <c:v>42328</c:v>
                </c:pt>
                <c:pt idx="13018">
                  <c:v>42329</c:v>
                </c:pt>
                <c:pt idx="13019">
                  <c:v>42330</c:v>
                </c:pt>
                <c:pt idx="13020">
                  <c:v>42331</c:v>
                </c:pt>
                <c:pt idx="13021">
                  <c:v>42332</c:v>
                </c:pt>
                <c:pt idx="13022">
                  <c:v>42333</c:v>
                </c:pt>
                <c:pt idx="13023">
                  <c:v>42334</c:v>
                </c:pt>
                <c:pt idx="13024">
                  <c:v>42335</c:v>
                </c:pt>
                <c:pt idx="13025">
                  <c:v>42336</c:v>
                </c:pt>
                <c:pt idx="13026">
                  <c:v>42337</c:v>
                </c:pt>
                <c:pt idx="13027">
                  <c:v>42338</c:v>
                </c:pt>
                <c:pt idx="13028">
                  <c:v>42339</c:v>
                </c:pt>
                <c:pt idx="13029">
                  <c:v>42340</c:v>
                </c:pt>
                <c:pt idx="13030">
                  <c:v>42341</c:v>
                </c:pt>
                <c:pt idx="13031">
                  <c:v>42342</c:v>
                </c:pt>
                <c:pt idx="13032">
                  <c:v>42343</c:v>
                </c:pt>
                <c:pt idx="13033">
                  <c:v>42344</c:v>
                </c:pt>
                <c:pt idx="13034">
                  <c:v>42345</c:v>
                </c:pt>
                <c:pt idx="13035">
                  <c:v>42346</c:v>
                </c:pt>
                <c:pt idx="13036">
                  <c:v>42347</c:v>
                </c:pt>
                <c:pt idx="13037">
                  <c:v>42348</c:v>
                </c:pt>
                <c:pt idx="13038">
                  <c:v>42349</c:v>
                </c:pt>
                <c:pt idx="13039">
                  <c:v>42350</c:v>
                </c:pt>
                <c:pt idx="13040">
                  <c:v>42351</c:v>
                </c:pt>
                <c:pt idx="13041">
                  <c:v>42352</c:v>
                </c:pt>
                <c:pt idx="13042">
                  <c:v>42353</c:v>
                </c:pt>
                <c:pt idx="13043">
                  <c:v>42354</c:v>
                </c:pt>
                <c:pt idx="13044">
                  <c:v>42355</c:v>
                </c:pt>
                <c:pt idx="13045">
                  <c:v>42356</c:v>
                </c:pt>
                <c:pt idx="13046">
                  <c:v>42357</c:v>
                </c:pt>
                <c:pt idx="13047">
                  <c:v>42358</c:v>
                </c:pt>
                <c:pt idx="13048">
                  <c:v>42359</c:v>
                </c:pt>
                <c:pt idx="13049">
                  <c:v>42360</c:v>
                </c:pt>
                <c:pt idx="13050">
                  <c:v>42361</c:v>
                </c:pt>
                <c:pt idx="13051">
                  <c:v>42362</c:v>
                </c:pt>
                <c:pt idx="13052">
                  <c:v>42363</c:v>
                </c:pt>
                <c:pt idx="13053">
                  <c:v>42364</c:v>
                </c:pt>
                <c:pt idx="13054">
                  <c:v>42365</c:v>
                </c:pt>
                <c:pt idx="13055">
                  <c:v>42366</c:v>
                </c:pt>
                <c:pt idx="13056">
                  <c:v>42367</c:v>
                </c:pt>
                <c:pt idx="13057">
                  <c:v>42368</c:v>
                </c:pt>
                <c:pt idx="13058">
                  <c:v>42369</c:v>
                </c:pt>
                <c:pt idx="13059">
                  <c:v>42370</c:v>
                </c:pt>
                <c:pt idx="13060">
                  <c:v>42371</c:v>
                </c:pt>
                <c:pt idx="13061">
                  <c:v>42372</c:v>
                </c:pt>
                <c:pt idx="13062">
                  <c:v>42373</c:v>
                </c:pt>
                <c:pt idx="13063">
                  <c:v>42374</c:v>
                </c:pt>
                <c:pt idx="13064">
                  <c:v>42375</c:v>
                </c:pt>
                <c:pt idx="13065">
                  <c:v>42376</c:v>
                </c:pt>
                <c:pt idx="13066">
                  <c:v>42377</c:v>
                </c:pt>
                <c:pt idx="13067">
                  <c:v>42378</c:v>
                </c:pt>
                <c:pt idx="13068">
                  <c:v>42379</c:v>
                </c:pt>
                <c:pt idx="13069">
                  <c:v>42380</c:v>
                </c:pt>
                <c:pt idx="13070">
                  <c:v>42381</c:v>
                </c:pt>
                <c:pt idx="13071">
                  <c:v>42382</c:v>
                </c:pt>
                <c:pt idx="13072">
                  <c:v>42383</c:v>
                </c:pt>
                <c:pt idx="13073">
                  <c:v>42384</c:v>
                </c:pt>
                <c:pt idx="13074">
                  <c:v>42385</c:v>
                </c:pt>
                <c:pt idx="13075">
                  <c:v>42386</c:v>
                </c:pt>
                <c:pt idx="13076">
                  <c:v>42387</c:v>
                </c:pt>
                <c:pt idx="13077">
                  <c:v>42388</c:v>
                </c:pt>
                <c:pt idx="13078">
                  <c:v>42389</c:v>
                </c:pt>
                <c:pt idx="13079">
                  <c:v>42390</c:v>
                </c:pt>
                <c:pt idx="13080">
                  <c:v>42391</c:v>
                </c:pt>
                <c:pt idx="13081">
                  <c:v>42392</c:v>
                </c:pt>
                <c:pt idx="13082">
                  <c:v>42393</c:v>
                </c:pt>
                <c:pt idx="13083">
                  <c:v>42394</c:v>
                </c:pt>
                <c:pt idx="13084">
                  <c:v>42395</c:v>
                </c:pt>
                <c:pt idx="13085">
                  <c:v>42396</c:v>
                </c:pt>
                <c:pt idx="13086">
                  <c:v>42397</c:v>
                </c:pt>
                <c:pt idx="13087">
                  <c:v>42398</c:v>
                </c:pt>
                <c:pt idx="13088">
                  <c:v>42399</c:v>
                </c:pt>
                <c:pt idx="13089">
                  <c:v>42400</c:v>
                </c:pt>
                <c:pt idx="13090">
                  <c:v>42401</c:v>
                </c:pt>
                <c:pt idx="13091">
                  <c:v>42402</c:v>
                </c:pt>
                <c:pt idx="13092">
                  <c:v>42403</c:v>
                </c:pt>
                <c:pt idx="13093">
                  <c:v>42404</c:v>
                </c:pt>
                <c:pt idx="13094">
                  <c:v>42405</c:v>
                </c:pt>
                <c:pt idx="13095">
                  <c:v>42406</c:v>
                </c:pt>
                <c:pt idx="13096">
                  <c:v>42407</c:v>
                </c:pt>
                <c:pt idx="13097">
                  <c:v>42408</c:v>
                </c:pt>
                <c:pt idx="13098">
                  <c:v>42409</c:v>
                </c:pt>
                <c:pt idx="13099">
                  <c:v>42410</c:v>
                </c:pt>
                <c:pt idx="13100">
                  <c:v>42411</c:v>
                </c:pt>
                <c:pt idx="13101">
                  <c:v>42412</c:v>
                </c:pt>
                <c:pt idx="13102">
                  <c:v>42413</c:v>
                </c:pt>
                <c:pt idx="13103">
                  <c:v>42414</c:v>
                </c:pt>
                <c:pt idx="13104">
                  <c:v>42415</c:v>
                </c:pt>
                <c:pt idx="13105">
                  <c:v>42416</c:v>
                </c:pt>
                <c:pt idx="13106">
                  <c:v>42417</c:v>
                </c:pt>
                <c:pt idx="13107">
                  <c:v>42418</c:v>
                </c:pt>
                <c:pt idx="13108">
                  <c:v>42419</c:v>
                </c:pt>
                <c:pt idx="13109">
                  <c:v>42420</c:v>
                </c:pt>
                <c:pt idx="13110">
                  <c:v>42421</c:v>
                </c:pt>
                <c:pt idx="13111">
                  <c:v>42422</c:v>
                </c:pt>
                <c:pt idx="13112">
                  <c:v>42423</c:v>
                </c:pt>
                <c:pt idx="13113">
                  <c:v>42424</c:v>
                </c:pt>
                <c:pt idx="13114">
                  <c:v>42425</c:v>
                </c:pt>
                <c:pt idx="13115">
                  <c:v>42426</c:v>
                </c:pt>
                <c:pt idx="13116">
                  <c:v>42427</c:v>
                </c:pt>
                <c:pt idx="13117">
                  <c:v>42428</c:v>
                </c:pt>
                <c:pt idx="13118">
                  <c:v>42429</c:v>
                </c:pt>
                <c:pt idx="13119">
                  <c:v>42430</c:v>
                </c:pt>
                <c:pt idx="13120">
                  <c:v>42431</c:v>
                </c:pt>
                <c:pt idx="13121">
                  <c:v>42432</c:v>
                </c:pt>
                <c:pt idx="13122">
                  <c:v>42433</c:v>
                </c:pt>
                <c:pt idx="13123">
                  <c:v>42434</c:v>
                </c:pt>
                <c:pt idx="13124">
                  <c:v>42435</c:v>
                </c:pt>
                <c:pt idx="13125">
                  <c:v>42436</c:v>
                </c:pt>
                <c:pt idx="13126">
                  <c:v>42437</c:v>
                </c:pt>
                <c:pt idx="13127">
                  <c:v>42438</c:v>
                </c:pt>
                <c:pt idx="13128">
                  <c:v>42439</c:v>
                </c:pt>
                <c:pt idx="13129">
                  <c:v>42440</c:v>
                </c:pt>
                <c:pt idx="13130">
                  <c:v>42441</c:v>
                </c:pt>
                <c:pt idx="13131">
                  <c:v>42442</c:v>
                </c:pt>
                <c:pt idx="13132">
                  <c:v>42443</c:v>
                </c:pt>
                <c:pt idx="13133">
                  <c:v>42444</c:v>
                </c:pt>
                <c:pt idx="13134">
                  <c:v>42445</c:v>
                </c:pt>
                <c:pt idx="13135">
                  <c:v>42446</c:v>
                </c:pt>
                <c:pt idx="13136">
                  <c:v>42447</c:v>
                </c:pt>
                <c:pt idx="13137">
                  <c:v>42448</c:v>
                </c:pt>
                <c:pt idx="13138">
                  <c:v>42449</c:v>
                </c:pt>
                <c:pt idx="13139">
                  <c:v>42450</c:v>
                </c:pt>
                <c:pt idx="13140">
                  <c:v>42451</c:v>
                </c:pt>
                <c:pt idx="13141">
                  <c:v>42452</c:v>
                </c:pt>
                <c:pt idx="13142">
                  <c:v>42453</c:v>
                </c:pt>
                <c:pt idx="13143">
                  <c:v>42454</c:v>
                </c:pt>
                <c:pt idx="13144">
                  <c:v>42455</c:v>
                </c:pt>
                <c:pt idx="13145">
                  <c:v>42456</c:v>
                </c:pt>
                <c:pt idx="13146">
                  <c:v>42457</c:v>
                </c:pt>
                <c:pt idx="13147">
                  <c:v>42458</c:v>
                </c:pt>
                <c:pt idx="13148">
                  <c:v>42459</c:v>
                </c:pt>
                <c:pt idx="13149">
                  <c:v>42460</c:v>
                </c:pt>
                <c:pt idx="13150">
                  <c:v>42461</c:v>
                </c:pt>
                <c:pt idx="13151">
                  <c:v>42462</c:v>
                </c:pt>
                <c:pt idx="13152">
                  <c:v>42463</c:v>
                </c:pt>
                <c:pt idx="13153">
                  <c:v>42464</c:v>
                </c:pt>
                <c:pt idx="13154">
                  <c:v>42465</c:v>
                </c:pt>
                <c:pt idx="13155">
                  <c:v>42466</c:v>
                </c:pt>
                <c:pt idx="13156">
                  <c:v>42467</c:v>
                </c:pt>
                <c:pt idx="13157">
                  <c:v>42468</c:v>
                </c:pt>
                <c:pt idx="13158">
                  <c:v>42469</c:v>
                </c:pt>
                <c:pt idx="13159">
                  <c:v>42470</c:v>
                </c:pt>
                <c:pt idx="13160">
                  <c:v>42471</c:v>
                </c:pt>
                <c:pt idx="13161">
                  <c:v>42472</c:v>
                </c:pt>
                <c:pt idx="13162">
                  <c:v>42473</c:v>
                </c:pt>
                <c:pt idx="13163">
                  <c:v>42474</c:v>
                </c:pt>
                <c:pt idx="13164">
                  <c:v>42475</c:v>
                </c:pt>
                <c:pt idx="13165">
                  <c:v>42476</c:v>
                </c:pt>
                <c:pt idx="13166">
                  <c:v>42477</c:v>
                </c:pt>
                <c:pt idx="13167">
                  <c:v>42478</c:v>
                </c:pt>
                <c:pt idx="13168">
                  <c:v>42479</c:v>
                </c:pt>
                <c:pt idx="13169">
                  <c:v>42480</c:v>
                </c:pt>
                <c:pt idx="13170">
                  <c:v>42481</c:v>
                </c:pt>
                <c:pt idx="13171">
                  <c:v>42482</c:v>
                </c:pt>
                <c:pt idx="13172">
                  <c:v>42483</c:v>
                </c:pt>
                <c:pt idx="13173">
                  <c:v>42484</c:v>
                </c:pt>
                <c:pt idx="13174">
                  <c:v>42485</c:v>
                </c:pt>
                <c:pt idx="13175">
                  <c:v>42486</c:v>
                </c:pt>
                <c:pt idx="13176">
                  <c:v>42487</c:v>
                </c:pt>
                <c:pt idx="13177">
                  <c:v>42488</c:v>
                </c:pt>
                <c:pt idx="13178">
                  <c:v>42489</c:v>
                </c:pt>
                <c:pt idx="13179">
                  <c:v>42490</c:v>
                </c:pt>
                <c:pt idx="13180">
                  <c:v>42491</c:v>
                </c:pt>
                <c:pt idx="13181">
                  <c:v>42492</c:v>
                </c:pt>
                <c:pt idx="13182">
                  <c:v>42493</c:v>
                </c:pt>
                <c:pt idx="13183">
                  <c:v>42494</c:v>
                </c:pt>
                <c:pt idx="13184">
                  <c:v>42495</c:v>
                </c:pt>
                <c:pt idx="13185">
                  <c:v>42496</c:v>
                </c:pt>
                <c:pt idx="13186">
                  <c:v>42497</c:v>
                </c:pt>
                <c:pt idx="13187">
                  <c:v>42498</c:v>
                </c:pt>
                <c:pt idx="13188">
                  <c:v>42499</c:v>
                </c:pt>
                <c:pt idx="13189">
                  <c:v>42500</c:v>
                </c:pt>
                <c:pt idx="13190">
                  <c:v>42501</c:v>
                </c:pt>
                <c:pt idx="13191">
                  <c:v>42502</c:v>
                </c:pt>
                <c:pt idx="13192">
                  <c:v>42503</c:v>
                </c:pt>
                <c:pt idx="13193">
                  <c:v>42504</c:v>
                </c:pt>
                <c:pt idx="13194">
                  <c:v>42505</c:v>
                </c:pt>
                <c:pt idx="13195">
                  <c:v>42506</c:v>
                </c:pt>
                <c:pt idx="13196">
                  <c:v>42507</c:v>
                </c:pt>
                <c:pt idx="13197">
                  <c:v>42508</c:v>
                </c:pt>
                <c:pt idx="13198">
                  <c:v>42509</c:v>
                </c:pt>
                <c:pt idx="13199">
                  <c:v>42510</c:v>
                </c:pt>
                <c:pt idx="13200">
                  <c:v>42511</c:v>
                </c:pt>
                <c:pt idx="13201">
                  <c:v>42512</c:v>
                </c:pt>
                <c:pt idx="13202">
                  <c:v>42513</c:v>
                </c:pt>
                <c:pt idx="13203">
                  <c:v>42514</c:v>
                </c:pt>
                <c:pt idx="13204">
                  <c:v>42515</c:v>
                </c:pt>
                <c:pt idx="13205">
                  <c:v>42516</c:v>
                </c:pt>
                <c:pt idx="13206">
                  <c:v>42517</c:v>
                </c:pt>
                <c:pt idx="13207">
                  <c:v>42518</c:v>
                </c:pt>
                <c:pt idx="13208">
                  <c:v>42519</c:v>
                </c:pt>
                <c:pt idx="13209">
                  <c:v>42520</c:v>
                </c:pt>
                <c:pt idx="13210">
                  <c:v>42521</c:v>
                </c:pt>
                <c:pt idx="13211">
                  <c:v>42522</c:v>
                </c:pt>
                <c:pt idx="13212">
                  <c:v>42523</c:v>
                </c:pt>
                <c:pt idx="13213">
                  <c:v>42524</c:v>
                </c:pt>
                <c:pt idx="13214">
                  <c:v>42525</c:v>
                </c:pt>
                <c:pt idx="13215">
                  <c:v>42526</c:v>
                </c:pt>
                <c:pt idx="13216">
                  <c:v>42527</c:v>
                </c:pt>
                <c:pt idx="13217">
                  <c:v>42528</c:v>
                </c:pt>
                <c:pt idx="13218">
                  <c:v>42529</c:v>
                </c:pt>
                <c:pt idx="13219">
                  <c:v>42530</c:v>
                </c:pt>
                <c:pt idx="13220">
                  <c:v>42531</c:v>
                </c:pt>
                <c:pt idx="13221">
                  <c:v>42532</c:v>
                </c:pt>
                <c:pt idx="13222">
                  <c:v>42533</c:v>
                </c:pt>
                <c:pt idx="13223">
                  <c:v>42534</c:v>
                </c:pt>
                <c:pt idx="13224">
                  <c:v>42535</c:v>
                </c:pt>
                <c:pt idx="13225">
                  <c:v>42536</c:v>
                </c:pt>
                <c:pt idx="13226">
                  <c:v>42537</c:v>
                </c:pt>
                <c:pt idx="13227">
                  <c:v>42538</c:v>
                </c:pt>
                <c:pt idx="13228">
                  <c:v>42539</c:v>
                </c:pt>
                <c:pt idx="13229">
                  <c:v>42540</c:v>
                </c:pt>
                <c:pt idx="13230">
                  <c:v>42541</c:v>
                </c:pt>
                <c:pt idx="13231">
                  <c:v>42542</c:v>
                </c:pt>
                <c:pt idx="13232">
                  <c:v>42543</c:v>
                </c:pt>
                <c:pt idx="13233">
                  <c:v>42544</c:v>
                </c:pt>
                <c:pt idx="13234">
                  <c:v>42545</c:v>
                </c:pt>
                <c:pt idx="13235">
                  <c:v>42546</c:v>
                </c:pt>
                <c:pt idx="13236">
                  <c:v>42547</c:v>
                </c:pt>
                <c:pt idx="13237">
                  <c:v>42548</c:v>
                </c:pt>
                <c:pt idx="13238">
                  <c:v>42549</c:v>
                </c:pt>
                <c:pt idx="13239">
                  <c:v>42550</c:v>
                </c:pt>
                <c:pt idx="13240">
                  <c:v>42551</c:v>
                </c:pt>
                <c:pt idx="13241">
                  <c:v>42552</c:v>
                </c:pt>
                <c:pt idx="13242">
                  <c:v>42553</c:v>
                </c:pt>
                <c:pt idx="13243">
                  <c:v>42554</c:v>
                </c:pt>
                <c:pt idx="13244">
                  <c:v>42555</c:v>
                </c:pt>
                <c:pt idx="13245">
                  <c:v>42556</c:v>
                </c:pt>
                <c:pt idx="13246">
                  <c:v>42557</c:v>
                </c:pt>
                <c:pt idx="13247">
                  <c:v>42558</c:v>
                </c:pt>
                <c:pt idx="13248">
                  <c:v>42559</c:v>
                </c:pt>
                <c:pt idx="13249">
                  <c:v>42560</c:v>
                </c:pt>
                <c:pt idx="13250">
                  <c:v>42561</c:v>
                </c:pt>
                <c:pt idx="13251">
                  <c:v>42562</c:v>
                </c:pt>
                <c:pt idx="13252">
                  <c:v>42563</c:v>
                </c:pt>
                <c:pt idx="13253">
                  <c:v>42564</c:v>
                </c:pt>
                <c:pt idx="13254">
                  <c:v>42565</c:v>
                </c:pt>
                <c:pt idx="13255">
                  <c:v>42566</c:v>
                </c:pt>
                <c:pt idx="13256">
                  <c:v>42567</c:v>
                </c:pt>
                <c:pt idx="13257">
                  <c:v>42568</c:v>
                </c:pt>
                <c:pt idx="13258">
                  <c:v>42569</c:v>
                </c:pt>
                <c:pt idx="13259">
                  <c:v>42570</c:v>
                </c:pt>
                <c:pt idx="13260">
                  <c:v>42571</c:v>
                </c:pt>
                <c:pt idx="13261">
                  <c:v>42572</c:v>
                </c:pt>
                <c:pt idx="13262">
                  <c:v>42573</c:v>
                </c:pt>
                <c:pt idx="13263">
                  <c:v>42574</c:v>
                </c:pt>
                <c:pt idx="13264">
                  <c:v>42575</c:v>
                </c:pt>
                <c:pt idx="13265">
                  <c:v>42576</c:v>
                </c:pt>
                <c:pt idx="13266">
                  <c:v>42577</c:v>
                </c:pt>
                <c:pt idx="13267">
                  <c:v>42578</c:v>
                </c:pt>
                <c:pt idx="13268">
                  <c:v>42579</c:v>
                </c:pt>
                <c:pt idx="13269">
                  <c:v>42580</c:v>
                </c:pt>
                <c:pt idx="13270">
                  <c:v>42581</c:v>
                </c:pt>
                <c:pt idx="13271">
                  <c:v>42582</c:v>
                </c:pt>
                <c:pt idx="13272">
                  <c:v>42583</c:v>
                </c:pt>
                <c:pt idx="13273">
                  <c:v>42584</c:v>
                </c:pt>
                <c:pt idx="13274">
                  <c:v>42585</c:v>
                </c:pt>
                <c:pt idx="13275">
                  <c:v>42586</c:v>
                </c:pt>
                <c:pt idx="13276">
                  <c:v>42587</c:v>
                </c:pt>
                <c:pt idx="13277">
                  <c:v>42588</c:v>
                </c:pt>
                <c:pt idx="13278">
                  <c:v>42589</c:v>
                </c:pt>
                <c:pt idx="13279">
                  <c:v>42590</c:v>
                </c:pt>
                <c:pt idx="13280">
                  <c:v>42591</c:v>
                </c:pt>
                <c:pt idx="13281">
                  <c:v>42592</c:v>
                </c:pt>
                <c:pt idx="13282">
                  <c:v>42593</c:v>
                </c:pt>
                <c:pt idx="13283">
                  <c:v>42594</c:v>
                </c:pt>
                <c:pt idx="13284">
                  <c:v>42595</c:v>
                </c:pt>
                <c:pt idx="13285">
                  <c:v>42596</c:v>
                </c:pt>
                <c:pt idx="13286">
                  <c:v>42597</c:v>
                </c:pt>
                <c:pt idx="13287">
                  <c:v>42598</c:v>
                </c:pt>
                <c:pt idx="13288">
                  <c:v>42599</c:v>
                </c:pt>
                <c:pt idx="13289">
                  <c:v>42600</c:v>
                </c:pt>
                <c:pt idx="13290">
                  <c:v>42601</c:v>
                </c:pt>
                <c:pt idx="13291">
                  <c:v>42602</c:v>
                </c:pt>
                <c:pt idx="13292">
                  <c:v>42603</c:v>
                </c:pt>
                <c:pt idx="13293">
                  <c:v>42604</c:v>
                </c:pt>
                <c:pt idx="13294">
                  <c:v>42605</c:v>
                </c:pt>
                <c:pt idx="13295">
                  <c:v>42606</c:v>
                </c:pt>
                <c:pt idx="13296">
                  <c:v>42607</c:v>
                </c:pt>
                <c:pt idx="13297">
                  <c:v>42608</c:v>
                </c:pt>
                <c:pt idx="13298">
                  <c:v>42609</c:v>
                </c:pt>
                <c:pt idx="13299">
                  <c:v>42610</c:v>
                </c:pt>
                <c:pt idx="13300">
                  <c:v>42611</c:v>
                </c:pt>
                <c:pt idx="13301">
                  <c:v>42612</c:v>
                </c:pt>
                <c:pt idx="13302">
                  <c:v>42613</c:v>
                </c:pt>
                <c:pt idx="13303">
                  <c:v>42614</c:v>
                </c:pt>
                <c:pt idx="13304">
                  <c:v>42615</c:v>
                </c:pt>
                <c:pt idx="13305">
                  <c:v>42616</c:v>
                </c:pt>
                <c:pt idx="13306">
                  <c:v>42617</c:v>
                </c:pt>
                <c:pt idx="13307">
                  <c:v>42618</c:v>
                </c:pt>
                <c:pt idx="13308">
                  <c:v>42619</c:v>
                </c:pt>
                <c:pt idx="13309">
                  <c:v>42620</c:v>
                </c:pt>
                <c:pt idx="13310">
                  <c:v>42621</c:v>
                </c:pt>
                <c:pt idx="13311">
                  <c:v>42622</c:v>
                </c:pt>
                <c:pt idx="13312">
                  <c:v>42623</c:v>
                </c:pt>
                <c:pt idx="13313">
                  <c:v>42624</c:v>
                </c:pt>
                <c:pt idx="13314">
                  <c:v>42625</c:v>
                </c:pt>
                <c:pt idx="13315">
                  <c:v>42626</c:v>
                </c:pt>
                <c:pt idx="13316">
                  <c:v>42627</c:v>
                </c:pt>
                <c:pt idx="13317">
                  <c:v>42628</c:v>
                </c:pt>
                <c:pt idx="13318">
                  <c:v>42629</c:v>
                </c:pt>
                <c:pt idx="13319">
                  <c:v>42630</c:v>
                </c:pt>
                <c:pt idx="13320">
                  <c:v>42631</c:v>
                </c:pt>
                <c:pt idx="13321">
                  <c:v>42632</c:v>
                </c:pt>
                <c:pt idx="13322">
                  <c:v>42633</c:v>
                </c:pt>
                <c:pt idx="13323">
                  <c:v>42634</c:v>
                </c:pt>
                <c:pt idx="13324">
                  <c:v>42635</c:v>
                </c:pt>
                <c:pt idx="13325">
                  <c:v>42636</c:v>
                </c:pt>
                <c:pt idx="13326">
                  <c:v>42637</c:v>
                </c:pt>
                <c:pt idx="13327">
                  <c:v>42638</c:v>
                </c:pt>
                <c:pt idx="13328">
                  <c:v>42639</c:v>
                </c:pt>
                <c:pt idx="13329">
                  <c:v>42640</c:v>
                </c:pt>
                <c:pt idx="13330">
                  <c:v>42641</c:v>
                </c:pt>
                <c:pt idx="13331">
                  <c:v>42642</c:v>
                </c:pt>
                <c:pt idx="13332">
                  <c:v>42643</c:v>
                </c:pt>
                <c:pt idx="13333">
                  <c:v>42644</c:v>
                </c:pt>
                <c:pt idx="13334">
                  <c:v>42645</c:v>
                </c:pt>
                <c:pt idx="13335">
                  <c:v>42646</c:v>
                </c:pt>
                <c:pt idx="13336">
                  <c:v>42647</c:v>
                </c:pt>
                <c:pt idx="13337">
                  <c:v>42648</c:v>
                </c:pt>
                <c:pt idx="13338">
                  <c:v>42649</c:v>
                </c:pt>
                <c:pt idx="13339">
                  <c:v>42650</c:v>
                </c:pt>
                <c:pt idx="13340">
                  <c:v>42651</c:v>
                </c:pt>
                <c:pt idx="13341">
                  <c:v>42652</c:v>
                </c:pt>
                <c:pt idx="13342">
                  <c:v>42653</c:v>
                </c:pt>
                <c:pt idx="13343">
                  <c:v>42654</c:v>
                </c:pt>
                <c:pt idx="13344">
                  <c:v>42655</c:v>
                </c:pt>
                <c:pt idx="13345">
                  <c:v>42656</c:v>
                </c:pt>
                <c:pt idx="13346">
                  <c:v>42657</c:v>
                </c:pt>
                <c:pt idx="13347">
                  <c:v>42658</c:v>
                </c:pt>
                <c:pt idx="13348">
                  <c:v>42659</c:v>
                </c:pt>
                <c:pt idx="13349">
                  <c:v>42660</c:v>
                </c:pt>
                <c:pt idx="13350">
                  <c:v>42661</c:v>
                </c:pt>
                <c:pt idx="13351">
                  <c:v>42662</c:v>
                </c:pt>
                <c:pt idx="13352">
                  <c:v>42663</c:v>
                </c:pt>
                <c:pt idx="13353">
                  <c:v>42664</c:v>
                </c:pt>
                <c:pt idx="13354">
                  <c:v>42665</c:v>
                </c:pt>
                <c:pt idx="13355">
                  <c:v>42666</c:v>
                </c:pt>
                <c:pt idx="13356">
                  <c:v>42667</c:v>
                </c:pt>
                <c:pt idx="13357">
                  <c:v>42668</c:v>
                </c:pt>
                <c:pt idx="13358">
                  <c:v>42669</c:v>
                </c:pt>
                <c:pt idx="13359">
                  <c:v>42670</c:v>
                </c:pt>
                <c:pt idx="13360">
                  <c:v>42671</c:v>
                </c:pt>
                <c:pt idx="13361">
                  <c:v>42672</c:v>
                </c:pt>
                <c:pt idx="13362">
                  <c:v>42673</c:v>
                </c:pt>
                <c:pt idx="13363">
                  <c:v>42674</c:v>
                </c:pt>
                <c:pt idx="13364">
                  <c:v>42675</c:v>
                </c:pt>
                <c:pt idx="13365">
                  <c:v>42676</c:v>
                </c:pt>
                <c:pt idx="13366">
                  <c:v>42677</c:v>
                </c:pt>
                <c:pt idx="13367">
                  <c:v>42678</c:v>
                </c:pt>
                <c:pt idx="13368">
                  <c:v>42679</c:v>
                </c:pt>
                <c:pt idx="13369">
                  <c:v>42680</c:v>
                </c:pt>
                <c:pt idx="13370">
                  <c:v>42681</c:v>
                </c:pt>
                <c:pt idx="13371">
                  <c:v>42682</c:v>
                </c:pt>
                <c:pt idx="13372">
                  <c:v>42683</c:v>
                </c:pt>
                <c:pt idx="13373">
                  <c:v>42684</c:v>
                </c:pt>
                <c:pt idx="13374">
                  <c:v>42685</c:v>
                </c:pt>
                <c:pt idx="13375">
                  <c:v>42686</c:v>
                </c:pt>
                <c:pt idx="13376">
                  <c:v>42687</c:v>
                </c:pt>
                <c:pt idx="13377">
                  <c:v>42688</c:v>
                </c:pt>
                <c:pt idx="13378">
                  <c:v>42689</c:v>
                </c:pt>
                <c:pt idx="13379">
                  <c:v>42690</c:v>
                </c:pt>
                <c:pt idx="13380">
                  <c:v>42691</c:v>
                </c:pt>
                <c:pt idx="13381">
                  <c:v>42692</c:v>
                </c:pt>
                <c:pt idx="13382">
                  <c:v>42693</c:v>
                </c:pt>
                <c:pt idx="13383">
                  <c:v>42694</c:v>
                </c:pt>
                <c:pt idx="13384">
                  <c:v>42695</c:v>
                </c:pt>
                <c:pt idx="13385">
                  <c:v>42696</c:v>
                </c:pt>
                <c:pt idx="13386">
                  <c:v>42697</c:v>
                </c:pt>
                <c:pt idx="13387">
                  <c:v>42698</c:v>
                </c:pt>
                <c:pt idx="13388">
                  <c:v>42699</c:v>
                </c:pt>
                <c:pt idx="13389">
                  <c:v>42700</c:v>
                </c:pt>
                <c:pt idx="13390">
                  <c:v>42701</c:v>
                </c:pt>
                <c:pt idx="13391">
                  <c:v>42702</c:v>
                </c:pt>
                <c:pt idx="13392">
                  <c:v>42703</c:v>
                </c:pt>
                <c:pt idx="13393">
                  <c:v>42704</c:v>
                </c:pt>
                <c:pt idx="13394">
                  <c:v>42705</c:v>
                </c:pt>
                <c:pt idx="13395">
                  <c:v>42706</c:v>
                </c:pt>
                <c:pt idx="13396">
                  <c:v>42707</c:v>
                </c:pt>
                <c:pt idx="13397">
                  <c:v>42708</c:v>
                </c:pt>
                <c:pt idx="13398">
                  <c:v>42709</c:v>
                </c:pt>
                <c:pt idx="13399">
                  <c:v>42710</c:v>
                </c:pt>
                <c:pt idx="13400">
                  <c:v>42711</c:v>
                </c:pt>
                <c:pt idx="13401">
                  <c:v>42712</c:v>
                </c:pt>
                <c:pt idx="13402">
                  <c:v>42713</c:v>
                </c:pt>
                <c:pt idx="13403">
                  <c:v>42714</c:v>
                </c:pt>
                <c:pt idx="13404">
                  <c:v>42715</c:v>
                </c:pt>
                <c:pt idx="13405">
                  <c:v>42716</c:v>
                </c:pt>
                <c:pt idx="13406">
                  <c:v>42717</c:v>
                </c:pt>
                <c:pt idx="13407">
                  <c:v>42718</c:v>
                </c:pt>
                <c:pt idx="13408">
                  <c:v>42719</c:v>
                </c:pt>
                <c:pt idx="13409">
                  <c:v>42720</c:v>
                </c:pt>
                <c:pt idx="13410">
                  <c:v>42721</c:v>
                </c:pt>
                <c:pt idx="13411">
                  <c:v>42722</c:v>
                </c:pt>
                <c:pt idx="13412">
                  <c:v>42723</c:v>
                </c:pt>
                <c:pt idx="13413">
                  <c:v>42724</c:v>
                </c:pt>
                <c:pt idx="13414">
                  <c:v>42725</c:v>
                </c:pt>
                <c:pt idx="13415">
                  <c:v>42726</c:v>
                </c:pt>
                <c:pt idx="13416">
                  <c:v>42727</c:v>
                </c:pt>
                <c:pt idx="13417">
                  <c:v>42728</c:v>
                </c:pt>
                <c:pt idx="13418">
                  <c:v>42729</c:v>
                </c:pt>
                <c:pt idx="13419">
                  <c:v>42730</c:v>
                </c:pt>
                <c:pt idx="13420">
                  <c:v>42731</c:v>
                </c:pt>
                <c:pt idx="13421">
                  <c:v>42732</c:v>
                </c:pt>
                <c:pt idx="13422">
                  <c:v>42733</c:v>
                </c:pt>
                <c:pt idx="13423">
                  <c:v>42734</c:v>
                </c:pt>
                <c:pt idx="13424">
                  <c:v>42735</c:v>
                </c:pt>
                <c:pt idx="13425">
                  <c:v>42736</c:v>
                </c:pt>
                <c:pt idx="13426">
                  <c:v>42737</c:v>
                </c:pt>
                <c:pt idx="13427">
                  <c:v>42738</c:v>
                </c:pt>
                <c:pt idx="13428">
                  <c:v>42739</c:v>
                </c:pt>
                <c:pt idx="13429">
                  <c:v>42740</c:v>
                </c:pt>
                <c:pt idx="13430">
                  <c:v>42741</c:v>
                </c:pt>
                <c:pt idx="13431">
                  <c:v>42742</c:v>
                </c:pt>
                <c:pt idx="13432">
                  <c:v>42743</c:v>
                </c:pt>
                <c:pt idx="13433">
                  <c:v>42744</c:v>
                </c:pt>
                <c:pt idx="13434">
                  <c:v>42745</c:v>
                </c:pt>
                <c:pt idx="13435">
                  <c:v>42746</c:v>
                </c:pt>
                <c:pt idx="13436">
                  <c:v>42747</c:v>
                </c:pt>
                <c:pt idx="13437">
                  <c:v>42748</c:v>
                </c:pt>
                <c:pt idx="13438">
                  <c:v>42749</c:v>
                </c:pt>
                <c:pt idx="13439">
                  <c:v>42750</c:v>
                </c:pt>
                <c:pt idx="13440">
                  <c:v>42751</c:v>
                </c:pt>
                <c:pt idx="13441">
                  <c:v>42752</c:v>
                </c:pt>
                <c:pt idx="13442">
                  <c:v>42753</c:v>
                </c:pt>
                <c:pt idx="13443">
                  <c:v>42754</c:v>
                </c:pt>
                <c:pt idx="13444">
                  <c:v>42755</c:v>
                </c:pt>
                <c:pt idx="13445">
                  <c:v>42756</c:v>
                </c:pt>
                <c:pt idx="13446">
                  <c:v>42757</c:v>
                </c:pt>
                <c:pt idx="13447">
                  <c:v>42758</c:v>
                </c:pt>
                <c:pt idx="13448">
                  <c:v>42759</c:v>
                </c:pt>
                <c:pt idx="13449">
                  <c:v>42760</c:v>
                </c:pt>
                <c:pt idx="13450">
                  <c:v>42761</c:v>
                </c:pt>
                <c:pt idx="13451">
                  <c:v>42762</c:v>
                </c:pt>
                <c:pt idx="13452">
                  <c:v>42763</c:v>
                </c:pt>
                <c:pt idx="13453">
                  <c:v>42764</c:v>
                </c:pt>
                <c:pt idx="13454">
                  <c:v>42765</c:v>
                </c:pt>
                <c:pt idx="13455">
                  <c:v>42766</c:v>
                </c:pt>
                <c:pt idx="13456">
                  <c:v>42767</c:v>
                </c:pt>
                <c:pt idx="13457">
                  <c:v>42768</c:v>
                </c:pt>
                <c:pt idx="13458">
                  <c:v>42769</c:v>
                </c:pt>
                <c:pt idx="13459">
                  <c:v>42770</c:v>
                </c:pt>
                <c:pt idx="13460">
                  <c:v>42771</c:v>
                </c:pt>
                <c:pt idx="13461">
                  <c:v>42772</c:v>
                </c:pt>
                <c:pt idx="13462">
                  <c:v>42773</c:v>
                </c:pt>
                <c:pt idx="13463">
                  <c:v>42774</c:v>
                </c:pt>
                <c:pt idx="13464">
                  <c:v>42775</c:v>
                </c:pt>
                <c:pt idx="13465">
                  <c:v>42776</c:v>
                </c:pt>
                <c:pt idx="13466">
                  <c:v>42777</c:v>
                </c:pt>
                <c:pt idx="13467">
                  <c:v>42778</c:v>
                </c:pt>
                <c:pt idx="13468">
                  <c:v>42779</c:v>
                </c:pt>
                <c:pt idx="13469">
                  <c:v>42780</c:v>
                </c:pt>
                <c:pt idx="13470">
                  <c:v>42781</c:v>
                </c:pt>
                <c:pt idx="13471">
                  <c:v>42782</c:v>
                </c:pt>
                <c:pt idx="13472">
                  <c:v>42783</c:v>
                </c:pt>
                <c:pt idx="13473">
                  <c:v>42784</c:v>
                </c:pt>
                <c:pt idx="13474">
                  <c:v>42785</c:v>
                </c:pt>
                <c:pt idx="13475">
                  <c:v>42786</c:v>
                </c:pt>
                <c:pt idx="13476">
                  <c:v>42787</c:v>
                </c:pt>
                <c:pt idx="13477">
                  <c:v>42788</c:v>
                </c:pt>
                <c:pt idx="13478">
                  <c:v>42789</c:v>
                </c:pt>
                <c:pt idx="13479">
                  <c:v>42790</c:v>
                </c:pt>
                <c:pt idx="13480">
                  <c:v>42791</c:v>
                </c:pt>
                <c:pt idx="13481">
                  <c:v>42792</c:v>
                </c:pt>
                <c:pt idx="13482">
                  <c:v>42793</c:v>
                </c:pt>
                <c:pt idx="13483">
                  <c:v>42794</c:v>
                </c:pt>
                <c:pt idx="13484">
                  <c:v>42795</c:v>
                </c:pt>
                <c:pt idx="13485">
                  <c:v>42796</c:v>
                </c:pt>
                <c:pt idx="13486">
                  <c:v>42797</c:v>
                </c:pt>
                <c:pt idx="13487">
                  <c:v>42798</c:v>
                </c:pt>
                <c:pt idx="13488">
                  <c:v>42799</c:v>
                </c:pt>
                <c:pt idx="13489">
                  <c:v>42800</c:v>
                </c:pt>
                <c:pt idx="13490">
                  <c:v>42801</c:v>
                </c:pt>
                <c:pt idx="13491">
                  <c:v>42802</c:v>
                </c:pt>
                <c:pt idx="13492">
                  <c:v>42803</c:v>
                </c:pt>
                <c:pt idx="13493">
                  <c:v>42804</c:v>
                </c:pt>
                <c:pt idx="13494">
                  <c:v>42805</c:v>
                </c:pt>
                <c:pt idx="13495">
                  <c:v>42806</c:v>
                </c:pt>
                <c:pt idx="13496">
                  <c:v>42807</c:v>
                </c:pt>
                <c:pt idx="13497">
                  <c:v>42808</c:v>
                </c:pt>
                <c:pt idx="13498">
                  <c:v>42809</c:v>
                </c:pt>
                <c:pt idx="13499">
                  <c:v>42810</c:v>
                </c:pt>
                <c:pt idx="13500">
                  <c:v>42811</c:v>
                </c:pt>
                <c:pt idx="13501">
                  <c:v>42812</c:v>
                </c:pt>
                <c:pt idx="13502">
                  <c:v>42813</c:v>
                </c:pt>
                <c:pt idx="13503">
                  <c:v>42814</c:v>
                </c:pt>
                <c:pt idx="13504">
                  <c:v>42815</c:v>
                </c:pt>
                <c:pt idx="13505">
                  <c:v>42816</c:v>
                </c:pt>
                <c:pt idx="13506">
                  <c:v>42817</c:v>
                </c:pt>
                <c:pt idx="13507">
                  <c:v>42818</c:v>
                </c:pt>
                <c:pt idx="13508">
                  <c:v>42819</c:v>
                </c:pt>
                <c:pt idx="13509">
                  <c:v>42820</c:v>
                </c:pt>
                <c:pt idx="13510">
                  <c:v>42821</c:v>
                </c:pt>
                <c:pt idx="13511">
                  <c:v>42822</c:v>
                </c:pt>
                <c:pt idx="13512">
                  <c:v>42823</c:v>
                </c:pt>
                <c:pt idx="13513">
                  <c:v>42824</c:v>
                </c:pt>
                <c:pt idx="13514">
                  <c:v>42825</c:v>
                </c:pt>
                <c:pt idx="13515">
                  <c:v>42826</c:v>
                </c:pt>
                <c:pt idx="13516">
                  <c:v>42827</c:v>
                </c:pt>
                <c:pt idx="13517">
                  <c:v>42828</c:v>
                </c:pt>
                <c:pt idx="13518">
                  <c:v>42829</c:v>
                </c:pt>
                <c:pt idx="13519">
                  <c:v>42830</c:v>
                </c:pt>
                <c:pt idx="13520">
                  <c:v>42831</c:v>
                </c:pt>
                <c:pt idx="13521">
                  <c:v>42832</c:v>
                </c:pt>
                <c:pt idx="13522">
                  <c:v>42833</c:v>
                </c:pt>
                <c:pt idx="13523">
                  <c:v>42834</c:v>
                </c:pt>
                <c:pt idx="13524">
                  <c:v>42835</c:v>
                </c:pt>
                <c:pt idx="13525">
                  <c:v>42836</c:v>
                </c:pt>
                <c:pt idx="13526">
                  <c:v>42837</c:v>
                </c:pt>
                <c:pt idx="13527">
                  <c:v>42838</c:v>
                </c:pt>
                <c:pt idx="13528">
                  <c:v>42839</c:v>
                </c:pt>
                <c:pt idx="13529">
                  <c:v>42840</c:v>
                </c:pt>
                <c:pt idx="13530">
                  <c:v>42841</c:v>
                </c:pt>
                <c:pt idx="13531">
                  <c:v>42842</c:v>
                </c:pt>
                <c:pt idx="13532">
                  <c:v>42843</c:v>
                </c:pt>
                <c:pt idx="13533">
                  <c:v>42844</c:v>
                </c:pt>
                <c:pt idx="13534">
                  <c:v>42845</c:v>
                </c:pt>
                <c:pt idx="13535">
                  <c:v>42846</c:v>
                </c:pt>
                <c:pt idx="13536">
                  <c:v>42847</c:v>
                </c:pt>
                <c:pt idx="13537">
                  <c:v>42848</c:v>
                </c:pt>
                <c:pt idx="13538">
                  <c:v>42849</c:v>
                </c:pt>
                <c:pt idx="13539">
                  <c:v>42850</c:v>
                </c:pt>
                <c:pt idx="13540">
                  <c:v>42851</c:v>
                </c:pt>
                <c:pt idx="13541">
                  <c:v>42852</c:v>
                </c:pt>
                <c:pt idx="13542">
                  <c:v>42853</c:v>
                </c:pt>
                <c:pt idx="13543">
                  <c:v>42854</c:v>
                </c:pt>
                <c:pt idx="13544">
                  <c:v>42855</c:v>
                </c:pt>
                <c:pt idx="13545">
                  <c:v>42856</c:v>
                </c:pt>
                <c:pt idx="13546">
                  <c:v>42857</c:v>
                </c:pt>
                <c:pt idx="13547">
                  <c:v>42858</c:v>
                </c:pt>
                <c:pt idx="13548">
                  <c:v>42859</c:v>
                </c:pt>
                <c:pt idx="13549">
                  <c:v>42860</c:v>
                </c:pt>
                <c:pt idx="13550">
                  <c:v>42861</c:v>
                </c:pt>
                <c:pt idx="13551">
                  <c:v>42862</c:v>
                </c:pt>
                <c:pt idx="13552">
                  <c:v>42863</c:v>
                </c:pt>
                <c:pt idx="13553">
                  <c:v>42864</c:v>
                </c:pt>
                <c:pt idx="13554">
                  <c:v>42865</c:v>
                </c:pt>
                <c:pt idx="13555">
                  <c:v>42866</c:v>
                </c:pt>
                <c:pt idx="13556">
                  <c:v>42867</c:v>
                </c:pt>
                <c:pt idx="13557">
                  <c:v>42868</c:v>
                </c:pt>
                <c:pt idx="13558">
                  <c:v>42869</c:v>
                </c:pt>
                <c:pt idx="13559">
                  <c:v>42870</c:v>
                </c:pt>
                <c:pt idx="13560">
                  <c:v>42871</c:v>
                </c:pt>
                <c:pt idx="13561">
                  <c:v>42872</c:v>
                </c:pt>
                <c:pt idx="13562">
                  <c:v>42873</c:v>
                </c:pt>
                <c:pt idx="13563">
                  <c:v>42874</c:v>
                </c:pt>
                <c:pt idx="13564">
                  <c:v>42875</c:v>
                </c:pt>
                <c:pt idx="13565">
                  <c:v>42876</c:v>
                </c:pt>
                <c:pt idx="13566">
                  <c:v>42877</c:v>
                </c:pt>
                <c:pt idx="13567">
                  <c:v>42878</c:v>
                </c:pt>
                <c:pt idx="13568">
                  <c:v>42879</c:v>
                </c:pt>
                <c:pt idx="13569">
                  <c:v>42880</c:v>
                </c:pt>
                <c:pt idx="13570">
                  <c:v>42881</c:v>
                </c:pt>
                <c:pt idx="13571">
                  <c:v>42882</c:v>
                </c:pt>
                <c:pt idx="13572">
                  <c:v>42883</c:v>
                </c:pt>
                <c:pt idx="13573">
                  <c:v>42884</c:v>
                </c:pt>
                <c:pt idx="13574">
                  <c:v>42885</c:v>
                </c:pt>
                <c:pt idx="13575">
                  <c:v>42886</c:v>
                </c:pt>
                <c:pt idx="13576">
                  <c:v>42887</c:v>
                </c:pt>
                <c:pt idx="13577">
                  <c:v>42888</c:v>
                </c:pt>
                <c:pt idx="13578">
                  <c:v>42889</c:v>
                </c:pt>
                <c:pt idx="13579">
                  <c:v>42890</c:v>
                </c:pt>
                <c:pt idx="13580">
                  <c:v>42891</c:v>
                </c:pt>
                <c:pt idx="13581">
                  <c:v>42892</c:v>
                </c:pt>
                <c:pt idx="13582">
                  <c:v>42893</c:v>
                </c:pt>
                <c:pt idx="13583">
                  <c:v>42894</c:v>
                </c:pt>
                <c:pt idx="13584">
                  <c:v>42895</c:v>
                </c:pt>
                <c:pt idx="13585">
                  <c:v>42896</c:v>
                </c:pt>
                <c:pt idx="13586">
                  <c:v>42897</c:v>
                </c:pt>
                <c:pt idx="13587">
                  <c:v>42898</c:v>
                </c:pt>
                <c:pt idx="13588">
                  <c:v>42899</c:v>
                </c:pt>
                <c:pt idx="13589">
                  <c:v>42900</c:v>
                </c:pt>
                <c:pt idx="13590">
                  <c:v>42901</c:v>
                </c:pt>
                <c:pt idx="13591">
                  <c:v>42902</c:v>
                </c:pt>
                <c:pt idx="13592">
                  <c:v>42903</c:v>
                </c:pt>
                <c:pt idx="13593">
                  <c:v>42904</c:v>
                </c:pt>
                <c:pt idx="13594">
                  <c:v>42905</c:v>
                </c:pt>
                <c:pt idx="13595">
                  <c:v>42906</c:v>
                </c:pt>
                <c:pt idx="13596">
                  <c:v>42907</c:v>
                </c:pt>
                <c:pt idx="13597">
                  <c:v>42908</c:v>
                </c:pt>
                <c:pt idx="13598">
                  <c:v>42909</c:v>
                </c:pt>
                <c:pt idx="13599">
                  <c:v>42910</c:v>
                </c:pt>
                <c:pt idx="13600">
                  <c:v>42911</c:v>
                </c:pt>
                <c:pt idx="13601">
                  <c:v>42912</c:v>
                </c:pt>
                <c:pt idx="13602">
                  <c:v>42913</c:v>
                </c:pt>
                <c:pt idx="13603">
                  <c:v>42914</c:v>
                </c:pt>
                <c:pt idx="13604">
                  <c:v>42915</c:v>
                </c:pt>
                <c:pt idx="13605">
                  <c:v>42916</c:v>
                </c:pt>
                <c:pt idx="13606">
                  <c:v>42917</c:v>
                </c:pt>
                <c:pt idx="13607">
                  <c:v>42918</c:v>
                </c:pt>
                <c:pt idx="13608">
                  <c:v>42919</c:v>
                </c:pt>
                <c:pt idx="13609">
                  <c:v>42920</c:v>
                </c:pt>
                <c:pt idx="13610">
                  <c:v>42921</c:v>
                </c:pt>
                <c:pt idx="13611">
                  <c:v>42922</c:v>
                </c:pt>
                <c:pt idx="13612">
                  <c:v>42923</c:v>
                </c:pt>
                <c:pt idx="13613">
                  <c:v>42924</c:v>
                </c:pt>
                <c:pt idx="13614">
                  <c:v>42925</c:v>
                </c:pt>
                <c:pt idx="13615">
                  <c:v>42926</c:v>
                </c:pt>
                <c:pt idx="13616">
                  <c:v>42927</c:v>
                </c:pt>
                <c:pt idx="13617">
                  <c:v>42928</c:v>
                </c:pt>
                <c:pt idx="13618">
                  <c:v>42929</c:v>
                </c:pt>
                <c:pt idx="13619">
                  <c:v>42930</c:v>
                </c:pt>
                <c:pt idx="13620">
                  <c:v>42931</c:v>
                </c:pt>
                <c:pt idx="13621">
                  <c:v>42932</c:v>
                </c:pt>
                <c:pt idx="13622">
                  <c:v>42933</c:v>
                </c:pt>
                <c:pt idx="13623">
                  <c:v>42934</c:v>
                </c:pt>
                <c:pt idx="13624">
                  <c:v>42935</c:v>
                </c:pt>
                <c:pt idx="13625">
                  <c:v>42936</c:v>
                </c:pt>
                <c:pt idx="13626">
                  <c:v>42937</c:v>
                </c:pt>
                <c:pt idx="13627">
                  <c:v>42938</c:v>
                </c:pt>
                <c:pt idx="13628">
                  <c:v>42939</c:v>
                </c:pt>
                <c:pt idx="13629">
                  <c:v>42940</c:v>
                </c:pt>
                <c:pt idx="13630">
                  <c:v>42941</c:v>
                </c:pt>
                <c:pt idx="13631">
                  <c:v>42942</c:v>
                </c:pt>
                <c:pt idx="13632">
                  <c:v>42943</c:v>
                </c:pt>
                <c:pt idx="13633">
                  <c:v>42944</c:v>
                </c:pt>
                <c:pt idx="13634">
                  <c:v>42945</c:v>
                </c:pt>
                <c:pt idx="13635">
                  <c:v>42946</c:v>
                </c:pt>
                <c:pt idx="13636">
                  <c:v>42947</c:v>
                </c:pt>
                <c:pt idx="13637">
                  <c:v>42948</c:v>
                </c:pt>
                <c:pt idx="13638">
                  <c:v>42949</c:v>
                </c:pt>
                <c:pt idx="13639">
                  <c:v>42950</c:v>
                </c:pt>
                <c:pt idx="13640">
                  <c:v>42951</c:v>
                </c:pt>
                <c:pt idx="13641">
                  <c:v>42952</c:v>
                </c:pt>
                <c:pt idx="13642">
                  <c:v>42953</c:v>
                </c:pt>
                <c:pt idx="13643">
                  <c:v>42954</c:v>
                </c:pt>
                <c:pt idx="13644">
                  <c:v>42955</c:v>
                </c:pt>
                <c:pt idx="13645">
                  <c:v>42956</c:v>
                </c:pt>
                <c:pt idx="13646">
                  <c:v>42957</c:v>
                </c:pt>
                <c:pt idx="13647">
                  <c:v>42958</c:v>
                </c:pt>
                <c:pt idx="13648">
                  <c:v>42959</c:v>
                </c:pt>
                <c:pt idx="13649">
                  <c:v>42960</c:v>
                </c:pt>
                <c:pt idx="13650">
                  <c:v>42961</c:v>
                </c:pt>
                <c:pt idx="13651">
                  <c:v>42962</c:v>
                </c:pt>
                <c:pt idx="13652">
                  <c:v>42963</c:v>
                </c:pt>
                <c:pt idx="13653">
                  <c:v>42964</c:v>
                </c:pt>
                <c:pt idx="13654">
                  <c:v>42965</c:v>
                </c:pt>
                <c:pt idx="13655">
                  <c:v>42966</c:v>
                </c:pt>
                <c:pt idx="13656">
                  <c:v>42967</c:v>
                </c:pt>
                <c:pt idx="13657">
                  <c:v>42968</c:v>
                </c:pt>
                <c:pt idx="13658">
                  <c:v>42969</c:v>
                </c:pt>
                <c:pt idx="13659">
                  <c:v>42970</c:v>
                </c:pt>
                <c:pt idx="13660">
                  <c:v>42971</c:v>
                </c:pt>
                <c:pt idx="13661">
                  <c:v>42972</c:v>
                </c:pt>
                <c:pt idx="13662">
                  <c:v>42973</c:v>
                </c:pt>
                <c:pt idx="13663">
                  <c:v>42974</c:v>
                </c:pt>
                <c:pt idx="13664">
                  <c:v>42975</c:v>
                </c:pt>
                <c:pt idx="13665">
                  <c:v>42976</c:v>
                </c:pt>
                <c:pt idx="13666">
                  <c:v>42977</c:v>
                </c:pt>
                <c:pt idx="13667">
                  <c:v>42978</c:v>
                </c:pt>
                <c:pt idx="13668">
                  <c:v>42979</c:v>
                </c:pt>
                <c:pt idx="13669">
                  <c:v>42980</c:v>
                </c:pt>
                <c:pt idx="13670">
                  <c:v>42981</c:v>
                </c:pt>
                <c:pt idx="13671">
                  <c:v>42982</c:v>
                </c:pt>
                <c:pt idx="13672">
                  <c:v>42983</c:v>
                </c:pt>
                <c:pt idx="13673">
                  <c:v>42984</c:v>
                </c:pt>
                <c:pt idx="13674">
                  <c:v>42985</c:v>
                </c:pt>
                <c:pt idx="13675">
                  <c:v>42986</c:v>
                </c:pt>
                <c:pt idx="13676">
                  <c:v>42987</c:v>
                </c:pt>
                <c:pt idx="13677">
                  <c:v>42988</c:v>
                </c:pt>
                <c:pt idx="13678">
                  <c:v>42989</c:v>
                </c:pt>
                <c:pt idx="13679">
                  <c:v>42990</c:v>
                </c:pt>
                <c:pt idx="13680">
                  <c:v>42991</c:v>
                </c:pt>
                <c:pt idx="13681">
                  <c:v>42992</c:v>
                </c:pt>
                <c:pt idx="13682">
                  <c:v>42993</c:v>
                </c:pt>
                <c:pt idx="13683">
                  <c:v>42994</c:v>
                </c:pt>
                <c:pt idx="13684">
                  <c:v>42995</c:v>
                </c:pt>
                <c:pt idx="13685">
                  <c:v>42996</c:v>
                </c:pt>
                <c:pt idx="13686">
                  <c:v>42997</c:v>
                </c:pt>
                <c:pt idx="13687">
                  <c:v>42998</c:v>
                </c:pt>
                <c:pt idx="13688">
                  <c:v>42999</c:v>
                </c:pt>
                <c:pt idx="13689">
                  <c:v>43000</c:v>
                </c:pt>
                <c:pt idx="13690">
                  <c:v>43001</c:v>
                </c:pt>
                <c:pt idx="13691">
                  <c:v>43002</c:v>
                </c:pt>
                <c:pt idx="13692">
                  <c:v>43003</c:v>
                </c:pt>
                <c:pt idx="13693">
                  <c:v>43004</c:v>
                </c:pt>
                <c:pt idx="13694">
                  <c:v>43005</c:v>
                </c:pt>
                <c:pt idx="13695">
                  <c:v>43006</c:v>
                </c:pt>
                <c:pt idx="13696">
                  <c:v>43007</c:v>
                </c:pt>
                <c:pt idx="13697">
                  <c:v>43008</c:v>
                </c:pt>
                <c:pt idx="13698">
                  <c:v>43009</c:v>
                </c:pt>
                <c:pt idx="13699">
                  <c:v>43010</c:v>
                </c:pt>
                <c:pt idx="13700">
                  <c:v>43011</c:v>
                </c:pt>
                <c:pt idx="13701">
                  <c:v>43012</c:v>
                </c:pt>
                <c:pt idx="13702">
                  <c:v>43013</c:v>
                </c:pt>
                <c:pt idx="13703">
                  <c:v>43014</c:v>
                </c:pt>
                <c:pt idx="13704">
                  <c:v>43015</c:v>
                </c:pt>
                <c:pt idx="13705">
                  <c:v>43016</c:v>
                </c:pt>
                <c:pt idx="13706">
                  <c:v>43017</c:v>
                </c:pt>
                <c:pt idx="13707">
                  <c:v>43018</c:v>
                </c:pt>
                <c:pt idx="13708">
                  <c:v>43019</c:v>
                </c:pt>
                <c:pt idx="13709">
                  <c:v>43020</c:v>
                </c:pt>
                <c:pt idx="13710">
                  <c:v>43021</c:v>
                </c:pt>
                <c:pt idx="13711">
                  <c:v>43022</c:v>
                </c:pt>
                <c:pt idx="13712">
                  <c:v>43023</c:v>
                </c:pt>
                <c:pt idx="13713">
                  <c:v>43024</c:v>
                </c:pt>
                <c:pt idx="13714">
                  <c:v>43025</c:v>
                </c:pt>
                <c:pt idx="13715">
                  <c:v>43026</c:v>
                </c:pt>
                <c:pt idx="13716">
                  <c:v>43027</c:v>
                </c:pt>
                <c:pt idx="13717">
                  <c:v>43028</c:v>
                </c:pt>
                <c:pt idx="13718">
                  <c:v>43029</c:v>
                </c:pt>
                <c:pt idx="13719">
                  <c:v>43030</c:v>
                </c:pt>
                <c:pt idx="13720">
                  <c:v>43031</c:v>
                </c:pt>
                <c:pt idx="13721">
                  <c:v>43032</c:v>
                </c:pt>
                <c:pt idx="13722">
                  <c:v>43033</c:v>
                </c:pt>
                <c:pt idx="13723">
                  <c:v>43034</c:v>
                </c:pt>
                <c:pt idx="13724">
                  <c:v>43035</c:v>
                </c:pt>
                <c:pt idx="13725">
                  <c:v>43036</c:v>
                </c:pt>
                <c:pt idx="13726">
                  <c:v>43037</c:v>
                </c:pt>
                <c:pt idx="13727">
                  <c:v>43038</c:v>
                </c:pt>
                <c:pt idx="13728">
                  <c:v>43039</c:v>
                </c:pt>
                <c:pt idx="13729">
                  <c:v>43040</c:v>
                </c:pt>
                <c:pt idx="13730">
                  <c:v>43041</c:v>
                </c:pt>
                <c:pt idx="13731">
                  <c:v>43042</c:v>
                </c:pt>
                <c:pt idx="13732">
                  <c:v>43043</c:v>
                </c:pt>
                <c:pt idx="13733">
                  <c:v>43044</c:v>
                </c:pt>
                <c:pt idx="13734">
                  <c:v>43045</c:v>
                </c:pt>
                <c:pt idx="13735">
                  <c:v>43046</c:v>
                </c:pt>
                <c:pt idx="13736">
                  <c:v>43047</c:v>
                </c:pt>
                <c:pt idx="13737">
                  <c:v>43048</c:v>
                </c:pt>
                <c:pt idx="13738">
                  <c:v>43049</c:v>
                </c:pt>
                <c:pt idx="13739">
                  <c:v>43050</c:v>
                </c:pt>
                <c:pt idx="13740">
                  <c:v>43051</c:v>
                </c:pt>
                <c:pt idx="13741">
                  <c:v>43052</c:v>
                </c:pt>
                <c:pt idx="13742">
                  <c:v>43053</c:v>
                </c:pt>
                <c:pt idx="13743">
                  <c:v>43054</c:v>
                </c:pt>
                <c:pt idx="13744">
                  <c:v>43055</c:v>
                </c:pt>
                <c:pt idx="13745">
                  <c:v>43056</c:v>
                </c:pt>
                <c:pt idx="13746">
                  <c:v>43057</c:v>
                </c:pt>
                <c:pt idx="13747">
                  <c:v>43058</c:v>
                </c:pt>
                <c:pt idx="13748">
                  <c:v>43059</c:v>
                </c:pt>
                <c:pt idx="13749">
                  <c:v>43060</c:v>
                </c:pt>
                <c:pt idx="13750">
                  <c:v>43061</c:v>
                </c:pt>
                <c:pt idx="13751">
                  <c:v>43062</c:v>
                </c:pt>
                <c:pt idx="13752">
                  <c:v>43063</c:v>
                </c:pt>
                <c:pt idx="13753">
                  <c:v>43064</c:v>
                </c:pt>
                <c:pt idx="13754">
                  <c:v>43065</c:v>
                </c:pt>
                <c:pt idx="13755">
                  <c:v>43066</c:v>
                </c:pt>
                <c:pt idx="13756">
                  <c:v>43067</c:v>
                </c:pt>
                <c:pt idx="13757">
                  <c:v>43068</c:v>
                </c:pt>
                <c:pt idx="13758">
                  <c:v>43069</c:v>
                </c:pt>
                <c:pt idx="13759">
                  <c:v>43070</c:v>
                </c:pt>
                <c:pt idx="13760">
                  <c:v>43071</c:v>
                </c:pt>
                <c:pt idx="13761">
                  <c:v>43072</c:v>
                </c:pt>
                <c:pt idx="13762">
                  <c:v>43073</c:v>
                </c:pt>
                <c:pt idx="13763">
                  <c:v>43074</c:v>
                </c:pt>
                <c:pt idx="13764">
                  <c:v>43075</c:v>
                </c:pt>
                <c:pt idx="13765">
                  <c:v>43076</c:v>
                </c:pt>
                <c:pt idx="13766">
                  <c:v>43077</c:v>
                </c:pt>
                <c:pt idx="13767">
                  <c:v>43078</c:v>
                </c:pt>
                <c:pt idx="13768">
                  <c:v>43079</c:v>
                </c:pt>
                <c:pt idx="13769">
                  <c:v>43080</c:v>
                </c:pt>
                <c:pt idx="13770">
                  <c:v>43081</c:v>
                </c:pt>
                <c:pt idx="13771">
                  <c:v>43082</c:v>
                </c:pt>
                <c:pt idx="13772">
                  <c:v>43083</c:v>
                </c:pt>
                <c:pt idx="13773">
                  <c:v>43084</c:v>
                </c:pt>
                <c:pt idx="13774">
                  <c:v>43085</c:v>
                </c:pt>
                <c:pt idx="13775">
                  <c:v>43086</c:v>
                </c:pt>
                <c:pt idx="13776">
                  <c:v>43087</c:v>
                </c:pt>
                <c:pt idx="13777">
                  <c:v>43088</c:v>
                </c:pt>
                <c:pt idx="13778">
                  <c:v>43089</c:v>
                </c:pt>
                <c:pt idx="13779">
                  <c:v>43090</c:v>
                </c:pt>
                <c:pt idx="13780">
                  <c:v>43091</c:v>
                </c:pt>
                <c:pt idx="13781">
                  <c:v>43092</c:v>
                </c:pt>
                <c:pt idx="13782">
                  <c:v>43093</c:v>
                </c:pt>
                <c:pt idx="13783">
                  <c:v>43094</c:v>
                </c:pt>
                <c:pt idx="13784">
                  <c:v>43095</c:v>
                </c:pt>
                <c:pt idx="13785">
                  <c:v>43096</c:v>
                </c:pt>
                <c:pt idx="13786">
                  <c:v>43097</c:v>
                </c:pt>
                <c:pt idx="13787">
                  <c:v>43098</c:v>
                </c:pt>
                <c:pt idx="13788">
                  <c:v>43099</c:v>
                </c:pt>
                <c:pt idx="13789">
                  <c:v>43100</c:v>
                </c:pt>
                <c:pt idx="13790">
                  <c:v>43101</c:v>
                </c:pt>
                <c:pt idx="13791">
                  <c:v>43102</c:v>
                </c:pt>
                <c:pt idx="13792">
                  <c:v>43103</c:v>
                </c:pt>
                <c:pt idx="13793">
                  <c:v>43104</c:v>
                </c:pt>
                <c:pt idx="13794">
                  <c:v>43105</c:v>
                </c:pt>
                <c:pt idx="13795">
                  <c:v>43106</c:v>
                </c:pt>
                <c:pt idx="13796">
                  <c:v>43107</c:v>
                </c:pt>
                <c:pt idx="13797">
                  <c:v>43108</c:v>
                </c:pt>
                <c:pt idx="13798">
                  <c:v>43109</c:v>
                </c:pt>
                <c:pt idx="13799">
                  <c:v>43110</c:v>
                </c:pt>
                <c:pt idx="13800">
                  <c:v>43111</c:v>
                </c:pt>
                <c:pt idx="13801">
                  <c:v>43112</c:v>
                </c:pt>
                <c:pt idx="13802">
                  <c:v>43113</c:v>
                </c:pt>
                <c:pt idx="13803">
                  <c:v>43114</c:v>
                </c:pt>
                <c:pt idx="13804">
                  <c:v>43115</c:v>
                </c:pt>
                <c:pt idx="13805">
                  <c:v>43116</c:v>
                </c:pt>
                <c:pt idx="13806">
                  <c:v>43117</c:v>
                </c:pt>
                <c:pt idx="13807">
                  <c:v>43118</c:v>
                </c:pt>
                <c:pt idx="13808">
                  <c:v>43119</c:v>
                </c:pt>
                <c:pt idx="13809">
                  <c:v>43120</c:v>
                </c:pt>
                <c:pt idx="13810">
                  <c:v>43121</c:v>
                </c:pt>
                <c:pt idx="13811">
                  <c:v>43122</c:v>
                </c:pt>
                <c:pt idx="13812">
                  <c:v>43123</c:v>
                </c:pt>
                <c:pt idx="13813">
                  <c:v>43124</c:v>
                </c:pt>
                <c:pt idx="13814">
                  <c:v>43125</c:v>
                </c:pt>
                <c:pt idx="13815">
                  <c:v>43126</c:v>
                </c:pt>
                <c:pt idx="13816">
                  <c:v>43127</c:v>
                </c:pt>
                <c:pt idx="13817">
                  <c:v>43128</c:v>
                </c:pt>
                <c:pt idx="13818">
                  <c:v>43129</c:v>
                </c:pt>
                <c:pt idx="13819">
                  <c:v>43130</c:v>
                </c:pt>
                <c:pt idx="13820">
                  <c:v>43131</c:v>
                </c:pt>
                <c:pt idx="13821">
                  <c:v>43132</c:v>
                </c:pt>
                <c:pt idx="13822">
                  <c:v>43133</c:v>
                </c:pt>
                <c:pt idx="13823">
                  <c:v>43134</c:v>
                </c:pt>
                <c:pt idx="13824">
                  <c:v>43135</c:v>
                </c:pt>
                <c:pt idx="13825">
                  <c:v>43136</c:v>
                </c:pt>
                <c:pt idx="13826">
                  <c:v>43137</c:v>
                </c:pt>
                <c:pt idx="13827">
                  <c:v>43138</c:v>
                </c:pt>
                <c:pt idx="13828">
                  <c:v>43139</c:v>
                </c:pt>
                <c:pt idx="13829">
                  <c:v>43140</c:v>
                </c:pt>
                <c:pt idx="13830">
                  <c:v>43141</c:v>
                </c:pt>
                <c:pt idx="13831">
                  <c:v>43142</c:v>
                </c:pt>
                <c:pt idx="13832">
                  <c:v>43143</c:v>
                </c:pt>
                <c:pt idx="13833">
                  <c:v>43144</c:v>
                </c:pt>
                <c:pt idx="13834">
                  <c:v>43145</c:v>
                </c:pt>
                <c:pt idx="13835">
                  <c:v>43146</c:v>
                </c:pt>
                <c:pt idx="13836">
                  <c:v>43147</c:v>
                </c:pt>
                <c:pt idx="13837">
                  <c:v>43148</c:v>
                </c:pt>
                <c:pt idx="13838">
                  <c:v>43149</c:v>
                </c:pt>
                <c:pt idx="13839">
                  <c:v>43150</c:v>
                </c:pt>
                <c:pt idx="13840">
                  <c:v>43151</c:v>
                </c:pt>
                <c:pt idx="13841">
                  <c:v>43152</c:v>
                </c:pt>
                <c:pt idx="13842">
                  <c:v>43153</c:v>
                </c:pt>
                <c:pt idx="13843">
                  <c:v>43154</c:v>
                </c:pt>
                <c:pt idx="13844">
                  <c:v>43155</c:v>
                </c:pt>
                <c:pt idx="13845">
                  <c:v>43156</c:v>
                </c:pt>
                <c:pt idx="13846">
                  <c:v>43157</c:v>
                </c:pt>
                <c:pt idx="13847">
                  <c:v>43158</c:v>
                </c:pt>
                <c:pt idx="13848">
                  <c:v>43159</c:v>
                </c:pt>
                <c:pt idx="13849">
                  <c:v>43160</c:v>
                </c:pt>
                <c:pt idx="13850">
                  <c:v>43161</c:v>
                </c:pt>
                <c:pt idx="13851">
                  <c:v>43162</c:v>
                </c:pt>
                <c:pt idx="13852">
                  <c:v>43163</c:v>
                </c:pt>
                <c:pt idx="13853">
                  <c:v>43164</c:v>
                </c:pt>
                <c:pt idx="13854">
                  <c:v>43165</c:v>
                </c:pt>
                <c:pt idx="13855">
                  <c:v>43166</c:v>
                </c:pt>
                <c:pt idx="13856">
                  <c:v>43167</c:v>
                </c:pt>
                <c:pt idx="13857">
                  <c:v>43168</c:v>
                </c:pt>
                <c:pt idx="13858">
                  <c:v>43169</c:v>
                </c:pt>
                <c:pt idx="13859">
                  <c:v>43170</c:v>
                </c:pt>
                <c:pt idx="13860">
                  <c:v>43171</c:v>
                </c:pt>
                <c:pt idx="13861">
                  <c:v>43172</c:v>
                </c:pt>
                <c:pt idx="13862">
                  <c:v>43173</c:v>
                </c:pt>
                <c:pt idx="13863">
                  <c:v>43174</c:v>
                </c:pt>
                <c:pt idx="13864">
                  <c:v>43175</c:v>
                </c:pt>
                <c:pt idx="13865">
                  <c:v>43176</c:v>
                </c:pt>
                <c:pt idx="13866">
                  <c:v>43177</c:v>
                </c:pt>
                <c:pt idx="13867">
                  <c:v>43178</c:v>
                </c:pt>
                <c:pt idx="13868">
                  <c:v>43179</c:v>
                </c:pt>
                <c:pt idx="13869">
                  <c:v>43180</c:v>
                </c:pt>
                <c:pt idx="13870">
                  <c:v>43181</c:v>
                </c:pt>
                <c:pt idx="13871">
                  <c:v>43182</c:v>
                </c:pt>
                <c:pt idx="13872">
                  <c:v>43183</c:v>
                </c:pt>
                <c:pt idx="13873">
                  <c:v>43184</c:v>
                </c:pt>
                <c:pt idx="13874">
                  <c:v>43185</c:v>
                </c:pt>
                <c:pt idx="13875">
                  <c:v>43186</c:v>
                </c:pt>
                <c:pt idx="13876">
                  <c:v>43187</c:v>
                </c:pt>
                <c:pt idx="13877">
                  <c:v>43188</c:v>
                </c:pt>
                <c:pt idx="13878">
                  <c:v>43189</c:v>
                </c:pt>
                <c:pt idx="13879">
                  <c:v>43190</c:v>
                </c:pt>
                <c:pt idx="13880">
                  <c:v>43191</c:v>
                </c:pt>
                <c:pt idx="13881">
                  <c:v>43192</c:v>
                </c:pt>
                <c:pt idx="13882">
                  <c:v>43193</c:v>
                </c:pt>
                <c:pt idx="13883">
                  <c:v>43194</c:v>
                </c:pt>
                <c:pt idx="13884">
                  <c:v>43195</c:v>
                </c:pt>
                <c:pt idx="13885">
                  <c:v>43196</c:v>
                </c:pt>
                <c:pt idx="13886">
                  <c:v>43197</c:v>
                </c:pt>
                <c:pt idx="13887">
                  <c:v>43198</c:v>
                </c:pt>
                <c:pt idx="13888">
                  <c:v>43199</c:v>
                </c:pt>
                <c:pt idx="13889">
                  <c:v>43200</c:v>
                </c:pt>
                <c:pt idx="13890">
                  <c:v>43201</c:v>
                </c:pt>
                <c:pt idx="13891">
                  <c:v>43202</c:v>
                </c:pt>
                <c:pt idx="13892">
                  <c:v>43203</c:v>
                </c:pt>
                <c:pt idx="13893">
                  <c:v>43204</c:v>
                </c:pt>
                <c:pt idx="13894">
                  <c:v>43205</c:v>
                </c:pt>
                <c:pt idx="13895">
                  <c:v>43206</c:v>
                </c:pt>
                <c:pt idx="13896">
                  <c:v>43207</c:v>
                </c:pt>
                <c:pt idx="13897">
                  <c:v>43208</c:v>
                </c:pt>
                <c:pt idx="13898">
                  <c:v>43209</c:v>
                </c:pt>
                <c:pt idx="13899">
                  <c:v>43210</c:v>
                </c:pt>
                <c:pt idx="13900">
                  <c:v>43211</c:v>
                </c:pt>
                <c:pt idx="13901">
                  <c:v>43212</c:v>
                </c:pt>
                <c:pt idx="13902">
                  <c:v>43213</c:v>
                </c:pt>
                <c:pt idx="13903">
                  <c:v>43214</c:v>
                </c:pt>
                <c:pt idx="13904">
                  <c:v>43215</c:v>
                </c:pt>
                <c:pt idx="13905">
                  <c:v>43216</c:v>
                </c:pt>
                <c:pt idx="13906">
                  <c:v>43217</c:v>
                </c:pt>
                <c:pt idx="13907">
                  <c:v>43218</c:v>
                </c:pt>
                <c:pt idx="13908">
                  <c:v>43219</c:v>
                </c:pt>
                <c:pt idx="13909">
                  <c:v>43220</c:v>
                </c:pt>
                <c:pt idx="13910">
                  <c:v>43221</c:v>
                </c:pt>
                <c:pt idx="13911">
                  <c:v>43222</c:v>
                </c:pt>
                <c:pt idx="13912">
                  <c:v>43223</c:v>
                </c:pt>
                <c:pt idx="13913">
                  <c:v>43224</c:v>
                </c:pt>
                <c:pt idx="13914">
                  <c:v>43225</c:v>
                </c:pt>
                <c:pt idx="13915">
                  <c:v>43226</c:v>
                </c:pt>
                <c:pt idx="13916">
                  <c:v>43227</c:v>
                </c:pt>
                <c:pt idx="13917">
                  <c:v>43228</c:v>
                </c:pt>
                <c:pt idx="13918">
                  <c:v>43229</c:v>
                </c:pt>
                <c:pt idx="13919">
                  <c:v>43230</c:v>
                </c:pt>
                <c:pt idx="13920">
                  <c:v>43231</c:v>
                </c:pt>
                <c:pt idx="13921">
                  <c:v>43232</c:v>
                </c:pt>
                <c:pt idx="13922">
                  <c:v>43233</c:v>
                </c:pt>
                <c:pt idx="13923">
                  <c:v>43234</c:v>
                </c:pt>
                <c:pt idx="13924">
                  <c:v>43235</c:v>
                </c:pt>
                <c:pt idx="13925">
                  <c:v>43236</c:v>
                </c:pt>
                <c:pt idx="13926">
                  <c:v>43237</c:v>
                </c:pt>
                <c:pt idx="13927">
                  <c:v>43238</c:v>
                </c:pt>
                <c:pt idx="13928">
                  <c:v>43239</c:v>
                </c:pt>
                <c:pt idx="13929">
                  <c:v>43240</c:v>
                </c:pt>
                <c:pt idx="13930">
                  <c:v>43241</c:v>
                </c:pt>
                <c:pt idx="13931">
                  <c:v>43242</c:v>
                </c:pt>
                <c:pt idx="13932">
                  <c:v>43243</c:v>
                </c:pt>
                <c:pt idx="13933">
                  <c:v>43244</c:v>
                </c:pt>
                <c:pt idx="13934">
                  <c:v>43245</c:v>
                </c:pt>
                <c:pt idx="13935">
                  <c:v>43246</c:v>
                </c:pt>
                <c:pt idx="13936">
                  <c:v>43247</c:v>
                </c:pt>
                <c:pt idx="13937">
                  <c:v>43248</c:v>
                </c:pt>
                <c:pt idx="13938">
                  <c:v>43249</c:v>
                </c:pt>
                <c:pt idx="13939">
                  <c:v>43250</c:v>
                </c:pt>
                <c:pt idx="13940">
                  <c:v>43251</c:v>
                </c:pt>
                <c:pt idx="13941">
                  <c:v>43252</c:v>
                </c:pt>
                <c:pt idx="13942">
                  <c:v>43253</c:v>
                </c:pt>
                <c:pt idx="13943">
                  <c:v>43254</c:v>
                </c:pt>
                <c:pt idx="13944">
                  <c:v>43255</c:v>
                </c:pt>
                <c:pt idx="13945">
                  <c:v>43256</c:v>
                </c:pt>
                <c:pt idx="13946">
                  <c:v>43257</c:v>
                </c:pt>
                <c:pt idx="13947">
                  <c:v>43258</c:v>
                </c:pt>
                <c:pt idx="13948">
                  <c:v>43259</c:v>
                </c:pt>
                <c:pt idx="13949">
                  <c:v>43260</c:v>
                </c:pt>
                <c:pt idx="13950">
                  <c:v>43261</c:v>
                </c:pt>
                <c:pt idx="13951">
                  <c:v>43262</c:v>
                </c:pt>
                <c:pt idx="13952">
                  <c:v>43263</c:v>
                </c:pt>
                <c:pt idx="13953">
                  <c:v>43264</c:v>
                </c:pt>
                <c:pt idx="13954">
                  <c:v>43265</c:v>
                </c:pt>
                <c:pt idx="13955">
                  <c:v>43266</c:v>
                </c:pt>
                <c:pt idx="13956">
                  <c:v>43267</c:v>
                </c:pt>
                <c:pt idx="13957">
                  <c:v>43268</c:v>
                </c:pt>
                <c:pt idx="13958">
                  <c:v>43269</c:v>
                </c:pt>
                <c:pt idx="13959">
                  <c:v>43270</c:v>
                </c:pt>
                <c:pt idx="13960">
                  <c:v>43271</c:v>
                </c:pt>
                <c:pt idx="13961">
                  <c:v>43272</c:v>
                </c:pt>
                <c:pt idx="13962">
                  <c:v>43273</c:v>
                </c:pt>
                <c:pt idx="13963">
                  <c:v>43274</c:v>
                </c:pt>
                <c:pt idx="13964">
                  <c:v>43275</c:v>
                </c:pt>
                <c:pt idx="13965">
                  <c:v>43276</c:v>
                </c:pt>
                <c:pt idx="13966">
                  <c:v>43277</c:v>
                </c:pt>
                <c:pt idx="13967">
                  <c:v>43278</c:v>
                </c:pt>
                <c:pt idx="13968">
                  <c:v>43279</c:v>
                </c:pt>
                <c:pt idx="13969">
                  <c:v>43280</c:v>
                </c:pt>
                <c:pt idx="13970">
                  <c:v>43281</c:v>
                </c:pt>
                <c:pt idx="13971">
                  <c:v>43282</c:v>
                </c:pt>
                <c:pt idx="13972">
                  <c:v>43283</c:v>
                </c:pt>
                <c:pt idx="13973">
                  <c:v>43284</c:v>
                </c:pt>
                <c:pt idx="13974">
                  <c:v>43285</c:v>
                </c:pt>
                <c:pt idx="13975">
                  <c:v>43286</c:v>
                </c:pt>
                <c:pt idx="13976">
                  <c:v>43287</c:v>
                </c:pt>
                <c:pt idx="13977">
                  <c:v>43288</c:v>
                </c:pt>
                <c:pt idx="13978">
                  <c:v>43289</c:v>
                </c:pt>
                <c:pt idx="13979">
                  <c:v>43290</c:v>
                </c:pt>
                <c:pt idx="13980">
                  <c:v>43291</c:v>
                </c:pt>
                <c:pt idx="13981">
                  <c:v>43292</c:v>
                </c:pt>
                <c:pt idx="13982">
                  <c:v>43293</c:v>
                </c:pt>
                <c:pt idx="13983">
                  <c:v>43294</c:v>
                </c:pt>
                <c:pt idx="13984">
                  <c:v>43295</c:v>
                </c:pt>
                <c:pt idx="13985">
                  <c:v>43296</c:v>
                </c:pt>
                <c:pt idx="13986">
                  <c:v>43297</c:v>
                </c:pt>
                <c:pt idx="13987">
                  <c:v>43298</c:v>
                </c:pt>
                <c:pt idx="13988">
                  <c:v>43299</c:v>
                </c:pt>
                <c:pt idx="13989">
                  <c:v>43300</c:v>
                </c:pt>
                <c:pt idx="13990">
                  <c:v>43301</c:v>
                </c:pt>
                <c:pt idx="13991">
                  <c:v>43302</c:v>
                </c:pt>
                <c:pt idx="13992">
                  <c:v>43303</c:v>
                </c:pt>
                <c:pt idx="13993">
                  <c:v>43304</c:v>
                </c:pt>
                <c:pt idx="13994">
                  <c:v>43305</c:v>
                </c:pt>
                <c:pt idx="13995">
                  <c:v>43306</c:v>
                </c:pt>
                <c:pt idx="13996">
                  <c:v>43307</c:v>
                </c:pt>
                <c:pt idx="13997">
                  <c:v>43308</c:v>
                </c:pt>
                <c:pt idx="13998">
                  <c:v>43309</c:v>
                </c:pt>
                <c:pt idx="13999">
                  <c:v>43310</c:v>
                </c:pt>
                <c:pt idx="14000">
                  <c:v>43311</c:v>
                </c:pt>
                <c:pt idx="14001">
                  <c:v>43312</c:v>
                </c:pt>
                <c:pt idx="14002">
                  <c:v>43313</c:v>
                </c:pt>
                <c:pt idx="14003">
                  <c:v>43314</c:v>
                </c:pt>
                <c:pt idx="14004">
                  <c:v>43315</c:v>
                </c:pt>
                <c:pt idx="14005">
                  <c:v>43316</c:v>
                </c:pt>
                <c:pt idx="14006">
                  <c:v>43317</c:v>
                </c:pt>
                <c:pt idx="14007">
                  <c:v>43318</c:v>
                </c:pt>
                <c:pt idx="14008">
                  <c:v>43319</c:v>
                </c:pt>
                <c:pt idx="14009">
                  <c:v>43320</c:v>
                </c:pt>
                <c:pt idx="14010">
                  <c:v>43321</c:v>
                </c:pt>
                <c:pt idx="14011">
                  <c:v>43322</c:v>
                </c:pt>
                <c:pt idx="14012">
                  <c:v>43323</c:v>
                </c:pt>
                <c:pt idx="14013">
                  <c:v>43324</c:v>
                </c:pt>
                <c:pt idx="14014">
                  <c:v>43325</c:v>
                </c:pt>
                <c:pt idx="14015">
                  <c:v>43326</c:v>
                </c:pt>
                <c:pt idx="14016">
                  <c:v>43327</c:v>
                </c:pt>
                <c:pt idx="14017">
                  <c:v>43328</c:v>
                </c:pt>
                <c:pt idx="14018">
                  <c:v>43329</c:v>
                </c:pt>
                <c:pt idx="14019">
                  <c:v>43330</c:v>
                </c:pt>
                <c:pt idx="14020">
                  <c:v>43331</c:v>
                </c:pt>
                <c:pt idx="14021">
                  <c:v>43332</c:v>
                </c:pt>
                <c:pt idx="14022">
                  <c:v>43333</c:v>
                </c:pt>
                <c:pt idx="14023">
                  <c:v>43334</c:v>
                </c:pt>
                <c:pt idx="14024">
                  <c:v>43335</c:v>
                </c:pt>
                <c:pt idx="14025">
                  <c:v>43336</c:v>
                </c:pt>
                <c:pt idx="14026">
                  <c:v>43337</c:v>
                </c:pt>
                <c:pt idx="14027">
                  <c:v>43338</c:v>
                </c:pt>
                <c:pt idx="14028">
                  <c:v>43339</c:v>
                </c:pt>
                <c:pt idx="14029">
                  <c:v>43340</c:v>
                </c:pt>
                <c:pt idx="14030">
                  <c:v>43341</c:v>
                </c:pt>
                <c:pt idx="14031">
                  <c:v>43342</c:v>
                </c:pt>
                <c:pt idx="14032">
                  <c:v>43343</c:v>
                </c:pt>
                <c:pt idx="14033">
                  <c:v>43344</c:v>
                </c:pt>
                <c:pt idx="14034">
                  <c:v>43345</c:v>
                </c:pt>
                <c:pt idx="14035">
                  <c:v>43346</c:v>
                </c:pt>
                <c:pt idx="14036">
                  <c:v>43347</c:v>
                </c:pt>
                <c:pt idx="14037">
                  <c:v>43348</c:v>
                </c:pt>
                <c:pt idx="14038">
                  <c:v>43349</c:v>
                </c:pt>
                <c:pt idx="14039">
                  <c:v>43350</c:v>
                </c:pt>
                <c:pt idx="14040">
                  <c:v>43351</c:v>
                </c:pt>
                <c:pt idx="14041">
                  <c:v>43352</c:v>
                </c:pt>
                <c:pt idx="14042">
                  <c:v>43353</c:v>
                </c:pt>
                <c:pt idx="14043">
                  <c:v>43354</c:v>
                </c:pt>
                <c:pt idx="14044">
                  <c:v>43355</c:v>
                </c:pt>
                <c:pt idx="14045">
                  <c:v>43356</c:v>
                </c:pt>
                <c:pt idx="14046">
                  <c:v>43357</c:v>
                </c:pt>
                <c:pt idx="14047">
                  <c:v>43358</c:v>
                </c:pt>
                <c:pt idx="14048">
                  <c:v>43359</c:v>
                </c:pt>
                <c:pt idx="14049">
                  <c:v>43360</c:v>
                </c:pt>
                <c:pt idx="14050">
                  <c:v>43361</c:v>
                </c:pt>
                <c:pt idx="14051">
                  <c:v>43362</c:v>
                </c:pt>
                <c:pt idx="14052">
                  <c:v>43363</c:v>
                </c:pt>
                <c:pt idx="14053">
                  <c:v>43364</c:v>
                </c:pt>
                <c:pt idx="14054">
                  <c:v>43365</c:v>
                </c:pt>
                <c:pt idx="14055">
                  <c:v>43366</c:v>
                </c:pt>
                <c:pt idx="14056">
                  <c:v>43367</c:v>
                </c:pt>
                <c:pt idx="14057">
                  <c:v>43368</c:v>
                </c:pt>
                <c:pt idx="14058">
                  <c:v>43369</c:v>
                </c:pt>
                <c:pt idx="14059">
                  <c:v>43370</c:v>
                </c:pt>
                <c:pt idx="14060">
                  <c:v>43371</c:v>
                </c:pt>
                <c:pt idx="14061">
                  <c:v>43372</c:v>
                </c:pt>
                <c:pt idx="14062">
                  <c:v>43373</c:v>
                </c:pt>
                <c:pt idx="14063">
                  <c:v>43374</c:v>
                </c:pt>
                <c:pt idx="14064">
                  <c:v>43375</c:v>
                </c:pt>
                <c:pt idx="14065">
                  <c:v>43376</c:v>
                </c:pt>
                <c:pt idx="14066">
                  <c:v>43377</c:v>
                </c:pt>
                <c:pt idx="14067">
                  <c:v>43378</c:v>
                </c:pt>
                <c:pt idx="14068">
                  <c:v>43379</c:v>
                </c:pt>
                <c:pt idx="14069">
                  <c:v>43380</c:v>
                </c:pt>
                <c:pt idx="14070">
                  <c:v>43381</c:v>
                </c:pt>
                <c:pt idx="14071">
                  <c:v>43382</c:v>
                </c:pt>
                <c:pt idx="14072">
                  <c:v>43383</c:v>
                </c:pt>
                <c:pt idx="14073">
                  <c:v>43384</c:v>
                </c:pt>
                <c:pt idx="14074">
                  <c:v>43385</c:v>
                </c:pt>
                <c:pt idx="14075">
                  <c:v>43386</c:v>
                </c:pt>
                <c:pt idx="14076">
                  <c:v>43387</c:v>
                </c:pt>
                <c:pt idx="14077">
                  <c:v>43388</c:v>
                </c:pt>
                <c:pt idx="14078">
                  <c:v>43389</c:v>
                </c:pt>
                <c:pt idx="14079">
                  <c:v>43390</c:v>
                </c:pt>
                <c:pt idx="14080">
                  <c:v>43391</c:v>
                </c:pt>
                <c:pt idx="14081">
                  <c:v>43392</c:v>
                </c:pt>
                <c:pt idx="14082">
                  <c:v>43393</c:v>
                </c:pt>
                <c:pt idx="14083">
                  <c:v>43394</c:v>
                </c:pt>
                <c:pt idx="14084">
                  <c:v>43395</c:v>
                </c:pt>
                <c:pt idx="14085">
                  <c:v>43396</c:v>
                </c:pt>
                <c:pt idx="14086">
                  <c:v>43397</c:v>
                </c:pt>
                <c:pt idx="14087">
                  <c:v>43398</c:v>
                </c:pt>
                <c:pt idx="14088">
                  <c:v>43399</c:v>
                </c:pt>
                <c:pt idx="14089">
                  <c:v>43400</c:v>
                </c:pt>
                <c:pt idx="14090">
                  <c:v>43401</c:v>
                </c:pt>
                <c:pt idx="14091">
                  <c:v>43402</c:v>
                </c:pt>
                <c:pt idx="14092">
                  <c:v>43403</c:v>
                </c:pt>
                <c:pt idx="14093">
                  <c:v>43404</c:v>
                </c:pt>
                <c:pt idx="14094">
                  <c:v>43405</c:v>
                </c:pt>
                <c:pt idx="14095">
                  <c:v>43406</c:v>
                </c:pt>
                <c:pt idx="14096">
                  <c:v>43407</c:v>
                </c:pt>
                <c:pt idx="14097">
                  <c:v>43408</c:v>
                </c:pt>
                <c:pt idx="14098">
                  <c:v>43409</c:v>
                </c:pt>
                <c:pt idx="14099">
                  <c:v>43410</c:v>
                </c:pt>
                <c:pt idx="14100">
                  <c:v>43411</c:v>
                </c:pt>
                <c:pt idx="14101">
                  <c:v>43412</c:v>
                </c:pt>
                <c:pt idx="14102">
                  <c:v>43413</c:v>
                </c:pt>
                <c:pt idx="14103">
                  <c:v>43414</c:v>
                </c:pt>
                <c:pt idx="14104">
                  <c:v>43415</c:v>
                </c:pt>
                <c:pt idx="14105">
                  <c:v>43416</c:v>
                </c:pt>
                <c:pt idx="14106">
                  <c:v>43417</c:v>
                </c:pt>
                <c:pt idx="14107">
                  <c:v>43418</c:v>
                </c:pt>
                <c:pt idx="14108">
                  <c:v>43419</c:v>
                </c:pt>
                <c:pt idx="14109">
                  <c:v>43420</c:v>
                </c:pt>
                <c:pt idx="14110">
                  <c:v>43421</c:v>
                </c:pt>
                <c:pt idx="14111">
                  <c:v>43422</c:v>
                </c:pt>
                <c:pt idx="14112">
                  <c:v>43423</c:v>
                </c:pt>
                <c:pt idx="14113">
                  <c:v>43424</c:v>
                </c:pt>
                <c:pt idx="14114">
                  <c:v>43425</c:v>
                </c:pt>
                <c:pt idx="14115">
                  <c:v>43426</c:v>
                </c:pt>
                <c:pt idx="14116">
                  <c:v>43427</c:v>
                </c:pt>
                <c:pt idx="14117">
                  <c:v>43428</c:v>
                </c:pt>
                <c:pt idx="14118">
                  <c:v>43429</c:v>
                </c:pt>
                <c:pt idx="14119">
                  <c:v>43430</c:v>
                </c:pt>
                <c:pt idx="14120">
                  <c:v>43431</c:v>
                </c:pt>
                <c:pt idx="14121">
                  <c:v>43432</c:v>
                </c:pt>
                <c:pt idx="14122">
                  <c:v>43433</c:v>
                </c:pt>
                <c:pt idx="14123">
                  <c:v>43434</c:v>
                </c:pt>
                <c:pt idx="14124">
                  <c:v>43435</c:v>
                </c:pt>
                <c:pt idx="14125">
                  <c:v>43436</c:v>
                </c:pt>
                <c:pt idx="14126">
                  <c:v>43437</c:v>
                </c:pt>
                <c:pt idx="14127">
                  <c:v>43438</c:v>
                </c:pt>
                <c:pt idx="14128">
                  <c:v>43439</c:v>
                </c:pt>
                <c:pt idx="14129">
                  <c:v>43440</c:v>
                </c:pt>
                <c:pt idx="14130">
                  <c:v>43441</c:v>
                </c:pt>
                <c:pt idx="14131">
                  <c:v>43442</c:v>
                </c:pt>
                <c:pt idx="14132">
                  <c:v>43443</c:v>
                </c:pt>
                <c:pt idx="14133">
                  <c:v>43444</c:v>
                </c:pt>
                <c:pt idx="14134">
                  <c:v>43445</c:v>
                </c:pt>
                <c:pt idx="14135">
                  <c:v>43446</c:v>
                </c:pt>
                <c:pt idx="14136">
                  <c:v>43447</c:v>
                </c:pt>
                <c:pt idx="14137">
                  <c:v>43448</c:v>
                </c:pt>
                <c:pt idx="14138">
                  <c:v>43449</c:v>
                </c:pt>
                <c:pt idx="14139">
                  <c:v>43450</c:v>
                </c:pt>
                <c:pt idx="14140">
                  <c:v>43451</c:v>
                </c:pt>
                <c:pt idx="14141">
                  <c:v>43452</c:v>
                </c:pt>
                <c:pt idx="14142">
                  <c:v>43453</c:v>
                </c:pt>
                <c:pt idx="14143">
                  <c:v>43454</c:v>
                </c:pt>
                <c:pt idx="14144">
                  <c:v>43455</c:v>
                </c:pt>
                <c:pt idx="14145">
                  <c:v>43456</c:v>
                </c:pt>
                <c:pt idx="14146">
                  <c:v>43457</c:v>
                </c:pt>
                <c:pt idx="14147">
                  <c:v>43458</c:v>
                </c:pt>
                <c:pt idx="14148">
                  <c:v>43459</c:v>
                </c:pt>
                <c:pt idx="14149">
                  <c:v>43460</c:v>
                </c:pt>
                <c:pt idx="14150">
                  <c:v>43461</c:v>
                </c:pt>
                <c:pt idx="14151">
                  <c:v>43462</c:v>
                </c:pt>
                <c:pt idx="14152">
                  <c:v>43463</c:v>
                </c:pt>
                <c:pt idx="14153">
                  <c:v>43464</c:v>
                </c:pt>
                <c:pt idx="14154">
                  <c:v>43465</c:v>
                </c:pt>
                <c:pt idx="14155">
                  <c:v>43466</c:v>
                </c:pt>
                <c:pt idx="14156">
                  <c:v>43467</c:v>
                </c:pt>
                <c:pt idx="14157">
                  <c:v>43468</c:v>
                </c:pt>
                <c:pt idx="14158">
                  <c:v>43469</c:v>
                </c:pt>
                <c:pt idx="14159">
                  <c:v>43470</c:v>
                </c:pt>
                <c:pt idx="14160">
                  <c:v>43471</c:v>
                </c:pt>
                <c:pt idx="14161">
                  <c:v>43472</c:v>
                </c:pt>
                <c:pt idx="14162">
                  <c:v>43473</c:v>
                </c:pt>
                <c:pt idx="14163">
                  <c:v>43474</c:v>
                </c:pt>
                <c:pt idx="14164">
                  <c:v>43475</c:v>
                </c:pt>
                <c:pt idx="14165">
                  <c:v>43476</c:v>
                </c:pt>
                <c:pt idx="14166">
                  <c:v>43477</c:v>
                </c:pt>
                <c:pt idx="14167">
                  <c:v>43478</c:v>
                </c:pt>
                <c:pt idx="14168">
                  <c:v>43479</c:v>
                </c:pt>
                <c:pt idx="14169">
                  <c:v>43480</c:v>
                </c:pt>
                <c:pt idx="14170">
                  <c:v>43481</c:v>
                </c:pt>
                <c:pt idx="14171">
                  <c:v>43482</c:v>
                </c:pt>
                <c:pt idx="14172">
                  <c:v>43483</c:v>
                </c:pt>
                <c:pt idx="14173">
                  <c:v>43484</c:v>
                </c:pt>
                <c:pt idx="14174">
                  <c:v>43485</c:v>
                </c:pt>
                <c:pt idx="14175">
                  <c:v>43486</c:v>
                </c:pt>
                <c:pt idx="14176">
                  <c:v>43487</c:v>
                </c:pt>
                <c:pt idx="14177">
                  <c:v>43488</c:v>
                </c:pt>
                <c:pt idx="14178">
                  <c:v>43489</c:v>
                </c:pt>
                <c:pt idx="14179">
                  <c:v>43490</c:v>
                </c:pt>
                <c:pt idx="14180">
                  <c:v>43491</c:v>
                </c:pt>
                <c:pt idx="14181">
                  <c:v>43492</c:v>
                </c:pt>
                <c:pt idx="14182">
                  <c:v>43493</c:v>
                </c:pt>
                <c:pt idx="14183">
                  <c:v>43494</c:v>
                </c:pt>
                <c:pt idx="14184">
                  <c:v>43495</c:v>
                </c:pt>
                <c:pt idx="14185">
                  <c:v>43496</c:v>
                </c:pt>
                <c:pt idx="14186">
                  <c:v>43497</c:v>
                </c:pt>
                <c:pt idx="14187">
                  <c:v>43498</c:v>
                </c:pt>
                <c:pt idx="14188">
                  <c:v>43499</c:v>
                </c:pt>
                <c:pt idx="14189">
                  <c:v>43500</c:v>
                </c:pt>
                <c:pt idx="14190">
                  <c:v>43501</c:v>
                </c:pt>
                <c:pt idx="14191">
                  <c:v>43502</c:v>
                </c:pt>
                <c:pt idx="14192">
                  <c:v>43503</c:v>
                </c:pt>
                <c:pt idx="14193">
                  <c:v>43504</c:v>
                </c:pt>
                <c:pt idx="14194">
                  <c:v>43505</c:v>
                </c:pt>
                <c:pt idx="14195">
                  <c:v>43506</c:v>
                </c:pt>
                <c:pt idx="14196">
                  <c:v>43507</c:v>
                </c:pt>
                <c:pt idx="14197">
                  <c:v>43508</c:v>
                </c:pt>
                <c:pt idx="14198">
                  <c:v>43509</c:v>
                </c:pt>
                <c:pt idx="14199">
                  <c:v>43510</c:v>
                </c:pt>
                <c:pt idx="14200">
                  <c:v>43511</c:v>
                </c:pt>
                <c:pt idx="14201">
                  <c:v>43512</c:v>
                </c:pt>
                <c:pt idx="14202">
                  <c:v>43513</c:v>
                </c:pt>
                <c:pt idx="14203">
                  <c:v>43514</c:v>
                </c:pt>
                <c:pt idx="14204">
                  <c:v>43515</c:v>
                </c:pt>
                <c:pt idx="14205">
                  <c:v>43516</c:v>
                </c:pt>
                <c:pt idx="14206">
                  <c:v>43517</c:v>
                </c:pt>
                <c:pt idx="14207">
                  <c:v>43518</c:v>
                </c:pt>
                <c:pt idx="14208">
                  <c:v>43519</c:v>
                </c:pt>
                <c:pt idx="14209">
                  <c:v>43520</c:v>
                </c:pt>
                <c:pt idx="14210">
                  <c:v>43521</c:v>
                </c:pt>
                <c:pt idx="14211">
                  <c:v>43522</c:v>
                </c:pt>
                <c:pt idx="14212">
                  <c:v>43523</c:v>
                </c:pt>
                <c:pt idx="14213">
                  <c:v>43524</c:v>
                </c:pt>
                <c:pt idx="14214">
                  <c:v>43525</c:v>
                </c:pt>
                <c:pt idx="14215">
                  <c:v>43526</c:v>
                </c:pt>
                <c:pt idx="14216">
                  <c:v>43527</c:v>
                </c:pt>
                <c:pt idx="14217">
                  <c:v>43528</c:v>
                </c:pt>
                <c:pt idx="14218">
                  <c:v>43529</c:v>
                </c:pt>
                <c:pt idx="14219">
                  <c:v>43530</c:v>
                </c:pt>
                <c:pt idx="14220">
                  <c:v>43531</c:v>
                </c:pt>
                <c:pt idx="14221">
                  <c:v>43532</c:v>
                </c:pt>
                <c:pt idx="14222">
                  <c:v>43533</c:v>
                </c:pt>
                <c:pt idx="14223">
                  <c:v>43534</c:v>
                </c:pt>
                <c:pt idx="14224">
                  <c:v>43535</c:v>
                </c:pt>
                <c:pt idx="14225">
                  <c:v>43536</c:v>
                </c:pt>
                <c:pt idx="14226">
                  <c:v>43537</c:v>
                </c:pt>
                <c:pt idx="14227">
                  <c:v>43538</c:v>
                </c:pt>
                <c:pt idx="14228">
                  <c:v>43539</c:v>
                </c:pt>
                <c:pt idx="14229">
                  <c:v>43540</c:v>
                </c:pt>
                <c:pt idx="14230">
                  <c:v>43541</c:v>
                </c:pt>
                <c:pt idx="14231">
                  <c:v>43542</c:v>
                </c:pt>
                <c:pt idx="14232">
                  <c:v>43543</c:v>
                </c:pt>
                <c:pt idx="14233">
                  <c:v>43544</c:v>
                </c:pt>
                <c:pt idx="14234">
                  <c:v>43545</c:v>
                </c:pt>
                <c:pt idx="14235">
                  <c:v>43546</c:v>
                </c:pt>
                <c:pt idx="14236">
                  <c:v>43547</c:v>
                </c:pt>
                <c:pt idx="14237">
                  <c:v>43548</c:v>
                </c:pt>
                <c:pt idx="14238">
                  <c:v>43549</c:v>
                </c:pt>
                <c:pt idx="14239">
                  <c:v>43550</c:v>
                </c:pt>
                <c:pt idx="14240">
                  <c:v>43551</c:v>
                </c:pt>
                <c:pt idx="14241">
                  <c:v>43552</c:v>
                </c:pt>
                <c:pt idx="14242">
                  <c:v>43553</c:v>
                </c:pt>
                <c:pt idx="14243">
                  <c:v>43554</c:v>
                </c:pt>
                <c:pt idx="14244">
                  <c:v>43555</c:v>
                </c:pt>
                <c:pt idx="14245">
                  <c:v>43556</c:v>
                </c:pt>
                <c:pt idx="14246">
                  <c:v>43557</c:v>
                </c:pt>
                <c:pt idx="14247">
                  <c:v>43558</c:v>
                </c:pt>
                <c:pt idx="14248">
                  <c:v>43559</c:v>
                </c:pt>
                <c:pt idx="14249">
                  <c:v>43560</c:v>
                </c:pt>
                <c:pt idx="14250">
                  <c:v>43561</c:v>
                </c:pt>
                <c:pt idx="14251">
                  <c:v>43562</c:v>
                </c:pt>
                <c:pt idx="14252">
                  <c:v>43563</c:v>
                </c:pt>
                <c:pt idx="14253">
                  <c:v>43564</c:v>
                </c:pt>
                <c:pt idx="14254">
                  <c:v>43565</c:v>
                </c:pt>
                <c:pt idx="14255">
                  <c:v>43566</c:v>
                </c:pt>
                <c:pt idx="14256">
                  <c:v>43567</c:v>
                </c:pt>
                <c:pt idx="14257">
                  <c:v>43568</c:v>
                </c:pt>
                <c:pt idx="14258">
                  <c:v>43569</c:v>
                </c:pt>
                <c:pt idx="14259">
                  <c:v>43570</c:v>
                </c:pt>
                <c:pt idx="14260">
                  <c:v>43571</c:v>
                </c:pt>
                <c:pt idx="14261">
                  <c:v>43572</c:v>
                </c:pt>
                <c:pt idx="14262">
                  <c:v>43573</c:v>
                </c:pt>
                <c:pt idx="14263">
                  <c:v>43574</c:v>
                </c:pt>
                <c:pt idx="14264">
                  <c:v>43575</c:v>
                </c:pt>
                <c:pt idx="14265">
                  <c:v>43576</c:v>
                </c:pt>
                <c:pt idx="14266">
                  <c:v>43577</c:v>
                </c:pt>
                <c:pt idx="14267">
                  <c:v>43578</c:v>
                </c:pt>
                <c:pt idx="14268">
                  <c:v>43579</c:v>
                </c:pt>
                <c:pt idx="14269">
                  <c:v>43580</c:v>
                </c:pt>
                <c:pt idx="14270">
                  <c:v>43581</c:v>
                </c:pt>
                <c:pt idx="14271">
                  <c:v>43582</c:v>
                </c:pt>
                <c:pt idx="14272">
                  <c:v>43583</c:v>
                </c:pt>
                <c:pt idx="14273">
                  <c:v>43584</c:v>
                </c:pt>
                <c:pt idx="14274">
                  <c:v>43585</c:v>
                </c:pt>
                <c:pt idx="14275">
                  <c:v>43586</c:v>
                </c:pt>
                <c:pt idx="14276">
                  <c:v>43587</c:v>
                </c:pt>
                <c:pt idx="14277">
                  <c:v>43588</c:v>
                </c:pt>
                <c:pt idx="14278">
                  <c:v>43589</c:v>
                </c:pt>
                <c:pt idx="14279">
                  <c:v>43590</c:v>
                </c:pt>
                <c:pt idx="14280">
                  <c:v>43591</c:v>
                </c:pt>
                <c:pt idx="14281">
                  <c:v>43592</c:v>
                </c:pt>
                <c:pt idx="14282">
                  <c:v>43593</c:v>
                </c:pt>
                <c:pt idx="14283">
                  <c:v>43594</c:v>
                </c:pt>
                <c:pt idx="14284">
                  <c:v>43595</c:v>
                </c:pt>
                <c:pt idx="14285">
                  <c:v>43596</c:v>
                </c:pt>
                <c:pt idx="14286">
                  <c:v>43597</c:v>
                </c:pt>
                <c:pt idx="14287">
                  <c:v>43598</c:v>
                </c:pt>
                <c:pt idx="14288">
                  <c:v>43599</c:v>
                </c:pt>
                <c:pt idx="14289">
                  <c:v>43600</c:v>
                </c:pt>
                <c:pt idx="14290">
                  <c:v>43601</c:v>
                </c:pt>
                <c:pt idx="14291">
                  <c:v>43602</c:v>
                </c:pt>
                <c:pt idx="14292">
                  <c:v>43603</c:v>
                </c:pt>
                <c:pt idx="14293">
                  <c:v>43604</c:v>
                </c:pt>
                <c:pt idx="14294">
                  <c:v>43605</c:v>
                </c:pt>
                <c:pt idx="14295">
                  <c:v>43606</c:v>
                </c:pt>
                <c:pt idx="14296">
                  <c:v>43607</c:v>
                </c:pt>
                <c:pt idx="14297">
                  <c:v>43608</c:v>
                </c:pt>
                <c:pt idx="14298">
                  <c:v>43609</c:v>
                </c:pt>
                <c:pt idx="14299">
                  <c:v>43610</c:v>
                </c:pt>
                <c:pt idx="14300">
                  <c:v>43611</c:v>
                </c:pt>
                <c:pt idx="14301">
                  <c:v>43612</c:v>
                </c:pt>
                <c:pt idx="14302">
                  <c:v>43613</c:v>
                </c:pt>
                <c:pt idx="14303">
                  <c:v>43614</c:v>
                </c:pt>
                <c:pt idx="14304">
                  <c:v>43615</c:v>
                </c:pt>
                <c:pt idx="14305">
                  <c:v>43616</c:v>
                </c:pt>
                <c:pt idx="14306">
                  <c:v>43617</c:v>
                </c:pt>
                <c:pt idx="14307">
                  <c:v>43618</c:v>
                </c:pt>
                <c:pt idx="14308">
                  <c:v>43619</c:v>
                </c:pt>
                <c:pt idx="14309">
                  <c:v>43620</c:v>
                </c:pt>
                <c:pt idx="14310">
                  <c:v>43621</c:v>
                </c:pt>
                <c:pt idx="14311">
                  <c:v>43622</c:v>
                </c:pt>
                <c:pt idx="14312">
                  <c:v>43623</c:v>
                </c:pt>
                <c:pt idx="14313">
                  <c:v>43624</c:v>
                </c:pt>
                <c:pt idx="14314">
                  <c:v>43625</c:v>
                </c:pt>
                <c:pt idx="14315">
                  <c:v>43626</c:v>
                </c:pt>
                <c:pt idx="14316">
                  <c:v>43627</c:v>
                </c:pt>
                <c:pt idx="14317">
                  <c:v>43628</c:v>
                </c:pt>
                <c:pt idx="14318">
                  <c:v>43629</c:v>
                </c:pt>
                <c:pt idx="14319">
                  <c:v>43630</c:v>
                </c:pt>
                <c:pt idx="14320">
                  <c:v>43631</c:v>
                </c:pt>
                <c:pt idx="14321">
                  <c:v>43632</c:v>
                </c:pt>
                <c:pt idx="14322">
                  <c:v>43633</c:v>
                </c:pt>
                <c:pt idx="14323">
                  <c:v>43634</c:v>
                </c:pt>
                <c:pt idx="14324">
                  <c:v>43635</c:v>
                </c:pt>
                <c:pt idx="14325">
                  <c:v>43636</c:v>
                </c:pt>
                <c:pt idx="14326">
                  <c:v>43637</c:v>
                </c:pt>
                <c:pt idx="14327">
                  <c:v>43638</c:v>
                </c:pt>
                <c:pt idx="14328">
                  <c:v>43639</c:v>
                </c:pt>
                <c:pt idx="14329">
                  <c:v>43640</c:v>
                </c:pt>
                <c:pt idx="14330">
                  <c:v>43641</c:v>
                </c:pt>
                <c:pt idx="14331">
                  <c:v>43642</c:v>
                </c:pt>
                <c:pt idx="14332">
                  <c:v>43643</c:v>
                </c:pt>
                <c:pt idx="14333">
                  <c:v>43644</c:v>
                </c:pt>
                <c:pt idx="14334">
                  <c:v>43645</c:v>
                </c:pt>
                <c:pt idx="14335">
                  <c:v>43646</c:v>
                </c:pt>
                <c:pt idx="14336">
                  <c:v>43647</c:v>
                </c:pt>
                <c:pt idx="14337">
                  <c:v>43648</c:v>
                </c:pt>
                <c:pt idx="14338">
                  <c:v>43649</c:v>
                </c:pt>
                <c:pt idx="14339">
                  <c:v>43650</c:v>
                </c:pt>
                <c:pt idx="14340">
                  <c:v>43651</c:v>
                </c:pt>
                <c:pt idx="14341">
                  <c:v>43652</c:v>
                </c:pt>
                <c:pt idx="14342">
                  <c:v>43653</c:v>
                </c:pt>
                <c:pt idx="14343">
                  <c:v>43654</c:v>
                </c:pt>
                <c:pt idx="14344">
                  <c:v>43655</c:v>
                </c:pt>
                <c:pt idx="14345">
                  <c:v>43656</c:v>
                </c:pt>
                <c:pt idx="14346">
                  <c:v>43657</c:v>
                </c:pt>
                <c:pt idx="14347">
                  <c:v>43658</c:v>
                </c:pt>
                <c:pt idx="14348">
                  <c:v>43659</c:v>
                </c:pt>
                <c:pt idx="14349">
                  <c:v>43660</c:v>
                </c:pt>
                <c:pt idx="14350">
                  <c:v>43661</c:v>
                </c:pt>
                <c:pt idx="14351">
                  <c:v>43662</c:v>
                </c:pt>
                <c:pt idx="14352">
                  <c:v>43663</c:v>
                </c:pt>
                <c:pt idx="14353">
                  <c:v>43664</c:v>
                </c:pt>
                <c:pt idx="14354">
                  <c:v>43665</c:v>
                </c:pt>
                <c:pt idx="14355">
                  <c:v>43666</c:v>
                </c:pt>
                <c:pt idx="14356">
                  <c:v>43667</c:v>
                </c:pt>
                <c:pt idx="14357">
                  <c:v>43668</c:v>
                </c:pt>
                <c:pt idx="14358">
                  <c:v>43669</c:v>
                </c:pt>
                <c:pt idx="14359">
                  <c:v>43670</c:v>
                </c:pt>
                <c:pt idx="14360">
                  <c:v>43671</c:v>
                </c:pt>
                <c:pt idx="14361">
                  <c:v>43672</c:v>
                </c:pt>
                <c:pt idx="14362">
                  <c:v>43673</c:v>
                </c:pt>
                <c:pt idx="14363">
                  <c:v>43674</c:v>
                </c:pt>
                <c:pt idx="14364">
                  <c:v>43675</c:v>
                </c:pt>
                <c:pt idx="14365">
                  <c:v>43676</c:v>
                </c:pt>
                <c:pt idx="14366">
                  <c:v>43677</c:v>
                </c:pt>
                <c:pt idx="14367">
                  <c:v>43678</c:v>
                </c:pt>
                <c:pt idx="14368">
                  <c:v>43679</c:v>
                </c:pt>
                <c:pt idx="14369">
                  <c:v>43680</c:v>
                </c:pt>
                <c:pt idx="14370">
                  <c:v>43681</c:v>
                </c:pt>
                <c:pt idx="14371">
                  <c:v>43682</c:v>
                </c:pt>
                <c:pt idx="14372">
                  <c:v>43683</c:v>
                </c:pt>
                <c:pt idx="14373">
                  <c:v>43684</c:v>
                </c:pt>
                <c:pt idx="14374">
                  <c:v>43685</c:v>
                </c:pt>
                <c:pt idx="14375">
                  <c:v>43686</c:v>
                </c:pt>
                <c:pt idx="14376">
                  <c:v>43687</c:v>
                </c:pt>
                <c:pt idx="14377">
                  <c:v>43688</c:v>
                </c:pt>
                <c:pt idx="14378">
                  <c:v>43689</c:v>
                </c:pt>
                <c:pt idx="14379">
                  <c:v>43690</c:v>
                </c:pt>
                <c:pt idx="14380">
                  <c:v>43691</c:v>
                </c:pt>
                <c:pt idx="14381">
                  <c:v>43692</c:v>
                </c:pt>
                <c:pt idx="14382">
                  <c:v>43693</c:v>
                </c:pt>
                <c:pt idx="14383">
                  <c:v>43694</c:v>
                </c:pt>
                <c:pt idx="14384">
                  <c:v>43695</c:v>
                </c:pt>
                <c:pt idx="14385">
                  <c:v>43696</c:v>
                </c:pt>
                <c:pt idx="14386">
                  <c:v>43697</c:v>
                </c:pt>
                <c:pt idx="14387">
                  <c:v>43698</c:v>
                </c:pt>
                <c:pt idx="14388">
                  <c:v>43699</c:v>
                </c:pt>
                <c:pt idx="14389">
                  <c:v>43700</c:v>
                </c:pt>
                <c:pt idx="14390">
                  <c:v>43701</c:v>
                </c:pt>
                <c:pt idx="14391">
                  <c:v>43702</c:v>
                </c:pt>
                <c:pt idx="14392">
                  <c:v>43703</c:v>
                </c:pt>
                <c:pt idx="14393">
                  <c:v>43704</c:v>
                </c:pt>
                <c:pt idx="14394">
                  <c:v>43705</c:v>
                </c:pt>
                <c:pt idx="14395">
                  <c:v>43706</c:v>
                </c:pt>
                <c:pt idx="14396">
                  <c:v>43707</c:v>
                </c:pt>
                <c:pt idx="14397">
                  <c:v>43708</c:v>
                </c:pt>
                <c:pt idx="14398">
                  <c:v>43709</c:v>
                </c:pt>
                <c:pt idx="14399">
                  <c:v>43710</c:v>
                </c:pt>
                <c:pt idx="14400">
                  <c:v>43711</c:v>
                </c:pt>
                <c:pt idx="14401">
                  <c:v>43712</c:v>
                </c:pt>
                <c:pt idx="14402">
                  <c:v>43713</c:v>
                </c:pt>
                <c:pt idx="14403">
                  <c:v>43714</c:v>
                </c:pt>
                <c:pt idx="14404">
                  <c:v>43715</c:v>
                </c:pt>
                <c:pt idx="14405">
                  <c:v>43716</c:v>
                </c:pt>
                <c:pt idx="14406">
                  <c:v>43717</c:v>
                </c:pt>
                <c:pt idx="14407">
                  <c:v>43718</c:v>
                </c:pt>
                <c:pt idx="14408">
                  <c:v>43719</c:v>
                </c:pt>
                <c:pt idx="14409">
                  <c:v>43720</c:v>
                </c:pt>
                <c:pt idx="14410">
                  <c:v>43721</c:v>
                </c:pt>
                <c:pt idx="14411">
                  <c:v>43722</c:v>
                </c:pt>
                <c:pt idx="14412">
                  <c:v>43723</c:v>
                </c:pt>
                <c:pt idx="14413">
                  <c:v>43724</c:v>
                </c:pt>
                <c:pt idx="14414">
                  <c:v>43725</c:v>
                </c:pt>
                <c:pt idx="14415">
                  <c:v>43726</c:v>
                </c:pt>
                <c:pt idx="14416">
                  <c:v>43727</c:v>
                </c:pt>
                <c:pt idx="14417">
                  <c:v>43728</c:v>
                </c:pt>
                <c:pt idx="14418">
                  <c:v>43729</c:v>
                </c:pt>
                <c:pt idx="14419">
                  <c:v>43730</c:v>
                </c:pt>
                <c:pt idx="14420">
                  <c:v>43731</c:v>
                </c:pt>
                <c:pt idx="14421">
                  <c:v>43732</c:v>
                </c:pt>
                <c:pt idx="14422">
                  <c:v>43733</c:v>
                </c:pt>
                <c:pt idx="14423">
                  <c:v>43734</c:v>
                </c:pt>
                <c:pt idx="14424">
                  <c:v>43735</c:v>
                </c:pt>
                <c:pt idx="14425">
                  <c:v>43736</c:v>
                </c:pt>
                <c:pt idx="14426">
                  <c:v>43737</c:v>
                </c:pt>
                <c:pt idx="14427">
                  <c:v>43738</c:v>
                </c:pt>
                <c:pt idx="14428">
                  <c:v>43739</c:v>
                </c:pt>
                <c:pt idx="14429">
                  <c:v>43740</c:v>
                </c:pt>
                <c:pt idx="14430">
                  <c:v>43741</c:v>
                </c:pt>
                <c:pt idx="14431">
                  <c:v>43742</c:v>
                </c:pt>
                <c:pt idx="14432">
                  <c:v>43743</c:v>
                </c:pt>
                <c:pt idx="14433">
                  <c:v>43744</c:v>
                </c:pt>
                <c:pt idx="14434">
                  <c:v>43745</c:v>
                </c:pt>
                <c:pt idx="14435">
                  <c:v>43746</c:v>
                </c:pt>
                <c:pt idx="14436">
                  <c:v>43747</c:v>
                </c:pt>
                <c:pt idx="14437">
                  <c:v>43748</c:v>
                </c:pt>
                <c:pt idx="14438">
                  <c:v>43749</c:v>
                </c:pt>
                <c:pt idx="14439">
                  <c:v>43750</c:v>
                </c:pt>
                <c:pt idx="14440">
                  <c:v>43751</c:v>
                </c:pt>
                <c:pt idx="14441">
                  <c:v>43752</c:v>
                </c:pt>
                <c:pt idx="14442">
                  <c:v>43753</c:v>
                </c:pt>
                <c:pt idx="14443">
                  <c:v>43754</c:v>
                </c:pt>
                <c:pt idx="14444">
                  <c:v>43755</c:v>
                </c:pt>
                <c:pt idx="14445">
                  <c:v>43756</c:v>
                </c:pt>
                <c:pt idx="14446">
                  <c:v>43757</c:v>
                </c:pt>
                <c:pt idx="14447">
                  <c:v>43758</c:v>
                </c:pt>
                <c:pt idx="14448">
                  <c:v>43759</c:v>
                </c:pt>
                <c:pt idx="14449">
                  <c:v>43760</c:v>
                </c:pt>
                <c:pt idx="14450">
                  <c:v>43761</c:v>
                </c:pt>
                <c:pt idx="14451">
                  <c:v>43762</c:v>
                </c:pt>
                <c:pt idx="14452">
                  <c:v>43763</c:v>
                </c:pt>
                <c:pt idx="14453">
                  <c:v>43764</c:v>
                </c:pt>
                <c:pt idx="14454">
                  <c:v>43765</c:v>
                </c:pt>
                <c:pt idx="14455">
                  <c:v>43766</c:v>
                </c:pt>
                <c:pt idx="14456">
                  <c:v>43767</c:v>
                </c:pt>
                <c:pt idx="14457">
                  <c:v>43768</c:v>
                </c:pt>
                <c:pt idx="14458">
                  <c:v>43769</c:v>
                </c:pt>
                <c:pt idx="14459">
                  <c:v>43770</c:v>
                </c:pt>
                <c:pt idx="14460">
                  <c:v>43771</c:v>
                </c:pt>
                <c:pt idx="14461">
                  <c:v>43772</c:v>
                </c:pt>
                <c:pt idx="14462">
                  <c:v>43773</c:v>
                </c:pt>
                <c:pt idx="14463">
                  <c:v>43774</c:v>
                </c:pt>
                <c:pt idx="14464">
                  <c:v>43775</c:v>
                </c:pt>
                <c:pt idx="14465">
                  <c:v>43776</c:v>
                </c:pt>
                <c:pt idx="14466">
                  <c:v>43777</c:v>
                </c:pt>
                <c:pt idx="14467">
                  <c:v>43778</c:v>
                </c:pt>
                <c:pt idx="14468">
                  <c:v>43779</c:v>
                </c:pt>
                <c:pt idx="14469">
                  <c:v>43780</c:v>
                </c:pt>
                <c:pt idx="14470">
                  <c:v>43781</c:v>
                </c:pt>
                <c:pt idx="14471">
                  <c:v>43782</c:v>
                </c:pt>
                <c:pt idx="14472">
                  <c:v>43783</c:v>
                </c:pt>
                <c:pt idx="14473">
                  <c:v>43784</c:v>
                </c:pt>
                <c:pt idx="14474">
                  <c:v>43785</c:v>
                </c:pt>
                <c:pt idx="14475">
                  <c:v>43786</c:v>
                </c:pt>
                <c:pt idx="14476">
                  <c:v>43787</c:v>
                </c:pt>
                <c:pt idx="14477">
                  <c:v>43788</c:v>
                </c:pt>
                <c:pt idx="14478">
                  <c:v>43789</c:v>
                </c:pt>
                <c:pt idx="14479">
                  <c:v>43790</c:v>
                </c:pt>
                <c:pt idx="14480">
                  <c:v>43791</c:v>
                </c:pt>
                <c:pt idx="14481">
                  <c:v>43792</c:v>
                </c:pt>
                <c:pt idx="14482">
                  <c:v>43793</c:v>
                </c:pt>
                <c:pt idx="14483">
                  <c:v>43794</c:v>
                </c:pt>
                <c:pt idx="14484">
                  <c:v>43795</c:v>
                </c:pt>
                <c:pt idx="14485">
                  <c:v>43796</c:v>
                </c:pt>
                <c:pt idx="14486">
                  <c:v>43797</c:v>
                </c:pt>
                <c:pt idx="14487">
                  <c:v>43798</c:v>
                </c:pt>
                <c:pt idx="14488">
                  <c:v>43799</c:v>
                </c:pt>
                <c:pt idx="14489">
                  <c:v>43800</c:v>
                </c:pt>
                <c:pt idx="14490">
                  <c:v>43801</c:v>
                </c:pt>
                <c:pt idx="14491">
                  <c:v>43802</c:v>
                </c:pt>
                <c:pt idx="14492">
                  <c:v>43803</c:v>
                </c:pt>
                <c:pt idx="14493">
                  <c:v>43804</c:v>
                </c:pt>
                <c:pt idx="14494">
                  <c:v>43805</c:v>
                </c:pt>
                <c:pt idx="14495">
                  <c:v>43806</c:v>
                </c:pt>
                <c:pt idx="14496">
                  <c:v>43807</c:v>
                </c:pt>
                <c:pt idx="14497">
                  <c:v>43808</c:v>
                </c:pt>
                <c:pt idx="14498">
                  <c:v>43809</c:v>
                </c:pt>
                <c:pt idx="14499">
                  <c:v>43810</c:v>
                </c:pt>
                <c:pt idx="14500">
                  <c:v>43811</c:v>
                </c:pt>
                <c:pt idx="14501">
                  <c:v>43812</c:v>
                </c:pt>
                <c:pt idx="14502">
                  <c:v>43813</c:v>
                </c:pt>
                <c:pt idx="14503">
                  <c:v>43814</c:v>
                </c:pt>
                <c:pt idx="14504">
                  <c:v>43815</c:v>
                </c:pt>
                <c:pt idx="14505">
                  <c:v>43816</c:v>
                </c:pt>
                <c:pt idx="14506">
                  <c:v>43817</c:v>
                </c:pt>
                <c:pt idx="14507">
                  <c:v>43818</c:v>
                </c:pt>
                <c:pt idx="14508">
                  <c:v>43819</c:v>
                </c:pt>
                <c:pt idx="14509">
                  <c:v>43820</c:v>
                </c:pt>
                <c:pt idx="14510">
                  <c:v>43821</c:v>
                </c:pt>
                <c:pt idx="14511">
                  <c:v>43822</c:v>
                </c:pt>
                <c:pt idx="14512">
                  <c:v>43823</c:v>
                </c:pt>
                <c:pt idx="14513">
                  <c:v>43824</c:v>
                </c:pt>
                <c:pt idx="14514">
                  <c:v>43825</c:v>
                </c:pt>
                <c:pt idx="14515">
                  <c:v>43826</c:v>
                </c:pt>
                <c:pt idx="14516">
                  <c:v>43827</c:v>
                </c:pt>
                <c:pt idx="14517">
                  <c:v>43828</c:v>
                </c:pt>
                <c:pt idx="14518">
                  <c:v>43829</c:v>
                </c:pt>
                <c:pt idx="14519">
                  <c:v>43830</c:v>
                </c:pt>
              </c:numCache>
            </c:numRef>
          </c:cat>
          <c:val>
            <c:numRef>
              <c:f>Sheet1!$E$2:$E$14521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2.1554712207463602</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2.4258064516129001</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#N/A</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2.7166350411132099</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#N/A</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2.9452245414294702</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3.25692599620493</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3.38165717900063</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#N/A</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3.48589500316255</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3.2177103099304198</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3.0522454142947399</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2.8872865275142301</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2.7010752688171999</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2.6808349146110002</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2.6399746995572402</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2.7032258064516101</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2.8905755850727299</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3.1400379506641301</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3.3690069576217501</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3.4111321948133999</c:v>
                </c:pt>
                <c:pt idx="12184">
                  <c:v>#N/A</c:v>
                </c:pt>
                <c:pt idx="12185">
                  <c:v>#N/A</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3.3908918406072099</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3.4121442125237098</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3.39215686274509</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3.3931688804553999</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#N/A</c:v>
                </c:pt>
                <c:pt idx="12890">
                  <c:v>#N/A</c:v>
                </c:pt>
                <c:pt idx="12891">
                  <c:v>#N/A</c:v>
                </c:pt>
                <c:pt idx="12892">
                  <c:v>#N/A</c:v>
                </c:pt>
                <c:pt idx="12893">
                  <c:v>#N/A</c:v>
                </c:pt>
                <c:pt idx="12894">
                  <c:v>#N/A</c:v>
                </c:pt>
                <c:pt idx="12895">
                  <c:v>3.5811511701454699</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3.6860215053763401</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#N/A</c:v>
                </c:pt>
                <c:pt idx="13243">
                  <c:v>#N/A</c:v>
                </c:pt>
                <c:pt idx="13244">
                  <c:v>#N/A</c:v>
                </c:pt>
                <c:pt idx="13245">
                  <c:v>#N/A</c:v>
                </c:pt>
                <c:pt idx="13246">
                  <c:v>#N/A</c:v>
                </c:pt>
                <c:pt idx="13247">
                  <c:v>#N/A</c:v>
                </c:pt>
                <c:pt idx="13248">
                  <c:v>#N/A</c:v>
                </c:pt>
                <c:pt idx="13249">
                  <c:v>#N/A</c:v>
                </c:pt>
                <c:pt idx="13250">
                  <c:v>3.8321315623023402</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#N/A</c:v>
                </c:pt>
                <c:pt idx="13334">
                  <c:v>#N/A</c:v>
                </c:pt>
                <c:pt idx="13335">
                  <c:v>#N/A</c:v>
                </c:pt>
                <c:pt idx="13336">
                  <c:v>#N/A</c:v>
                </c:pt>
                <c:pt idx="13337">
                  <c:v>#N/A</c:v>
                </c:pt>
                <c:pt idx="13338">
                  <c:v>3.9986084756483198</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c:ext xmlns:c16="http://schemas.microsoft.com/office/drawing/2014/chart" uri="{C3380CC4-5D6E-409C-BE32-E72D297353CC}">
              <c16:uniqueId val="{00000003-F77E-46F2-A572-2E4C1062C502}"/>
            </c:ext>
          </c:extLst>
        </c:ser>
        <c:ser>
          <c:idx val="4"/>
          <c:order val="3"/>
          <c:tx>
            <c:strRef>
              <c:f>Sheet1!$F$1</c:f>
              <c:strCache>
                <c:ptCount val="1"/>
                <c:pt idx="0">
                  <c:v>Interest less offset</c:v>
                </c:pt>
              </c:strCache>
            </c:strRef>
          </c:tx>
          <c:spPr>
            <a:ln>
              <a:solidFill>
                <a:srgbClr val="A02226"/>
              </a:solidFill>
              <a:prstDash val="sysDash"/>
            </a:ln>
          </c:spPr>
          <c:marker>
            <c:symbol val="none"/>
          </c:marker>
          <c:cat>
            <c:numRef>
              <c:f>Sheet1!$A$2:$A$14521</c:f>
              <c:numCache>
                <c:formatCode>mmm\-yyyy</c:formatCode>
                <c:ptCount val="14520"/>
                <c:pt idx="0">
                  <c:v>29311</c:v>
                </c:pt>
                <c:pt idx="1">
                  <c:v>29312</c:v>
                </c:pt>
                <c:pt idx="2">
                  <c:v>29313</c:v>
                </c:pt>
                <c:pt idx="3">
                  <c:v>29314</c:v>
                </c:pt>
                <c:pt idx="4">
                  <c:v>29315</c:v>
                </c:pt>
                <c:pt idx="5">
                  <c:v>29316</c:v>
                </c:pt>
                <c:pt idx="6">
                  <c:v>29317</c:v>
                </c:pt>
                <c:pt idx="7">
                  <c:v>29318</c:v>
                </c:pt>
                <c:pt idx="8">
                  <c:v>29319</c:v>
                </c:pt>
                <c:pt idx="9">
                  <c:v>29320</c:v>
                </c:pt>
                <c:pt idx="10">
                  <c:v>29321</c:v>
                </c:pt>
                <c:pt idx="11">
                  <c:v>29322</c:v>
                </c:pt>
                <c:pt idx="12">
                  <c:v>29323</c:v>
                </c:pt>
                <c:pt idx="13">
                  <c:v>29324</c:v>
                </c:pt>
                <c:pt idx="14">
                  <c:v>29325</c:v>
                </c:pt>
                <c:pt idx="15">
                  <c:v>29326</c:v>
                </c:pt>
                <c:pt idx="16">
                  <c:v>29327</c:v>
                </c:pt>
                <c:pt idx="17">
                  <c:v>29328</c:v>
                </c:pt>
                <c:pt idx="18">
                  <c:v>29329</c:v>
                </c:pt>
                <c:pt idx="19">
                  <c:v>29330</c:v>
                </c:pt>
                <c:pt idx="20">
                  <c:v>29331</c:v>
                </c:pt>
                <c:pt idx="21">
                  <c:v>29332</c:v>
                </c:pt>
                <c:pt idx="22">
                  <c:v>29333</c:v>
                </c:pt>
                <c:pt idx="23">
                  <c:v>29334</c:v>
                </c:pt>
                <c:pt idx="24">
                  <c:v>29335</c:v>
                </c:pt>
                <c:pt idx="25">
                  <c:v>29336</c:v>
                </c:pt>
                <c:pt idx="26">
                  <c:v>29337</c:v>
                </c:pt>
                <c:pt idx="27">
                  <c:v>29338</c:v>
                </c:pt>
                <c:pt idx="28">
                  <c:v>29339</c:v>
                </c:pt>
                <c:pt idx="29">
                  <c:v>29340</c:v>
                </c:pt>
                <c:pt idx="30">
                  <c:v>29341</c:v>
                </c:pt>
                <c:pt idx="31">
                  <c:v>29342</c:v>
                </c:pt>
                <c:pt idx="32">
                  <c:v>29343</c:v>
                </c:pt>
                <c:pt idx="33">
                  <c:v>29344</c:v>
                </c:pt>
                <c:pt idx="34">
                  <c:v>29345</c:v>
                </c:pt>
                <c:pt idx="35">
                  <c:v>29346</c:v>
                </c:pt>
                <c:pt idx="36">
                  <c:v>29347</c:v>
                </c:pt>
                <c:pt idx="37">
                  <c:v>29348</c:v>
                </c:pt>
                <c:pt idx="38">
                  <c:v>29349</c:v>
                </c:pt>
                <c:pt idx="39">
                  <c:v>29350</c:v>
                </c:pt>
                <c:pt idx="40">
                  <c:v>29351</c:v>
                </c:pt>
                <c:pt idx="41">
                  <c:v>29352</c:v>
                </c:pt>
                <c:pt idx="42">
                  <c:v>29353</c:v>
                </c:pt>
                <c:pt idx="43">
                  <c:v>29354</c:v>
                </c:pt>
                <c:pt idx="44">
                  <c:v>29355</c:v>
                </c:pt>
                <c:pt idx="45">
                  <c:v>29356</c:v>
                </c:pt>
                <c:pt idx="46">
                  <c:v>29357</c:v>
                </c:pt>
                <c:pt idx="47">
                  <c:v>29358</c:v>
                </c:pt>
                <c:pt idx="48">
                  <c:v>29359</c:v>
                </c:pt>
                <c:pt idx="49">
                  <c:v>29360</c:v>
                </c:pt>
                <c:pt idx="50">
                  <c:v>29361</c:v>
                </c:pt>
                <c:pt idx="51">
                  <c:v>29362</c:v>
                </c:pt>
                <c:pt idx="52">
                  <c:v>29363</c:v>
                </c:pt>
                <c:pt idx="53">
                  <c:v>29364</c:v>
                </c:pt>
                <c:pt idx="54">
                  <c:v>29365</c:v>
                </c:pt>
                <c:pt idx="55">
                  <c:v>29366</c:v>
                </c:pt>
                <c:pt idx="56">
                  <c:v>29367</c:v>
                </c:pt>
                <c:pt idx="57">
                  <c:v>29368</c:v>
                </c:pt>
                <c:pt idx="58">
                  <c:v>29369</c:v>
                </c:pt>
                <c:pt idx="59">
                  <c:v>29370</c:v>
                </c:pt>
                <c:pt idx="60">
                  <c:v>29371</c:v>
                </c:pt>
                <c:pt idx="61">
                  <c:v>29372</c:v>
                </c:pt>
                <c:pt idx="62">
                  <c:v>29373</c:v>
                </c:pt>
                <c:pt idx="63">
                  <c:v>29374</c:v>
                </c:pt>
                <c:pt idx="64">
                  <c:v>29375</c:v>
                </c:pt>
                <c:pt idx="65">
                  <c:v>29376</c:v>
                </c:pt>
                <c:pt idx="66">
                  <c:v>29377</c:v>
                </c:pt>
                <c:pt idx="67">
                  <c:v>29378</c:v>
                </c:pt>
                <c:pt idx="68">
                  <c:v>29379</c:v>
                </c:pt>
                <c:pt idx="69">
                  <c:v>29380</c:v>
                </c:pt>
                <c:pt idx="70">
                  <c:v>29381</c:v>
                </c:pt>
                <c:pt idx="71">
                  <c:v>29382</c:v>
                </c:pt>
                <c:pt idx="72">
                  <c:v>29383</c:v>
                </c:pt>
                <c:pt idx="73">
                  <c:v>29384</c:v>
                </c:pt>
                <c:pt idx="74">
                  <c:v>29385</c:v>
                </c:pt>
                <c:pt idx="75">
                  <c:v>29386</c:v>
                </c:pt>
                <c:pt idx="76">
                  <c:v>29387</c:v>
                </c:pt>
                <c:pt idx="77">
                  <c:v>29388</c:v>
                </c:pt>
                <c:pt idx="78">
                  <c:v>29389</c:v>
                </c:pt>
                <c:pt idx="79">
                  <c:v>29390</c:v>
                </c:pt>
                <c:pt idx="80">
                  <c:v>29391</c:v>
                </c:pt>
                <c:pt idx="81">
                  <c:v>29392</c:v>
                </c:pt>
                <c:pt idx="82">
                  <c:v>29393</c:v>
                </c:pt>
                <c:pt idx="83">
                  <c:v>29394</c:v>
                </c:pt>
                <c:pt idx="84">
                  <c:v>29395</c:v>
                </c:pt>
                <c:pt idx="85">
                  <c:v>29396</c:v>
                </c:pt>
                <c:pt idx="86">
                  <c:v>29397</c:v>
                </c:pt>
                <c:pt idx="87">
                  <c:v>29398</c:v>
                </c:pt>
                <c:pt idx="88">
                  <c:v>29399</c:v>
                </c:pt>
                <c:pt idx="89">
                  <c:v>29400</c:v>
                </c:pt>
                <c:pt idx="90">
                  <c:v>29401</c:v>
                </c:pt>
                <c:pt idx="91">
                  <c:v>29402</c:v>
                </c:pt>
                <c:pt idx="92">
                  <c:v>29403</c:v>
                </c:pt>
                <c:pt idx="93">
                  <c:v>29404</c:v>
                </c:pt>
                <c:pt idx="94">
                  <c:v>29405</c:v>
                </c:pt>
                <c:pt idx="95">
                  <c:v>29406</c:v>
                </c:pt>
                <c:pt idx="96">
                  <c:v>29407</c:v>
                </c:pt>
                <c:pt idx="97">
                  <c:v>29408</c:v>
                </c:pt>
                <c:pt idx="98">
                  <c:v>29409</c:v>
                </c:pt>
                <c:pt idx="99">
                  <c:v>29410</c:v>
                </c:pt>
                <c:pt idx="100">
                  <c:v>29411</c:v>
                </c:pt>
                <c:pt idx="101">
                  <c:v>29412</c:v>
                </c:pt>
                <c:pt idx="102">
                  <c:v>29413</c:v>
                </c:pt>
                <c:pt idx="103">
                  <c:v>29414</c:v>
                </c:pt>
                <c:pt idx="104">
                  <c:v>29415</c:v>
                </c:pt>
                <c:pt idx="105">
                  <c:v>29416</c:v>
                </c:pt>
                <c:pt idx="106">
                  <c:v>29417</c:v>
                </c:pt>
                <c:pt idx="107">
                  <c:v>29418</c:v>
                </c:pt>
                <c:pt idx="108">
                  <c:v>29419</c:v>
                </c:pt>
                <c:pt idx="109">
                  <c:v>29420</c:v>
                </c:pt>
                <c:pt idx="110">
                  <c:v>29421</c:v>
                </c:pt>
                <c:pt idx="111">
                  <c:v>29422</c:v>
                </c:pt>
                <c:pt idx="112">
                  <c:v>29423</c:v>
                </c:pt>
                <c:pt idx="113">
                  <c:v>29424</c:v>
                </c:pt>
                <c:pt idx="114">
                  <c:v>29425</c:v>
                </c:pt>
                <c:pt idx="115">
                  <c:v>29426</c:v>
                </c:pt>
                <c:pt idx="116">
                  <c:v>29427</c:v>
                </c:pt>
                <c:pt idx="117">
                  <c:v>29428</c:v>
                </c:pt>
                <c:pt idx="118">
                  <c:v>29429</c:v>
                </c:pt>
                <c:pt idx="119">
                  <c:v>29430</c:v>
                </c:pt>
                <c:pt idx="120">
                  <c:v>29431</c:v>
                </c:pt>
                <c:pt idx="121">
                  <c:v>29432</c:v>
                </c:pt>
                <c:pt idx="122">
                  <c:v>29433</c:v>
                </c:pt>
                <c:pt idx="123">
                  <c:v>29434</c:v>
                </c:pt>
                <c:pt idx="124">
                  <c:v>29435</c:v>
                </c:pt>
                <c:pt idx="125">
                  <c:v>29436</c:v>
                </c:pt>
                <c:pt idx="126">
                  <c:v>29437</c:v>
                </c:pt>
                <c:pt idx="127">
                  <c:v>29438</c:v>
                </c:pt>
                <c:pt idx="128">
                  <c:v>29439</c:v>
                </c:pt>
                <c:pt idx="129">
                  <c:v>29440</c:v>
                </c:pt>
                <c:pt idx="130">
                  <c:v>29441</c:v>
                </c:pt>
                <c:pt idx="131">
                  <c:v>29442</c:v>
                </c:pt>
                <c:pt idx="132">
                  <c:v>29443</c:v>
                </c:pt>
                <c:pt idx="133">
                  <c:v>29444</c:v>
                </c:pt>
                <c:pt idx="134">
                  <c:v>29445</c:v>
                </c:pt>
                <c:pt idx="135">
                  <c:v>29446</c:v>
                </c:pt>
                <c:pt idx="136">
                  <c:v>29447</c:v>
                </c:pt>
                <c:pt idx="137">
                  <c:v>29448</c:v>
                </c:pt>
                <c:pt idx="138">
                  <c:v>29449</c:v>
                </c:pt>
                <c:pt idx="139">
                  <c:v>29450</c:v>
                </c:pt>
                <c:pt idx="140">
                  <c:v>29451</c:v>
                </c:pt>
                <c:pt idx="141">
                  <c:v>29452</c:v>
                </c:pt>
                <c:pt idx="142">
                  <c:v>29453</c:v>
                </c:pt>
                <c:pt idx="143">
                  <c:v>29454</c:v>
                </c:pt>
                <c:pt idx="144">
                  <c:v>29455</c:v>
                </c:pt>
                <c:pt idx="145">
                  <c:v>29456</c:v>
                </c:pt>
                <c:pt idx="146">
                  <c:v>29457</c:v>
                </c:pt>
                <c:pt idx="147">
                  <c:v>29458</c:v>
                </c:pt>
                <c:pt idx="148">
                  <c:v>29459</c:v>
                </c:pt>
                <c:pt idx="149">
                  <c:v>29460</c:v>
                </c:pt>
                <c:pt idx="150">
                  <c:v>29461</c:v>
                </c:pt>
                <c:pt idx="151">
                  <c:v>29462</c:v>
                </c:pt>
                <c:pt idx="152">
                  <c:v>29463</c:v>
                </c:pt>
                <c:pt idx="153">
                  <c:v>29464</c:v>
                </c:pt>
                <c:pt idx="154">
                  <c:v>29465</c:v>
                </c:pt>
                <c:pt idx="155">
                  <c:v>29466</c:v>
                </c:pt>
                <c:pt idx="156">
                  <c:v>29467</c:v>
                </c:pt>
                <c:pt idx="157">
                  <c:v>29468</c:v>
                </c:pt>
                <c:pt idx="158">
                  <c:v>29469</c:v>
                </c:pt>
                <c:pt idx="159">
                  <c:v>29470</c:v>
                </c:pt>
                <c:pt idx="160">
                  <c:v>29471</c:v>
                </c:pt>
                <c:pt idx="161">
                  <c:v>29472</c:v>
                </c:pt>
                <c:pt idx="162">
                  <c:v>29473</c:v>
                </c:pt>
                <c:pt idx="163">
                  <c:v>29474</c:v>
                </c:pt>
                <c:pt idx="164">
                  <c:v>29475</c:v>
                </c:pt>
                <c:pt idx="165">
                  <c:v>29476</c:v>
                </c:pt>
                <c:pt idx="166">
                  <c:v>29477</c:v>
                </c:pt>
                <c:pt idx="167">
                  <c:v>29478</c:v>
                </c:pt>
                <c:pt idx="168">
                  <c:v>29479</c:v>
                </c:pt>
                <c:pt idx="169">
                  <c:v>29480</c:v>
                </c:pt>
                <c:pt idx="170">
                  <c:v>29481</c:v>
                </c:pt>
                <c:pt idx="171">
                  <c:v>29482</c:v>
                </c:pt>
                <c:pt idx="172">
                  <c:v>29483</c:v>
                </c:pt>
                <c:pt idx="173">
                  <c:v>29484</c:v>
                </c:pt>
                <c:pt idx="174">
                  <c:v>29485</c:v>
                </c:pt>
                <c:pt idx="175">
                  <c:v>29486</c:v>
                </c:pt>
                <c:pt idx="176">
                  <c:v>29487</c:v>
                </c:pt>
                <c:pt idx="177">
                  <c:v>29488</c:v>
                </c:pt>
                <c:pt idx="178">
                  <c:v>29489</c:v>
                </c:pt>
                <c:pt idx="179">
                  <c:v>29490</c:v>
                </c:pt>
                <c:pt idx="180">
                  <c:v>29491</c:v>
                </c:pt>
                <c:pt idx="181">
                  <c:v>29492</c:v>
                </c:pt>
                <c:pt idx="182">
                  <c:v>29493</c:v>
                </c:pt>
                <c:pt idx="183">
                  <c:v>29494</c:v>
                </c:pt>
                <c:pt idx="184">
                  <c:v>29495</c:v>
                </c:pt>
                <c:pt idx="185">
                  <c:v>29496</c:v>
                </c:pt>
                <c:pt idx="186">
                  <c:v>29497</c:v>
                </c:pt>
                <c:pt idx="187">
                  <c:v>29498</c:v>
                </c:pt>
                <c:pt idx="188">
                  <c:v>29499</c:v>
                </c:pt>
                <c:pt idx="189">
                  <c:v>29500</c:v>
                </c:pt>
                <c:pt idx="190">
                  <c:v>29501</c:v>
                </c:pt>
                <c:pt idx="191">
                  <c:v>29502</c:v>
                </c:pt>
                <c:pt idx="192">
                  <c:v>29503</c:v>
                </c:pt>
                <c:pt idx="193">
                  <c:v>29504</c:v>
                </c:pt>
                <c:pt idx="194">
                  <c:v>29505</c:v>
                </c:pt>
                <c:pt idx="195">
                  <c:v>29506</c:v>
                </c:pt>
                <c:pt idx="196">
                  <c:v>29507</c:v>
                </c:pt>
                <c:pt idx="197">
                  <c:v>29508</c:v>
                </c:pt>
                <c:pt idx="198">
                  <c:v>29509</c:v>
                </c:pt>
                <c:pt idx="199">
                  <c:v>29510</c:v>
                </c:pt>
                <c:pt idx="200">
                  <c:v>29511</c:v>
                </c:pt>
                <c:pt idx="201">
                  <c:v>29512</c:v>
                </c:pt>
                <c:pt idx="202">
                  <c:v>29513</c:v>
                </c:pt>
                <c:pt idx="203">
                  <c:v>29514</c:v>
                </c:pt>
                <c:pt idx="204">
                  <c:v>29515</c:v>
                </c:pt>
                <c:pt idx="205">
                  <c:v>29516</c:v>
                </c:pt>
                <c:pt idx="206">
                  <c:v>29517</c:v>
                </c:pt>
                <c:pt idx="207">
                  <c:v>29518</c:v>
                </c:pt>
                <c:pt idx="208">
                  <c:v>29519</c:v>
                </c:pt>
                <c:pt idx="209">
                  <c:v>29520</c:v>
                </c:pt>
                <c:pt idx="210">
                  <c:v>29521</c:v>
                </c:pt>
                <c:pt idx="211">
                  <c:v>29522</c:v>
                </c:pt>
                <c:pt idx="212">
                  <c:v>29523</c:v>
                </c:pt>
                <c:pt idx="213">
                  <c:v>29524</c:v>
                </c:pt>
                <c:pt idx="214">
                  <c:v>29525</c:v>
                </c:pt>
                <c:pt idx="215">
                  <c:v>29526</c:v>
                </c:pt>
                <c:pt idx="216">
                  <c:v>29527</c:v>
                </c:pt>
                <c:pt idx="217">
                  <c:v>29528</c:v>
                </c:pt>
                <c:pt idx="218">
                  <c:v>29529</c:v>
                </c:pt>
                <c:pt idx="219">
                  <c:v>29530</c:v>
                </c:pt>
                <c:pt idx="220">
                  <c:v>29531</c:v>
                </c:pt>
                <c:pt idx="221">
                  <c:v>29532</c:v>
                </c:pt>
                <c:pt idx="222">
                  <c:v>29533</c:v>
                </c:pt>
                <c:pt idx="223">
                  <c:v>29534</c:v>
                </c:pt>
                <c:pt idx="224">
                  <c:v>29535</c:v>
                </c:pt>
                <c:pt idx="225">
                  <c:v>29536</c:v>
                </c:pt>
                <c:pt idx="226">
                  <c:v>29537</c:v>
                </c:pt>
                <c:pt idx="227">
                  <c:v>29538</c:v>
                </c:pt>
                <c:pt idx="228">
                  <c:v>29539</c:v>
                </c:pt>
                <c:pt idx="229">
                  <c:v>29540</c:v>
                </c:pt>
                <c:pt idx="230">
                  <c:v>29541</c:v>
                </c:pt>
                <c:pt idx="231">
                  <c:v>29542</c:v>
                </c:pt>
                <c:pt idx="232">
                  <c:v>29543</c:v>
                </c:pt>
                <c:pt idx="233">
                  <c:v>29544</c:v>
                </c:pt>
                <c:pt idx="234">
                  <c:v>29545</c:v>
                </c:pt>
                <c:pt idx="235">
                  <c:v>29546</c:v>
                </c:pt>
                <c:pt idx="236">
                  <c:v>29547</c:v>
                </c:pt>
                <c:pt idx="237">
                  <c:v>29548</c:v>
                </c:pt>
                <c:pt idx="238">
                  <c:v>29549</c:v>
                </c:pt>
                <c:pt idx="239">
                  <c:v>29550</c:v>
                </c:pt>
                <c:pt idx="240">
                  <c:v>29551</c:v>
                </c:pt>
                <c:pt idx="241">
                  <c:v>29552</c:v>
                </c:pt>
                <c:pt idx="242">
                  <c:v>29553</c:v>
                </c:pt>
                <c:pt idx="243">
                  <c:v>29554</c:v>
                </c:pt>
                <c:pt idx="244">
                  <c:v>29555</c:v>
                </c:pt>
                <c:pt idx="245">
                  <c:v>29556</c:v>
                </c:pt>
                <c:pt idx="246">
                  <c:v>29557</c:v>
                </c:pt>
                <c:pt idx="247">
                  <c:v>29558</c:v>
                </c:pt>
                <c:pt idx="248">
                  <c:v>29559</c:v>
                </c:pt>
                <c:pt idx="249">
                  <c:v>29560</c:v>
                </c:pt>
                <c:pt idx="250">
                  <c:v>29561</c:v>
                </c:pt>
                <c:pt idx="251">
                  <c:v>29562</c:v>
                </c:pt>
                <c:pt idx="252">
                  <c:v>29563</c:v>
                </c:pt>
                <c:pt idx="253">
                  <c:v>29564</c:v>
                </c:pt>
                <c:pt idx="254">
                  <c:v>29565</c:v>
                </c:pt>
                <c:pt idx="255">
                  <c:v>29566</c:v>
                </c:pt>
                <c:pt idx="256">
                  <c:v>29567</c:v>
                </c:pt>
                <c:pt idx="257">
                  <c:v>29568</c:v>
                </c:pt>
                <c:pt idx="258">
                  <c:v>29569</c:v>
                </c:pt>
                <c:pt idx="259">
                  <c:v>29570</c:v>
                </c:pt>
                <c:pt idx="260">
                  <c:v>29571</c:v>
                </c:pt>
                <c:pt idx="261">
                  <c:v>29572</c:v>
                </c:pt>
                <c:pt idx="262">
                  <c:v>29573</c:v>
                </c:pt>
                <c:pt idx="263">
                  <c:v>29574</c:v>
                </c:pt>
                <c:pt idx="264">
                  <c:v>29575</c:v>
                </c:pt>
                <c:pt idx="265">
                  <c:v>29576</c:v>
                </c:pt>
                <c:pt idx="266">
                  <c:v>29577</c:v>
                </c:pt>
                <c:pt idx="267">
                  <c:v>29578</c:v>
                </c:pt>
                <c:pt idx="268">
                  <c:v>29579</c:v>
                </c:pt>
                <c:pt idx="269">
                  <c:v>29580</c:v>
                </c:pt>
                <c:pt idx="270">
                  <c:v>29581</c:v>
                </c:pt>
                <c:pt idx="271">
                  <c:v>29582</c:v>
                </c:pt>
                <c:pt idx="272">
                  <c:v>29583</c:v>
                </c:pt>
                <c:pt idx="273">
                  <c:v>29584</c:v>
                </c:pt>
                <c:pt idx="274">
                  <c:v>29585</c:v>
                </c:pt>
                <c:pt idx="275">
                  <c:v>29586</c:v>
                </c:pt>
                <c:pt idx="276">
                  <c:v>29587</c:v>
                </c:pt>
                <c:pt idx="277">
                  <c:v>29588</c:v>
                </c:pt>
                <c:pt idx="278">
                  <c:v>29589</c:v>
                </c:pt>
                <c:pt idx="279">
                  <c:v>29590</c:v>
                </c:pt>
                <c:pt idx="280">
                  <c:v>29591</c:v>
                </c:pt>
                <c:pt idx="281">
                  <c:v>29592</c:v>
                </c:pt>
                <c:pt idx="282">
                  <c:v>29593</c:v>
                </c:pt>
                <c:pt idx="283">
                  <c:v>29594</c:v>
                </c:pt>
                <c:pt idx="284">
                  <c:v>29595</c:v>
                </c:pt>
                <c:pt idx="285">
                  <c:v>29596</c:v>
                </c:pt>
                <c:pt idx="286">
                  <c:v>29597</c:v>
                </c:pt>
                <c:pt idx="287">
                  <c:v>29598</c:v>
                </c:pt>
                <c:pt idx="288">
                  <c:v>29599</c:v>
                </c:pt>
                <c:pt idx="289">
                  <c:v>29600</c:v>
                </c:pt>
                <c:pt idx="290">
                  <c:v>29601</c:v>
                </c:pt>
                <c:pt idx="291">
                  <c:v>29602</c:v>
                </c:pt>
                <c:pt idx="292">
                  <c:v>29603</c:v>
                </c:pt>
                <c:pt idx="293">
                  <c:v>29604</c:v>
                </c:pt>
                <c:pt idx="294">
                  <c:v>29605</c:v>
                </c:pt>
                <c:pt idx="295">
                  <c:v>29606</c:v>
                </c:pt>
                <c:pt idx="296">
                  <c:v>29607</c:v>
                </c:pt>
                <c:pt idx="297">
                  <c:v>29608</c:v>
                </c:pt>
                <c:pt idx="298">
                  <c:v>29609</c:v>
                </c:pt>
                <c:pt idx="299">
                  <c:v>29610</c:v>
                </c:pt>
                <c:pt idx="300">
                  <c:v>29611</c:v>
                </c:pt>
                <c:pt idx="301">
                  <c:v>29612</c:v>
                </c:pt>
                <c:pt idx="302">
                  <c:v>29613</c:v>
                </c:pt>
                <c:pt idx="303">
                  <c:v>29614</c:v>
                </c:pt>
                <c:pt idx="304">
                  <c:v>29615</c:v>
                </c:pt>
                <c:pt idx="305">
                  <c:v>29616</c:v>
                </c:pt>
                <c:pt idx="306">
                  <c:v>29617</c:v>
                </c:pt>
                <c:pt idx="307">
                  <c:v>29618</c:v>
                </c:pt>
                <c:pt idx="308">
                  <c:v>29619</c:v>
                </c:pt>
                <c:pt idx="309">
                  <c:v>29620</c:v>
                </c:pt>
                <c:pt idx="310">
                  <c:v>29621</c:v>
                </c:pt>
                <c:pt idx="311">
                  <c:v>29622</c:v>
                </c:pt>
                <c:pt idx="312">
                  <c:v>29623</c:v>
                </c:pt>
                <c:pt idx="313">
                  <c:v>29624</c:v>
                </c:pt>
                <c:pt idx="314">
                  <c:v>29625</c:v>
                </c:pt>
                <c:pt idx="315">
                  <c:v>29626</c:v>
                </c:pt>
                <c:pt idx="316">
                  <c:v>29627</c:v>
                </c:pt>
                <c:pt idx="317">
                  <c:v>29628</c:v>
                </c:pt>
                <c:pt idx="318">
                  <c:v>29629</c:v>
                </c:pt>
                <c:pt idx="319">
                  <c:v>29630</c:v>
                </c:pt>
                <c:pt idx="320">
                  <c:v>29631</c:v>
                </c:pt>
                <c:pt idx="321">
                  <c:v>29632</c:v>
                </c:pt>
                <c:pt idx="322">
                  <c:v>29633</c:v>
                </c:pt>
                <c:pt idx="323">
                  <c:v>29634</c:v>
                </c:pt>
                <c:pt idx="324">
                  <c:v>29635</c:v>
                </c:pt>
                <c:pt idx="325">
                  <c:v>29636</c:v>
                </c:pt>
                <c:pt idx="326">
                  <c:v>29637</c:v>
                </c:pt>
                <c:pt idx="327">
                  <c:v>29638</c:v>
                </c:pt>
                <c:pt idx="328">
                  <c:v>29639</c:v>
                </c:pt>
                <c:pt idx="329">
                  <c:v>29640</c:v>
                </c:pt>
                <c:pt idx="330">
                  <c:v>29641</c:v>
                </c:pt>
                <c:pt idx="331">
                  <c:v>29642</c:v>
                </c:pt>
                <c:pt idx="332">
                  <c:v>29643</c:v>
                </c:pt>
                <c:pt idx="333">
                  <c:v>29644</c:v>
                </c:pt>
                <c:pt idx="334">
                  <c:v>29645</c:v>
                </c:pt>
                <c:pt idx="335">
                  <c:v>29646</c:v>
                </c:pt>
                <c:pt idx="336">
                  <c:v>29647</c:v>
                </c:pt>
                <c:pt idx="337">
                  <c:v>29648</c:v>
                </c:pt>
                <c:pt idx="338">
                  <c:v>29649</c:v>
                </c:pt>
                <c:pt idx="339">
                  <c:v>29650</c:v>
                </c:pt>
                <c:pt idx="340">
                  <c:v>29651</c:v>
                </c:pt>
                <c:pt idx="341">
                  <c:v>29652</c:v>
                </c:pt>
                <c:pt idx="342">
                  <c:v>29653</c:v>
                </c:pt>
                <c:pt idx="343">
                  <c:v>29654</c:v>
                </c:pt>
                <c:pt idx="344">
                  <c:v>29655</c:v>
                </c:pt>
                <c:pt idx="345">
                  <c:v>29656</c:v>
                </c:pt>
                <c:pt idx="346">
                  <c:v>29657</c:v>
                </c:pt>
                <c:pt idx="347">
                  <c:v>29658</c:v>
                </c:pt>
                <c:pt idx="348">
                  <c:v>29659</c:v>
                </c:pt>
                <c:pt idx="349">
                  <c:v>29660</c:v>
                </c:pt>
                <c:pt idx="350">
                  <c:v>29661</c:v>
                </c:pt>
                <c:pt idx="351">
                  <c:v>29662</c:v>
                </c:pt>
                <c:pt idx="352">
                  <c:v>29663</c:v>
                </c:pt>
                <c:pt idx="353">
                  <c:v>29664</c:v>
                </c:pt>
                <c:pt idx="354">
                  <c:v>29665</c:v>
                </c:pt>
                <c:pt idx="355">
                  <c:v>29666</c:v>
                </c:pt>
                <c:pt idx="356">
                  <c:v>29667</c:v>
                </c:pt>
                <c:pt idx="357">
                  <c:v>29668</c:v>
                </c:pt>
                <c:pt idx="358">
                  <c:v>29669</c:v>
                </c:pt>
                <c:pt idx="359">
                  <c:v>29670</c:v>
                </c:pt>
                <c:pt idx="360">
                  <c:v>29671</c:v>
                </c:pt>
                <c:pt idx="361">
                  <c:v>29672</c:v>
                </c:pt>
                <c:pt idx="362">
                  <c:v>29673</c:v>
                </c:pt>
                <c:pt idx="363">
                  <c:v>29674</c:v>
                </c:pt>
                <c:pt idx="364">
                  <c:v>29675</c:v>
                </c:pt>
                <c:pt idx="365">
                  <c:v>29676</c:v>
                </c:pt>
                <c:pt idx="366">
                  <c:v>29677</c:v>
                </c:pt>
                <c:pt idx="367">
                  <c:v>29678</c:v>
                </c:pt>
                <c:pt idx="368">
                  <c:v>29679</c:v>
                </c:pt>
                <c:pt idx="369">
                  <c:v>29680</c:v>
                </c:pt>
                <c:pt idx="370">
                  <c:v>29681</c:v>
                </c:pt>
                <c:pt idx="371">
                  <c:v>29682</c:v>
                </c:pt>
                <c:pt idx="372">
                  <c:v>29683</c:v>
                </c:pt>
                <c:pt idx="373">
                  <c:v>29684</c:v>
                </c:pt>
                <c:pt idx="374">
                  <c:v>29685</c:v>
                </c:pt>
                <c:pt idx="375">
                  <c:v>29686</c:v>
                </c:pt>
                <c:pt idx="376">
                  <c:v>29687</c:v>
                </c:pt>
                <c:pt idx="377">
                  <c:v>29688</c:v>
                </c:pt>
                <c:pt idx="378">
                  <c:v>29689</c:v>
                </c:pt>
                <c:pt idx="379">
                  <c:v>29690</c:v>
                </c:pt>
                <c:pt idx="380">
                  <c:v>29691</c:v>
                </c:pt>
                <c:pt idx="381">
                  <c:v>29692</c:v>
                </c:pt>
                <c:pt idx="382">
                  <c:v>29693</c:v>
                </c:pt>
                <c:pt idx="383">
                  <c:v>29694</c:v>
                </c:pt>
                <c:pt idx="384">
                  <c:v>29695</c:v>
                </c:pt>
                <c:pt idx="385">
                  <c:v>29696</c:v>
                </c:pt>
                <c:pt idx="386">
                  <c:v>29697</c:v>
                </c:pt>
                <c:pt idx="387">
                  <c:v>29698</c:v>
                </c:pt>
                <c:pt idx="388">
                  <c:v>29699</c:v>
                </c:pt>
                <c:pt idx="389">
                  <c:v>29700</c:v>
                </c:pt>
                <c:pt idx="390">
                  <c:v>29701</c:v>
                </c:pt>
                <c:pt idx="391">
                  <c:v>29702</c:v>
                </c:pt>
                <c:pt idx="392">
                  <c:v>29703</c:v>
                </c:pt>
                <c:pt idx="393">
                  <c:v>29704</c:v>
                </c:pt>
                <c:pt idx="394">
                  <c:v>29705</c:v>
                </c:pt>
                <c:pt idx="395">
                  <c:v>29706</c:v>
                </c:pt>
                <c:pt idx="396">
                  <c:v>29707</c:v>
                </c:pt>
                <c:pt idx="397">
                  <c:v>29708</c:v>
                </c:pt>
                <c:pt idx="398">
                  <c:v>29709</c:v>
                </c:pt>
                <c:pt idx="399">
                  <c:v>29710</c:v>
                </c:pt>
                <c:pt idx="400">
                  <c:v>29711</c:v>
                </c:pt>
                <c:pt idx="401">
                  <c:v>29712</c:v>
                </c:pt>
                <c:pt idx="402">
                  <c:v>29713</c:v>
                </c:pt>
                <c:pt idx="403">
                  <c:v>29714</c:v>
                </c:pt>
                <c:pt idx="404">
                  <c:v>29715</c:v>
                </c:pt>
                <c:pt idx="405">
                  <c:v>29716</c:v>
                </c:pt>
                <c:pt idx="406">
                  <c:v>29717</c:v>
                </c:pt>
                <c:pt idx="407">
                  <c:v>29718</c:v>
                </c:pt>
                <c:pt idx="408">
                  <c:v>29719</c:v>
                </c:pt>
                <c:pt idx="409">
                  <c:v>29720</c:v>
                </c:pt>
                <c:pt idx="410">
                  <c:v>29721</c:v>
                </c:pt>
                <c:pt idx="411">
                  <c:v>29722</c:v>
                </c:pt>
                <c:pt idx="412">
                  <c:v>29723</c:v>
                </c:pt>
                <c:pt idx="413">
                  <c:v>29724</c:v>
                </c:pt>
                <c:pt idx="414">
                  <c:v>29725</c:v>
                </c:pt>
                <c:pt idx="415">
                  <c:v>29726</c:v>
                </c:pt>
                <c:pt idx="416">
                  <c:v>29727</c:v>
                </c:pt>
                <c:pt idx="417">
                  <c:v>29728</c:v>
                </c:pt>
                <c:pt idx="418">
                  <c:v>29729</c:v>
                </c:pt>
                <c:pt idx="419">
                  <c:v>29730</c:v>
                </c:pt>
                <c:pt idx="420">
                  <c:v>29731</c:v>
                </c:pt>
                <c:pt idx="421">
                  <c:v>29732</c:v>
                </c:pt>
                <c:pt idx="422">
                  <c:v>29733</c:v>
                </c:pt>
                <c:pt idx="423">
                  <c:v>29734</c:v>
                </c:pt>
                <c:pt idx="424">
                  <c:v>29735</c:v>
                </c:pt>
                <c:pt idx="425">
                  <c:v>29736</c:v>
                </c:pt>
                <c:pt idx="426">
                  <c:v>29737</c:v>
                </c:pt>
                <c:pt idx="427">
                  <c:v>29738</c:v>
                </c:pt>
                <c:pt idx="428">
                  <c:v>29739</c:v>
                </c:pt>
                <c:pt idx="429">
                  <c:v>29740</c:v>
                </c:pt>
                <c:pt idx="430">
                  <c:v>29741</c:v>
                </c:pt>
                <c:pt idx="431">
                  <c:v>29742</c:v>
                </c:pt>
                <c:pt idx="432">
                  <c:v>29743</c:v>
                </c:pt>
                <c:pt idx="433">
                  <c:v>29744</c:v>
                </c:pt>
                <c:pt idx="434">
                  <c:v>29745</c:v>
                </c:pt>
                <c:pt idx="435">
                  <c:v>29746</c:v>
                </c:pt>
                <c:pt idx="436">
                  <c:v>29747</c:v>
                </c:pt>
                <c:pt idx="437">
                  <c:v>29748</c:v>
                </c:pt>
                <c:pt idx="438">
                  <c:v>29749</c:v>
                </c:pt>
                <c:pt idx="439">
                  <c:v>29750</c:v>
                </c:pt>
                <c:pt idx="440">
                  <c:v>29751</c:v>
                </c:pt>
                <c:pt idx="441">
                  <c:v>29752</c:v>
                </c:pt>
                <c:pt idx="442">
                  <c:v>29753</c:v>
                </c:pt>
                <c:pt idx="443">
                  <c:v>29754</c:v>
                </c:pt>
                <c:pt idx="444">
                  <c:v>29755</c:v>
                </c:pt>
                <c:pt idx="445">
                  <c:v>29756</c:v>
                </c:pt>
                <c:pt idx="446">
                  <c:v>29757</c:v>
                </c:pt>
                <c:pt idx="447">
                  <c:v>29758</c:v>
                </c:pt>
                <c:pt idx="448">
                  <c:v>29759</c:v>
                </c:pt>
                <c:pt idx="449">
                  <c:v>29760</c:v>
                </c:pt>
                <c:pt idx="450">
                  <c:v>29761</c:v>
                </c:pt>
                <c:pt idx="451">
                  <c:v>29762</c:v>
                </c:pt>
                <c:pt idx="452">
                  <c:v>29763</c:v>
                </c:pt>
                <c:pt idx="453">
                  <c:v>29764</c:v>
                </c:pt>
                <c:pt idx="454">
                  <c:v>29765</c:v>
                </c:pt>
                <c:pt idx="455">
                  <c:v>29766</c:v>
                </c:pt>
                <c:pt idx="456">
                  <c:v>29767</c:v>
                </c:pt>
                <c:pt idx="457">
                  <c:v>29768</c:v>
                </c:pt>
                <c:pt idx="458">
                  <c:v>29769</c:v>
                </c:pt>
                <c:pt idx="459">
                  <c:v>29770</c:v>
                </c:pt>
                <c:pt idx="460">
                  <c:v>29771</c:v>
                </c:pt>
                <c:pt idx="461">
                  <c:v>29772</c:v>
                </c:pt>
                <c:pt idx="462">
                  <c:v>29773</c:v>
                </c:pt>
                <c:pt idx="463">
                  <c:v>29774</c:v>
                </c:pt>
                <c:pt idx="464">
                  <c:v>29775</c:v>
                </c:pt>
                <c:pt idx="465">
                  <c:v>29776</c:v>
                </c:pt>
                <c:pt idx="466">
                  <c:v>29777</c:v>
                </c:pt>
                <c:pt idx="467">
                  <c:v>29778</c:v>
                </c:pt>
                <c:pt idx="468">
                  <c:v>29779</c:v>
                </c:pt>
                <c:pt idx="469">
                  <c:v>29780</c:v>
                </c:pt>
                <c:pt idx="470">
                  <c:v>29781</c:v>
                </c:pt>
                <c:pt idx="471">
                  <c:v>29782</c:v>
                </c:pt>
                <c:pt idx="472">
                  <c:v>29783</c:v>
                </c:pt>
                <c:pt idx="473">
                  <c:v>29784</c:v>
                </c:pt>
                <c:pt idx="474">
                  <c:v>29785</c:v>
                </c:pt>
                <c:pt idx="475">
                  <c:v>29786</c:v>
                </c:pt>
                <c:pt idx="476">
                  <c:v>29787</c:v>
                </c:pt>
                <c:pt idx="477">
                  <c:v>29788</c:v>
                </c:pt>
                <c:pt idx="478">
                  <c:v>29789</c:v>
                </c:pt>
                <c:pt idx="479">
                  <c:v>29790</c:v>
                </c:pt>
                <c:pt idx="480">
                  <c:v>29791</c:v>
                </c:pt>
                <c:pt idx="481">
                  <c:v>29792</c:v>
                </c:pt>
                <c:pt idx="482">
                  <c:v>29793</c:v>
                </c:pt>
                <c:pt idx="483">
                  <c:v>29794</c:v>
                </c:pt>
                <c:pt idx="484">
                  <c:v>29795</c:v>
                </c:pt>
                <c:pt idx="485">
                  <c:v>29796</c:v>
                </c:pt>
                <c:pt idx="486">
                  <c:v>29797</c:v>
                </c:pt>
                <c:pt idx="487">
                  <c:v>29798</c:v>
                </c:pt>
                <c:pt idx="488">
                  <c:v>29799</c:v>
                </c:pt>
                <c:pt idx="489">
                  <c:v>29800</c:v>
                </c:pt>
                <c:pt idx="490">
                  <c:v>29801</c:v>
                </c:pt>
                <c:pt idx="491">
                  <c:v>29802</c:v>
                </c:pt>
                <c:pt idx="492">
                  <c:v>29803</c:v>
                </c:pt>
                <c:pt idx="493">
                  <c:v>29804</c:v>
                </c:pt>
                <c:pt idx="494">
                  <c:v>29805</c:v>
                </c:pt>
                <c:pt idx="495">
                  <c:v>29806</c:v>
                </c:pt>
                <c:pt idx="496">
                  <c:v>29807</c:v>
                </c:pt>
                <c:pt idx="497">
                  <c:v>29808</c:v>
                </c:pt>
                <c:pt idx="498">
                  <c:v>29809</c:v>
                </c:pt>
                <c:pt idx="499">
                  <c:v>29810</c:v>
                </c:pt>
                <c:pt idx="500">
                  <c:v>29811</c:v>
                </c:pt>
                <c:pt idx="501">
                  <c:v>29812</c:v>
                </c:pt>
                <c:pt idx="502">
                  <c:v>29813</c:v>
                </c:pt>
                <c:pt idx="503">
                  <c:v>29814</c:v>
                </c:pt>
                <c:pt idx="504">
                  <c:v>29815</c:v>
                </c:pt>
                <c:pt idx="505">
                  <c:v>29816</c:v>
                </c:pt>
                <c:pt idx="506">
                  <c:v>29817</c:v>
                </c:pt>
                <c:pt idx="507">
                  <c:v>29818</c:v>
                </c:pt>
                <c:pt idx="508">
                  <c:v>29819</c:v>
                </c:pt>
                <c:pt idx="509">
                  <c:v>29820</c:v>
                </c:pt>
                <c:pt idx="510">
                  <c:v>29821</c:v>
                </c:pt>
                <c:pt idx="511">
                  <c:v>29822</c:v>
                </c:pt>
                <c:pt idx="512">
                  <c:v>29823</c:v>
                </c:pt>
                <c:pt idx="513">
                  <c:v>29824</c:v>
                </c:pt>
                <c:pt idx="514">
                  <c:v>29825</c:v>
                </c:pt>
                <c:pt idx="515">
                  <c:v>29826</c:v>
                </c:pt>
                <c:pt idx="516">
                  <c:v>29827</c:v>
                </c:pt>
                <c:pt idx="517">
                  <c:v>29828</c:v>
                </c:pt>
                <c:pt idx="518">
                  <c:v>29829</c:v>
                </c:pt>
                <c:pt idx="519">
                  <c:v>29830</c:v>
                </c:pt>
                <c:pt idx="520">
                  <c:v>29831</c:v>
                </c:pt>
                <c:pt idx="521">
                  <c:v>29832</c:v>
                </c:pt>
                <c:pt idx="522">
                  <c:v>29833</c:v>
                </c:pt>
                <c:pt idx="523">
                  <c:v>29834</c:v>
                </c:pt>
                <c:pt idx="524">
                  <c:v>29835</c:v>
                </c:pt>
                <c:pt idx="525">
                  <c:v>29836</c:v>
                </c:pt>
                <c:pt idx="526">
                  <c:v>29837</c:v>
                </c:pt>
                <c:pt idx="527">
                  <c:v>29838</c:v>
                </c:pt>
                <c:pt idx="528">
                  <c:v>29839</c:v>
                </c:pt>
                <c:pt idx="529">
                  <c:v>29840</c:v>
                </c:pt>
                <c:pt idx="530">
                  <c:v>29841</c:v>
                </c:pt>
                <c:pt idx="531">
                  <c:v>29842</c:v>
                </c:pt>
                <c:pt idx="532">
                  <c:v>29843</c:v>
                </c:pt>
                <c:pt idx="533">
                  <c:v>29844</c:v>
                </c:pt>
                <c:pt idx="534">
                  <c:v>29845</c:v>
                </c:pt>
                <c:pt idx="535">
                  <c:v>29846</c:v>
                </c:pt>
                <c:pt idx="536">
                  <c:v>29847</c:v>
                </c:pt>
                <c:pt idx="537">
                  <c:v>29848</c:v>
                </c:pt>
                <c:pt idx="538">
                  <c:v>29849</c:v>
                </c:pt>
                <c:pt idx="539">
                  <c:v>29850</c:v>
                </c:pt>
                <c:pt idx="540">
                  <c:v>29851</c:v>
                </c:pt>
                <c:pt idx="541">
                  <c:v>29852</c:v>
                </c:pt>
                <c:pt idx="542">
                  <c:v>29853</c:v>
                </c:pt>
                <c:pt idx="543">
                  <c:v>29854</c:v>
                </c:pt>
                <c:pt idx="544">
                  <c:v>29855</c:v>
                </c:pt>
                <c:pt idx="545">
                  <c:v>29856</c:v>
                </c:pt>
                <c:pt idx="546">
                  <c:v>29857</c:v>
                </c:pt>
                <c:pt idx="547">
                  <c:v>29858</c:v>
                </c:pt>
                <c:pt idx="548">
                  <c:v>29859</c:v>
                </c:pt>
                <c:pt idx="549">
                  <c:v>29860</c:v>
                </c:pt>
                <c:pt idx="550">
                  <c:v>29861</c:v>
                </c:pt>
                <c:pt idx="551">
                  <c:v>29862</c:v>
                </c:pt>
                <c:pt idx="552">
                  <c:v>29863</c:v>
                </c:pt>
                <c:pt idx="553">
                  <c:v>29864</c:v>
                </c:pt>
                <c:pt idx="554">
                  <c:v>29865</c:v>
                </c:pt>
                <c:pt idx="555">
                  <c:v>29866</c:v>
                </c:pt>
                <c:pt idx="556">
                  <c:v>29867</c:v>
                </c:pt>
                <c:pt idx="557">
                  <c:v>29868</c:v>
                </c:pt>
                <c:pt idx="558">
                  <c:v>29869</c:v>
                </c:pt>
                <c:pt idx="559">
                  <c:v>29870</c:v>
                </c:pt>
                <c:pt idx="560">
                  <c:v>29871</c:v>
                </c:pt>
                <c:pt idx="561">
                  <c:v>29872</c:v>
                </c:pt>
                <c:pt idx="562">
                  <c:v>29873</c:v>
                </c:pt>
                <c:pt idx="563">
                  <c:v>29874</c:v>
                </c:pt>
                <c:pt idx="564">
                  <c:v>29875</c:v>
                </c:pt>
                <c:pt idx="565">
                  <c:v>29876</c:v>
                </c:pt>
                <c:pt idx="566">
                  <c:v>29877</c:v>
                </c:pt>
                <c:pt idx="567">
                  <c:v>29878</c:v>
                </c:pt>
                <c:pt idx="568">
                  <c:v>29879</c:v>
                </c:pt>
                <c:pt idx="569">
                  <c:v>29880</c:v>
                </c:pt>
                <c:pt idx="570">
                  <c:v>29881</c:v>
                </c:pt>
                <c:pt idx="571">
                  <c:v>29882</c:v>
                </c:pt>
                <c:pt idx="572">
                  <c:v>29883</c:v>
                </c:pt>
                <c:pt idx="573">
                  <c:v>29884</c:v>
                </c:pt>
                <c:pt idx="574">
                  <c:v>29885</c:v>
                </c:pt>
                <c:pt idx="575">
                  <c:v>29886</c:v>
                </c:pt>
                <c:pt idx="576">
                  <c:v>29887</c:v>
                </c:pt>
                <c:pt idx="577">
                  <c:v>29888</c:v>
                </c:pt>
                <c:pt idx="578">
                  <c:v>29889</c:v>
                </c:pt>
                <c:pt idx="579">
                  <c:v>29890</c:v>
                </c:pt>
                <c:pt idx="580">
                  <c:v>29891</c:v>
                </c:pt>
                <c:pt idx="581">
                  <c:v>29892</c:v>
                </c:pt>
                <c:pt idx="582">
                  <c:v>29893</c:v>
                </c:pt>
                <c:pt idx="583">
                  <c:v>29894</c:v>
                </c:pt>
                <c:pt idx="584">
                  <c:v>29895</c:v>
                </c:pt>
                <c:pt idx="585">
                  <c:v>29896</c:v>
                </c:pt>
                <c:pt idx="586">
                  <c:v>29897</c:v>
                </c:pt>
                <c:pt idx="587">
                  <c:v>29898</c:v>
                </c:pt>
                <c:pt idx="588">
                  <c:v>29899</c:v>
                </c:pt>
                <c:pt idx="589">
                  <c:v>29900</c:v>
                </c:pt>
                <c:pt idx="590">
                  <c:v>29901</c:v>
                </c:pt>
                <c:pt idx="591">
                  <c:v>29902</c:v>
                </c:pt>
                <c:pt idx="592">
                  <c:v>29903</c:v>
                </c:pt>
                <c:pt idx="593">
                  <c:v>29904</c:v>
                </c:pt>
                <c:pt idx="594">
                  <c:v>29905</c:v>
                </c:pt>
                <c:pt idx="595">
                  <c:v>29906</c:v>
                </c:pt>
                <c:pt idx="596">
                  <c:v>29907</c:v>
                </c:pt>
                <c:pt idx="597">
                  <c:v>29908</c:v>
                </c:pt>
                <c:pt idx="598">
                  <c:v>29909</c:v>
                </c:pt>
                <c:pt idx="599">
                  <c:v>29910</c:v>
                </c:pt>
                <c:pt idx="600">
                  <c:v>29911</c:v>
                </c:pt>
                <c:pt idx="601">
                  <c:v>29912</c:v>
                </c:pt>
                <c:pt idx="602">
                  <c:v>29913</c:v>
                </c:pt>
                <c:pt idx="603">
                  <c:v>29914</c:v>
                </c:pt>
                <c:pt idx="604">
                  <c:v>29915</c:v>
                </c:pt>
                <c:pt idx="605">
                  <c:v>29916</c:v>
                </c:pt>
                <c:pt idx="606">
                  <c:v>29917</c:v>
                </c:pt>
                <c:pt idx="607">
                  <c:v>29918</c:v>
                </c:pt>
                <c:pt idx="608">
                  <c:v>29919</c:v>
                </c:pt>
                <c:pt idx="609">
                  <c:v>29920</c:v>
                </c:pt>
                <c:pt idx="610">
                  <c:v>29921</c:v>
                </c:pt>
                <c:pt idx="611">
                  <c:v>29922</c:v>
                </c:pt>
                <c:pt idx="612">
                  <c:v>29923</c:v>
                </c:pt>
                <c:pt idx="613">
                  <c:v>29924</c:v>
                </c:pt>
                <c:pt idx="614">
                  <c:v>29925</c:v>
                </c:pt>
                <c:pt idx="615">
                  <c:v>29926</c:v>
                </c:pt>
                <c:pt idx="616">
                  <c:v>29927</c:v>
                </c:pt>
                <c:pt idx="617">
                  <c:v>29928</c:v>
                </c:pt>
                <c:pt idx="618">
                  <c:v>29929</c:v>
                </c:pt>
                <c:pt idx="619">
                  <c:v>29930</c:v>
                </c:pt>
                <c:pt idx="620">
                  <c:v>29931</c:v>
                </c:pt>
                <c:pt idx="621">
                  <c:v>29932</c:v>
                </c:pt>
                <c:pt idx="622">
                  <c:v>29933</c:v>
                </c:pt>
                <c:pt idx="623">
                  <c:v>29934</c:v>
                </c:pt>
                <c:pt idx="624">
                  <c:v>29935</c:v>
                </c:pt>
                <c:pt idx="625">
                  <c:v>29936</c:v>
                </c:pt>
                <c:pt idx="626">
                  <c:v>29937</c:v>
                </c:pt>
                <c:pt idx="627">
                  <c:v>29938</c:v>
                </c:pt>
                <c:pt idx="628">
                  <c:v>29939</c:v>
                </c:pt>
                <c:pt idx="629">
                  <c:v>29940</c:v>
                </c:pt>
                <c:pt idx="630">
                  <c:v>29941</c:v>
                </c:pt>
                <c:pt idx="631">
                  <c:v>29942</c:v>
                </c:pt>
                <c:pt idx="632">
                  <c:v>29943</c:v>
                </c:pt>
                <c:pt idx="633">
                  <c:v>29944</c:v>
                </c:pt>
                <c:pt idx="634">
                  <c:v>29945</c:v>
                </c:pt>
                <c:pt idx="635">
                  <c:v>29946</c:v>
                </c:pt>
                <c:pt idx="636">
                  <c:v>29947</c:v>
                </c:pt>
                <c:pt idx="637">
                  <c:v>29948</c:v>
                </c:pt>
                <c:pt idx="638">
                  <c:v>29949</c:v>
                </c:pt>
                <c:pt idx="639">
                  <c:v>29950</c:v>
                </c:pt>
                <c:pt idx="640">
                  <c:v>29951</c:v>
                </c:pt>
                <c:pt idx="641">
                  <c:v>29952</c:v>
                </c:pt>
                <c:pt idx="642">
                  <c:v>29953</c:v>
                </c:pt>
                <c:pt idx="643">
                  <c:v>29954</c:v>
                </c:pt>
                <c:pt idx="644">
                  <c:v>29955</c:v>
                </c:pt>
                <c:pt idx="645">
                  <c:v>29956</c:v>
                </c:pt>
                <c:pt idx="646">
                  <c:v>29957</c:v>
                </c:pt>
                <c:pt idx="647">
                  <c:v>29958</c:v>
                </c:pt>
                <c:pt idx="648">
                  <c:v>29959</c:v>
                </c:pt>
                <c:pt idx="649">
                  <c:v>29960</c:v>
                </c:pt>
                <c:pt idx="650">
                  <c:v>29961</c:v>
                </c:pt>
                <c:pt idx="651">
                  <c:v>29962</c:v>
                </c:pt>
                <c:pt idx="652">
                  <c:v>29963</c:v>
                </c:pt>
                <c:pt idx="653">
                  <c:v>29964</c:v>
                </c:pt>
                <c:pt idx="654">
                  <c:v>29965</c:v>
                </c:pt>
                <c:pt idx="655">
                  <c:v>29966</c:v>
                </c:pt>
                <c:pt idx="656">
                  <c:v>29967</c:v>
                </c:pt>
                <c:pt idx="657">
                  <c:v>29968</c:v>
                </c:pt>
                <c:pt idx="658">
                  <c:v>29969</c:v>
                </c:pt>
                <c:pt idx="659">
                  <c:v>29970</c:v>
                </c:pt>
                <c:pt idx="660">
                  <c:v>29971</c:v>
                </c:pt>
                <c:pt idx="661">
                  <c:v>29972</c:v>
                </c:pt>
                <c:pt idx="662">
                  <c:v>29973</c:v>
                </c:pt>
                <c:pt idx="663">
                  <c:v>29974</c:v>
                </c:pt>
                <c:pt idx="664">
                  <c:v>29975</c:v>
                </c:pt>
                <c:pt idx="665">
                  <c:v>29976</c:v>
                </c:pt>
                <c:pt idx="666">
                  <c:v>29977</c:v>
                </c:pt>
                <c:pt idx="667">
                  <c:v>29978</c:v>
                </c:pt>
                <c:pt idx="668">
                  <c:v>29979</c:v>
                </c:pt>
                <c:pt idx="669">
                  <c:v>29980</c:v>
                </c:pt>
                <c:pt idx="670">
                  <c:v>29981</c:v>
                </c:pt>
                <c:pt idx="671">
                  <c:v>29982</c:v>
                </c:pt>
                <c:pt idx="672">
                  <c:v>29983</c:v>
                </c:pt>
                <c:pt idx="673">
                  <c:v>29984</c:v>
                </c:pt>
                <c:pt idx="674">
                  <c:v>29985</c:v>
                </c:pt>
                <c:pt idx="675">
                  <c:v>29986</c:v>
                </c:pt>
                <c:pt idx="676">
                  <c:v>29987</c:v>
                </c:pt>
                <c:pt idx="677">
                  <c:v>29988</c:v>
                </c:pt>
                <c:pt idx="678">
                  <c:v>29989</c:v>
                </c:pt>
                <c:pt idx="679">
                  <c:v>29990</c:v>
                </c:pt>
                <c:pt idx="680">
                  <c:v>29991</c:v>
                </c:pt>
                <c:pt idx="681">
                  <c:v>29992</c:v>
                </c:pt>
                <c:pt idx="682">
                  <c:v>29993</c:v>
                </c:pt>
                <c:pt idx="683">
                  <c:v>29994</c:v>
                </c:pt>
                <c:pt idx="684">
                  <c:v>29995</c:v>
                </c:pt>
                <c:pt idx="685">
                  <c:v>29996</c:v>
                </c:pt>
                <c:pt idx="686">
                  <c:v>29997</c:v>
                </c:pt>
                <c:pt idx="687">
                  <c:v>29998</c:v>
                </c:pt>
                <c:pt idx="688">
                  <c:v>29999</c:v>
                </c:pt>
                <c:pt idx="689">
                  <c:v>30000</c:v>
                </c:pt>
                <c:pt idx="690">
                  <c:v>30001</c:v>
                </c:pt>
                <c:pt idx="691">
                  <c:v>30002</c:v>
                </c:pt>
                <c:pt idx="692">
                  <c:v>30003</c:v>
                </c:pt>
                <c:pt idx="693">
                  <c:v>30004</c:v>
                </c:pt>
                <c:pt idx="694">
                  <c:v>30005</c:v>
                </c:pt>
                <c:pt idx="695">
                  <c:v>30006</c:v>
                </c:pt>
                <c:pt idx="696">
                  <c:v>30007</c:v>
                </c:pt>
                <c:pt idx="697">
                  <c:v>30008</c:v>
                </c:pt>
                <c:pt idx="698">
                  <c:v>30009</c:v>
                </c:pt>
                <c:pt idx="699">
                  <c:v>30010</c:v>
                </c:pt>
                <c:pt idx="700">
                  <c:v>30011</c:v>
                </c:pt>
                <c:pt idx="701">
                  <c:v>30012</c:v>
                </c:pt>
                <c:pt idx="702">
                  <c:v>30013</c:v>
                </c:pt>
                <c:pt idx="703">
                  <c:v>30014</c:v>
                </c:pt>
                <c:pt idx="704">
                  <c:v>30015</c:v>
                </c:pt>
                <c:pt idx="705">
                  <c:v>30016</c:v>
                </c:pt>
                <c:pt idx="706">
                  <c:v>30017</c:v>
                </c:pt>
                <c:pt idx="707">
                  <c:v>30018</c:v>
                </c:pt>
                <c:pt idx="708">
                  <c:v>30019</c:v>
                </c:pt>
                <c:pt idx="709">
                  <c:v>30020</c:v>
                </c:pt>
                <c:pt idx="710">
                  <c:v>30021</c:v>
                </c:pt>
                <c:pt idx="711">
                  <c:v>30022</c:v>
                </c:pt>
                <c:pt idx="712">
                  <c:v>30023</c:v>
                </c:pt>
                <c:pt idx="713">
                  <c:v>30024</c:v>
                </c:pt>
                <c:pt idx="714">
                  <c:v>30025</c:v>
                </c:pt>
                <c:pt idx="715">
                  <c:v>30026</c:v>
                </c:pt>
                <c:pt idx="716">
                  <c:v>30027</c:v>
                </c:pt>
                <c:pt idx="717">
                  <c:v>30028</c:v>
                </c:pt>
                <c:pt idx="718">
                  <c:v>30029</c:v>
                </c:pt>
                <c:pt idx="719">
                  <c:v>30030</c:v>
                </c:pt>
                <c:pt idx="720">
                  <c:v>30031</c:v>
                </c:pt>
                <c:pt idx="721">
                  <c:v>30032</c:v>
                </c:pt>
                <c:pt idx="722">
                  <c:v>30033</c:v>
                </c:pt>
                <c:pt idx="723">
                  <c:v>30034</c:v>
                </c:pt>
                <c:pt idx="724">
                  <c:v>30035</c:v>
                </c:pt>
                <c:pt idx="725">
                  <c:v>30036</c:v>
                </c:pt>
                <c:pt idx="726">
                  <c:v>30037</c:v>
                </c:pt>
                <c:pt idx="727">
                  <c:v>30038</c:v>
                </c:pt>
                <c:pt idx="728">
                  <c:v>30039</c:v>
                </c:pt>
                <c:pt idx="729">
                  <c:v>30040</c:v>
                </c:pt>
                <c:pt idx="730">
                  <c:v>30041</c:v>
                </c:pt>
                <c:pt idx="731">
                  <c:v>30042</c:v>
                </c:pt>
                <c:pt idx="732">
                  <c:v>30043</c:v>
                </c:pt>
                <c:pt idx="733">
                  <c:v>30044</c:v>
                </c:pt>
                <c:pt idx="734">
                  <c:v>30045</c:v>
                </c:pt>
                <c:pt idx="735">
                  <c:v>30046</c:v>
                </c:pt>
                <c:pt idx="736">
                  <c:v>30047</c:v>
                </c:pt>
                <c:pt idx="737">
                  <c:v>30048</c:v>
                </c:pt>
                <c:pt idx="738">
                  <c:v>30049</c:v>
                </c:pt>
                <c:pt idx="739">
                  <c:v>30050</c:v>
                </c:pt>
                <c:pt idx="740">
                  <c:v>30051</c:v>
                </c:pt>
                <c:pt idx="741">
                  <c:v>30052</c:v>
                </c:pt>
                <c:pt idx="742">
                  <c:v>30053</c:v>
                </c:pt>
                <c:pt idx="743">
                  <c:v>30054</c:v>
                </c:pt>
                <c:pt idx="744">
                  <c:v>30055</c:v>
                </c:pt>
                <c:pt idx="745">
                  <c:v>30056</c:v>
                </c:pt>
                <c:pt idx="746">
                  <c:v>30057</c:v>
                </c:pt>
                <c:pt idx="747">
                  <c:v>30058</c:v>
                </c:pt>
                <c:pt idx="748">
                  <c:v>30059</c:v>
                </c:pt>
                <c:pt idx="749">
                  <c:v>30060</c:v>
                </c:pt>
                <c:pt idx="750">
                  <c:v>30061</c:v>
                </c:pt>
                <c:pt idx="751">
                  <c:v>30062</c:v>
                </c:pt>
                <c:pt idx="752">
                  <c:v>30063</c:v>
                </c:pt>
                <c:pt idx="753">
                  <c:v>30064</c:v>
                </c:pt>
                <c:pt idx="754">
                  <c:v>30065</c:v>
                </c:pt>
                <c:pt idx="755">
                  <c:v>30066</c:v>
                </c:pt>
                <c:pt idx="756">
                  <c:v>30067</c:v>
                </c:pt>
                <c:pt idx="757">
                  <c:v>30068</c:v>
                </c:pt>
                <c:pt idx="758">
                  <c:v>30069</c:v>
                </c:pt>
                <c:pt idx="759">
                  <c:v>30070</c:v>
                </c:pt>
                <c:pt idx="760">
                  <c:v>30071</c:v>
                </c:pt>
                <c:pt idx="761">
                  <c:v>30072</c:v>
                </c:pt>
                <c:pt idx="762">
                  <c:v>30073</c:v>
                </c:pt>
                <c:pt idx="763">
                  <c:v>30074</c:v>
                </c:pt>
                <c:pt idx="764">
                  <c:v>30075</c:v>
                </c:pt>
                <c:pt idx="765">
                  <c:v>30076</c:v>
                </c:pt>
                <c:pt idx="766">
                  <c:v>30077</c:v>
                </c:pt>
                <c:pt idx="767">
                  <c:v>30078</c:v>
                </c:pt>
                <c:pt idx="768">
                  <c:v>30079</c:v>
                </c:pt>
                <c:pt idx="769">
                  <c:v>30080</c:v>
                </c:pt>
                <c:pt idx="770">
                  <c:v>30081</c:v>
                </c:pt>
                <c:pt idx="771">
                  <c:v>30082</c:v>
                </c:pt>
                <c:pt idx="772">
                  <c:v>30083</c:v>
                </c:pt>
                <c:pt idx="773">
                  <c:v>30084</c:v>
                </c:pt>
                <c:pt idx="774">
                  <c:v>30085</c:v>
                </c:pt>
                <c:pt idx="775">
                  <c:v>30086</c:v>
                </c:pt>
                <c:pt idx="776">
                  <c:v>30087</c:v>
                </c:pt>
                <c:pt idx="777">
                  <c:v>30088</c:v>
                </c:pt>
                <c:pt idx="778">
                  <c:v>30089</c:v>
                </c:pt>
                <c:pt idx="779">
                  <c:v>30090</c:v>
                </c:pt>
                <c:pt idx="780">
                  <c:v>30091</c:v>
                </c:pt>
                <c:pt idx="781">
                  <c:v>30092</c:v>
                </c:pt>
                <c:pt idx="782">
                  <c:v>30093</c:v>
                </c:pt>
                <c:pt idx="783">
                  <c:v>30094</c:v>
                </c:pt>
                <c:pt idx="784">
                  <c:v>30095</c:v>
                </c:pt>
                <c:pt idx="785">
                  <c:v>30096</c:v>
                </c:pt>
                <c:pt idx="786">
                  <c:v>30097</c:v>
                </c:pt>
                <c:pt idx="787">
                  <c:v>30098</c:v>
                </c:pt>
                <c:pt idx="788">
                  <c:v>30099</c:v>
                </c:pt>
                <c:pt idx="789">
                  <c:v>30100</c:v>
                </c:pt>
                <c:pt idx="790">
                  <c:v>30101</c:v>
                </c:pt>
                <c:pt idx="791">
                  <c:v>30102</c:v>
                </c:pt>
                <c:pt idx="792">
                  <c:v>30103</c:v>
                </c:pt>
                <c:pt idx="793">
                  <c:v>30104</c:v>
                </c:pt>
                <c:pt idx="794">
                  <c:v>30105</c:v>
                </c:pt>
                <c:pt idx="795">
                  <c:v>30106</c:v>
                </c:pt>
                <c:pt idx="796">
                  <c:v>30107</c:v>
                </c:pt>
                <c:pt idx="797">
                  <c:v>30108</c:v>
                </c:pt>
                <c:pt idx="798">
                  <c:v>30109</c:v>
                </c:pt>
                <c:pt idx="799">
                  <c:v>30110</c:v>
                </c:pt>
                <c:pt idx="800">
                  <c:v>30111</c:v>
                </c:pt>
                <c:pt idx="801">
                  <c:v>30112</c:v>
                </c:pt>
                <c:pt idx="802">
                  <c:v>30113</c:v>
                </c:pt>
                <c:pt idx="803">
                  <c:v>30114</c:v>
                </c:pt>
                <c:pt idx="804">
                  <c:v>30115</c:v>
                </c:pt>
                <c:pt idx="805">
                  <c:v>30116</c:v>
                </c:pt>
                <c:pt idx="806">
                  <c:v>30117</c:v>
                </c:pt>
                <c:pt idx="807">
                  <c:v>30118</c:v>
                </c:pt>
                <c:pt idx="808">
                  <c:v>30119</c:v>
                </c:pt>
                <c:pt idx="809">
                  <c:v>30120</c:v>
                </c:pt>
                <c:pt idx="810">
                  <c:v>30121</c:v>
                </c:pt>
                <c:pt idx="811">
                  <c:v>30122</c:v>
                </c:pt>
                <c:pt idx="812">
                  <c:v>30123</c:v>
                </c:pt>
                <c:pt idx="813">
                  <c:v>30124</c:v>
                </c:pt>
                <c:pt idx="814">
                  <c:v>30125</c:v>
                </c:pt>
                <c:pt idx="815">
                  <c:v>30126</c:v>
                </c:pt>
                <c:pt idx="816">
                  <c:v>30127</c:v>
                </c:pt>
                <c:pt idx="817">
                  <c:v>30128</c:v>
                </c:pt>
                <c:pt idx="818">
                  <c:v>30129</c:v>
                </c:pt>
                <c:pt idx="819">
                  <c:v>30130</c:v>
                </c:pt>
                <c:pt idx="820">
                  <c:v>30131</c:v>
                </c:pt>
                <c:pt idx="821">
                  <c:v>30132</c:v>
                </c:pt>
                <c:pt idx="822">
                  <c:v>30133</c:v>
                </c:pt>
                <c:pt idx="823">
                  <c:v>30134</c:v>
                </c:pt>
                <c:pt idx="824">
                  <c:v>30135</c:v>
                </c:pt>
                <c:pt idx="825">
                  <c:v>30136</c:v>
                </c:pt>
                <c:pt idx="826">
                  <c:v>30137</c:v>
                </c:pt>
                <c:pt idx="827">
                  <c:v>30138</c:v>
                </c:pt>
                <c:pt idx="828">
                  <c:v>30139</c:v>
                </c:pt>
                <c:pt idx="829">
                  <c:v>30140</c:v>
                </c:pt>
                <c:pt idx="830">
                  <c:v>30141</c:v>
                </c:pt>
                <c:pt idx="831">
                  <c:v>30142</c:v>
                </c:pt>
                <c:pt idx="832">
                  <c:v>30143</c:v>
                </c:pt>
                <c:pt idx="833">
                  <c:v>30144</c:v>
                </c:pt>
                <c:pt idx="834">
                  <c:v>30145</c:v>
                </c:pt>
                <c:pt idx="835">
                  <c:v>30146</c:v>
                </c:pt>
                <c:pt idx="836">
                  <c:v>30147</c:v>
                </c:pt>
                <c:pt idx="837">
                  <c:v>30148</c:v>
                </c:pt>
                <c:pt idx="838">
                  <c:v>30149</c:v>
                </c:pt>
                <c:pt idx="839">
                  <c:v>30150</c:v>
                </c:pt>
                <c:pt idx="840">
                  <c:v>30151</c:v>
                </c:pt>
                <c:pt idx="841">
                  <c:v>30152</c:v>
                </c:pt>
                <c:pt idx="842">
                  <c:v>30153</c:v>
                </c:pt>
                <c:pt idx="843">
                  <c:v>30154</c:v>
                </c:pt>
                <c:pt idx="844">
                  <c:v>30155</c:v>
                </c:pt>
                <c:pt idx="845">
                  <c:v>30156</c:v>
                </c:pt>
                <c:pt idx="846">
                  <c:v>30157</c:v>
                </c:pt>
                <c:pt idx="847">
                  <c:v>30158</c:v>
                </c:pt>
                <c:pt idx="848">
                  <c:v>30159</c:v>
                </c:pt>
                <c:pt idx="849">
                  <c:v>30160</c:v>
                </c:pt>
                <c:pt idx="850">
                  <c:v>30161</c:v>
                </c:pt>
                <c:pt idx="851">
                  <c:v>30162</c:v>
                </c:pt>
                <c:pt idx="852">
                  <c:v>30163</c:v>
                </c:pt>
                <c:pt idx="853">
                  <c:v>30164</c:v>
                </c:pt>
                <c:pt idx="854">
                  <c:v>30165</c:v>
                </c:pt>
                <c:pt idx="855">
                  <c:v>30166</c:v>
                </c:pt>
                <c:pt idx="856">
                  <c:v>30167</c:v>
                </c:pt>
                <c:pt idx="857">
                  <c:v>30168</c:v>
                </c:pt>
                <c:pt idx="858">
                  <c:v>30169</c:v>
                </c:pt>
                <c:pt idx="859">
                  <c:v>30170</c:v>
                </c:pt>
                <c:pt idx="860">
                  <c:v>30171</c:v>
                </c:pt>
                <c:pt idx="861">
                  <c:v>30172</c:v>
                </c:pt>
                <c:pt idx="862">
                  <c:v>30173</c:v>
                </c:pt>
                <c:pt idx="863">
                  <c:v>30174</c:v>
                </c:pt>
                <c:pt idx="864">
                  <c:v>30175</c:v>
                </c:pt>
                <c:pt idx="865">
                  <c:v>30176</c:v>
                </c:pt>
                <c:pt idx="866">
                  <c:v>30177</c:v>
                </c:pt>
                <c:pt idx="867">
                  <c:v>30178</c:v>
                </c:pt>
                <c:pt idx="868">
                  <c:v>30179</c:v>
                </c:pt>
                <c:pt idx="869">
                  <c:v>30180</c:v>
                </c:pt>
                <c:pt idx="870">
                  <c:v>30181</c:v>
                </c:pt>
                <c:pt idx="871">
                  <c:v>30182</c:v>
                </c:pt>
                <c:pt idx="872">
                  <c:v>30183</c:v>
                </c:pt>
                <c:pt idx="873">
                  <c:v>30184</c:v>
                </c:pt>
                <c:pt idx="874">
                  <c:v>30185</c:v>
                </c:pt>
                <c:pt idx="875">
                  <c:v>30186</c:v>
                </c:pt>
                <c:pt idx="876">
                  <c:v>30187</c:v>
                </c:pt>
                <c:pt idx="877">
                  <c:v>30188</c:v>
                </c:pt>
                <c:pt idx="878">
                  <c:v>30189</c:v>
                </c:pt>
                <c:pt idx="879">
                  <c:v>30190</c:v>
                </c:pt>
                <c:pt idx="880">
                  <c:v>30191</c:v>
                </c:pt>
                <c:pt idx="881">
                  <c:v>30192</c:v>
                </c:pt>
                <c:pt idx="882">
                  <c:v>30193</c:v>
                </c:pt>
                <c:pt idx="883">
                  <c:v>30194</c:v>
                </c:pt>
                <c:pt idx="884">
                  <c:v>30195</c:v>
                </c:pt>
                <c:pt idx="885">
                  <c:v>30196</c:v>
                </c:pt>
                <c:pt idx="886">
                  <c:v>30197</c:v>
                </c:pt>
                <c:pt idx="887">
                  <c:v>30198</c:v>
                </c:pt>
                <c:pt idx="888">
                  <c:v>30199</c:v>
                </c:pt>
                <c:pt idx="889">
                  <c:v>30200</c:v>
                </c:pt>
                <c:pt idx="890">
                  <c:v>30201</c:v>
                </c:pt>
                <c:pt idx="891">
                  <c:v>30202</c:v>
                </c:pt>
                <c:pt idx="892">
                  <c:v>30203</c:v>
                </c:pt>
                <c:pt idx="893">
                  <c:v>30204</c:v>
                </c:pt>
                <c:pt idx="894">
                  <c:v>30205</c:v>
                </c:pt>
                <c:pt idx="895">
                  <c:v>30206</c:v>
                </c:pt>
                <c:pt idx="896">
                  <c:v>30207</c:v>
                </c:pt>
                <c:pt idx="897">
                  <c:v>30208</c:v>
                </c:pt>
                <c:pt idx="898">
                  <c:v>30209</c:v>
                </c:pt>
                <c:pt idx="899">
                  <c:v>30210</c:v>
                </c:pt>
                <c:pt idx="900">
                  <c:v>30211</c:v>
                </c:pt>
                <c:pt idx="901">
                  <c:v>30212</c:v>
                </c:pt>
                <c:pt idx="902">
                  <c:v>30213</c:v>
                </c:pt>
                <c:pt idx="903">
                  <c:v>30214</c:v>
                </c:pt>
                <c:pt idx="904">
                  <c:v>30215</c:v>
                </c:pt>
                <c:pt idx="905">
                  <c:v>30216</c:v>
                </c:pt>
                <c:pt idx="906">
                  <c:v>30217</c:v>
                </c:pt>
                <c:pt idx="907">
                  <c:v>30218</c:v>
                </c:pt>
                <c:pt idx="908">
                  <c:v>30219</c:v>
                </c:pt>
                <c:pt idx="909">
                  <c:v>30220</c:v>
                </c:pt>
                <c:pt idx="910">
                  <c:v>30221</c:v>
                </c:pt>
                <c:pt idx="911">
                  <c:v>30222</c:v>
                </c:pt>
                <c:pt idx="912">
                  <c:v>30223</c:v>
                </c:pt>
                <c:pt idx="913">
                  <c:v>30224</c:v>
                </c:pt>
                <c:pt idx="914">
                  <c:v>30225</c:v>
                </c:pt>
                <c:pt idx="915">
                  <c:v>30226</c:v>
                </c:pt>
                <c:pt idx="916">
                  <c:v>30227</c:v>
                </c:pt>
                <c:pt idx="917">
                  <c:v>30228</c:v>
                </c:pt>
                <c:pt idx="918">
                  <c:v>30229</c:v>
                </c:pt>
                <c:pt idx="919">
                  <c:v>30230</c:v>
                </c:pt>
                <c:pt idx="920">
                  <c:v>30231</c:v>
                </c:pt>
                <c:pt idx="921">
                  <c:v>30232</c:v>
                </c:pt>
                <c:pt idx="922">
                  <c:v>30233</c:v>
                </c:pt>
                <c:pt idx="923">
                  <c:v>30234</c:v>
                </c:pt>
                <c:pt idx="924">
                  <c:v>30235</c:v>
                </c:pt>
                <c:pt idx="925">
                  <c:v>30236</c:v>
                </c:pt>
                <c:pt idx="926">
                  <c:v>30237</c:v>
                </c:pt>
                <c:pt idx="927">
                  <c:v>30238</c:v>
                </c:pt>
                <c:pt idx="928">
                  <c:v>30239</c:v>
                </c:pt>
                <c:pt idx="929">
                  <c:v>30240</c:v>
                </c:pt>
                <c:pt idx="930">
                  <c:v>30241</c:v>
                </c:pt>
                <c:pt idx="931">
                  <c:v>30242</c:v>
                </c:pt>
                <c:pt idx="932">
                  <c:v>30243</c:v>
                </c:pt>
                <c:pt idx="933">
                  <c:v>30244</c:v>
                </c:pt>
                <c:pt idx="934">
                  <c:v>30245</c:v>
                </c:pt>
                <c:pt idx="935">
                  <c:v>30246</c:v>
                </c:pt>
                <c:pt idx="936">
                  <c:v>30247</c:v>
                </c:pt>
                <c:pt idx="937">
                  <c:v>30248</c:v>
                </c:pt>
                <c:pt idx="938">
                  <c:v>30249</c:v>
                </c:pt>
                <c:pt idx="939">
                  <c:v>30250</c:v>
                </c:pt>
                <c:pt idx="940">
                  <c:v>30251</c:v>
                </c:pt>
                <c:pt idx="941">
                  <c:v>30252</c:v>
                </c:pt>
                <c:pt idx="942">
                  <c:v>30253</c:v>
                </c:pt>
                <c:pt idx="943">
                  <c:v>30254</c:v>
                </c:pt>
                <c:pt idx="944">
                  <c:v>30255</c:v>
                </c:pt>
                <c:pt idx="945">
                  <c:v>30256</c:v>
                </c:pt>
                <c:pt idx="946">
                  <c:v>30257</c:v>
                </c:pt>
                <c:pt idx="947">
                  <c:v>30258</c:v>
                </c:pt>
                <c:pt idx="948">
                  <c:v>30259</c:v>
                </c:pt>
                <c:pt idx="949">
                  <c:v>30260</c:v>
                </c:pt>
                <c:pt idx="950">
                  <c:v>30261</c:v>
                </c:pt>
                <c:pt idx="951">
                  <c:v>30262</c:v>
                </c:pt>
                <c:pt idx="952">
                  <c:v>30263</c:v>
                </c:pt>
                <c:pt idx="953">
                  <c:v>30264</c:v>
                </c:pt>
                <c:pt idx="954">
                  <c:v>30265</c:v>
                </c:pt>
                <c:pt idx="955">
                  <c:v>30266</c:v>
                </c:pt>
                <c:pt idx="956">
                  <c:v>30267</c:v>
                </c:pt>
                <c:pt idx="957">
                  <c:v>30268</c:v>
                </c:pt>
                <c:pt idx="958">
                  <c:v>30269</c:v>
                </c:pt>
                <c:pt idx="959">
                  <c:v>30270</c:v>
                </c:pt>
                <c:pt idx="960">
                  <c:v>30271</c:v>
                </c:pt>
                <c:pt idx="961">
                  <c:v>30272</c:v>
                </c:pt>
                <c:pt idx="962">
                  <c:v>30273</c:v>
                </c:pt>
                <c:pt idx="963">
                  <c:v>30274</c:v>
                </c:pt>
                <c:pt idx="964">
                  <c:v>30275</c:v>
                </c:pt>
                <c:pt idx="965">
                  <c:v>30276</c:v>
                </c:pt>
                <c:pt idx="966">
                  <c:v>30277</c:v>
                </c:pt>
                <c:pt idx="967">
                  <c:v>30278</c:v>
                </c:pt>
                <c:pt idx="968">
                  <c:v>30279</c:v>
                </c:pt>
                <c:pt idx="969">
                  <c:v>30280</c:v>
                </c:pt>
                <c:pt idx="970">
                  <c:v>30281</c:v>
                </c:pt>
                <c:pt idx="971">
                  <c:v>30282</c:v>
                </c:pt>
                <c:pt idx="972">
                  <c:v>30283</c:v>
                </c:pt>
                <c:pt idx="973">
                  <c:v>30284</c:v>
                </c:pt>
                <c:pt idx="974">
                  <c:v>30285</c:v>
                </c:pt>
                <c:pt idx="975">
                  <c:v>30286</c:v>
                </c:pt>
                <c:pt idx="976">
                  <c:v>30287</c:v>
                </c:pt>
                <c:pt idx="977">
                  <c:v>30288</c:v>
                </c:pt>
                <c:pt idx="978">
                  <c:v>30289</c:v>
                </c:pt>
                <c:pt idx="979">
                  <c:v>30290</c:v>
                </c:pt>
                <c:pt idx="980">
                  <c:v>30291</c:v>
                </c:pt>
                <c:pt idx="981">
                  <c:v>30292</c:v>
                </c:pt>
                <c:pt idx="982">
                  <c:v>30293</c:v>
                </c:pt>
                <c:pt idx="983">
                  <c:v>30294</c:v>
                </c:pt>
                <c:pt idx="984">
                  <c:v>30295</c:v>
                </c:pt>
                <c:pt idx="985">
                  <c:v>30296</c:v>
                </c:pt>
                <c:pt idx="986">
                  <c:v>30297</c:v>
                </c:pt>
                <c:pt idx="987">
                  <c:v>30298</c:v>
                </c:pt>
                <c:pt idx="988">
                  <c:v>30299</c:v>
                </c:pt>
                <c:pt idx="989">
                  <c:v>30300</c:v>
                </c:pt>
                <c:pt idx="990">
                  <c:v>30301</c:v>
                </c:pt>
                <c:pt idx="991">
                  <c:v>30302</c:v>
                </c:pt>
                <c:pt idx="992">
                  <c:v>30303</c:v>
                </c:pt>
                <c:pt idx="993">
                  <c:v>30304</c:v>
                </c:pt>
                <c:pt idx="994">
                  <c:v>30305</c:v>
                </c:pt>
                <c:pt idx="995">
                  <c:v>30306</c:v>
                </c:pt>
                <c:pt idx="996">
                  <c:v>30307</c:v>
                </c:pt>
                <c:pt idx="997">
                  <c:v>30308</c:v>
                </c:pt>
                <c:pt idx="998">
                  <c:v>30309</c:v>
                </c:pt>
                <c:pt idx="999">
                  <c:v>30310</c:v>
                </c:pt>
                <c:pt idx="1000">
                  <c:v>30311</c:v>
                </c:pt>
                <c:pt idx="1001">
                  <c:v>30312</c:v>
                </c:pt>
                <c:pt idx="1002">
                  <c:v>30313</c:v>
                </c:pt>
                <c:pt idx="1003">
                  <c:v>30314</c:v>
                </c:pt>
                <c:pt idx="1004">
                  <c:v>30315</c:v>
                </c:pt>
                <c:pt idx="1005">
                  <c:v>30316</c:v>
                </c:pt>
                <c:pt idx="1006">
                  <c:v>30317</c:v>
                </c:pt>
                <c:pt idx="1007">
                  <c:v>30318</c:v>
                </c:pt>
                <c:pt idx="1008">
                  <c:v>30319</c:v>
                </c:pt>
                <c:pt idx="1009">
                  <c:v>30320</c:v>
                </c:pt>
                <c:pt idx="1010">
                  <c:v>30321</c:v>
                </c:pt>
                <c:pt idx="1011">
                  <c:v>30322</c:v>
                </c:pt>
                <c:pt idx="1012">
                  <c:v>30323</c:v>
                </c:pt>
                <c:pt idx="1013">
                  <c:v>30324</c:v>
                </c:pt>
                <c:pt idx="1014">
                  <c:v>30325</c:v>
                </c:pt>
                <c:pt idx="1015">
                  <c:v>30326</c:v>
                </c:pt>
                <c:pt idx="1016">
                  <c:v>30327</c:v>
                </c:pt>
                <c:pt idx="1017">
                  <c:v>30328</c:v>
                </c:pt>
                <c:pt idx="1018">
                  <c:v>30329</c:v>
                </c:pt>
                <c:pt idx="1019">
                  <c:v>30330</c:v>
                </c:pt>
                <c:pt idx="1020">
                  <c:v>30331</c:v>
                </c:pt>
                <c:pt idx="1021">
                  <c:v>30332</c:v>
                </c:pt>
                <c:pt idx="1022">
                  <c:v>30333</c:v>
                </c:pt>
                <c:pt idx="1023">
                  <c:v>30334</c:v>
                </c:pt>
                <c:pt idx="1024">
                  <c:v>30335</c:v>
                </c:pt>
                <c:pt idx="1025">
                  <c:v>30336</c:v>
                </c:pt>
                <c:pt idx="1026">
                  <c:v>30337</c:v>
                </c:pt>
                <c:pt idx="1027">
                  <c:v>30338</c:v>
                </c:pt>
                <c:pt idx="1028">
                  <c:v>30339</c:v>
                </c:pt>
                <c:pt idx="1029">
                  <c:v>30340</c:v>
                </c:pt>
                <c:pt idx="1030">
                  <c:v>30341</c:v>
                </c:pt>
                <c:pt idx="1031">
                  <c:v>30342</c:v>
                </c:pt>
                <c:pt idx="1032">
                  <c:v>30343</c:v>
                </c:pt>
                <c:pt idx="1033">
                  <c:v>30344</c:v>
                </c:pt>
                <c:pt idx="1034">
                  <c:v>30345</c:v>
                </c:pt>
                <c:pt idx="1035">
                  <c:v>30346</c:v>
                </c:pt>
                <c:pt idx="1036">
                  <c:v>30347</c:v>
                </c:pt>
                <c:pt idx="1037">
                  <c:v>30348</c:v>
                </c:pt>
                <c:pt idx="1038">
                  <c:v>30349</c:v>
                </c:pt>
                <c:pt idx="1039">
                  <c:v>30350</c:v>
                </c:pt>
                <c:pt idx="1040">
                  <c:v>30351</c:v>
                </c:pt>
                <c:pt idx="1041">
                  <c:v>30352</c:v>
                </c:pt>
                <c:pt idx="1042">
                  <c:v>30353</c:v>
                </c:pt>
                <c:pt idx="1043">
                  <c:v>30354</c:v>
                </c:pt>
                <c:pt idx="1044">
                  <c:v>30355</c:v>
                </c:pt>
                <c:pt idx="1045">
                  <c:v>30356</c:v>
                </c:pt>
                <c:pt idx="1046">
                  <c:v>30357</c:v>
                </c:pt>
                <c:pt idx="1047">
                  <c:v>30358</c:v>
                </c:pt>
                <c:pt idx="1048">
                  <c:v>30359</c:v>
                </c:pt>
                <c:pt idx="1049">
                  <c:v>30360</c:v>
                </c:pt>
                <c:pt idx="1050">
                  <c:v>30361</c:v>
                </c:pt>
                <c:pt idx="1051">
                  <c:v>30362</c:v>
                </c:pt>
                <c:pt idx="1052">
                  <c:v>30363</c:v>
                </c:pt>
                <c:pt idx="1053">
                  <c:v>30364</c:v>
                </c:pt>
                <c:pt idx="1054">
                  <c:v>30365</c:v>
                </c:pt>
                <c:pt idx="1055">
                  <c:v>30366</c:v>
                </c:pt>
                <c:pt idx="1056">
                  <c:v>30367</c:v>
                </c:pt>
                <c:pt idx="1057">
                  <c:v>30368</c:v>
                </c:pt>
                <c:pt idx="1058">
                  <c:v>30369</c:v>
                </c:pt>
                <c:pt idx="1059">
                  <c:v>30370</c:v>
                </c:pt>
                <c:pt idx="1060">
                  <c:v>30371</c:v>
                </c:pt>
                <c:pt idx="1061">
                  <c:v>30372</c:v>
                </c:pt>
                <c:pt idx="1062">
                  <c:v>30373</c:v>
                </c:pt>
                <c:pt idx="1063">
                  <c:v>30374</c:v>
                </c:pt>
                <c:pt idx="1064">
                  <c:v>30375</c:v>
                </c:pt>
                <c:pt idx="1065">
                  <c:v>30376</c:v>
                </c:pt>
                <c:pt idx="1066">
                  <c:v>30377</c:v>
                </c:pt>
                <c:pt idx="1067">
                  <c:v>30378</c:v>
                </c:pt>
                <c:pt idx="1068">
                  <c:v>30379</c:v>
                </c:pt>
                <c:pt idx="1069">
                  <c:v>30380</c:v>
                </c:pt>
                <c:pt idx="1070">
                  <c:v>30381</c:v>
                </c:pt>
                <c:pt idx="1071">
                  <c:v>30382</c:v>
                </c:pt>
                <c:pt idx="1072">
                  <c:v>30383</c:v>
                </c:pt>
                <c:pt idx="1073">
                  <c:v>30384</c:v>
                </c:pt>
                <c:pt idx="1074">
                  <c:v>30385</c:v>
                </c:pt>
                <c:pt idx="1075">
                  <c:v>30386</c:v>
                </c:pt>
                <c:pt idx="1076">
                  <c:v>30387</c:v>
                </c:pt>
                <c:pt idx="1077">
                  <c:v>30388</c:v>
                </c:pt>
                <c:pt idx="1078">
                  <c:v>30389</c:v>
                </c:pt>
                <c:pt idx="1079">
                  <c:v>30390</c:v>
                </c:pt>
                <c:pt idx="1080">
                  <c:v>30391</c:v>
                </c:pt>
                <c:pt idx="1081">
                  <c:v>30392</c:v>
                </c:pt>
                <c:pt idx="1082">
                  <c:v>30393</c:v>
                </c:pt>
                <c:pt idx="1083">
                  <c:v>30394</c:v>
                </c:pt>
                <c:pt idx="1084">
                  <c:v>30395</c:v>
                </c:pt>
                <c:pt idx="1085">
                  <c:v>30396</c:v>
                </c:pt>
                <c:pt idx="1086">
                  <c:v>30397</c:v>
                </c:pt>
                <c:pt idx="1087">
                  <c:v>30398</c:v>
                </c:pt>
                <c:pt idx="1088">
                  <c:v>30399</c:v>
                </c:pt>
                <c:pt idx="1089">
                  <c:v>30400</c:v>
                </c:pt>
                <c:pt idx="1090">
                  <c:v>30401</c:v>
                </c:pt>
                <c:pt idx="1091">
                  <c:v>30402</c:v>
                </c:pt>
                <c:pt idx="1092">
                  <c:v>30403</c:v>
                </c:pt>
                <c:pt idx="1093">
                  <c:v>30404</c:v>
                </c:pt>
                <c:pt idx="1094">
                  <c:v>30405</c:v>
                </c:pt>
                <c:pt idx="1095">
                  <c:v>30406</c:v>
                </c:pt>
                <c:pt idx="1096">
                  <c:v>30407</c:v>
                </c:pt>
                <c:pt idx="1097">
                  <c:v>30408</c:v>
                </c:pt>
                <c:pt idx="1098">
                  <c:v>30409</c:v>
                </c:pt>
                <c:pt idx="1099">
                  <c:v>30410</c:v>
                </c:pt>
                <c:pt idx="1100">
                  <c:v>30411</c:v>
                </c:pt>
                <c:pt idx="1101">
                  <c:v>30412</c:v>
                </c:pt>
                <c:pt idx="1102">
                  <c:v>30413</c:v>
                </c:pt>
                <c:pt idx="1103">
                  <c:v>30414</c:v>
                </c:pt>
                <c:pt idx="1104">
                  <c:v>30415</c:v>
                </c:pt>
                <c:pt idx="1105">
                  <c:v>30416</c:v>
                </c:pt>
                <c:pt idx="1106">
                  <c:v>30417</c:v>
                </c:pt>
                <c:pt idx="1107">
                  <c:v>30418</c:v>
                </c:pt>
                <c:pt idx="1108">
                  <c:v>30419</c:v>
                </c:pt>
                <c:pt idx="1109">
                  <c:v>30420</c:v>
                </c:pt>
                <c:pt idx="1110">
                  <c:v>30421</c:v>
                </c:pt>
                <c:pt idx="1111">
                  <c:v>30422</c:v>
                </c:pt>
                <c:pt idx="1112">
                  <c:v>30423</c:v>
                </c:pt>
                <c:pt idx="1113">
                  <c:v>30424</c:v>
                </c:pt>
                <c:pt idx="1114">
                  <c:v>30425</c:v>
                </c:pt>
                <c:pt idx="1115">
                  <c:v>30426</c:v>
                </c:pt>
                <c:pt idx="1116">
                  <c:v>30427</c:v>
                </c:pt>
                <c:pt idx="1117">
                  <c:v>30428</c:v>
                </c:pt>
                <c:pt idx="1118">
                  <c:v>30429</c:v>
                </c:pt>
                <c:pt idx="1119">
                  <c:v>30430</c:v>
                </c:pt>
                <c:pt idx="1120">
                  <c:v>30431</c:v>
                </c:pt>
                <c:pt idx="1121">
                  <c:v>30432</c:v>
                </c:pt>
                <c:pt idx="1122">
                  <c:v>30433</c:v>
                </c:pt>
                <c:pt idx="1123">
                  <c:v>30434</c:v>
                </c:pt>
                <c:pt idx="1124">
                  <c:v>30435</c:v>
                </c:pt>
                <c:pt idx="1125">
                  <c:v>30436</c:v>
                </c:pt>
                <c:pt idx="1126">
                  <c:v>30437</c:v>
                </c:pt>
                <c:pt idx="1127">
                  <c:v>30438</c:v>
                </c:pt>
                <c:pt idx="1128">
                  <c:v>30439</c:v>
                </c:pt>
                <c:pt idx="1129">
                  <c:v>30440</c:v>
                </c:pt>
                <c:pt idx="1130">
                  <c:v>30441</c:v>
                </c:pt>
                <c:pt idx="1131">
                  <c:v>30442</c:v>
                </c:pt>
                <c:pt idx="1132">
                  <c:v>30443</c:v>
                </c:pt>
                <c:pt idx="1133">
                  <c:v>30444</c:v>
                </c:pt>
                <c:pt idx="1134">
                  <c:v>30445</c:v>
                </c:pt>
                <c:pt idx="1135">
                  <c:v>30446</c:v>
                </c:pt>
                <c:pt idx="1136">
                  <c:v>30447</c:v>
                </c:pt>
                <c:pt idx="1137">
                  <c:v>30448</c:v>
                </c:pt>
                <c:pt idx="1138">
                  <c:v>30449</c:v>
                </c:pt>
                <c:pt idx="1139">
                  <c:v>30450</c:v>
                </c:pt>
                <c:pt idx="1140">
                  <c:v>30451</c:v>
                </c:pt>
                <c:pt idx="1141">
                  <c:v>30452</c:v>
                </c:pt>
                <c:pt idx="1142">
                  <c:v>30453</c:v>
                </c:pt>
                <c:pt idx="1143">
                  <c:v>30454</c:v>
                </c:pt>
                <c:pt idx="1144">
                  <c:v>30455</c:v>
                </c:pt>
                <c:pt idx="1145">
                  <c:v>30456</c:v>
                </c:pt>
                <c:pt idx="1146">
                  <c:v>30457</c:v>
                </c:pt>
                <c:pt idx="1147">
                  <c:v>30458</c:v>
                </c:pt>
                <c:pt idx="1148">
                  <c:v>30459</c:v>
                </c:pt>
                <c:pt idx="1149">
                  <c:v>30460</c:v>
                </c:pt>
                <c:pt idx="1150">
                  <c:v>30461</c:v>
                </c:pt>
                <c:pt idx="1151">
                  <c:v>30462</c:v>
                </c:pt>
                <c:pt idx="1152">
                  <c:v>30463</c:v>
                </c:pt>
                <c:pt idx="1153">
                  <c:v>30464</c:v>
                </c:pt>
                <c:pt idx="1154">
                  <c:v>30465</c:v>
                </c:pt>
                <c:pt idx="1155">
                  <c:v>30466</c:v>
                </c:pt>
                <c:pt idx="1156">
                  <c:v>30467</c:v>
                </c:pt>
                <c:pt idx="1157">
                  <c:v>30468</c:v>
                </c:pt>
                <c:pt idx="1158">
                  <c:v>30469</c:v>
                </c:pt>
                <c:pt idx="1159">
                  <c:v>30470</c:v>
                </c:pt>
                <c:pt idx="1160">
                  <c:v>30471</c:v>
                </c:pt>
                <c:pt idx="1161">
                  <c:v>30472</c:v>
                </c:pt>
                <c:pt idx="1162">
                  <c:v>30473</c:v>
                </c:pt>
                <c:pt idx="1163">
                  <c:v>30474</c:v>
                </c:pt>
                <c:pt idx="1164">
                  <c:v>30475</c:v>
                </c:pt>
                <c:pt idx="1165">
                  <c:v>30476</c:v>
                </c:pt>
                <c:pt idx="1166">
                  <c:v>30477</c:v>
                </c:pt>
                <c:pt idx="1167">
                  <c:v>30478</c:v>
                </c:pt>
                <c:pt idx="1168">
                  <c:v>30479</c:v>
                </c:pt>
                <c:pt idx="1169">
                  <c:v>30480</c:v>
                </c:pt>
                <c:pt idx="1170">
                  <c:v>30481</c:v>
                </c:pt>
                <c:pt idx="1171">
                  <c:v>30482</c:v>
                </c:pt>
                <c:pt idx="1172">
                  <c:v>30483</c:v>
                </c:pt>
                <c:pt idx="1173">
                  <c:v>30484</c:v>
                </c:pt>
                <c:pt idx="1174">
                  <c:v>30485</c:v>
                </c:pt>
                <c:pt idx="1175">
                  <c:v>30486</c:v>
                </c:pt>
                <c:pt idx="1176">
                  <c:v>30487</c:v>
                </c:pt>
                <c:pt idx="1177">
                  <c:v>30488</c:v>
                </c:pt>
                <c:pt idx="1178">
                  <c:v>30489</c:v>
                </c:pt>
                <c:pt idx="1179">
                  <c:v>30490</c:v>
                </c:pt>
                <c:pt idx="1180">
                  <c:v>30491</c:v>
                </c:pt>
                <c:pt idx="1181">
                  <c:v>30492</c:v>
                </c:pt>
                <c:pt idx="1182">
                  <c:v>30493</c:v>
                </c:pt>
                <c:pt idx="1183">
                  <c:v>30494</c:v>
                </c:pt>
                <c:pt idx="1184">
                  <c:v>30495</c:v>
                </c:pt>
                <c:pt idx="1185">
                  <c:v>30496</c:v>
                </c:pt>
                <c:pt idx="1186">
                  <c:v>30497</c:v>
                </c:pt>
                <c:pt idx="1187">
                  <c:v>30498</c:v>
                </c:pt>
                <c:pt idx="1188">
                  <c:v>30499</c:v>
                </c:pt>
                <c:pt idx="1189">
                  <c:v>30500</c:v>
                </c:pt>
                <c:pt idx="1190">
                  <c:v>30501</c:v>
                </c:pt>
                <c:pt idx="1191">
                  <c:v>30502</c:v>
                </c:pt>
                <c:pt idx="1192">
                  <c:v>30503</c:v>
                </c:pt>
                <c:pt idx="1193">
                  <c:v>30504</c:v>
                </c:pt>
                <c:pt idx="1194">
                  <c:v>30505</c:v>
                </c:pt>
                <c:pt idx="1195">
                  <c:v>30506</c:v>
                </c:pt>
                <c:pt idx="1196">
                  <c:v>30507</c:v>
                </c:pt>
                <c:pt idx="1197">
                  <c:v>30508</c:v>
                </c:pt>
                <c:pt idx="1198">
                  <c:v>30509</c:v>
                </c:pt>
                <c:pt idx="1199">
                  <c:v>30510</c:v>
                </c:pt>
                <c:pt idx="1200">
                  <c:v>30511</c:v>
                </c:pt>
                <c:pt idx="1201">
                  <c:v>30512</c:v>
                </c:pt>
                <c:pt idx="1202">
                  <c:v>30513</c:v>
                </c:pt>
                <c:pt idx="1203">
                  <c:v>30514</c:v>
                </c:pt>
                <c:pt idx="1204">
                  <c:v>30515</c:v>
                </c:pt>
                <c:pt idx="1205">
                  <c:v>30516</c:v>
                </c:pt>
                <c:pt idx="1206">
                  <c:v>30517</c:v>
                </c:pt>
                <c:pt idx="1207">
                  <c:v>30518</c:v>
                </c:pt>
                <c:pt idx="1208">
                  <c:v>30519</c:v>
                </c:pt>
                <c:pt idx="1209">
                  <c:v>30520</c:v>
                </c:pt>
                <c:pt idx="1210">
                  <c:v>30521</c:v>
                </c:pt>
                <c:pt idx="1211">
                  <c:v>30522</c:v>
                </c:pt>
                <c:pt idx="1212">
                  <c:v>30523</c:v>
                </c:pt>
                <c:pt idx="1213">
                  <c:v>30524</c:v>
                </c:pt>
                <c:pt idx="1214">
                  <c:v>30525</c:v>
                </c:pt>
                <c:pt idx="1215">
                  <c:v>30526</c:v>
                </c:pt>
                <c:pt idx="1216">
                  <c:v>30527</c:v>
                </c:pt>
                <c:pt idx="1217">
                  <c:v>30528</c:v>
                </c:pt>
                <c:pt idx="1218">
                  <c:v>30529</c:v>
                </c:pt>
                <c:pt idx="1219">
                  <c:v>30530</c:v>
                </c:pt>
                <c:pt idx="1220">
                  <c:v>30531</c:v>
                </c:pt>
                <c:pt idx="1221">
                  <c:v>30532</c:v>
                </c:pt>
                <c:pt idx="1222">
                  <c:v>30533</c:v>
                </c:pt>
                <c:pt idx="1223">
                  <c:v>30534</c:v>
                </c:pt>
                <c:pt idx="1224">
                  <c:v>30535</c:v>
                </c:pt>
                <c:pt idx="1225">
                  <c:v>30536</c:v>
                </c:pt>
                <c:pt idx="1226">
                  <c:v>30537</c:v>
                </c:pt>
                <c:pt idx="1227">
                  <c:v>30538</c:v>
                </c:pt>
                <c:pt idx="1228">
                  <c:v>30539</c:v>
                </c:pt>
                <c:pt idx="1229">
                  <c:v>30540</c:v>
                </c:pt>
                <c:pt idx="1230">
                  <c:v>30541</c:v>
                </c:pt>
                <c:pt idx="1231">
                  <c:v>30542</c:v>
                </c:pt>
                <c:pt idx="1232">
                  <c:v>30543</c:v>
                </c:pt>
                <c:pt idx="1233">
                  <c:v>30544</c:v>
                </c:pt>
                <c:pt idx="1234">
                  <c:v>30545</c:v>
                </c:pt>
                <c:pt idx="1235">
                  <c:v>30546</c:v>
                </c:pt>
                <c:pt idx="1236">
                  <c:v>30547</c:v>
                </c:pt>
                <c:pt idx="1237">
                  <c:v>30548</c:v>
                </c:pt>
                <c:pt idx="1238">
                  <c:v>30549</c:v>
                </c:pt>
                <c:pt idx="1239">
                  <c:v>30550</c:v>
                </c:pt>
                <c:pt idx="1240">
                  <c:v>30551</c:v>
                </c:pt>
                <c:pt idx="1241">
                  <c:v>30552</c:v>
                </c:pt>
                <c:pt idx="1242">
                  <c:v>30553</c:v>
                </c:pt>
                <c:pt idx="1243">
                  <c:v>30554</c:v>
                </c:pt>
                <c:pt idx="1244">
                  <c:v>30555</c:v>
                </c:pt>
                <c:pt idx="1245">
                  <c:v>30556</c:v>
                </c:pt>
                <c:pt idx="1246">
                  <c:v>30557</c:v>
                </c:pt>
                <c:pt idx="1247">
                  <c:v>30558</c:v>
                </c:pt>
                <c:pt idx="1248">
                  <c:v>30559</c:v>
                </c:pt>
                <c:pt idx="1249">
                  <c:v>30560</c:v>
                </c:pt>
                <c:pt idx="1250">
                  <c:v>30561</c:v>
                </c:pt>
                <c:pt idx="1251">
                  <c:v>30562</c:v>
                </c:pt>
                <c:pt idx="1252">
                  <c:v>30563</c:v>
                </c:pt>
                <c:pt idx="1253">
                  <c:v>30564</c:v>
                </c:pt>
                <c:pt idx="1254">
                  <c:v>30565</c:v>
                </c:pt>
                <c:pt idx="1255">
                  <c:v>30566</c:v>
                </c:pt>
                <c:pt idx="1256">
                  <c:v>30567</c:v>
                </c:pt>
                <c:pt idx="1257">
                  <c:v>30568</c:v>
                </c:pt>
                <c:pt idx="1258">
                  <c:v>30569</c:v>
                </c:pt>
                <c:pt idx="1259">
                  <c:v>30570</c:v>
                </c:pt>
                <c:pt idx="1260">
                  <c:v>30571</c:v>
                </c:pt>
                <c:pt idx="1261">
                  <c:v>30572</c:v>
                </c:pt>
                <c:pt idx="1262">
                  <c:v>30573</c:v>
                </c:pt>
                <c:pt idx="1263">
                  <c:v>30574</c:v>
                </c:pt>
                <c:pt idx="1264">
                  <c:v>30575</c:v>
                </c:pt>
                <c:pt idx="1265">
                  <c:v>30576</c:v>
                </c:pt>
                <c:pt idx="1266">
                  <c:v>30577</c:v>
                </c:pt>
                <c:pt idx="1267">
                  <c:v>30578</c:v>
                </c:pt>
                <c:pt idx="1268">
                  <c:v>30579</c:v>
                </c:pt>
                <c:pt idx="1269">
                  <c:v>30580</c:v>
                </c:pt>
                <c:pt idx="1270">
                  <c:v>30581</c:v>
                </c:pt>
                <c:pt idx="1271">
                  <c:v>30582</c:v>
                </c:pt>
                <c:pt idx="1272">
                  <c:v>30583</c:v>
                </c:pt>
                <c:pt idx="1273">
                  <c:v>30584</c:v>
                </c:pt>
                <c:pt idx="1274">
                  <c:v>30585</c:v>
                </c:pt>
                <c:pt idx="1275">
                  <c:v>30586</c:v>
                </c:pt>
                <c:pt idx="1276">
                  <c:v>30587</c:v>
                </c:pt>
                <c:pt idx="1277">
                  <c:v>30588</c:v>
                </c:pt>
                <c:pt idx="1278">
                  <c:v>30589</c:v>
                </c:pt>
                <c:pt idx="1279">
                  <c:v>30590</c:v>
                </c:pt>
                <c:pt idx="1280">
                  <c:v>30591</c:v>
                </c:pt>
                <c:pt idx="1281">
                  <c:v>30592</c:v>
                </c:pt>
                <c:pt idx="1282">
                  <c:v>30593</c:v>
                </c:pt>
                <c:pt idx="1283">
                  <c:v>30594</c:v>
                </c:pt>
                <c:pt idx="1284">
                  <c:v>30595</c:v>
                </c:pt>
                <c:pt idx="1285">
                  <c:v>30596</c:v>
                </c:pt>
                <c:pt idx="1286">
                  <c:v>30597</c:v>
                </c:pt>
                <c:pt idx="1287">
                  <c:v>30598</c:v>
                </c:pt>
                <c:pt idx="1288">
                  <c:v>30599</c:v>
                </c:pt>
                <c:pt idx="1289">
                  <c:v>30600</c:v>
                </c:pt>
                <c:pt idx="1290">
                  <c:v>30601</c:v>
                </c:pt>
                <c:pt idx="1291">
                  <c:v>30602</c:v>
                </c:pt>
                <c:pt idx="1292">
                  <c:v>30603</c:v>
                </c:pt>
                <c:pt idx="1293">
                  <c:v>30604</c:v>
                </c:pt>
                <c:pt idx="1294">
                  <c:v>30605</c:v>
                </c:pt>
                <c:pt idx="1295">
                  <c:v>30606</c:v>
                </c:pt>
                <c:pt idx="1296">
                  <c:v>30607</c:v>
                </c:pt>
                <c:pt idx="1297">
                  <c:v>30608</c:v>
                </c:pt>
                <c:pt idx="1298">
                  <c:v>30609</c:v>
                </c:pt>
                <c:pt idx="1299">
                  <c:v>30610</c:v>
                </c:pt>
                <c:pt idx="1300">
                  <c:v>30611</c:v>
                </c:pt>
                <c:pt idx="1301">
                  <c:v>30612</c:v>
                </c:pt>
                <c:pt idx="1302">
                  <c:v>30613</c:v>
                </c:pt>
                <c:pt idx="1303">
                  <c:v>30614</c:v>
                </c:pt>
                <c:pt idx="1304">
                  <c:v>30615</c:v>
                </c:pt>
                <c:pt idx="1305">
                  <c:v>30616</c:v>
                </c:pt>
                <c:pt idx="1306">
                  <c:v>30617</c:v>
                </c:pt>
                <c:pt idx="1307">
                  <c:v>30618</c:v>
                </c:pt>
                <c:pt idx="1308">
                  <c:v>30619</c:v>
                </c:pt>
                <c:pt idx="1309">
                  <c:v>30620</c:v>
                </c:pt>
                <c:pt idx="1310">
                  <c:v>30621</c:v>
                </c:pt>
                <c:pt idx="1311">
                  <c:v>30622</c:v>
                </c:pt>
                <c:pt idx="1312">
                  <c:v>30623</c:v>
                </c:pt>
                <c:pt idx="1313">
                  <c:v>30624</c:v>
                </c:pt>
                <c:pt idx="1314">
                  <c:v>30625</c:v>
                </c:pt>
                <c:pt idx="1315">
                  <c:v>30626</c:v>
                </c:pt>
                <c:pt idx="1316">
                  <c:v>30627</c:v>
                </c:pt>
                <c:pt idx="1317">
                  <c:v>30628</c:v>
                </c:pt>
                <c:pt idx="1318">
                  <c:v>30629</c:v>
                </c:pt>
                <c:pt idx="1319">
                  <c:v>30630</c:v>
                </c:pt>
                <c:pt idx="1320">
                  <c:v>30631</c:v>
                </c:pt>
                <c:pt idx="1321">
                  <c:v>30632</c:v>
                </c:pt>
                <c:pt idx="1322">
                  <c:v>30633</c:v>
                </c:pt>
                <c:pt idx="1323">
                  <c:v>30634</c:v>
                </c:pt>
                <c:pt idx="1324">
                  <c:v>30635</c:v>
                </c:pt>
                <c:pt idx="1325">
                  <c:v>30636</c:v>
                </c:pt>
                <c:pt idx="1326">
                  <c:v>30637</c:v>
                </c:pt>
                <c:pt idx="1327">
                  <c:v>30638</c:v>
                </c:pt>
                <c:pt idx="1328">
                  <c:v>30639</c:v>
                </c:pt>
                <c:pt idx="1329">
                  <c:v>30640</c:v>
                </c:pt>
                <c:pt idx="1330">
                  <c:v>30641</c:v>
                </c:pt>
                <c:pt idx="1331">
                  <c:v>30642</c:v>
                </c:pt>
                <c:pt idx="1332">
                  <c:v>30643</c:v>
                </c:pt>
                <c:pt idx="1333">
                  <c:v>30644</c:v>
                </c:pt>
                <c:pt idx="1334">
                  <c:v>30645</c:v>
                </c:pt>
                <c:pt idx="1335">
                  <c:v>30646</c:v>
                </c:pt>
                <c:pt idx="1336">
                  <c:v>30647</c:v>
                </c:pt>
                <c:pt idx="1337">
                  <c:v>30648</c:v>
                </c:pt>
                <c:pt idx="1338">
                  <c:v>30649</c:v>
                </c:pt>
                <c:pt idx="1339">
                  <c:v>30650</c:v>
                </c:pt>
                <c:pt idx="1340">
                  <c:v>30651</c:v>
                </c:pt>
                <c:pt idx="1341">
                  <c:v>30652</c:v>
                </c:pt>
                <c:pt idx="1342">
                  <c:v>30653</c:v>
                </c:pt>
                <c:pt idx="1343">
                  <c:v>30654</c:v>
                </c:pt>
                <c:pt idx="1344">
                  <c:v>30655</c:v>
                </c:pt>
                <c:pt idx="1345">
                  <c:v>30656</c:v>
                </c:pt>
                <c:pt idx="1346">
                  <c:v>30657</c:v>
                </c:pt>
                <c:pt idx="1347">
                  <c:v>30658</c:v>
                </c:pt>
                <c:pt idx="1348">
                  <c:v>30659</c:v>
                </c:pt>
                <c:pt idx="1349">
                  <c:v>30660</c:v>
                </c:pt>
                <c:pt idx="1350">
                  <c:v>30661</c:v>
                </c:pt>
                <c:pt idx="1351">
                  <c:v>30662</c:v>
                </c:pt>
                <c:pt idx="1352">
                  <c:v>30663</c:v>
                </c:pt>
                <c:pt idx="1353">
                  <c:v>30664</c:v>
                </c:pt>
                <c:pt idx="1354">
                  <c:v>30665</c:v>
                </c:pt>
                <c:pt idx="1355">
                  <c:v>30666</c:v>
                </c:pt>
                <c:pt idx="1356">
                  <c:v>30667</c:v>
                </c:pt>
                <c:pt idx="1357">
                  <c:v>30668</c:v>
                </c:pt>
                <c:pt idx="1358">
                  <c:v>30669</c:v>
                </c:pt>
                <c:pt idx="1359">
                  <c:v>30670</c:v>
                </c:pt>
                <c:pt idx="1360">
                  <c:v>30671</c:v>
                </c:pt>
                <c:pt idx="1361">
                  <c:v>30672</c:v>
                </c:pt>
                <c:pt idx="1362">
                  <c:v>30673</c:v>
                </c:pt>
                <c:pt idx="1363">
                  <c:v>30674</c:v>
                </c:pt>
                <c:pt idx="1364">
                  <c:v>30675</c:v>
                </c:pt>
                <c:pt idx="1365">
                  <c:v>30676</c:v>
                </c:pt>
                <c:pt idx="1366">
                  <c:v>30677</c:v>
                </c:pt>
                <c:pt idx="1367">
                  <c:v>30678</c:v>
                </c:pt>
                <c:pt idx="1368">
                  <c:v>30679</c:v>
                </c:pt>
                <c:pt idx="1369">
                  <c:v>30680</c:v>
                </c:pt>
                <c:pt idx="1370">
                  <c:v>30681</c:v>
                </c:pt>
                <c:pt idx="1371">
                  <c:v>30682</c:v>
                </c:pt>
                <c:pt idx="1372">
                  <c:v>30683</c:v>
                </c:pt>
                <c:pt idx="1373">
                  <c:v>30684</c:v>
                </c:pt>
                <c:pt idx="1374">
                  <c:v>30685</c:v>
                </c:pt>
                <c:pt idx="1375">
                  <c:v>30686</c:v>
                </c:pt>
                <c:pt idx="1376">
                  <c:v>30687</c:v>
                </c:pt>
                <c:pt idx="1377">
                  <c:v>30688</c:v>
                </c:pt>
                <c:pt idx="1378">
                  <c:v>30689</c:v>
                </c:pt>
                <c:pt idx="1379">
                  <c:v>30690</c:v>
                </c:pt>
                <c:pt idx="1380">
                  <c:v>30691</c:v>
                </c:pt>
                <c:pt idx="1381">
                  <c:v>30692</c:v>
                </c:pt>
                <c:pt idx="1382">
                  <c:v>30693</c:v>
                </c:pt>
                <c:pt idx="1383">
                  <c:v>30694</c:v>
                </c:pt>
                <c:pt idx="1384">
                  <c:v>30695</c:v>
                </c:pt>
                <c:pt idx="1385">
                  <c:v>30696</c:v>
                </c:pt>
                <c:pt idx="1386">
                  <c:v>30697</c:v>
                </c:pt>
                <c:pt idx="1387">
                  <c:v>30698</c:v>
                </c:pt>
                <c:pt idx="1388">
                  <c:v>30699</c:v>
                </c:pt>
                <c:pt idx="1389">
                  <c:v>30700</c:v>
                </c:pt>
                <c:pt idx="1390">
                  <c:v>30701</c:v>
                </c:pt>
                <c:pt idx="1391">
                  <c:v>30702</c:v>
                </c:pt>
                <c:pt idx="1392">
                  <c:v>30703</c:v>
                </c:pt>
                <c:pt idx="1393">
                  <c:v>30704</c:v>
                </c:pt>
                <c:pt idx="1394">
                  <c:v>30705</c:v>
                </c:pt>
                <c:pt idx="1395">
                  <c:v>30706</c:v>
                </c:pt>
                <c:pt idx="1396">
                  <c:v>30707</c:v>
                </c:pt>
                <c:pt idx="1397">
                  <c:v>30708</c:v>
                </c:pt>
                <c:pt idx="1398">
                  <c:v>30709</c:v>
                </c:pt>
                <c:pt idx="1399">
                  <c:v>30710</c:v>
                </c:pt>
                <c:pt idx="1400">
                  <c:v>30711</c:v>
                </c:pt>
                <c:pt idx="1401">
                  <c:v>30712</c:v>
                </c:pt>
                <c:pt idx="1402">
                  <c:v>30713</c:v>
                </c:pt>
                <c:pt idx="1403">
                  <c:v>30714</c:v>
                </c:pt>
                <c:pt idx="1404">
                  <c:v>30715</c:v>
                </c:pt>
                <c:pt idx="1405">
                  <c:v>30716</c:v>
                </c:pt>
                <c:pt idx="1406">
                  <c:v>30717</c:v>
                </c:pt>
                <c:pt idx="1407">
                  <c:v>30718</c:v>
                </c:pt>
                <c:pt idx="1408">
                  <c:v>30719</c:v>
                </c:pt>
                <c:pt idx="1409">
                  <c:v>30720</c:v>
                </c:pt>
                <c:pt idx="1410">
                  <c:v>30721</c:v>
                </c:pt>
                <c:pt idx="1411">
                  <c:v>30722</c:v>
                </c:pt>
                <c:pt idx="1412">
                  <c:v>30723</c:v>
                </c:pt>
                <c:pt idx="1413">
                  <c:v>30724</c:v>
                </c:pt>
                <c:pt idx="1414">
                  <c:v>30725</c:v>
                </c:pt>
                <c:pt idx="1415">
                  <c:v>30726</c:v>
                </c:pt>
                <c:pt idx="1416">
                  <c:v>30727</c:v>
                </c:pt>
                <c:pt idx="1417">
                  <c:v>30728</c:v>
                </c:pt>
                <c:pt idx="1418">
                  <c:v>30729</c:v>
                </c:pt>
                <c:pt idx="1419">
                  <c:v>30730</c:v>
                </c:pt>
                <c:pt idx="1420">
                  <c:v>30731</c:v>
                </c:pt>
                <c:pt idx="1421">
                  <c:v>30732</c:v>
                </c:pt>
                <c:pt idx="1422">
                  <c:v>30733</c:v>
                </c:pt>
                <c:pt idx="1423">
                  <c:v>30734</c:v>
                </c:pt>
                <c:pt idx="1424">
                  <c:v>30735</c:v>
                </c:pt>
                <c:pt idx="1425">
                  <c:v>30736</c:v>
                </c:pt>
                <c:pt idx="1426">
                  <c:v>30737</c:v>
                </c:pt>
                <c:pt idx="1427">
                  <c:v>30738</c:v>
                </c:pt>
                <c:pt idx="1428">
                  <c:v>30739</c:v>
                </c:pt>
                <c:pt idx="1429">
                  <c:v>30740</c:v>
                </c:pt>
                <c:pt idx="1430">
                  <c:v>30741</c:v>
                </c:pt>
                <c:pt idx="1431">
                  <c:v>30742</c:v>
                </c:pt>
                <c:pt idx="1432">
                  <c:v>30743</c:v>
                </c:pt>
                <c:pt idx="1433">
                  <c:v>30744</c:v>
                </c:pt>
                <c:pt idx="1434">
                  <c:v>30745</c:v>
                </c:pt>
                <c:pt idx="1435">
                  <c:v>30746</c:v>
                </c:pt>
                <c:pt idx="1436">
                  <c:v>30747</c:v>
                </c:pt>
                <c:pt idx="1437">
                  <c:v>30748</c:v>
                </c:pt>
                <c:pt idx="1438">
                  <c:v>30749</c:v>
                </c:pt>
                <c:pt idx="1439">
                  <c:v>30750</c:v>
                </c:pt>
                <c:pt idx="1440">
                  <c:v>30751</c:v>
                </c:pt>
                <c:pt idx="1441">
                  <c:v>30752</c:v>
                </c:pt>
                <c:pt idx="1442">
                  <c:v>30753</c:v>
                </c:pt>
                <c:pt idx="1443">
                  <c:v>30754</c:v>
                </c:pt>
                <c:pt idx="1444">
                  <c:v>30755</c:v>
                </c:pt>
                <c:pt idx="1445">
                  <c:v>30756</c:v>
                </c:pt>
                <c:pt idx="1446">
                  <c:v>30757</c:v>
                </c:pt>
                <c:pt idx="1447">
                  <c:v>30758</c:v>
                </c:pt>
                <c:pt idx="1448">
                  <c:v>30759</c:v>
                </c:pt>
                <c:pt idx="1449">
                  <c:v>30760</c:v>
                </c:pt>
                <c:pt idx="1450">
                  <c:v>30761</c:v>
                </c:pt>
                <c:pt idx="1451">
                  <c:v>30762</c:v>
                </c:pt>
                <c:pt idx="1452">
                  <c:v>30763</c:v>
                </c:pt>
                <c:pt idx="1453">
                  <c:v>30764</c:v>
                </c:pt>
                <c:pt idx="1454">
                  <c:v>30765</c:v>
                </c:pt>
                <c:pt idx="1455">
                  <c:v>30766</c:v>
                </c:pt>
                <c:pt idx="1456">
                  <c:v>30767</c:v>
                </c:pt>
                <c:pt idx="1457">
                  <c:v>30768</c:v>
                </c:pt>
                <c:pt idx="1458">
                  <c:v>30769</c:v>
                </c:pt>
                <c:pt idx="1459">
                  <c:v>30770</c:v>
                </c:pt>
                <c:pt idx="1460">
                  <c:v>30771</c:v>
                </c:pt>
                <c:pt idx="1461">
                  <c:v>30772</c:v>
                </c:pt>
                <c:pt idx="1462">
                  <c:v>30773</c:v>
                </c:pt>
                <c:pt idx="1463">
                  <c:v>30774</c:v>
                </c:pt>
                <c:pt idx="1464">
                  <c:v>30775</c:v>
                </c:pt>
                <c:pt idx="1465">
                  <c:v>30776</c:v>
                </c:pt>
                <c:pt idx="1466">
                  <c:v>30777</c:v>
                </c:pt>
                <c:pt idx="1467">
                  <c:v>30778</c:v>
                </c:pt>
                <c:pt idx="1468">
                  <c:v>30779</c:v>
                </c:pt>
                <c:pt idx="1469">
                  <c:v>30780</c:v>
                </c:pt>
                <c:pt idx="1470">
                  <c:v>30781</c:v>
                </c:pt>
                <c:pt idx="1471">
                  <c:v>30782</c:v>
                </c:pt>
                <c:pt idx="1472">
                  <c:v>30783</c:v>
                </c:pt>
                <c:pt idx="1473">
                  <c:v>30784</c:v>
                </c:pt>
                <c:pt idx="1474">
                  <c:v>30785</c:v>
                </c:pt>
                <c:pt idx="1475">
                  <c:v>30786</c:v>
                </c:pt>
                <c:pt idx="1476">
                  <c:v>30787</c:v>
                </c:pt>
                <c:pt idx="1477">
                  <c:v>30788</c:v>
                </c:pt>
                <c:pt idx="1478">
                  <c:v>30789</c:v>
                </c:pt>
                <c:pt idx="1479">
                  <c:v>30790</c:v>
                </c:pt>
                <c:pt idx="1480">
                  <c:v>30791</c:v>
                </c:pt>
                <c:pt idx="1481">
                  <c:v>30792</c:v>
                </c:pt>
                <c:pt idx="1482">
                  <c:v>30793</c:v>
                </c:pt>
                <c:pt idx="1483">
                  <c:v>30794</c:v>
                </c:pt>
                <c:pt idx="1484">
                  <c:v>30795</c:v>
                </c:pt>
                <c:pt idx="1485">
                  <c:v>30796</c:v>
                </c:pt>
                <c:pt idx="1486">
                  <c:v>30797</c:v>
                </c:pt>
                <c:pt idx="1487">
                  <c:v>30798</c:v>
                </c:pt>
                <c:pt idx="1488">
                  <c:v>30799</c:v>
                </c:pt>
                <c:pt idx="1489">
                  <c:v>30800</c:v>
                </c:pt>
                <c:pt idx="1490">
                  <c:v>30801</c:v>
                </c:pt>
                <c:pt idx="1491">
                  <c:v>30802</c:v>
                </c:pt>
                <c:pt idx="1492">
                  <c:v>30803</c:v>
                </c:pt>
                <c:pt idx="1493">
                  <c:v>30804</c:v>
                </c:pt>
                <c:pt idx="1494">
                  <c:v>30805</c:v>
                </c:pt>
                <c:pt idx="1495">
                  <c:v>30806</c:v>
                </c:pt>
                <c:pt idx="1496">
                  <c:v>30807</c:v>
                </c:pt>
                <c:pt idx="1497">
                  <c:v>30808</c:v>
                </c:pt>
                <c:pt idx="1498">
                  <c:v>30809</c:v>
                </c:pt>
                <c:pt idx="1499">
                  <c:v>30810</c:v>
                </c:pt>
                <c:pt idx="1500">
                  <c:v>30811</c:v>
                </c:pt>
                <c:pt idx="1501">
                  <c:v>30812</c:v>
                </c:pt>
                <c:pt idx="1502">
                  <c:v>30813</c:v>
                </c:pt>
                <c:pt idx="1503">
                  <c:v>30814</c:v>
                </c:pt>
                <c:pt idx="1504">
                  <c:v>30815</c:v>
                </c:pt>
                <c:pt idx="1505">
                  <c:v>30816</c:v>
                </c:pt>
                <c:pt idx="1506">
                  <c:v>30817</c:v>
                </c:pt>
                <c:pt idx="1507">
                  <c:v>30818</c:v>
                </c:pt>
                <c:pt idx="1508">
                  <c:v>30819</c:v>
                </c:pt>
                <c:pt idx="1509">
                  <c:v>30820</c:v>
                </c:pt>
                <c:pt idx="1510">
                  <c:v>30821</c:v>
                </c:pt>
                <c:pt idx="1511">
                  <c:v>30822</c:v>
                </c:pt>
                <c:pt idx="1512">
                  <c:v>30823</c:v>
                </c:pt>
                <c:pt idx="1513">
                  <c:v>30824</c:v>
                </c:pt>
                <c:pt idx="1514">
                  <c:v>30825</c:v>
                </c:pt>
                <c:pt idx="1515">
                  <c:v>30826</c:v>
                </c:pt>
                <c:pt idx="1516">
                  <c:v>30827</c:v>
                </c:pt>
                <c:pt idx="1517">
                  <c:v>30828</c:v>
                </c:pt>
                <c:pt idx="1518">
                  <c:v>30829</c:v>
                </c:pt>
                <c:pt idx="1519">
                  <c:v>30830</c:v>
                </c:pt>
                <c:pt idx="1520">
                  <c:v>30831</c:v>
                </c:pt>
                <c:pt idx="1521">
                  <c:v>30832</c:v>
                </c:pt>
                <c:pt idx="1522">
                  <c:v>30833</c:v>
                </c:pt>
                <c:pt idx="1523">
                  <c:v>30834</c:v>
                </c:pt>
                <c:pt idx="1524">
                  <c:v>30835</c:v>
                </c:pt>
                <c:pt idx="1525">
                  <c:v>30836</c:v>
                </c:pt>
                <c:pt idx="1526">
                  <c:v>30837</c:v>
                </c:pt>
                <c:pt idx="1527">
                  <c:v>30838</c:v>
                </c:pt>
                <c:pt idx="1528">
                  <c:v>30839</c:v>
                </c:pt>
                <c:pt idx="1529">
                  <c:v>30840</c:v>
                </c:pt>
                <c:pt idx="1530">
                  <c:v>30841</c:v>
                </c:pt>
                <c:pt idx="1531">
                  <c:v>30842</c:v>
                </c:pt>
                <c:pt idx="1532">
                  <c:v>30843</c:v>
                </c:pt>
                <c:pt idx="1533">
                  <c:v>30844</c:v>
                </c:pt>
                <c:pt idx="1534">
                  <c:v>30845</c:v>
                </c:pt>
                <c:pt idx="1535">
                  <c:v>30846</c:v>
                </c:pt>
                <c:pt idx="1536">
                  <c:v>30847</c:v>
                </c:pt>
                <c:pt idx="1537">
                  <c:v>30848</c:v>
                </c:pt>
                <c:pt idx="1538">
                  <c:v>30849</c:v>
                </c:pt>
                <c:pt idx="1539">
                  <c:v>30850</c:v>
                </c:pt>
                <c:pt idx="1540">
                  <c:v>30851</c:v>
                </c:pt>
                <c:pt idx="1541">
                  <c:v>30852</c:v>
                </c:pt>
                <c:pt idx="1542">
                  <c:v>30853</c:v>
                </c:pt>
                <c:pt idx="1543">
                  <c:v>30854</c:v>
                </c:pt>
                <c:pt idx="1544">
                  <c:v>30855</c:v>
                </c:pt>
                <c:pt idx="1545">
                  <c:v>30856</c:v>
                </c:pt>
                <c:pt idx="1546">
                  <c:v>30857</c:v>
                </c:pt>
                <c:pt idx="1547">
                  <c:v>30858</c:v>
                </c:pt>
                <c:pt idx="1548">
                  <c:v>30859</c:v>
                </c:pt>
                <c:pt idx="1549">
                  <c:v>30860</c:v>
                </c:pt>
                <c:pt idx="1550">
                  <c:v>30861</c:v>
                </c:pt>
                <c:pt idx="1551">
                  <c:v>30862</c:v>
                </c:pt>
                <c:pt idx="1552">
                  <c:v>30863</c:v>
                </c:pt>
                <c:pt idx="1553">
                  <c:v>30864</c:v>
                </c:pt>
                <c:pt idx="1554">
                  <c:v>30865</c:v>
                </c:pt>
                <c:pt idx="1555">
                  <c:v>30866</c:v>
                </c:pt>
                <c:pt idx="1556">
                  <c:v>30867</c:v>
                </c:pt>
                <c:pt idx="1557">
                  <c:v>30868</c:v>
                </c:pt>
                <c:pt idx="1558">
                  <c:v>30869</c:v>
                </c:pt>
                <c:pt idx="1559">
                  <c:v>30870</c:v>
                </c:pt>
                <c:pt idx="1560">
                  <c:v>30871</c:v>
                </c:pt>
                <c:pt idx="1561">
                  <c:v>30872</c:v>
                </c:pt>
                <c:pt idx="1562">
                  <c:v>30873</c:v>
                </c:pt>
                <c:pt idx="1563">
                  <c:v>30874</c:v>
                </c:pt>
                <c:pt idx="1564">
                  <c:v>30875</c:v>
                </c:pt>
                <c:pt idx="1565">
                  <c:v>30876</c:v>
                </c:pt>
                <c:pt idx="1566">
                  <c:v>30877</c:v>
                </c:pt>
                <c:pt idx="1567">
                  <c:v>30878</c:v>
                </c:pt>
                <c:pt idx="1568">
                  <c:v>30879</c:v>
                </c:pt>
                <c:pt idx="1569">
                  <c:v>30880</c:v>
                </c:pt>
                <c:pt idx="1570">
                  <c:v>30881</c:v>
                </c:pt>
                <c:pt idx="1571">
                  <c:v>30882</c:v>
                </c:pt>
                <c:pt idx="1572">
                  <c:v>30883</c:v>
                </c:pt>
                <c:pt idx="1573">
                  <c:v>30884</c:v>
                </c:pt>
                <c:pt idx="1574">
                  <c:v>30885</c:v>
                </c:pt>
                <c:pt idx="1575">
                  <c:v>30886</c:v>
                </c:pt>
                <c:pt idx="1576">
                  <c:v>30887</c:v>
                </c:pt>
                <c:pt idx="1577">
                  <c:v>30888</c:v>
                </c:pt>
                <c:pt idx="1578">
                  <c:v>30889</c:v>
                </c:pt>
                <c:pt idx="1579">
                  <c:v>30890</c:v>
                </c:pt>
                <c:pt idx="1580">
                  <c:v>30891</c:v>
                </c:pt>
                <c:pt idx="1581">
                  <c:v>30892</c:v>
                </c:pt>
                <c:pt idx="1582">
                  <c:v>30893</c:v>
                </c:pt>
                <c:pt idx="1583">
                  <c:v>30894</c:v>
                </c:pt>
                <c:pt idx="1584">
                  <c:v>30895</c:v>
                </c:pt>
                <c:pt idx="1585">
                  <c:v>30896</c:v>
                </c:pt>
                <c:pt idx="1586">
                  <c:v>30897</c:v>
                </c:pt>
                <c:pt idx="1587">
                  <c:v>30898</c:v>
                </c:pt>
                <c:pt idx="1588">
                  <c:v>30899</c:v>
                </c:pt>
                <c:pt idx="1589">
                  <c:v>30900</c:v>
                </c:pt>
                <c:pt idx="1590">
                  <c:v>30901</c:v>
                </c:pt>
                <c:pt idx="1591">
                  <c:v>30902</c:v>
                </c:pt>
                <c:pt idx="1592">
                  <c:v>30903</c:v>
                </c:pt>
                <c:pt idx="1593">
                  <c:v>30904</c:v>
                </c:pt>
                <c:pt idx="1594">
                  <c:v>30905</c:v>
                </c:pt>
                <c:pt idx="1595">
                  <c:v>30906</c:v>
                </c:pt>
                <c:pt idx="1596">
                  <c:v>30907</c:v>
                </c:pt>
                <c:pt idx="1597">
                  <c:v>30908</c:v>
                </c:pt>
                <c:pt idx="1598">
                  <c:v>30909</c:v>
                </c:pt>
                <c:pt idx="1599">
                  <c:v>30910</c:v>
                </c:pt>
                <c:pt idx="1600">
                  <c:v>30911</c:v>
                </c:pt>
                <c:pt idx="1601">
                  <c:v>30912</c:v>
                </c:pt>
                <c:pt idx="1602">
                  <c:v>30913</c:v>
                </c:pt>
                <c:pt idx="1603">
                  <c:v>30914</c:v>
                </c:pt>
                <c:pt idx="1604">
                  <c:v>30915</c:v>
                </c:pt>
                <c:pt idx="1605">
                  <c:v>30916</c:v>
                </c:pt>
                <c:pt idx="1606">
                  <c:v>30917</c:v>
                </c:pt>
                <c:pt idx="1607">
                  <c:v>30918</c:v>
                </c:pt>
                <c:pt idx="1608">
                  <c:v>30919</c:v>
                </c:pt>
                <c:pt idx="1609">
                  <c:v>30920</c:v>
                </c:pt>
                <c:pt idx="1610">
                  <c:v>30921</c:v>
                </c:pt>
                <c:pt idx="1611">
                  <c:v>30922</c:v>
                </c:pt>
                <c:pt idx="1612">
                  <c:v>30923</c:v>
                </c:pt>
                <c:pt idx="1613">
                  <c:v>30924</c:v>
                </c:pt>
                <c:pt idx="1614">
                  <c:v>30925</c:v>
                </c:pt>
                <c:pt idx="1615">
                  <c:v>30926</c:v>
                </c:pt>
                <c:pt idx="1616">
                  <c:v>30927</c:v>
                </c:pt>
                <c:pt idx="1617">
                  <c:v>30928</c:v>
                </c:pt>
                <c:pt idx="1618">
                  <c:v>30929</c:v>
                </c:pt>
                <c:pt idx="1619">
                  <c:v>30930</c:v>
                </c:pt>
                <c:pt idx="1620">
                  <c:v>30931</c:v>
                </c:pt>
                <c:pt idx="1621">
                  <c:v>30932</c:v>
                </c:pt>
                <c:pt idx="1622">
                  <c:v>30933</c:v>
                </c:pt>
                <c:pt idx="1623">
                  <c:v>30934</c:v>
                </c:pt>
                <c:pt idx="1624">
                  <c:v>30935</c:v>
                </c:pt>
                <c:pt idx="1625">
                  <c:v>30936</c:v>
                </c:pt>
                <c:pt idx="1626">
                  <c:v>30937</c:v>
                </c:pt>
                <c:pt idx="1627">
                  <c:v>30938</c:v>
                </c:pt>
                <c:pt idx="1628">
                  <c:v>30939</c:v>
                </c:pt>
                <c:pt idx="1629">
                  <c:v>30940</c:v>
                </c:pt>
                <c:pt idx="1630">
                  <c:v>30941</c:v>
                </c:pt>
                <c:pt idx="1631">
                  <c:v>30942</c:v>
                </c:pt>
                <c:pt idx="1632">
                  <c:v>30943</c:v>
                </c:pt>
                <c:pt idx="1633">
                  <c:v>30944</c:v>
                </c:pt>
                <c:pt idx="1634">
                  <c:v>30945</c:v>
                </c:pt>
                <c:pt idx="1635">
                  <c:v>30946</c:v>
                </c:pt>
                <c:pt idx="1636">
                  <c:v>30947</c:v>
                </c:pt>
                <c:pt idx="1637">
                  <c:v>30948</c:v>
                </c:pt>
                <c:pt idx="1638">
                  <c:v>30949</c:v>
                </c:pt>
                <c:pt idx="1639">
                  <c:v>30950</c:v>
                </c:pt>
                <c:pt idx="1640">
                  <c:v>30951</c:v>
                </c:pt>
                <c:pt idx="1641">
                  <c:v>30952</c:v>
                </c:pt>
                <c:pt idx="1642">
                  <c:v>30953</c:v>
                </c:pt>
                <c:pt idx="1643">
                  <c:v>30954</c:v>
                </c:pt>
                <c:pt idx="1644">
                  <c:v>30955</c:v>
                </c:pt>
                <c:pt idx="1645">
                  <c:v>30956</c:v>
                </c:pt>
                <c:pt idx="1646">
                  <c:v>30957</c:v>
                </c:pt>
                <c:pt idx="1647">
                  <c:v>30958</c:v>
                </c:pt>
                <c:pt idx="1648">
                  <c:v>30959</c:v>
                </c:pt>
                <c:pt idx="1649">
                  <c:v>30960</c:v>
                </c:pt>
                <c:pt idx="1650">
                  <c:v>30961</c:v>
                </c:pt>
                <c:pt idx="1651">
                  <c:v>30962</c:v>
                </c:pt>
                <c:pt idx="1652">
                  <c:v>30963</c:v>
                </c:pt>
                <c:pt idx="1653">
                  <c:v>30964</c:v>
                </c:pt>
                <c:pt idx="1654">
                  <c:v>30965</c:v>
                </c:pt>
                <c:pt idx="1655">
                  <c:v>30966</c:v>
                </c:pt>
                <c:pt idx="1656">
                  <c:v>30967</c:v>
                </c:pt>
                <c:pt idx="1657">
                  <c:v>30968</c:v>
                </c:pt>
                <c:pt idx="1658">
                  <c:v>30969</c:v>
                </c:pt>
                <c:pt idx="1659">
                  <c:v>30970</c:v>
                </c:pt>
                <c:pt idx="1660">
                  <c:v>30971</c:v>
                </c:pt>
                <c:pt idx="1661">
                  <c:v>30972</c:v>
                </c:pt>
                <c:pt idx="1662">
                  <c:v>30973</c:v>
                </c:pt>
                <c:pt idx="1663">
                  <c:v>30974</c:v>
                </c:pt>
                <c:pt idx="1664">
                  <c:v>30975</c:v>
                </c:pt>
                <c:pt idx="1665">
                  <c:v>30976</c:v>
                </c:pt>
                <c:pt idx="1666">
                  <c:v>30977</c:v>
                </c:pt>
                <c:pt idx="1667">
                  <c:v>30978</c:v>
                </c:pt>
                <c:pt idx="1668">
                  <c:v>30979</c:v>
                </c:pt>
                <c:pt idx="1669">
                  <c:v>30980</c:v>
                </c:pt>
                <c:pt idx="1670">
                  <c:v>30981</c:v>
                </c:pt>
                <c:pt idx="1671">
                  <c:v>30982</c:v>
                </c:pt>
                <c:pt idx="1672">
                  <c:v>30983</c:v>
                </c:pt>
                <c:pt idx="1673">
                  <c:v>30984</c:v>
                </c:pt>
                <c:pt idx="1674">
                  <c:v>30985</c:v>
                </c:pt>
                <c:pt idx="1675">
                  <c:v>30986</c:v>
                </c:pt>
                <c:pt idx="1676">
                  <c:v>30987</c:v>
                </c:pt>
                <c:pt idx="1677">
                  <c:v>30988</c:v>
                </c:pt>
                <c:pt idx="1678">
                  <c:v>30989</c:v>
                </c:pt>
                <c:pt idx="1679">
                  <c:v>30990</c:v>
                </c:pt>
                <c:pt idx="1680">
                  <c:v>30991</c:v>
                </c:pt>
                <c:pt idx="1681">
                  <c:v>30992</c:v>
                </c:pt>
                <c:pt idx="1682">
                  <c:v>30993</c:v>
                </c:pt>
                <c:pt idx="1683">
                  <c:v>30994</c:v>
                </c:pt>
                <c:pt idx="1684">
                  <c:v>30995</c:v>
                </c:pt>
                <c:pt idx="1685">
                  <c:v>30996</c:v>
                </c:pt>
                <c:pt idx="1686">
                  <c:v>30997</c:v>
                </c:pt>
                <c:pt idx="1687">
                  <c:v>30998</c:v>
                </c:pt>
                <c:pt idx="1688">
                  <c:v>30999</c:v>
                </c:pt>
                <c:pt idx="1689">
                  <c:v>31000</c:v>
                </c:pt>
                <c:pt idx="1690">
                  <c:v>31001</c:v>
                </c:pt>
                <c:pt idx="1691">
                  <c:v>31002</c:v>
                </c:pt>
                <c:pt idx="1692">
                  <c:v>31003</c:v>
                </c:pt>
                <c:pt idx="1693">
                  <c:v>31004</c:v>
                </c:pt>
                <c:pt idx="1694">
                  <c:v>31005</c:v>
                </c:pt>
                <c:pt idx="1695">
                  <c:v>31006</c:v>
                </c:pt>
                <c:pt idx="1696">
                  <c:v>31007</c:v>
                </c:pt>
                <c:pt idx="1697">
                  <c:v>31008</c:v>
                </c:pt>
                <c:pt idx="1698">
                  <c:v>31009</c:v>
                </c:pt>
                <c:pt idx="1699">
                  <c:v>31010</c:v>
                </c:pt>
                <c:pt idx="1700">
                  <c:v>31011</c:v>
                </c:pt>
                <c:pt idx="1701">
                  <c:v>31012</c:v>
                </c:pt>
                <c:pt idx="1702">
                  <c:v>31013</c:v>
                </c:pt>
                <c:pt idx="1703">
                  <c:v>31014</c:v>
                </c:pt>
                <c:pt idx="1704">
                  <c:v>31015</c:v>
                </c:pt>
                <c:pt idx="1705">
                  <c:v>31016</c:v>
                </c:pt>
                <c:pt idx="1706">
                  <c:v>31017</c:v>
                </c:pt>
                <c:pt idx="1707">
                  <c:v>31018</c:v>
                </c:pt>
                <c:pt idx="1708">
                  <c:v>31019</c:v>
                </c:pt>
                <c:pt idx="1709">
                  <c:v>31020</c:v>
                </c:pt>
                <c:pt idx="1710">
                  <c:v>31021</c:v>
                </c:pt>
                <c:pt idx="1711">
                  <c:v>31022</c:v>
                </c:pt>
                <c:pt idx="1712">
                  <c:v>31023</c:v>
                </c:pt>
                <c:pt idx="1713">
                  <c:v>31024</c:v>
                </c:pt>
                <c:pt idx="1714">
                  <c:v>31025</c:v>
                </c:pt>
                <c:pt idx="1715">
                  <c:v>31026</c:v>
                </c:pt>
                <c:pt idx="1716">
                  <c:v>31027</c:v>
                </c:pt>
                <c:pt idx="1717">
                  <c:v>31028</c:v>
                </c:pt>
                <c:pt idx="1718">
                  <c:v>31029</c:v>
                </c:pt>
                <c:pt idx="1719">
                  <c:v>31030</c:v>
                </c:pt>
                <c:pt idx="1720">
                  <c:v>31031</c:v>
                </c:pt>
                <c:pt idx="1721">
                  <c:v>31032</c:v>
                </c:pt>
                <c:pt idx="1722">
                  <c:v>31033</c:v>
                </c:pt>
                <c:pt idx="1723">
                  <c:v>31034</c:v>
                </c:pt>
                <c:pt idx="1724">
                  <c:v>31035</c:v>
                </c:pt>
                <c:pt idx="1725">
                  <c:v>31036</c:v>
                </c:pt>
                <c:pt idx="1726">
                  <c:v>31037</c:v>
                </c:pt>
                <c:pt idx="1727">
                  <c:v>31038</c:v>
                </c:pt>
                <c:pt idx="1728">
                  <c:v>31039</c:v>
                </c:pt>
                <c:pt idx="1729">
                  <c:v>31040</c:v>
                </c:pt>
                <c:pt idx="1730">
                  <c:v>31041</c:v>
                </c:pt>
                <c:pt idx="1731">
                  <c:v>31042</c:v>
                </c:pt>
                <c:pt idx="1732">
                  <c:v>31043</c:v>
                </c:pt>
                <c:pt idx="1733">
                  <c:v>31044</c:v>
                </c:pt>
                <c:pt idx="1734">
                  <c:v>31045</c:v>
                </c:pt>
                <c:pt idx="1735">
                  <c:v>31046</c:v>
                </c:pt>
                <c:pt idx="1736">
                  <c:v>31047</c:v>
                </c:pt>
                <c:pt idx="1737">
                  <c:v>31048</c:v>
                </c:pt>
                <c:pt idx="1738">
                  <c:v>31049</c:v>
                </c:pt>
                <c:pt idx="1739">
                  <c:v>31050</c:v>
                </c:pt>
                <c:pt idx="1740">
                  <c:v>31051</c:v>
                </c:pt>
                <c:pt idx="1741">
                  <c:v>31052</c:v>
                </c:pt>
                <c:pt idx="1742">
                  <c:v>31053</c:v>
                </c:pt>
                <c:pt idx="1743">
                  <c:v>31054</c:v>
                </c:pt>
                <c:pt idx="1744">
                  <c:v>31055</c:v>
                </c:pt>
                <c:pt idx="1745">
                  <c:v>31056</c:v>
                </c:pt>
                <c:pt idx="1746">
                  <c:v>31057</c:v>
                </c:pt>
                <c:pt idx="1747">
                  <c:v>31058</c:v>
                </c:pt>
                <c:pt idx="1748">
                  <c:v>31059</c:v>
                </c:pt>
                <c:pt idx="1749">
                  <c:v>31060</c:v>
                </c:pt>
                <c:pt idx="1750">
                  <c:v>31061</c:v>
                </c:pt>
                <c:pt idx="1751">
                  <c:v>31062</c:v>
                </c:pt>
                <c:pt idx="1752">
                  <c:v>31063</c:v>
                </c:pt>
                <c:pt idx="1753">
                  <c:v>31064</c:v>
                </c:pt>
                <c:pt idx="1754">
                  <c:v>31065</c:v>
                </c:pt>
                <c:pt idx="1755">
                  <c:v>31066</c:v>
                </c:pt>
                <c:pt idx="1756">
                  <c:v>31067</c:v>
                </c:pt>
                <c:pt idx="1757">
                  <c:v>31068</c:v>
                </c:pt>
                <c:pt idx="1758">
                  <c:v>31069</c:v>
                </c:pt>
                <c:pt idx="1759">
                  <c:v>31070</c:v>
                </c:pt>
                <c:pt idx="1760">
                  <c:v>31071</c:v>
                </c:pt>
                <c:pt idx="1761">
                  <c:v>31072</c:v>
                </c:pt>
                <c:pt idx="1762">
                  <c:v>31073</c:v>
                </c:pt>
                <c:pt idx="1763">
                  <c:v>31074</c:v>
                </c:pt>
                <c:pt idx="1764">
                  <c:v>31075</c:v>
                </c:pt>
                <c:pt idx="1765">
                  <c:v>31076</c:v>
                </c:pt>
                <c:pt idx="1766">
                  <c:v>31077</c:v>
                </c:pt>
                <c:pt idx="1767">
                  <c:v>31078</c:v>
                </c:pt>
                <c:pt idx="1768">
                  <c:v>31079</c:v>
                </c:pt>
                <c:pt idx="1769">
                  <c:v>31080</c:v>
                </c:pt>
                <c:pt idx="1770">
                  <c:v>31081</c:v>
                </c:pt>
                <c:pt idx="1771">
                  <c:v>31082</c:v>
                </c:pt>
                <c:pt idx="1772">
                  <c:v>31083</c:v>
                </c:pt>
                <c:pt idx="1773">
                  <c:v>31084</c:v>
                </c:pt>
                <c:pt idx="1774">
                  <c:v>31085</c:v>
                </c:pt>
                <c:pt idx="1775">
                  <c:v>31086</c:v>
                </c:pt>
                <c:pt idx="1776">
                  <c:v>31087</c:v>
                </c:pt>
                <c:pt idx="1777">
                  <c:v>31088</c:v>
                </c:pt>
                <c:pt idx="1778">
                  <c:v>31089</c:v>
                </c:pt>
                <c:pt idx="1779">
                  <c:v>31090</c:v>
                </c:pt>
                <c:pt idx="1780">
                  <c:v>31091</c:v>
                </c:pt>
                <c:pt idx="1781">
                  <c:v>31092</c:v>
                </c:pt>
                <c:pt idx="1782">
                  <c:v>31093</c:v>
                </c:pt>
                <c:pt idx="1783">
                  <c:v>31094</c:v>
                </c:pt>
                <c:pt idx="1784">
                  <c:v>31095</c:v>
                </c:pt>
                <c:pt idx="1785">
                  <c:v>31096</c:v>
                </c:pt>
                <c:pt idx="1786">
                  <c:v>31097</c:v>
                </c:pt>
                <c:pt idx="1787">
                  <c:v>31098</c:v>
                </c:pt>
                <c:pt idx="1788">
                  <c:v>31099</c:v>
                </c:pt>
                <c:pt idx="1789">
                  <c:v>31100</c:v>
                </c:pt>
                <c:pt idx="1790">
                  <c:v>31101</c:v>
                </c:pt>
                <c:pt idx="1791">
                  <c:v>31102</c:v>
                </c:pt>
                <c:pt idx="1792">
                  <c:v>31103</c:v>
                </c:pt>
                <c:pt idx="1793">
                  <c:v>31104</c:v>
                </c:pt>
                <c:pt idx="1794">
                  <c:v>31105</c:v>
                </c:pt>
                <c:pt idx="1795">
                  <c:v>31106</c:v>
                </c:pt>
                <c:pt idx="1796">
                  <c:v>31107</c:v>
                </c:pt>
                <c:pt idx="1797">
                  <c:v>31108</c:v>
                </c:pt>
                <c:pt idx="1798">
                  <c:v>31109</c:v>
                </c:pt>
                <c:pt idx="1799">
                  <c:v>31110</c:v>
                </c:pt>
                <c:pt idx="1800">
                  <c:v>31111</c:v>
                </c:pt>
                <c:pt idx="1801">
                  <c:v>31112</c:v>
                </c:pt>
                <c:pt idx="1802">
                  <c:v>31113</c:v>
                </c:pt>
                <c:pt idx="1803">
                  <c:v>31114</c:v>
                </c:pt>
                <c:pt idx="1804">
                  <c:v>31115</c:v>
                </c:pt>
                <c:pt idx="1805">
                  <c:v>31116</c:v>
                </c:pt>
                <c:pt idx="1806">
                  <c:v>31117</c:v>
                </c:pt>
                <c:pt idx="1807">
                  <c:v>31118</c:v>
                </c:pt>
                <c:pt idx="1808">
                  <c:v>31119</c:v>
                </c:pt>
                <c:pt idx="1809">
                  <c:v>31120</c:v>
                </c:pt>
                <c:pt idx="1810">
                  <c:v>31121</c:v>
                </c:pt>
                <c:pt idx="1811">
                  <c:v>31122</c:v>
                </c:pt>
                <c:pt idx="1812">
                  <c:v>31123</c:v>
                </c:pt>
                <c:pt idx="1813">
                  <c:v>31124</c:v>
                </c:pt>
                <c:pt idx="1814">
                  <c:v>31125</c:v>
                </c:pt>
                <c:pt idx="1815">
                  <c:v>31126</c:v>
                </c:pt>
                <c:pt idx="1816">
                  <c:v>31127</c:v>
                </c:pt>
                <c:pt idx="1817">
                  <c:v>31128</c:v>
                </c:pt>
                <c:pt idx="1818">
                  <c:v>31129</c:v>
                </c:pt>
                <c:pt idx="1819">
                  <c:v>31130</c:v>
                </c:pt>
                <c:pt idx="1820">
                  <c:v>31131</c:v>
                </c:pt>
                <c:pt idx="1821">
                  <c:v>31132</c:v>
                </c:pt>
                <c:pt idx="1822">
                  <c:v>31133</c:v>
                </c:pt>
                <c:pt idx="1823">
                  <c:v>31134</c:v>
                </c:pt>
                <c:pt idx="1824">
                  <c:v>31135</c:v>
                </c:pt>
                <c:pt idx="1825">
                  <c:v>31136</c:v>
                </c:pt>
                <c:pt idx="1826">
                  <c:v>31137</c:v>
                </c:pt>
                <c:pt idx="1827">
                  <c:v>31138</c:v>
                </c:pt>
                <c:pt idx="1828">
                  <c:v>31139</c:v>
                </c:pt>
                <c:pt idx="1829">
                  <c:v>31140</c:v>
                </c:pt>
                <c:pt idx="1830">
                  <c:v>31141</c:v>
                </c:pt>
                <c:pt idx="1831">
                  <c:v>31142</c:v>
                </c:pt>
                <c:pt idx="1832">
                  <c:v>31143</c:v>
                </c:pt>
                <c:pt idx="1833">
                  <c:v>31144</c:v>
                </c:pt>
                <c:pt idx="1834">
                  <c:v>31145</c:v>
                </c:pt>
                <c:pt idx="1835">
                  <c:v>31146</c:v>
                </c:pt>
                <c:pt idx="1836">
                  <c:v>31147</c:v>
                </c:pt>
                <c:pt idx="1837">
                  <c:v>31148</c:v>
                </c:pt>
                <c:pt idx="1838">
                  <c:v>31149</c:v>
                </c:pt>
                <c:pt idx="1839">
                  <c:v>31150</c:v>
                </c:pt>
                <c:pt idx="1840">
                  <c:v>31151</c:v>
                </c:pt>
                <c:pt idx="1841">
                  <c:v>31152</c:v>
                </c:pt>
                <c:pt idx="1842">
                  <c:v>31153</c:v>
                </c:pt>
                <c:pt idx="1843">
                  <c:v>31154</c:v>
                </c:pt>
                <c:pt idx="1844">
                  <c:v>31155</c:v>
                </c:pt>
                <c:pt idx="1845">
                  <c:v>31156</c:v>
                </c:pt>
                <c:pt idx="1846">
                  <c:v>31157</c:v>
                </c:pt>
                <c:pt idx="1847">
                  <c:v>31158</c:v>
                </c:pt>
                <c:pt idx="1848">
                  <c:v>31159</c:v>
                </c:pt>
                <c:pt idx="1849">
                  <c:v>31160</c:v>
                </c:pt>
                <c:pt idx="1850">
                  <c:v>31161</c:v>
                </c:pt>
                <c:pt idx="1851">
                  <c:v>31162</c:v>
                </c:pt>
                <c:pt idx="1852">
                  <c:v>31163</c:v>
                </c:pt>
                <c:pt idx="1853">
                  <c:v>31164</c:v>
                </c:pt>
                <c:pt idx="1854">
                  <c:v>31165</c:v>
                </c:pt>
                <c:pt idx="1855">
                  <c:v>31166</c:v>
                </c:pt>
                <c:pt idx="1856">
                  <c:v>31167</c:v>
                </c:pt>
                <c:pt idx="1857">
                  <c:v>31168</c:v>
                </c:pt>
                <c:pt idx="1858">
                  <c:v>31169</c:v>
                </c:pt>
                <c:pt idx="1859">
                  <c:v>31170</c:v>
                </c:pt>
                <c:pt idx="1860">
                  <c:v>31171</c:v>
                </c:pt>
                <c:pt idx="1861">
                  <c:v>31172</c:v>
                </c:pt>
                <c:pt idx="1862">
                  <c:v>31173</c:v>
                </c:pt>
                <c:pt idx="1863">
                  <c:v>31174</c:v>
                </c:pt>
                <c:pt idx="1864">
                  <c:v>31175</c:v>
                </c:pt>
                <c:pt idx="1865">
                  <c:v>31176</c:v>
                </c:pt>
                <c:pt idx="1866">
                  <c:v>31177</c:v>
                </c:pt>
                <c:pt idx="1867">
                  <c:v>31178</c:v>
                </c:pt>
                <c:pt idx="1868">
                  <c:v>31179</c:v>
                </c:pt>
                <c:pt idx="1869">
                  <c:v>31180</c:v>
                </c:pt>
                <c:pt idx="1870">
                  <c:v>31181</c:v>
                </c:pt>
                <c:pt idx="1871">
                  <c:v>31182</c:v>
                </c:pt>
                <c:pt idx="1872">
                  <c:v>31183</c:v>
                </c:pt>
                <c:pt idx="1873">
                  <c:v>31184</c:v>
                </c:pt>
                <c:pt idx="1874">
                  <c:v>31185</c:v>
                </c:pt>
                <c:pt idx="1875">
                  <c:v>31186</c:v>
                </c:pt>
                <c:pt idx="1876">
                  <c:v>31187</c:v>
                </c:pt>
                <c:pt idx="1877">
                  <c:v>31188</c:v>
                </c:pt>
                <c:pt idx="1878">
                  <c:v>31189</c:v>
                </c:pt>
                <c:pt idx="1879">
                  <c:v>31190</c:v>
                </c:pt>
                <c:pt idx="1880">
                  <c:v>31191</c:v>
                </c:pt>
                <c:pt idx="1881">
                  <c:v>31192</c:v>
                </c:pt>
                <c:pt idx="1882">
                  <c:v>31193</c:v>
                </c:pt>
                <c:pt idx="1883">
                  <c:v>31194</c:v>
                </c:pt>
                <c:pt idx="1884">
                  <c:v>31195</c:v>
                </c:pt>
                <c:pt idx="1885">
                  <c:v>31196</c:v>
                </c:pt>
                <c:pt idx="1886">
                  <c:v>31197</c:v>
                </c:pt>
                <c:pt idx="1887">
                  <c:v>31198</c:v>
                </c:pt>
                <c:pt idx="1888">
                  <c:v>31199</c:v>
                </c:pt>
                <c:pt idx="1889">
                  <c:v>31200</c:v>
                </c:pt>
                <c:pt idx="1890">
                  <c:v>31201</c:v>
                </c:pt>
                <c:pt idx="1891">
                  <c:v>31202</c:v>
                </c:pt>
                <c:pt idx="1892">
                  <c:v>31203</c:v>
                </c:pt>
                <c:pt idx="1893">
                  <c:v>31204</c:v>
                </c:pt>
                <c:pt idx="1894">
                  <c:v>31205</c:v>
                </c:pt>
                <c:pt idx="1895">
                  <c:v>31206</c:v>
                </c:pt>
                <c:pt idx="1896">
                  <c:v>31207</c:v>
                </c:pt>
                <c:pt idx="1897">
                  <c:v>31208</c:v>
                </c:pt>
                <c:pt idx="1898">
                  <c:v>31209</c:v>
                </c:pt>
                <c:pt idx="1899">
                  <c:v>31210</c:v>
                </c:pt>
                <c:pt idx="1900">
                  <c:v>31211</c:v>
                </c:pt>
                <c:pt idx="1901">
                  <c:v>31212</c:v>
                </c:pt>
                <c:pt idx="1902">
                  <c:v>31213</c:v>
                </c:pt>
                <c:pt idx="1903">
                  <c:v>31214</c:v>
                </c:pt>
                <c:pt idx="1904">
                  <c:v>31215</c:v>
                </c:pt>
                <c:pt idx="1905">
                  <c:v>31216</c:v>
                </c:pt>
                <c:pt idx="1906">
                  <c:v>31217</c:v>
                </c:pt>
                <c:pt idx="1907">
                  <c:v>31218</c:v>
                </c:pt>
                <c:pt idx="1908">
                  <c:v>31219</c:v>
                </c:pt>
                <c:pt idx="1909">
                  <c:v>31220</c:v>
                </c:pt>
                <c:pt idx="1910">
                  <c:v>31221</c:v>
                </c:pt>
                <c:pt idx="1911">
                  <c:v>31222</c:v>
                </c:pt>
                <c:pt idx="1912">
                  <c:v>31223</c:v>
                </c:pt>
                <c:pt idx="1913">
                  <c:v>31224</c:v>
                </c:pt>
                <c:pt idx="1914">
                  <c:v>31225</c:v>
                </c:pt>
                <c:pt idx="1915">
                  <c:v>31226</c:v>
                </c:pt>
                <c:pt idx="1916">
                  <c:v>31227</c:v>
                </c:pt>
                <c:pt idx="1917">
                  <c:v>31228</c:v>
                </c:pt>
                <c:pt idx="1918">
                  <c:v>31229</c:v>
                </c:pt>
                <c:pt idx="1919">
                  <c:v>31230</c:v>
                </c:pt>
                <c:pt idx="1920">
                  <c:v>31231</c:v>
                </c:pt>
                <c:pt idx="1921">
                  <c:v>31232</c:v>
                </c:pt>
                <c:pt idx="1922">
                  <c:v>31233</c:v>
                </c:pt>
                <c:pt idx="1923">
                  <c:v>31234</c:v>
                </c:pt>
                <c:pt idx="1924">
                  <c:v>31235</c:v>
                </c:pt>
                <c:pt idx="1925">
                  <c:v>31236</c:v>
                </c:pt>
                <c:pt idx="1926">
                  <c:v>31237</c:v>
                </c:pt>
                <c:pt idx="1927">
                  <c:v>31238</c:v>
                </c:pt>
                <c:pt idx="1928">
                  <c:v>31239</c:v>
                </c:pt>
                <c:pt idx="1929">
                  <c:v>31240</c:v>
                </c:pt>
                <c:pt idx="1930">
                  <c:v>31241</c:v>
                </c:pt>
                <c:pt idx="1931">
                  <c:v>31242</c:v>
                </c:pt>
                <c:pt idx="1932">
                  <c:v>31243</c:v>
                </c:pt>
                <c:pt idx="1933">
                  <c:v>31244</c:v>
                </c:pt>
                <c:pt idx="1934">
                  <c:v>31245</c:v>
                </c:pt>
                <c:pt idx="1935">
                  <c:v>31246</c:v>
                </c:pt>
                <c:pt idx="1936">
                  <c:v>31247</c:v>
                </c:pt>
                <c:pt idx="1937">
                  <c:v>31248</c:v>
                </c:pt>
                <c:pt idx="1938">
                  <c:v>31249</c:v>
                </c:pt>
                <c:pt idx="1939">
                  <c:v>31250</c:v>
                </c:pt>
                <c:pt idx="1940">
                  <c:v>31251</c:v>
                </c:pt>
                <c:pt idx="1941">
                  <c:v>31252</c:v>
                </c:pt>
                <c:pt idx="1942">
                  <c:v>31253</c:v>
                </c:pt>
                <c:pt idx="1943">
                  <c:v>31254</c:v>
                </c:pt>
                <c:pt idx="1944">
                  <c:v>31255</c:v>
                </c:pt>
                <c:pt idx="1945">
                  <c:v>31256</c:v>
                </c:pt>
                <c:pt idx="1946">
                  <c:v>31257</c:v>
                </c:pt>
                <c:pt idx="1947">
                  <c:v>31258</c:v>
                </c:pt>
                <c:pt idx="1948">
                  <c:v>31259</c:v>
                </c:pt>
                <c:pt idx="1949">
                  <c:v>31260</c:v>
                </c:pt>
                <c:pt idx="1950">
                  <c:v>31261</c:v>
                </c:pt>
                <c:pt idx="1951">
                  <c:v>31262</c:v>
                </c:pt>
                <c:pt idx="1952">
                  <c:v>31263</c:v>
                </c:pt>
                <c:pt idx="1953">
                  <c:v>31264</c:v>
                </c:pt>
                <c:pt idx="1954">
                  <c:v>31265</c:v>
                </c:pt>
                <c:pt idx="1955">
                  <c:v>31266</c:v>
                </c:pt>
                <c:pt idx="1956">
                  <c:v>31267</c:v>
                </c:pt>
                <c:pt idx="1957">
                  <c:v>31268</c:v>
                </c:pt>
                <c:pt idx="1958">
                  <c:v>31269</c:v>
                </c:pt>
                <c:pt idx="1959">
                  <c:v>31270</c:v>
                </c:pt>
                <c:pt idx="1960">
                  <c:v>31271</c:v>
                </c:pt>
                <c:pt idx="1961">
                  <c:v>31272</c:v>
                </c:pt>
                <c:pt idx="1962">
                  <c:v>31273</c:v>
                </c:pt>
                <c:pt idx="1963">
                  <c:v>31274</c:v>
                </c:pt>
                <c:pt idx="1964">
                  <c:v>31275</c:v>
                </c:pt>
                <c:pt idx="1965">
                  <c:v>31276</c:v>
                </c:pt>
                <c:pt idx="1966">
                  <c:v>31277</c:v>
                </c:pt>
                <c:pt idx="1967">
                  <c:v>31278</c:v>
                </c:pt>
                <c:pt idx="1968">
                  <c:v>31279</c:v>
                </c:pt>
                <c:pt idx="1969">
                  <c:v>31280</c:v>
                </c:pt>
                <c:pt idx="1970">
                  <c:v>31281</c:v>
                </c:pt>
                <c:pt idx="1971">
                  <c:v>31282</c:v>
                </c:pt>
                <c:pt idx="1972">
                  <c:v>31283</c:v>
                </c:pt>
                <c:pt idx="1973">
                  <c:v>31284</c:v>
                </c:pt>
                <c:pt idx="1974">
                  <c:v>31285</c:v>
                </c:pt>
                <c:pt idx="1975">
                  <c:v>31286</c:v>
                </c:pt>
                <c:pt idx="1976">
                  <c:v>31287</c:v>
                </c:pt>
                <c:pt idx="1977">
                  <c:v>31288</c:v>
                </c:pt>
                <c:pt idx="1978">
                  <c:v>31289</c:v>
                </c:pt>
                <c:pt idx="1979">
                  <c:v>31290</c:v>
                </c:pt>
                <c:pt idx="1980">
                  <c:v>31291</c:v>
                </c:pt>
                <c:pt idx="1981">
                  <c:v>31292</c:v>
                </c:pt>
                <c:pt idx="1982">
                  <c:v>31293</c:v>
                </c:pt>
                <c:pt idx="1983">
                  <c:v>31294</c:v>
                </c:pt>
                <c:pt idx="1984">
                  <c:v>31295</c:v>
                </c:pt>
                <c:pt idx="1985">
                  <c:v>31296</c:v>
                </c:pt>
                <c:pt idx="1986">
                  <c:v>31297</c:v>
                </c:pt>
                <c:pt idx="1987">
                  <c:v>31298</c:v>
                </c:pt>
                <c:pt idx="1988">
                  <c:v>31299</c:v>
                </c:pt>
                <c:pt idx="1989">
                  <c:v>31300</c:v>
                </c:pt>
                <c:pt idx="1990">
                  <c:v>31301</c:v>
                </c:pt>
                <c:pt idx="1991">
                  <c:v>31302</c:v>
                </c:pt>
                <c:pt idx="1992">
                  <c:v>31303</c:v>
                </c:pt>
                <c:pt idx="1993">
                  <c:v>31304</c:v>
                </c:pt>
                <c:pt idx="1994">
                  <c:v>31305</c:v>
                </c:pt>
                <c:pt idx="1995">
                  <c:v>31306</c:v>
                </c:pt>
                <c:pt idx="1996">
                  <c:v>31307</c:v>
                </c:pt>
                <c:pt idx="1997">
                  <c:v>31308</c:v>
                </c:pt>
                <c:pt idx="1998">
                  <c:v>31309</c:v>
                </c:pt>
                <c:pt idx="1999">
                  <c:v>31310</c:v>
                </c:pt>
                <c:pt idx="2000">
                  <c:v>31311</c:v>
                </c:pt>
                <c:pt idx="2001">
                  <c:v>31312</c:v>
                </c:pt>
                <c:pt idx="2002">
                  <c:v>31313</c:v>
                </c:pt>
                <c:pt idx="2003">
                  <c:v>31314</c:v>
                </c:pt>
                <c:pt idx="2004">
                  <c:v>31315</c:v>
                </c:pt>
                <c:pt idx="2005">
                  <c:v>31316</c:v>
                </c:pt>
                <c:pt idx="2006">
                  <c:v>31317</c:v>
                </c:pt>
                <c:pt idx="2007">
                  <c:v>31318</c:v>
                </c:pt>
                <c:pt idx="2008">
                  <c:v>31319</c:v>
                </c:pt>
                <c:pt idx="2009">
                  <c:v>31320</c:v>
                </c:pt>
                <c:pt idx="2010">
                  <c:v>31321</c:v>
                </c:pt>
                <c:pt idx="2011">
                  <c:v>31322</c:v>
                </c:pt>
                <c:pt idx="2012">
                  <c:v>31323</c:v>
                </c:pt>
                <c:pt idx="2013">
                  <c:v>31324</c:v>
                </c:pt>
                <c:pt idx="2014">
                  <c:v>31325</c:v>
                </c:pt>
                <c:pt idx="2015">
                  <c:v>31326</c:v>
                </c:pt>
                <c:pt idx="2016">
                  <c:v>31327</c:v>
                </c:pt>
                <c:pt idx="2017">
                  <c:v>31328</c:v>
                </c:pt>
                <c:pt idx="2018">
                  <c:v>31329</c:v>
                </c:pt>
                <c:pt idx="2019">
                  <c:v>31330</c:v>
                </c:pt>
                <c:pt idx="2020">
                  <c:v>31331</c:v>
                </c:pt>
                <c:pt idx="2021">
                  <c:v>31332</c:v>
                </c:pt>
                <c:pt idx="2022">
                  <c:v>31333</c:v>
                </c:pt>
                <c:pt idx="2023">
                  <c:v>31334</c:v>
                </c:pt>
                <c:pt idx="2024">
                  <c:v>31335</c:v>
                </c:pt>
                <c:pt idx="2025">
                  <c:v>31336</c:v>
                </c:pt>
                <c:pt idx="2026">
                  <c:v>31337</c:v>
                </c:pt>
                <c:pt idx="2027">
                  <c:v>31338</c:v>
                </c:pt>
                <c:pt idx="2028">
                  <c:v>31339</c:v>
                </c:pt>
                <c:pt idx="2029">
                  <c:v>31340</c:v>
                </c:pt>
                <c:pt idx="2030">
                  <c:v>31341</c:v>
                </c:pt>
                <c:pt idx="2031">
                  <c:v>31342</c:v>
                </c:pt>
                <c:pt idx="2032">
                  <c:v>31343</c:v>
                </c:pt>
                <c:pt idx="2033">
                  <c:v>31344</c:v>
                </c:pt>
                <c:pt idx="2034">
                  <c:v>31345</c:v>
                </c:pt>
                <c:pt idx="2035">
                  <c:v>31346</c:v>
                </c:pt>
                <c:pt idx="2036">
                  <c:v>31347</c:v>
                </c:pt>
                <c:pt idx="2037">
                  <c:v>31348</c:v>
                </c:pt>
                <c:pt idx="2038">
                  <c:v>31349</c:v>
                </c:pt>
                <c:pt idx="2039">
                  <c:v>31350</c:v>
                </c:pt>
                <c:pt idx="2040">
                  <c:v>31351</c:v>
                </c:pt>
                <c:pt idx="2041">
                  <c:v>31352</c:v>
                </c:pt>
                <c:pt idx="2042">
                  <c:v>31353</c:v>
                </c:pt>
                <c:pt idx="2043">
                  <c:v>31354</c:v>
                </c:pt>
                <c:pt idx="2044">
                  <c:v>31355</c:v>
                </c:pt>
                <c:pt idx="2045">
                  <c:v>31356</c:v>
                </c:pt>
                <c:pt idx="2046">
                  <c:v>31357</c:v>
                </c:pt>
                <c:pt idx="2047">
                  <c:v>31358</c:v>
                </c:pt>
                <c:pt idx="2048">
                  <c:v>31359</c:v>
                </c:pt>
                <c:pt idx="2049">
                  <c:v>31360</c:v>
                </c:pt>
                <c:pt idx="2050">
                  <c:v>31361</c:v>
                </c:pt>
                <c:pt idx="2051">
                  <c:v>31362</c:v>
                </c:pt>
                <c:pt idx="2052">
                  <c:v>31363</c:v>
                </c:pt>
                <c:pt idx="2053">
                  <c:v>31364</c:v>
                </c:pt>
                <c:pt idx="2054">
                  <c:v>31365</c:v>
                </c:pt>
                <c:pt idx="2055">
                  <c:v>31366</c:v>
                </c:pt>
                <c:pt idx="2056">
                  <c:v>31367</c:v>
                </c:pt>
                <c:pt idx="2057">
                  <c:v>31368</c:v>
                </c:pt>
                <c:pt idx="2058">
                  <c:v>31369</c:v>
                </c:pt>
                <c:pt idx="2059">
                  <c:v>31370</c:v>
                </c:pt>
                <c:pt idx="2060">
                  <c:v>31371</c:v>
                </c:pt>
                <c:pt idx="2061">
                  <c:v>31372</c:v>
                </c:pt>
                <c:pt idx="2062">
                  <c:v>31373</c:v>
                </c:pt>
                <c:pt idx="2063">
                  <c:v>31374</c:v>
                </c:pt>
                <c:pt idx="2064">
                  <c:v>31375</c:v>
                </c:pt>
                <c:pt idx="2065">
                  <c:v>31376</c:v>
                </c:pt>
                <c:pt idx="2066">
                  <c:v>31377</c:v>
                </c:pt>
                <c:pt idx="2067">
                  <c:v>31378</c:v>
                </c:pt>
                <c:pt idx="2068">
                  <c:v>31379</c:v>
                </c:pt>
                <c:pt idx="2069">
                  <c:v>31380</c:v>
                </c:pt>
                <c:pt idx="2070">
                  <c:v>31381</c:v>
                </c:pt>
                <c:pt idx="2071">
                  <c:v>31382</c:v>
                </c:pt>
                <c:pt idx="2072">
                  <c:v>31383</c:v>
                </c:pt>
                <c:pt idx="2073">
                  <c:v>31384</c:v>
                </c:pt>
                <c:pt idx="2074">
                  <c:v>31385</c:v>
                </c:pt>
                <c:pt idx="2075">
                  <c:v>31386</c:v>
                </c:pt>
                <c:pt idx="2076">
                  <c:v>31387</c:v>
                </c:pt>
                <c:pt idx="2077">
                  <c:v>31388</c:v>
                </c:pt>
                <c:pt idx="2078">
                  <c:v>31389</c:v>
                </c:pt>
                <c:pt idx="2079">
                  <c:v>31390</c:v>
                </c:pt>
                <c:pt idx="2080">
                  <c:v>31391</c:v>
                </c:pt>
                <c:pt idx="2081">
                  <c:v>31392</c:v>
                </c:pt>
                <c:pt idx="2082">
                  <c:v>31393</c:v>
                </c:pt>
                <c:pt idx="2083">
                  <c:v>31394</c:v>
                </c:pt>
                <c:pt idx="2084">
                  <c:v>31395</c:v>
                </c:pt>
                <c:pt idx="2085">
                  <c:v>31396</c:v>
                </c:pt>
                <c:pt idx="2086">
                  <c:v>31397</c:v>
                </c:pt>
                <c:pt idx="2087">
                  <c:v>31398</c:v>
                </c:pt>
                <c:pt idx="2088">
                  <c:v>31399</c:v>
                </c:pt>
                <c:pt idx="2089">
                  <c:v>31400</c:v>
                </c:pt>
                <c:pt idx="2090">
                  <c:v>31401</c:v>
                </c:pt>
                <c:pt idx="2091">
                  <c:v>31402</c:v>
                </c:pt>
                <c:pt idx="2092">
                  <c:v>31403</c:v>
                </c:pt>
                <c:pt idx="2093">
                  <c:v>31404</c:v>
                </c:pt>
                <c:pt idx="2094">
                  <c:v>31405</c:v>
                </c:pt>
                <c:pt idx="2095">
                  <c:v>31406</c:v>
                </c:pt>
                <c:pt idx="2096">
                  <c:v>31407</c:v>
                </c:pt>
                <c:pt idx="2097">
                  <c:v>31408</c:v>
                </c:pt>
                <c:pt idx="2098">
                  <c:v>31409</c:v>
                </c:pt>
                <c:pt idx="2099">
                  <c:v>31410</c:v>
                </c:pt>
                <c:pt idx="2100">
                  <c:v>31411</c:v>
                </c:pt>
                <c:pt idx="2101">
                  <c:v>31412</c:v>
                </c:pt>
                <c:pt idx="2102">
                  <c:v>31413</c:v>
                </c:pt>
                <c:pt idx="2103">
                  <c:v>31414</c:v>
                </c:pt>
                <c:pt idx="2104">
                  <c:v>31415</c:v>
                </c:pt>
                <c:pt idx="2105">
                  <c:v>31416</c:v>
                </c:pt>
                <c:pt idx="2106">
                  <c:v>31417</c:v>
                </c:pt>
                <c:pt idx="2107">
                  <c:v>31418</c:v>
                </c:pt>
                <c:pt idx="2108">
                  <c:v>31419</c:v>
                </c:pt>
                <c:pt idx="2109">
                  <c:v>31420</c:v>
                </c:pt>
                <c:pt idx="2110">
                  <c:v>31421</c:v>
                </c:pt>
                <c:pt idx="2111">
                  <c:v>31422</c:v>
                </c:pt>
                <c:pt idx="2112">
                  <c:v>31423</c:v>
                </c:pt>
                <c:pt idx="2113">
                  <c:v>31424</c:v>
                </c:pt>
                <c:pt idx="2114">
                  <c:v>31425</c:v>
                </c:pt>
                <c:pt idx="2115">
                  <c:v>31426</c:v>
                </c:pt>
                <c:pt idx="2116">
                  <c:v>31427</c:v>
                </c:pt>
                <c:pt idx="2117">
                  <c:v>31428</c:v>
                </c:pt>
                <c:pt idx="2118">
                  <c:v>31429</c:v>
                </c:pt>
                <c:pt idx="2119">
                  <c:v>31430</c:v>
                </c:pt>
                <c:pt idx="2120">
                  <c:v>31431</c:v>
                </c:pt>
                <c:pt idx="2121">
                  <c:v>31432</c:v>
                </c:pt>
                <c:pt idx="2122">
                  <c:v>31433</c:v>
                </c:pt>
                <c:pt idx="2123">
                  <c:v>31434</c:v>
                </c:pt>
                <c:pt idx="2124">
                  <c:v>31435</c:v>
                </c:pt>
                <c:pt idx="2125">
                  <c:v>31436</c:v>
                </c:pt>
                <c:pt idx="2126">
                  <c:v>31437</c:v>
                </c:pt>
                <c:pt idx="2127">
                  <c:v>31438</c:v>
                </c:pt>
                <c:pt idx="2128">
                  <c:v>31439</c:v>
                </c:pt>
                <c:pt idx="2129">
                  <c:v>31440</c:v>
                </c:pt>
                <c:pt idx="2130">
                  <c:v>31441</c:v>
                </c:pt>
                <c:pt idx="2131">
                  <c:v>31442</c:v>
                </c:pt>
                <c:pt idx="2132">
                  <c:v>31443</c:v>
                </c:pt>
                <c:pt idx="2133">
                  <c:v>31444</c:v>
                </c:pt>
                <c:pt idx="2134">
                  <c:v>31445</c:v>
                </c:pt>
                <c:pt idx="2135">
                  <c:v>31446</c:v>
                </c:pt>
                <c:pt idx="2136">
                  <c:v>31447</c:v>
                </c:pt>
                <c:pt idx="2137">
                  <c:v>31448</c:v>
                </c:pt>
                <c:pt idx="2138">
                  <c:v>31449</c:v>
                </c:pt>
                <c:pt idx="2139">
                  <c:v>31450</c:v>
                </c:pt>
                <c:pt idx="2140">
                  <c:v>31451</c:v>
                </c:pt>
                <c:pt idx="2141">
                  <c:v>31452</c:v>
                </c:pt>
                <c:pt idx="2142">
                  <c:v>31453</c:v>
                </c:pt>
                <c:pt idx="2143">
                  <c:v>31454</c:v>
                </c:pt>
                <c:pt idx="2144">
                  <c:v>31455</c:v>
                </c:pt>
                <c:pt idx="2145">
                  <c:v>31456</c:v>
                </c:pt>
                <c:pt idx="2146">
                  <c:v>31457</c:v>
                </c:pt>
                <c:pt idx="2147">
                  <c:v>31458</c:v>
                </c:pt>
                <c:pt idx="2148">
                  <c:v>31459</c:v>
                </c:pt>
                <c:pt idx="2149">
                  <c:v>31460</c:v>
                </c:pt>
                <c:pt idx="2150">
                  <c:v>31461</c:v>
                </c:pt>
                <c:pt idx="2151">
                  <c:v>31462</c:v>
                </c:pt>
                <c:pt idx="2152">
                  <c:v>31463</c:v>
                </c:pt>
                <c:pt idx="2153">
                  <c:v>31464</c:v>
                </c:pt>
                <c:pt idx="2154">
                  <c:v>31465</c:v>
                </c:pt>
                <c:pt idx="2155">
                  <c:v>31466</c:v>
                </c:pt>
                <c:pt idx="2156">
                  <c:v>31467</c:v>
                </c:pt>
                <c:pt idx="2157">
                  <c:v>31468</c:v>
                </c:pt>
                <c:pt idx="2158">
                  <c:v>31469</c:v>
                </c:pt>
                <c:pt idx="2159">
                  <c:v>31470</c:v>
                </c:pt>
                <c:pt idx="2160">
                  <c:v>31471</c:v>
                </c:pt>
                <c:pt idx="2161">
                  <c:v>31472</c:v>
                </c:pt>
                <c:pt idx="2162">
                  <c:v>31473</c:v>
                </c:pt>
                <c:pt idx="2163">
                  <c:v>31474</c:v>
                </c:pt>
                <c:pt idx="2164">
                  <c:v>31475</c:v>
                </c:pt>
                <c:pt idx="2165">
                  <c:v>31476</c:v>
                </c:pt>
                <c:pt idx="2166">
                  <c:v>31477</c:v>
                </c:pt>
                <c:pt idx="2167">
                  <c:v>31478</c:v>
                </c:pt>
                <c:pt idx="2168">
                  <c:v>31479</c:v>
                </c:pt>
                <c:pt idx="2169">
                  <c:v>31480</c:v>
                </c:pt>
                <c:pt idx="2170">
                  <c:v>31481</c:v>
                </c:pt>
                <c:pt idx="2171">
                  <c:v>31482</c:v>
                </c:pt>
                <c:pt idx="2172">
                  <c:v>31483</c:v>
                </c:pt>
                <c:pt idx="2173">
                  <c:v>31484</c:v>
                </c:pt>
                <c:pt idx="2174">
                  <c:v>31485</c:v>
                </c:pt>
                <c:pt idx="2175">
                  <c:v>31486</c:v>
                </c:pt>
                <c:pt idx="2176">
                  <c:v>31487</c:v>
                </c:pt>
                <c:pt idx="2177">
                  <c:v>31488</c:v>
                </c:pt>
                <c:pt idx="2178">
                  <c:v>31489</c:v>
                </c:pt>
                <c:pt idx="2179">
                  <c:v>31490</c:v>
                </c:pt>
                <c:pt idx="2180">
                  <c:v>31491</c:v>
                </c:pt>
                <c:pt idx="2181">
                  <c:v>31492</c:v>
                </c:pt>
                <c:pt idx="2182">
                  <c:v>31493</c:v>
                </c:pt>
                <c:pt idx="2183">
                  <c:v>31494</c:v>
                </c:pt>
                <c:pt idx="2184">
                  <c:v>31495</c:v>
                </c:pt>
                <c:pt idx="2185">
                  <c:v>31496</c:v>
                </c:pt>
                <c:pt idx="2186">
                  <c:v>31497</c:v>
                </c:pt>
                <c:pt idx="2187">
                  <c:v>31498</c:v>
                </c:pt>
                <c:pt idx="2188">
                  <c:v>31499</c:v>
                </c:pt>
                <c:pt idx="2189">
                  <c:v>31500</c:v>
                </c:pt>
                <c:pt idx="2190">
                  <c:v>31501</c:v>
                </c:pt>
                <c:pt idx="2191">
                  <c:v>31502</c:v>
                </c:pt>
                <c:pt idx="2192">
                  <c:v>31503</c:v>
                </c:pt>
                <c:pt idx="2193">
                  <c:v>31504</c:v>
                </c:pt>
                <c:pt idx="2194">
                  <c:v>31505</c:v>
                </c:pt>
                <c:pt idx="2195">
                  <c:v>31506</c:v>
                </c:pt>
                <c:pt idx="2196">
                  <c:v>31507</c:v>
                </c:pt>
                <c:pt idx="2197">
                  <c:v>31508</c:v>
                </c:pt>
                <c:pt idx="2198">
                  <c:v>31509</c:v>
                </c:pt>
                <c:pt idx="2199">
                  <c:v>31510</c:v>
                </c:pt>
                <c:pt idx="2200">
                  <c:v>31511</c:v>
                </c:pt>
                <c:pt idx="2201">
                  <c:v>31512</c:v>
                </c:pt>
                <c:pt idx="2202">
                  <c:v>31513</c:v>
                </c:pt>
                <c:pt idx="2203">
                  <c:v>31514</c:v>
                </c:pt>
                <c:pt idx="2204">
                  <c:v>31515</c:v>
                </c:pt>
                <c:pt idx="2205">
                  <c:v>31516</c:v>
                </c:pt>
                <c:pt idx="2206">
                  <c:v>31517</c:v>
                </c:pt>
                <c:pt idx="2207">
                  <c:v>31518</c:v>
                </c:pt>
                <c:pt idx="2208">
                  <c:v>31519</c:v>
                </c:pt>
                <c:pt idx="2209">
                  <c:v>31520</c:v>
                </c:pt>
                <c:pt idx="2210">
                  <c:v>31521</c:v>
                </c:pt>
                <c:pt idx="2211">
                  <c:v>31522</c:v>
                </c:pt>
                <c:pt idx="2212">
                  <c:v>31523</c:v>
                </c:pt>
                <c:pt idx="2213">
                  <c:v>31524</c:v>
                </c:pt>
                <c:pt idx="2214">
                  <c:v>31525</c:v>
                </c:pt>
                <c:pt idx="2215">
                  <c:v>31526</c:v>
                </c:pt>
                <c:pt idx="2216">
                  <c:v>31527</c:v>
                </c:pt>
                <c:pt idx="2217">
                  <c:v>31528</c:v>
                </c:pt>
                <c:pt idx="2218">
                  <c:v>31529</c:v>
                </c:pt>
                <c:pt idx="2219">
                  <c:v>31530</c:v>
                </c:pt>
                <c:pt idx="2220">
                  <c:v>31531</c:v>
                </c:pt>
                <c:pt idx="2221">
                  <c:v>31532</c:v>
                </c:pt>
                <c:pt idx="2222">
                  <c:v>31533</c:v>
                </c:pt>
                <c:pt idx="2223">
                  <c:v>31534</c:v>
                </c:pt>
                <c:pt idx="2224">
                  <c:v>31535</c:v>
                </c:pt>
                <c:pt idx="2225">
                  <c:v>31536</c:v>
                </c:pt>
                <c:pt idx="2226">
                  <c:v>31537</c:v>
                </c:pt>
                <c:pt idx="2227">
                  <c:v>31538</c:v>
                </c:pt>
                <c:pt idx="2228">
                  <c:v>31539</c:v>
                </c:pt>
                <c:pt idx="2229">
                  <c:v>31540</c:v>
                </c:pt>
                <c:pt idx="2230">
                  <c:v>31541</c:v>
                </c:pt>
                <c:pt idx="2231">
                  <c:v>31542</c:v>
                </c:pt>
                <c:pt idx="2232">
                  <c:v>31543</c:v>
                </c:pt>
                <c:pt idx="2233">
                  <c:v>31544</c:v>
                </c:pt>
                <c:pt idx="2234">
                  <c:v>31545</c:v>
                </c:pt>
                <c:pt idx="2235">
                  <c:v>31546</c:v>
                </c:pt>
                <c:pt idx="2236">
                  <c:v>31547</c:v>
                </c:pt>
                <c:pt idx="2237">
                  <c:v>31548</c:v>
                </c:pt>
                <c:pt idx="2238">
                  <c:v>31549</c:v>
                </c:pt>
                <c:pt idx="2239">
                  <c:v>31550</c:v>
                </c:pt>
                <c:pt idx="2240">
                  <c:v>31551</c:v>
                </c:pt>
                <c:pt idx="2241">
                  <c:v>31552</c:v>
                </c:pt>
                <c:pt idx="2242">
                  <c:v>31553</c:v>
                </c:pt>
                <c:pt idx="2243">
                  <c:v>31554</c:v>
                </c:pt>
                <c:pt idx="2244">
                  <c:v>31555</c:v>
                </c:pt>
                <c:pt idx="2245">
                  <c:v>31556</c:v>
                </c:pt>
                <c:pt idx="2246">
                  <c:v>31557</c:v>
                </c:pt>
                <c:pt idx="2247">
                  <c:v>31558</c:v>
                </c:pt>
                <c:pt idx="2248">
                  <c:v>31559</c:v>
                </c:pt>
                <c:pt idx="2249">
                  <c:v>31560</c:v>
                </c:pt>
                <c:pt idx="2250">
                  <c:v>31561</c:v>
                </c:pt>
                <c:pt idx="2251">
                  <c:v>31562</c:v>
                </c:pt>
                <c:pt idx="2252">
                  <c:v>31563</c:v>
                </c:pt>
                <c:pt idx="2253">
                  <c:v>31564</c:v>
                </c:pt>
                <c:pt idx="2254">
                  <c:v>31565</c:v>
                </c:pt>
                <c:pt idx="2255">
                  <c:v>31566</c:v>
                </c:pt>
                <c:pt idx="2256">
                  <c:v>31567</c:v>
                </c:pt>
                <c:pt idx="2257">
                  <c:v>31568</c:v>
                </c:pt>
                <c:pt idx="2258">
                  <c:v>31569</c:v>
                </c:pt>
                <c:pt idx="2259">
                  <c:v>31570</c:v>
                </c:pt>
                <c:pt idx="2260">
                  <c:v>31571</c:v>
                </c:pt>
                <c:pt idx="2261">
                  <c:v>31572</c:v>
                </c:pt>
                <c:pt idx="2262">
                  <c:v>31573</c:v>
                </c:pt>
                <c:pt idx="2263">
                  <c:v>31574</c:v>
                </c:pt>
                <c:pt idx="2264">
                  <c:v>31575</c:v>
                </c:pt>
                <c:pt idx="2265">
                  <c:v>31576</c:v>
                </c:pt>
                <c:pt idx="2266">
                  <c:v>31577</c:v>
                </c:pt>
                <c:pt idx="2267">
                  <c:v>31578</c:v>
                </c:pt>
                <c:pt idx="2268">
                  <c:v>31579</c:v>
                </c:pt>
                <c:pt idx="2269">
                  <c:v>31580</c:v>
                </c:pt>
                <c:pt idx="2270">
                  <c:v>31581</c:v>
                </c:pt>
                <c:pt idx="2271">
                  <c:v>31582</c:v>
                </c:pt>
                <c:pt idx="2272">
                  <c:v>31583</c:v>
                </c:pt>
                <c:pt idx="2273">
                  <c:v>31584</c:v>
                </c:pt>
                <c:pt idx="2274">
                  <c:v>31585</c:v>
                </c:pt>
                <c:pt idx="2275">
                  <c:v>31586</c:v>
                </c:pt>
                <c:pt idx="2276">
                  <c:v>31587</c:v>
                </c:pt>
                <c:pt idx="2277">
                  <c:v>31588</c:v>
                </c:pt>
                <c:pt idx="2278">
                  <c:v>31589</c:v>
                </c:pt>
                <c:pt idx="2279">
                  <c:v>31590</c:v>
                </c:pt>
                <c:pt idx="2280">
                  <c:v>31591</c:v>
                </c:pt>
                <c:pt idx="2281">
                  <c:v>31592</c:v>
                </c:pt>
                <c:pt idx="2282">
                  <c:v>31593</c:v>
                </c:pt>
                <c:pt idx="2283">
                  <c:v>31594</c:v>
                </c:pt>
                <c:pt idx="2284">
                  <c:v>31595</c:v>
                </c:pt>
                <c:pt idx="2285">
                  <c:v>31596</c:v>
                </c:pt>
                <c:pt idx="2286">
                  <c:v>31597</c:v>
                </c:pt>
                <c:pt idx="2287">
                  <c:v>31598</c:v>
                </c:pt>
                <c:pt idx="2288">
                  <c:v>31599</c:v>
                </c:pt>
                <c:pt idx="2289">
                  <c:v>31600</c:v>
                </c:pt>
                <c:pt idx="2290">
                  <c:v>31601</c:v>
                </c:pt>
                <c:pt idx="2291">
                  <c:v>31602</c:v>
                </c:pt>
                <c:pt idx="2292">
                  <c:v>31603</c:v>
                </c:pt>
                <c:pt idx="2293">
                  <c:v>31604</c:v>
                </c:pt>
                <c:pt idx="2294">
                  <c:v>31605</c:v>
                </c:pt>
                <c:pt idx="2295">
                  <c:v>31606</c:v>
                </c:pt>
                <c:pt idx="2296">
                  <c:v>31607</c:v>
                </c:pt>
                <c:pt idx="2297">
                  <c:v>31608</c:v>
                </c:pt>
                <c:pt idx="2298">
                  <c:v>31609</c:v>
                </c:pt>
                <c:pt idx="2299">
                  <c:v>31610</c:v>
                </c:pt>
                <c:pt idx="2300">
                  <c:v>31611</c:v>
                </c:pt>
                <c:pt idx="2301">
                  <c:v>31612</c:v>
                </c:pt>
                <c:pt idx="2302">
                  <c:v>31613</c:v>
                </c:pt>
                <c:pt idx="2303">
                  <c:v>31614</c:v>
                </c:pt>
                <c:pt idx="2304">
                  <c:v>31615</c:v>
                </c:pt>
                <c:pt idx="2305">
                  <c:v>31616</c:v>
                </c:pt>
                <c:pt idx="2306">
                  <c:v>31617</c:v>
                </c:pt>
                <c:pt idx="2307">
                  <c:v>31618</c:v>
                </c:pt>
                <c:pt idx="2308">
                  <c:v>31619</c:v>
                </c:pt>
                <c:pt idx="2309">
                  <c:v>31620</c:v>
                </c:pt>
                <c:pt idx="2310">
                  <c:v>31621</c:v>
                </c:pt>
                <c:pt idx="2311">
                  <c:v>31622</c:v>
                </c:pt>
                <c:pt idx="2312">
                  <c:v>31623</c:v>
                </c:pt>
                <c:pt idx="2313">
                  <c:v>31624</c:v>
                </c:pt>
                <c:pt idx="2314">
                  <c:v>31625</c:v>
                </c:pt>
                <c:pt idx="2315">
                  <c:v>31626</c:v>
                </c:pt>
                <c:pt idx="2316">
                  <c:v>31627</c:v>
                </c:pt>
                <c:pt idx="2317">
                  <c:v>31628</c:v>
                </c:pt>
                <c:pt idx="2318">
                  <c:v>31629</c:v>
                </c:pt>
                <c:pt idx="2319">
                  <c:v>31630</c:v>
                </c:pt>
                <c:pt idx="2320">
                  <c:v>31631</c:v>
                </c:pt>
                <c:pt idx="2321">
                  <c:v>31632</c:v>
                </c:pt>
                <c:pt idx="2322">
                  <c:v>31633</c:v>
                </c:pt>
                <c:pt idx="2323">
                  <c:v>31634</c:v>
                </c:pt>
                <c:pt idx="2324">
                  <c:v>31635</c:v>
                </c:pt>
                <c:pt idx="2325">
                  <c:v>31636</c:v>
                </c:pt>
                <c:pt idx="2326">
                  <c:v>31637</c:v>
                </c:pt>
                <c:pt idx="2327">
                  <c:v>31638</c:v>
                </c:pt>
                <c:pt idx="2328">
                  <c:v>31639</c:v>
                </c:pt>
                <c:pt idx="2329">
                  <c:v>31640</c:v>
                </c:pt>
                <c:pt idx="2330">
                  <c:v>31641</c:v>
                </c:pt>
                <c:pt idx="2331">
                  <c:v>31642</c:v>
                </c:pt>
                <c:pt idx="2332">
                  <c:v>31643</c:v>
                </c:pt>
                <c:pt idx="2333">
                  <c:v>31644</c:v>
                </c:pt>
                <c:pt idx="2334">
                  <c:v>31645</c:v>
                </c:pt>
                <c:pt idx="2335">
                  <c:v>31646</c:v>
                </c:pt>
                <c:pt idx="2336">
                  <c:v>31647</c:v>
                </c:pt>
                <c:pt idx="2337">
                  <c:v>31648</c:v>
                </c:pt>
                <c:pt idx="2338">
                  <c:v>31649</c:v>
                </c:pt>
                <c:pt idx="2339">
                  <c:v>31650</c:v>
                </c:pt>
                <c:pt idx="2340">
                  <c:v>31651</c:v>
                </c:pt>
                <c:pt idx="2341">
                  <c:v>31652</c:v>
                </c:pt>
                <c:pt idx="2342">
                  <c:v>31653</c:v>
                </c:pt>
                <c:pt idx="2343">
                  <c:v>31654</c:v>
                </c:pt>
                <c:pt idx="2344">
                  <c:v>31655</c:v>
                </c:pt>
                <c:pt idx="2345">
                  <c:v>31656</c:v>
                </c:pt>
                <c:pt idx="2346">
                  <c:v>31657</c:v>
                </c:pt>
                <c:pt idx="2347">
                  <c:v>31658</c:v>
                </c:pt>
                <c:pt idx="2348">
                  <c:v>31659</c:v>
                </c:pt>
                <c:pt idx="2349">
                  <c:v>31660</c:v>
                </c:pt>
                <c:pt idx="2350">
                  <c:v>31661</c:v>
                </c:pt>
                <c:pt idx="2351">
                  <c:v>31662</c:v>
                </c:pt>
                <c:pt idx="2352">
                  <c:v>31663</c:v>
                </c:pt>
                <c:pt idx="2353">
                  <c:v>31664</c:v>
                </c:pt>
                <c:pt idx="2354">
                  <c:v>31665</c:v>
                </c:pt>
                <c:pt idx="2355">
                  <c:v>31666</c:v>
                </c:pt>
                <c:pt idx="2356">
                  <c:v>31667</c:v>
                </c:pt>
                <c:pt idx="2357">
                  <c:v>31668</c:v>
                </c:pt>
                <c:pt idx="2358">
                  <c:v>31669</c:v>
                </c:pt>
                <c:pt idx="2359">
                  <c:v>31670</c:v>
                </c:pt>
                <c:pt idx="2360">
                  <c:v>31671</c:v>
                </c:pt>
                <c:pt idx="2361">
                  <c:v>31672</c:v>
                </c:pt>
                <c:pt idx="2362">
                  <c:v>31673</c:v>
                </c:pt>
                <c:pt idx="2363">
                  <c:v>31674</c:v>
                </c:pt>
                <c:pt idx="2364">
                  <c:v>31675</c:v>
                </c:pt>
                <c:pt idx="2365">
                  <c:v>31676</c:v>
                </c:pt>
                <c:pt idx="2366">
                  <c:v>31677</c:v>
                </c:pt>
                <c:pt idx="2367">
                  <c:v>31678</c:v>
                </c:pt>
                <c:pt idx="2368">
                  <c:v>31679</c:v>
                </c:pt>
                <c:pt idx="2369">
                  <c:v>31680</c:v>
                </c:pt>
                <c:pt idx="2370">
                  <c:v>31681</c:v>
                </c:pt>
                <c:pt idx="2371">
                  <c:v>31682</c:v>
                </c:pt>
                <c:pt idx="2372">
                  <c:v>31683</c:v>
                </c:pt>
                <c:pt idx="2373">
                  <c:v>31684</c:v>
                </c:pt>
                <c:pt idx="2374">
                  <c:v>31685</c:v>
                </c:pt>
                <c:pt idx="2375">
                  <c:v>31686</c:v>
                </c:pt>
                <c:pt idx="2376">
                  <c:v>31687</c:v>
                </c:pt>
                <c:pt idx="2377">
                  <c:v>31688</c:v>
                </c:pt>
                <c:pt idx="2378">
                  <c:v>31689</c:v>
                </c:pt>
                <c:pt idx="2379">
                  <c:v>31690</c:v>
                </c:pt>
                <c:pt idx="2380">
                  <c:v>31691</c:v>
                </c:pt>
                <c:pt idx="2381">
                  <c:v>31692</c:v>
                </c:pt>
                <c:pt idx="2382">
                  <c:v>31693</c:v>
                </c:pt>
                <c:pt idx="2383">
                  <c:v>31694</c:v>
                </c:pt>
                <c:pt idx="2384">
                  <c:v>31695</c:v>
                </c:pt>
                <c:pt idx="2385">
                  <c:v>31696</c:v>
                </c:pt>
                <c:pt idx="2386">
                  <c:v>31697</c:v>
                </c:pt>
                <c:pt idx="2387">
                  <c:v>31698</c:v>
                </c:pt>
                <c:pt idx="2388">
                  <c:v>31699</c:v>
                </c:pt>
                <c:pt idx="2389">
                  <c:v>31700</c:v>
                </c:pt>
                <c:pt idx="2390">
                  <c:v>31701</c:v>
                </c:pt>
                <c:pt idx="2391">
                  <c:v>31702</c:v>
                </c:pt>
                <c:pt idx="2392">
                  <c:v>31703</c:v>
                </c:pt>
                <c:pt idx="2393">
                  <c:v>31704</c:v>
                </c:pt>
                <c:pt idx="2394">
                  <c:v>31705</c:v>
                </c:pt>
                <c:pt idx="2395">
                  <c:v>31706</c:v>
                </c:pt>
                <c:pt idx="2396">
                  <c:v>31707</c:v>
                </c:pt>
                <c:pt idx="2397">
                  <c:v>31708</c:v>
                </c:pt>
                <c:pt idx="2398">
                  <c:v>31709</c:v>
                </c:pt>
                <c:pt idx="2399">
                  <c:v>31710</c:v>
                </c:pt>
                <c:pt idx="2400">
                  <c:v>31711</c:v>
                </c:pt>
                <c:pt idx="2401">
                  <c:v>31712</c:v>
                </c:pt>
                <c:pt idx="2402">
                  <c:v>31713</c:v>
                </c:pt>
                <c:pt idx="2403">
                  <c:v>31714</c:v>
                </c:pt>
                <c:pt idx="2404">
                  <c:v>31715</c:v>
                </c:pt>
                <c:pt idx="2405">
                  <c:v>31716</c:v>
                </c:pt>
                <c:pt idx="2406">
                  <c:v>31717</c:v>
                </c:pt>
                <c:pt idx="2407">
                  <c:v>31718</c:v>
                </c:pt>
                <c:pt idx="2408">
                  <c:v>31719</c:v>
                </c:pt>
                <c:pt idx="2409">
                  <c:v>31720</c:v>
                </c:pt>
                <c:pt idx="2410">
                  <c:v>31721</c:v>
                </c:pt>
                <c:pt idx="2411">
                  <c:v>31722</c:v>
                </c:pt>
                <c:pt idx="2412">
                  <c:v>31723</c:v>
                </c:pt>
                <c:pt idx="2413">
                  <c:v>31724</c:v>
                </c:pt>
                <c:pt idx="2414">
                  <c:v>31725</c:v>
                </c:pt>
                <c:pt idx="2415">
                  <c:v>31726</c:v>
                </c:pt>
                <c:pt idx="2416">
                  <c:v>31727</c:v>
                </c:pt>
                <c:pt idx="2417">
                  <c:v>31728</c:v>
                </c:pt>
                <c:pt idx="2418">
                  <c:v>31729</c:v>
                </c:pt>
                <c:pt idx="2419">
                  <c:v>31730</c:v>
                </c:pt>
                <c:pt idx="2420">
                  <c:v>31731</c:v>
                </c:pt>
                <c:pt idx="2421">
                  <c:v>31732</c:v>
                </c:pt>
                <c:pt idx="2422">
                  <c:v>31733</c:v>
                </c:pt>
                <c:pt idx="2423">
                  <c:v>31734</c:v>
                </c:pt>
                <c:pt idx="2424">
                  <c:v>31735</c:v>
                </c:pt>
                <c:pt idx="2425">
                  <c:v>31736</c:v>
                </c:pt>
                <c:pt idx="2426">
                  <c:v>31737</c:v>
                </c:pt>
                <c:pt idx="2427">
                  <c:v>31738</c:v>
                </c:pt>
                <c:pt idx="2428">
                  <c:v>31739</c:v>
                </c:pt>
                <c:pt idx="2429">
                  <c:v>31740</c:v>
                </c:pt>
                <c:pt idx="2430">
                  <c:v>31741</c:v>
                </c:pt>
                <c:pt idx="2431">
                  <c:v>31742</c:v>
                </c:pt>
                <c:pt idx="2432">
                  <c:v>31743</c:v>
                </c:pt>
                <c:pt idx="2433">
                  <c:v>31744</c:v>
                </c:pt>
                <c:pt idx="2434">
                  <c:v>31745</c:v>
                </c:pt>
                <c:pt idx="2435">
                  <c:v>31746</c:v>
                </c:pt>
                <c:pt idx="2436">
                  <c:v>31747</c:v>
                </c:pt>
                <c:pt idx="2437">
                  <c:v>31748</c:v>
                </c:pt>
                <c:pt idx="2438">
                  <c:v>31749</c:v>
                </c:pt>
                <c:pt idx="2439">
                  <c:v>31750</c:v>
                </c:pt>
                <c:pt idx="2440">
                  <c:v>31751</c:v>
                </c:pt>
                <c:pt idx="2441">
                  <c:v>31752</c:v>
                </c:pt>
                <c:pt idx="2442">
                  <c:v>31753</c:v>
                </c:pt>
                <c:pt idx="2443">
                  <c:v>31754</c:v>
                </c:pt>
                <c:pt idx="2444">
                  <c:v>31755</c:v>
                </c:pt>
                <c:pt idx="2445">
                  <c:v>31756</c:v>
                </c:pt>
                <c:pt idx="2446">
                  <c:v>31757</c:v>
                </c:pt>
                <c:pt idx="2447">
                  <c:v>31758</c:v>
                </c:pt>
                <c:pt idx="2448">
                  <c:v>31759</c:v>
                </c:pt>
                <c:pt idx="2449">
                  <c:v>31760</c:v>
                </c:pt>
                <c:pt idx="2450">
                  <c:v>31761</c:v>
                </c:pt>
                <c:pt idx="2451">
                  <c:v>31762</c:v>
                </c:pt>
                <c:pt idx="2452">
                  <c:v>31763</c:v>
                </c:pt>
                <c:pt idx="2453">
                  <c:v>31764</c:v>
                </c:pt>
                <c:pt idx="2454">
                  <c:v>31765</c:v>
                </c:pt>
                <c:pt idx="2455">
                  <c:v>31766</c:v>
                </c:pt>
                <c:pt idx="2456">
                  <c:v>31767</c:v>
                </c:pt>
                <c:pt idx="2457">
                  <c:v>31768</c:v>
                </c:pt>
                <c:pt idx="2458">
                  <c:v>31769</c:v>
                </c:pt>
                <c:pt idx="2459">
                  <c:v>31770</c:v>
                </c:pt>
                <c:pt idx="2460">
                  <c:v>31771</c:v>
                </c:pt>
                <c:pt idx="2461">
                  <c:v>31772</c:v>
                </c:pt>
                <c:pt idx="2462">
                  <c:v>31773</c:v>
                </c:pt>
                <c:pt idx="2463">
                  <c:v>31774</c:v>
                </c:pt>
                <c:pt idx="2464">
                  <c:v>31775</c:v>
                </c:pt>
                <c:pt idx="2465">
                  <c:v>31776</c:v>
                </c:pt>
                <c:pt idx="2466">
                  <c:v>31777</c:v>
                </c:pt>
                <c:pt idx="2467">
                  <c:v>31778</c:v>
                </c:pt>
                <c:pt idx="2468">
                  <c:v>31779</c:v>
                </c:pt>
                <c:pt idx="2469">
                  <c:v>31780</c:v>
                </c:pt>
                <c:pt idx="2470">
                  <c:v>31781</c:v>
                </c:pt>
                <c:pt idx="2471">
                  <c:v>31782</c:v>
                </c:pt>
                <c:pt idx="2472">
                  <c:v>31783</c:v>
                </c:pt>
                <c:pt idx="2473">
                  <c:v>31784</c:v>
                </c:pt>
                <c:pt idx="2474">
                  <c:v>31785</c:v>
                </c:pt>
                <c:pt idx="2475">
                  <c:v>31786</c:v>
                </c:pt>
                <c:pt idx="2476">
                  <c:v>31787</c:v>
                </c:pt>
                <c:pt idx="2477">
                  <c:v>31788</c:v>
                </c:pt>
                <c:pt idx="2478">
                  <c:v>31789</c:v>
                </c:pt>
                <c:pt idx="2479">
                  <c:v>31790</c:v>
                </c:pt>
                <c:pt idx="2480">
                  <c:v>31791</c:v>
                </c:pt>
                <c:pt idx="2481">
                  <c:v>31792</c:v>
                </c:pt>
                <c:pt idx="2482">
                  <c:v>31793</c:v>
                </c:pt>
                <c:pt idx="2483">
                  <c:v>31794</c:v>
                </c:pt>
                <c:pt idx="2484">
                  <c:v>31795</c:v>
                </c:pt>
                <c:pt idx="2485">
                  <c:v>31796</c:v>
                </c:pt>
                <c:pt idx="2486">
                  <c:v>31797</c:v>
                </c:pt>
                <c:pt idx="2487">
                  <c:v>31798</c:v>
                </c:pt>
                <c:pt idx="2488">
                  <c:v>31799</c:v>
                </c:pt>
                <c:pt idx="2489">
                  <c:v>31800</c:v>
                </c:pt>
                <c:pt idx="2490">
                  <c:v>31801</c:v>
                </c:pt>
                <c:pt idx="2491">
                  <c:v>31802</c:v>
                </c:pt>
                <c:pt idx="2492">
                  <c:v>31803</c:v>
                </c:pt>
                <c:pt idx="2493">
                  <c:v>31804</c:v>
                </c:pt>
                <c:pt idx="2494">
                  <c:v>31805</c:v>
                </c:pt>
                <c:pt idx="2495">
                  <c:v>31806</c:v>
                </c:pt>
                <c:pt idx="2496">
                  <c:v>31807</c:v>
                </c:pt>
                <c:pt idx="2497">
                  <c:v>31808</c:v>
                </c:pt>
                <c:pt idx="2498">
                  <c:v>31809</c:v>
                </c:pt>
                <c:pt idx="2499">
                  <c:v>31810</c:v>
                </c:pt>
                <c:pt idx="2500">
                  <c:v>31811</c:v>
                </c:pt>
                <c:pt idx="2501">
                  <c:v>31812</c:v>
                </c:pt>
                <c:pt idx="2502">
                  <c:v>31813</c:v>
                </c:pt>
                <c:pt idx="2503">
                  <c:v>31814</c:v>
                </c:pt>
                <c:pt idx="2504">
                  <c:v>31815</c:v>
                </c:pt>
                <c:pt idx="2505">
                  <c:v>31816</c:v>
                </c:pt>
                <c:pt idx="2506">
                  <c:v>31817</c:v>
                </c:pt>
                <c:pt idx="2507">
                  <c:v>31818</c:v>
                </c:pt>
                <c:pt idx="2508">
                  <c:v>31819</c:v>
                </c:pt>
                <c:pt idx="2509">
                  <c:v>31820</c:v>
                </c:pt>
                <c:pt idx="2510">
                  <c:v>31821</c:v>
                </c:pt>
                <c:pt idx="2511">
                  <c:v>31822</c:v>
                </c:pt>
                <c:pt idx="2512">
                  <c:v>31823</c:v>
                </c:pt>
                <c:pt idx="2513">
                  <c:v>31824</c:v>
                </c:pt>
                <c:pt idx="2514">
                  <c:v>31825</c:v>
                </c:pt>
                <c:pt idx="2515">
                  <c:v>31826</c:v>
                </c:pt>
                <c:pt idx="2516">
                  <c:v>31827</c:v>
                </c:pt>
                <c:pt idx="2517">
                  <c:v>31828</c:v>
                </c:pt>
                <c:pt idx="2518">
                  <c:v>31829</c:v>
                </c:pt>
                <c:pt idx="2519">
                  <c:v>31830</c:v>
                </c:pt>
                <c:pt idx="2520">
                  <c:v>31831</c:v>
                </c:pt>
                <c:pt idx="2521">
                  <c:v>31832</c:v>
                </c:pt>
                <c:pt idx="2522">
                  <c:v>31833</c:v>
                </c:pt>
                <c:pt idx="2523">
                  <c:v>31834</c:v>
                </c:pt>
                <c:pt idx="2524">
                  <c:v>31835</c:v>
                </c:pt>
                <c:pt idx="2525">
                  <c:v>31836</c:v>
                </c:pt>
                <c:pt idx="2526">
                  <c:v>31837</c:v>
                </c:pt>
                <c:pt idx="2527">
                  <c:v>31838</c:v>
                </c:pt>
                <c:pt idx="2528">
                  <c:v>31839</c:v>
                </c:pt>
                <c:pt idx="2529">
                  <c:v>31840</c:v>
                </c:pt>
                <c:pt idx="2530">
                  <c:v>31841</c:v>
                </c:pt>
                <c:pt idx="2531">
                  <c:v>31842</c:v>
                </c:pt>
                <c:pt idx="2532">
                  <c:v>31843</c:v>
                </c:pt>
                <c:pt idx="2533">
                  <c:v>31844</c:v>
                </c:pt>
                <c:pt idx="2534">
                  <c:v>31845</c:v>
                </c:pt>
                <c:pt idx="2535">
                  <c:v>31846</c:v>
                </c:pt>
                <c:pt idx="2536">
                  <c:v>31847</c:v>
                </c:pt>
                <c:pt idx="2537">
                  <c:v>31848</c:v>
                </c:pt>
                <c:pt idx="2538">
                  <c:v>31849</c:v>
                </c:pt>
                <c:pt idx="2539">
                  <c:v>31850</c:v>
                </c:pt>
                <c:pt idx="2540">
                  <c:v>31851</c:v>
                </c:pt>
                <c:pt idx="2541">
                  <c:v>31852</c:v>
                </c:pt>
                <c:pt idx="2542">
                  <c:v>31853</c:v>
                </c:pt>
                <c:pt idx="2543">
                  <c:v>31854</c:v>
                </c:pt>
                <c:pt idx="2544">
                  <c:v>31855</c:v>
                </c:pt>
                <c:pt idx="2545">
                  <c:v>31856</c:v>
                </c:pt>
                <c:pt idx="2546">
                  <c:v>31857</c:v>
                </c:pt>
                <c:pt idx="2547">
                  <c:v>31858</c:v>
                </c:pt>
                <c:pt idx="2548">
                  <c:v>31859</c:v>
                </c:pt>
                <c:pt idx="2549">
                  <c:v>31860</c:v>
                </c:pt>
                <c:pt idx="2550">
                  <c:v>31861</c:v>
                </c:pt>
                <c:pt idx="2551">
                  <c:v>31862</c:v>
                </c:pt>
                <c:pt idx="2552">
                  <c:v>31863</c:v>
                </c:pt>
                <c:pt idx="2553">
                  <c:v>31864</c:v>
                </c:pt>
                <c:pt idx="2554">
                  <c:v>31865</c:v>
                </c:pt>
                <c:pt idx="2555">
                  <c:v>31866</c:v>
                </c:pt>
                <c:pt idx="2556">
                  <c:v>31867</c:v>
                </c:pt>
                <c:pt idx="2557">
                  <c:v>31868</c:v>
                </c:pt>
                <c:pt idx="2558">
                  <c:v>31869</c:v>
                </c:pt>
                <c:pt idx="2559">
                  <c:v>31870</c:v>
                </c:pt>
                <c:pt idx="2560">
                  <c:v>31871</c:v>
                </c:pt>
                <c:pt idx="2561">
                  <c:v>31872</c:v>
                </c:pt>
                <c:pt idx="2562">
                  <c:v>31873</c:v>
                </c:pt>
                <c:pt idx="2563">
                  <c:v>31874</c:v>
                </c:pt>
                <c:pt idx="2564">
                  <c:v>31875</c:v>
                </c:pt>
                <c:pt idx="2565">
                  <c:v>31876</c:v>
                </c:pt>
                <c:pt idx="2566">
                  <c:v>31877</c:v>
                </c:pt>
                <c:pt idx="2567">
                  <c:v>31878</c:v>
                </c:pt>
                <c:pt idx="2568">
                  <c:v>31879</c:v>
                </c:pt>
                <c:pt idx="2569">
                  <c:v>31880</c:v>
                </c:pt>
                <c:pt idx="2570">
                  <c:v>31881</c:v>
                </c:pt>
                <c:pt idx="2571">
                  <c:v>31882</c:v>
                </c:pt>
                <c:pt idx="2572">
                  <c:v>31883</c:v>
                </c:pt>
                <c:pt idx="2573">
                  <c:v>31884</c:v>
                </c:pt>
                <c:pt idx="2574">
                  <c:v>31885</c:v>
                </c:pt>
                <c:pt idx="2575">
                  <c:v>31886</c:v>
                </c:pt>
                <c:pt idx="2576">
                  <c:v>31887</c:v>
                </c:pt>
                <c:pt idx="2577">
                  <c:v>31888</c:v>
                </c:pt>
                <c:pt idx="2578">
                  <c:v>31889</c:v>
                </c:pt>
                <c:pt idx="2579">
                  <c:v>31890</c:v>
                </c:pt>
                <c:pt idx="2580">
                  <c:v>31891</c:v>
                </c:pt>
                <c:pt idx="2581">
                  <c:v>31892</c:v>
                </c:pt>
                <c:pt idx="2582">
                  <c:v>31893</c:v>
                </c:pt>
                <c:pt idx="2583">
                  <c:v>31894</c:v>
                </c:pt>
                <c:pt idx="2584">
                  <c:v>31895</c:v>
                </c:pt>
                <c:pt idx="2585">
                  <c:v>31896</c:v>
                </c:pt>
                <c:pt idx="2586">
                  <c:v>31897</c:v>
                </c:pt>
                <c:pt idx="2587">
                  <c:v>31898</c:v>
                </c:pt>
                <c:pt idx="2588">
                  <c:v>31899</c:v>
                </c:pt>
                <c:pt idx="2589">
                  <c:v>31900</c:v>
                </c:pt>
                <c:pt idx="2590">
                  <c:v>31901</c:v>
                </c:pt>
                <c:pt idx="2591">
                  <c:v>31902</c:v>
                </c:pt>
                <c:pt idx="2592">
                  <c:v>31903</c:v>
                </c:pt>
                <c:pt idx="2593">
                  <c:v>31904</c:v>
                </c:pt>
                <c:pt idx="2594">
                  <c:v>31905</c:v>
                </c:pt>
                <c:pt idx="2595">
                  <c:v>31906</c:v>
                </c:pt>
                <c:pt idx="2596">
                  <c:v>31907</c:v>
                </c:pt>
                <c:pt idx="2597">
                  <c:v>31908</c:v>
                </c:pt>
                <c:pt idx="2598">
                  <c:v>31909</c:v>
                </c:pt>
                <c:pt idx="2599">
                  <c:v>31910</c:v>
                </c:pt>
                <c:pt idx="2600">
                  <c:v>31911</c:v>
                </c:pt>
                <c:pt idx="2601">
                  <c:v>31912</c:v>
                </c:pt>
                <c:pt idx="2602">
                  <c:v>31913</c:v>
                </c:pt>
                <c:pt idx="2603">
                  <c:v>31914</c:v>
                </c:pt>
                <c:pt idx="2604">
                  <c:v>31915</c:v>
                </c:pt>
                <c:pt idx="2605">
                  <c:v>31916</c:v>
                </c:pt>
                <c:pt idx="2606">
                  <c:v>31917</c:v>
                </c:pt>
                <c:pt idx="2607">
                  <c:v>31918</c:v>
                </c:pt>
                <c:pt idx="2608">
                  <c:v>31919</c:v>
                </c:pt>
                <c:pt idx="2609">
                  <c:v>31920</c:v>
                </c:pt>
                <c:pt idx="2610">
                  <c:v>31921</c:v>
                </c:pt>
                <c:pt idx="2611">
                  <c:v>31922</c:v>
                </c:pt>
                <c:pt idx="2612">
                  <c:v>31923</c:v>
                </c:pt>
                <c:pt idx="2613">
                  <c:v>31924</c:v>
                </c:pt>
                <c:pt idx="2614">
                  <c:v>31925</c:v>
                </c:pt>
                <c:pt idx="2615">
                  <c:v>31926</c:v>
                </c:pt>
                <c:pt idx="2616">
                  <c:v>31927</c:v>
                </c:pt>
                <c:pt idx="2617">
                  <c:v>31928</c:v>
                </c:pt>
                <c:pt idx="2618">
                  <c:v>31929</c:v>
                </c:pt>
                <c:pt idx="2619">
                  <c:v>31930</c:v>
                </c:pt>
                <c:pt idx="2620">
                  <c:v>31931</c:v>
                </c:pt>
                <c:pt idx="2621">
                  <c:v>31932</c:v>
                </c:pt>
                <c:pt idx="2622">
                  <c:v>31933</c:v>
                </c:pt>
                <c:pt idx="2623">
                  <c:v>31934</c:v>
                </c:pt>
                <c:pt idx="2624">
                  <c:v>31935</c:v>
                </c:pt>
                <c:pt idx="2625">
                  <c:v>31936</c:v>
                </c:pt>
                <c:pt idx="2626">
                  <c:v>31937</c:v>
                </c:pt>
                <c:pt idx="2627">
                  <c:v>31938</c:v>
                </c:pt>
                <c:pt idx="2628">
                  <c:v>31939</c:v>
                </c:pt>
                <c:pt idx="2629">
                  <c:v>31940</c:v>
                </c:pt>
                <c:pt idx="2630">
                  <c:v>31941</c:v>
                </c:pt>
                <c:pt idx="2631">
                  <c:v>31942</c:v>
                </c:pt>
                <c:pt idx="2632">
                  <c:v>31943</c:v>
                </c:pt>
                <c:pt idx="2633">
                  <c:v>31944</c:v>
                </c:pt>
                <c:pt idx="2634">
                  <c:v>31945</c:v>
                </c:pt>
                <c:pt idx="2635">
                  <c:v>31946</c:v>
                </c:pt>
                <c:pt idx="2636">
                  <c:v>31947</c:v>
                </c:pt>
                <c:pt idx="2637">
                  <c:v>31948</c:v>
                </c:pt>
                <c:pt idx="2638">
                  <c:v>31949</c:v>
                </c:pt>
                <c:pt idx="2639">
                  <c:v>31950</c:v>
                </c:pt>
                <c:pt idx="2640">
                  <c:v>31951</c:v>
                </c:pt>
                <c:pt idx="2641">
                  <c:v>31952</c:v>
                </c:pt>
                <c:pt idx="2642">
                  <c:v>31953</c:v>
                </c:pt>
                <c:pt idx="2643">
                  <c:v>31954</c:v>
                </c:pt>
                <c:pt idx="2644">
                  <c:v>31955</c:v>
                </c:pt>
                <c:pt idx="2645">
                  <c:v>31956</c:v>
                </c:pt>
                <c:pt idx="2646">
                  <c:v>31957</c:v>
                </c:pt>
                <c:pt idx="2647">
                  <c:v>31958</c:v>
                </c:pt>
                <c:pt idx="2648">
                  <c:v>31959</c:v>
                </c:pt>
                <c:pt idx="2649">
                  <c:v>31960</c:v>
                </c:pt>
                <c:pt idx="2650">
                  <c:v>31961</c:v>
                </c:pt>
                <c:pt idx="2651">
                  <c:v>31962</c:v>
                </c:pt>
                <c:pt idx="2652">
                  <c:v>31963</c:v>
                </c:pt>
                <c:pt idx="2653">
                  <c:v>31964</c:v>
                </c:pt>
                <c:pt idx="2654">
                  <c:v>31965</c:v>
                </c:pt>
                <c:pt idx="2655">
                  <c:v>31966</c:v>
                </c:pt>
                <c:pt idx="2656">
                  <c:v>31967</c:v>
                </c:pt>
                <c:pt idx="2657">
                  <c:v>31968</c:v>
                </c:pt>
                <c:pt idx="2658">
                  <c:v>31969</c:v>
                </c:pt>
                <c:pt idx="2659">
                  <c:v>31970</c:v>
                </c:pt>
                <c:pt idx="2660">
                  <c:v>31971</c:v>
                </c:pt>
                <c:pt idx="2661">
                  <c:v>31972</c:v>
                </c:pt>
                <c:pt idx="2662">
                  <c:v>31973</c:v>
                </c:pt>
                <c:pt idx="2663">
                  <c:v>31974</c:v>
                </c:pt>
                <c:pt idx="2664">
                  <c:v>31975</c:v>
                </c:pt>
                <c:pt idx="2665">
                  <c:v>31976</c:v>
                </c:pt>
                <c:pt idx="2666">
                  <c:v>31977</c:v>
                </c:pt>
                <c:pt idx="2667">
                  <c:v>31978</c:v>
                </c:pt>
                <c:pt idx="2668">
                  <c:v>31979</c:v>
                </c:pt>
                <c:pt idx="2669">
                  <c:v>31980</c:v>
                </c:pt>
                <c:pt idx="2670">
                  <c:v>31981</c:v>
                </c:pt>
                <c:pt idx="2671">
                  <c:v>31982</c:v>
                </c:pt>
                <c:pt idx="2672">
                  <c:v>31983</c:v>
                </c:pt>
                <c:pt idx="2673">
                  <c:v>31984</c:v>
                </c:pt>
                <c:pt idx="2674">
                  <c:v>31985</c:v>
                </c:pt>
                <c:pt idx="2675">
                  <c:v>31986</c:v>
                </c:pt>
                <c:pt idx="2676">
                  <c:v>31987</c:v>
                </c:pt>
                <c:pt idx="2677">
                  <c:v>31988</c:v>
                </c:pt>
                <c:pt idx="2678">
                  <c:v>31989</c:v>
                </c:pt>
                <c:pt idx="2679">
                  <c:v>31990</c:v>
                </c:pt>
                <c:pt idx="2680">
                  <c:v>31991</c:v>
                </c:pt>
                <c:pt idx="2681">
                  <c:v>31992</c:v>
                </c:pt>
                <c:pt idx="2682">
                  <c:v>31993</c:v>
                </c:pt>
                <c:pt idx="2683">
                  <c:v>31994</c:v>
                </c:pt>
                <c:pt idx="2684">
                  <c:v>31995</c:v>
                </c:pt>
                <c:pt idx="2685">
                  <c:v>31996</c:v>
                </c:pt>
                <c:pt idx="2686">
                  <c:v>31997</c:v>
                </c:pt>
                <c:pt idx="2687">
                  <c:v>31998</c:v>
                </c:pt>
                <c:pt idx="2688">
                  <c:v>31999</c:v>
                </c:pt>
                <c:pt idx="2689">
                  <c:v>32000</c:v>
                </c:pt>
                <c:pt idx="2690">
                  <c:v>32001</c:v>
                </c:pt>
                <c:pt idx="2691">
                  <c:v>32002</c:v>
                </c:pt>
                <c:pt idx="2692">
                  <c:v>32003</c:v>
                </c:pt>
                <c:pt idx="2693">
                  <c:v>32004</c:v>
                </c:pt>
                <c:pt idx="2694">
                  <c:v>32005</c:v>
                </c:pt>
                <c:pt idx="2695">
                  <c:v>32006</c:v>
                </c:pt>
                <c:pt idx="2696">
                  <c:v>32007</c:v>
                </c:pt>
                <c:pt idx="2697">
                  <c:v>32008</c:v>
                </c:pt>
                <c:pt idx="2698">
                  <c:v>32009</c:v>
                </c:pt>
                <c:pt idx="2699">
                  <c:v>32010</c:v>
                </c:pt>
                <c:pt idx="2700">
                  <c:v>32011</c:v>
                </c:pt>
                <c:pt idx="2701">
                  <c:v>32012</c:v>
                </c:pt>
                <c:pt idx="2702">
                  <c:v>32013</c:v>
                </c:pt>
                <c:pt idx="2703">
                  <c:v>32014</c:v>
                </c:pt>
                <c:pt idx="2704">
                  <c:v>32015</c:v>
                </c:pt>
                <c:pt idx="2705">
                  <c:v>32016</c:v>
                </c:pt>
                <c:pt idx="2706">
                  <c:v>32017</c:v>
                </c:pt>
                <c:pt idx="2707">
                  <c:v>32018</c:v>
                </c:pt>
                <c:pt idx="2708">
                  <c:v>32019</c:v>
                </c:pt>
                <c:pt idx="2709">
                  <c:v>32020</c:v>
                </c:pt>
                <c:pt idx="2710">
                  <c:v>32021</c:v>
                </c:pt>
                <c:pt idx="2711">
                  <c:v>32022</c:v>
                </c:pt>
                <c:pt idx="2712">
                  <c:v>32023</c:v>
                </c:pt>
                <c:pt idx="2713">
                  <c:v>32024</c:v>
                </c:pt>
                <c:pt idx="2714">
                  <c:v>32025</c:v>
                </c:pt>
                <c:pt idx="2715">
                  <c:v>32026</c:v>
                </c:pt>
                <c:pt idx="2716">
                  <c:v>32027</c:v>
                </c:pt>
                <c:pt idx="2717">
                  <c:v>32028</c:v>
                </c:pt>
                <c:pt idx="2718">
                  <c:v>32029</c:v>
                </c:pt>
                <c:pt idx="2719">
                  <c:v>32030</c:v>
                </c:pt>
                <c:pt idx="2720">
                  <c:v>32031</c:v>
                </c:pt>
                <c:pt idx="2721">
                  <c:v>32032</c:v>
                </c:pt>
                <c:pt idx="2722">
                  <c:v>32033</c:v>
                </c:pt>
                <c:pt idx="2723">
                  <c:v>32034</c:v>
                </c:pt>
                <c:pt idx="2724">
                  <c:v>32035</c:v>
                </c:pt>
                <c:pt idx="2725">
                  <c:v>32036</c:v>
                </c:pt>
                <c:pt idx="2726">
                  <c:v>32037</c:v>
                </c:pt>
                <c:pt idx="2727">
                  <c:v>32038</c:v>
                </c:pt>
                <c:pt idx="2728">
                  <c:v>32039</c:v>
                </c:pt>
                <c:pt idx="2729">
                  <c:v>32040</c:v>
                </c:pt>
                <c:pt idx="2730">
                  <c:v>32041</c:v>
                </c:pt>
                <c:pt idx="2731">
                  <c:v>32042</c:v>
                </c:pt>
                <c:pt idx="2732">
                  <c:v>32043</c:v>
                </c:pt>
                <c:pt idx="2733">
                  <c:v>32044</c:v>
                </c:pt>
                <c:pt idx="2734">
                  <c:v>32045</c:v>
                </c:pt>
                <c:pt idx="2735">
                  <c:v>32046</c:v>
                </c:pt>
                <c:pt idx="2736">
                  <c:v>32047</c:v>
                </c:pt>
                <c:pt idx="2737">
                  <c:v>32048</c:v>
                </c:pt>
                <c:pt idx="2738">
                  <c:v>32049</c:v>
                </c:pt>
                <c:pt idx="2739">
                  <c:v>32050</c:v>
                </c:pt>
                <c:pt idx="2740">
                  <c:v>32051</c:v>
                </c:pt>
                <c:pt idx="2741">
                  <c:v>32052</c:v>
                </c:pt>
                <c:pt idx="2742">
                  <c:v>32053</c:v>
                </c:pt>
                <c:pt idx="2743">
                  <c:v>32054</c:v>
                </c:pt>
                <c:pt idx="2744">
                  <c:v>32055</c:v>
                </c:pt>
                <c:pt idx="2745">
                  <c:v>32056</c:v>
                </c:pt>
                <c:pt idx="2746">
                  <c:v>32057</c:v>
                </c:pt>
                <c:pt idx="2747">
                  <c:v>32058</c:v>
                </c:pt>
                <c:pt idx="2748">
                  <c:v>32059</c:v>
                </c:pt>
                <c:pt idx="2749">
                  <c:v>32060</c:v>
                </c:pt>
                <c:pt idx="2750">
                  <c:v>32061</c:v>
                </c:pt>
                <c:pt idx="2751">
                  <c:v>32062</c:v>
                </c:pt>
                <c:pt idx="2752">
                  <c:v>32063</c:v>
                </c:pt>
                <c:pt idx="2753">
                  <c:v>32064</c:v>
                </c:pt>
                <c:pt idx="2754">
                  <c:v>32065</c:v>
                </c:pt>
                <c:pt idx="2755">
                  <c:v>32066</c:v>
                </c:pt>
                <c:pt idx="2756">
                  <c:v>32067</c:v>
                </c:pt>
                <c:pt idx="2757">
                  <c:v>32068</c:v>
                </c:pt>
                <c:pt idx="2758">
                  <c:v>32069</c:v>
                </c:pt>
                <c:pt idx="2759">
                  <c:v>32070</c:v>
                </c:pt>
                <c:pt idx="2760">
                  <c:v>32071</c:v>
                </c:pt>
                <c:pt idx="2761">
                  <c:v>32072</c:v>
                </c:pt>
                <c:pt idx="2762">
                  <c:v>32073</c:v>
                </c:pt>
                <c:pt idx="2763">
                  <c:v>32074</c:v>
                </c:pt>
                <c:pt idx="2764">
                  <c:v>32075</c:v>
                </c:pt>
                <c:pt idx="2765">
                  <c:v>32076</c:v>
                </c:pt>
                <c:pt idx="2766">
                  <c:v>32077</c:v>
                </c:pt>
                <c:pt idx="2767">
                  <c:v>32078</c:v>
                </c:pt>
                <c:pt idx="2768">
                  <c:v>32079</c:v>
                </c:pt>
                <c:pt idx="2769">
                  <c:v>32080</c:v>
                </c:pt>
                <c:pt idx="2770">
                  <c:v>32081</c:v>
                </c:pt>
                <c:pt idx="2771">
                  <c:v>32082</c:v>
                </c:pt>
                <c:pt idx="2772">
                  <c:v>32083</c:v>
                </c:pt>
                <c:pt idx="2773">
                  <c:v>32084</c:v>
                </c:pt>
                <c:pt idx="2774">
                  <c:v>32085</c:v>
                </c:pt>
                <c:pt idx="2775">
                  <c:v>32086</c:v>
                </c:pt>
                <c:pt idx="2776">
                  <c:v>32087</c:v>
                </c:pt>
                <c:pt idx="2777">
                  <c:v>32088</c:v>
                </c:pt>
                <c:pt idx="2778">
                  <c:v>32089</c:v>
                </c:pt>
                <c:pt idx="2779">
                  <c:v>32090</c:v>
                </c:pt>
                <c:pt idx="2780">
                  <c:v>32091</c:v>
                </c:pt>
                <c:pt idx="2781">
                  <c:v>32092</c:v>
                </c:pt>
                <c:pt idx="2782">
                  <c:v>32093</c:v>
                </c:pt>
                <c:pt idx="2783">
                  <c:v>32094</c:v>
                </c:pt>
                <c:pt idx="2784">
                  <c:v>32095</c:v>
                </c:pt>
                <c:pt idx="2785">
                  <c:v>32096</c:v>
                </c:pt>
                <c:pt idx="2786">
                  <c:v>32097</c:v>
                </c:pt>
                <c:pt idx="2787">
                  <c:v>32098</c:v>
                </c:pt>
                <c:pt idx="2788">
                  <c:v>32099</c:v>
                </c:pt>
                <c:pt idx="2789">
                  <c:v>32100</c:v>
                </c:pt>
                <c:pt idx="2790">
                  <c:v>32101</c:v>
                </c:pt>
                <c:pt idx="2791">
                  <c:v>32102</c:v>
                </c:pt>
                <c:pt idx="2792">
                  <c:v>32103</c:v>
                </c:pt>
                <c:pt idx="2793">
                  <c:v>32104</c:v>
                </c:pt>
                <c:pt idx="2794">
                  <c:v>32105</c:v>
                </c:pt>
                <c:pt idx="2795">
                  <c:v>32106</c:v>
                </c:pt>
                <c:pt idx="2796">
                  <c:v>32107</c:v>
                </c:pt>
                <c:pt idx="2797">
                  <c:v>32108</c:v>
                </c:pt>
                <c:pt idx="2798">
                  <c:v>32109</c:v>
                </c:pt>
                <c:pt idx="2799">
                  <c:v>32110</c:v>
                </c:pt>
                <c:pt idx="2800">
                  <c:v>32111</c:v>
                </c:pt>
                <c:pt idx="2801">
                  <c:v>32112</c:v>
                </c:pt>
                <c:pt idx="2802">
                  <c:v>32113</c:v>
                </c:pt>
                <c:pt idx="2803">
                  <c:v>32114</c:v>
                </c:pt>
                <c:pt idx="2804">
                  <c:v>32115</c:v>
                </c:pt>
                <c:pt idx="2805">
                  <c:v>32116</c:v>
                </c:pt>
                <c:pt idx="2806">
                  <c:v>32117</c:v>
                </c:pt>
                <c:pt idx="2807">
                  <c:v>32118</c:v>
                </c:pt>
                <c:pt idx="2808">
                  <c:v>32119</c:v>
                </c:pt>
                <c:pt idx="2809">
                  <c:v>32120</c:v>
                </c:pt>
                <c:pt idx="2810">
                  <c:v>32121</c:v>
                </c:pt>
                <c:pt idx="2811">
                  <c:v>32122</c:v>
                </c:pt>
                <c:pt idx="2812">
                  <c:v>32123</c:v>
                </c:pt>
                <c:pt idx="2813">
                  <c:v>32124</c:v>
                </c:pt>
                <c:pt idx="2814">
                  <c:v>32125</c:v>
                </c:pt>
                <c:pt idx="2815">
                  <c:v>32126</c:v>
                </c:pt>
                <c:pt idx="2816">
                  <c:v>32127</c:v>
                </c:pt>
                <c:pt idx="2817">
                  <c:v>32128</c:v>
                </c:pt>
                <c:pt idx="2818">
                  <c:v>32129</c:v>
                </c:pt>
                <c:pt idx="2819">
                  <c:v>32130</c:v>
                </c:pt>
                <c:pt idx="2820">
                  <c:v>32131</c:v>
                </c:pt>
                <c:pt idx="2821">
                  <c:v>32132</c:v>
                </c:pt>
                <c:pt idx="2822">
                  <c:v>32133</c:v>
                </c:pt>
                <c:pt idx="2823">
                  <c:v>32134</c:v>
                </c:pt>
                <c:pt idx="2824">
                  <c:v>32135</c:v>
                </c:pt>
                <c:pt idx="2825">
                  <c:v>32136</c:v>
                </c:pt>
                <c:pt idx="2826">
                  <c:v>32137</c:v>
                </c:pt>
                <c:pt idx="2827">
                  <c:v>32138</c:v>
                </c:pt>
                <c:pt idx="2828">
                  <c:v>32139</c:v>
                </c:pt>
                <c:pt idx="2829">
                  <c:v>32140</c:v>
                </c:pt>
                <c:pt idx="2830">
                  <c:v>32141</c:v>
                </c:pt>
                <c:pt idx="2831">
                  <c:v>32142</c:v>
                </c:pt>
                <c:pt idx="2832">
                  <c:v>32143</c:v>
                </c:pt>
                <c:pt idx="2833">
                  <c:v>32144</c:v>
                </c:pt>
                <c:pt idx="2834">
                  <c:v>32145</c:v>
                </c:pt>
                <c:pt idx="2835">
                  <c:v>32146</c:v>
                </c:pt>
                <c:pt idx="2836">
                  <c:v>32147</c:v>
                </c:pt>
                <c:pt idx="2837">
                  <c:v>32148</c:v>
                </c:pt>
                <c:pt idx="2838">
                  <c:v>32149</c:v>
                </c:pt>
                <c:pt idx="2839">
                  <c:v>32150</c:v>
                </c:pt>
                <c:pt idx="2840">
                  <c:v>32151</c:v>
                </c:pt>
                <c:pt idx="2841">
                  <c:v>32152</c:v>
                </c:pt>
                <c:pt idx="2842">
                  <c:v>32153</c:v>
                </c:pt>
                <c:pt idx="2843">
                  <c:v>32154</c:v>
                </c:pt>
                <c:pt idx="2844">
                  <c:v>32155</c:v>
                </c:pt>
                <c:pt idx="2845">
                  <c:v>32156</c:v>
                </c:pt>
                <c:pt idx="2846">
                  <c:v>32157</c:v>
                </c:pt>
                <c:pt idx="2847">
                  <c:v>32158</c:v>
                </c:pt>
                <c:pt idx="2848">
                  <c:v>32159</c:v>
                </c:pt>
                <c:pt idx="2849">
                  <c:v>32160</c:v>
                </c:pt>
                <c:pt idx="2850">
                  <c:v>32161</c:v>
                </c:pt>
                <c:pt idx="2851">
                  <c:v>32162</c:v>
                </c:pt>
                <c:pt idx="2852">
                  <c:v>32163</c:v>
                </c:pt>
                <c:pt idx="2853">
                  <c:v>32164</c:v>
                </c:pt>
                <c:pt idx="2854">
                  <c:v>32165</c:v>
                </c:pt>
                <c:pt idx="2855">
                  <c:v>32166</c:v>
                </c:pt>
                <c:pt idx="2856">
                  <c:v>32167</c:v>
                </c:pt>
                <c:pt idx="2857">
                  <c:v>32168</c:v>
                </c:pt>
                <c:pt idx="2858">
                  <c:v>32169</c:v>
                </c:pt>
                <c:pt idx="2859">
                  <c:v>32170</c:v>
                </c:pt>
                <c:pt idx="2860">
                  <c:v>32171</c:v>
                </c:pt>
                <c:pt idx="2861">
                  <c:v>32172</c:v>
                </c:pt>
                <c:pt idx="2862">
                  <c:v>32173</c:v>
                </c:pt>
                <c:pt idx="2863">
                  <c:v>32174</c:v>
                </c:pt>
                <c:pt idx="2864">
                  <c:v>32175</c:v>
                </c:pt>
                <c:pt idx="2865">
                  <c:v>32176</c:v>
                </c:pt>
                <c:pt idx="2866">
                  <c:v>32177</c:v>
                </c:pt>
                <c:pt idx="2867">
                  <c:v>32178</c:v>
                </c:pt>
                <c:pt idx="2868">
                  <c:v>32179</c:v>
                </c:pt>
                <c:pt idx="2869">
                  <c:v>32180</c:v>
                </c:pt>
                <c:pt idx="2870">
                  <c:v>32181</c:v>
                </c:pt>
                <c:pt idx="2871">
                  <c:v>32182</c:v>
                </c:pt>
                <c:pt idx="2872">
                  <c:v>32183</c:v>
                </c:pt>
                <c:pt idx="2873">
                  <c:v>32184</c:v>
                </c:pt>
                <c:pt idx="2874">
                  <c:v>32185</c:v>
                </c:pt>
                <c:pt idx="2875">
                  <c:v>32186</c:v>
                </c:pt>
                <c:pt idx="2876">
                  <c:v>32187</c:v>
                </c:pt>
                <c:pt idx="2877">
                  <c:v>32188</c:v>
                </c:pt>
                <c:pt idx="2878">
                  <c:v>32189</c:v>
                </c:pt>
                <c:pt idx="2879">
                  <c:v>32190</c:v>
                </c:pt>
                <c:pt idx="2880">
                  <c:v>32191</c:v>
                </c:pt>
                <c:pt idx="2881">
                  <c:v>32192</c:v>
                </c:pt>
                <c:pt idx="2882">
                  <c:v>32193</c:v>
                </c:pt>
                <c:pt idx="2883">
                  <c:v>32194</c:v>
                </c:pt>
                <c:pt idx="2884">
                  <c:v>32195</c:v>
                </c:pt>
                <c:pt idx="2885">
                  <c:v>32196</c:v>
                </c:pt>
                <c:pt idx="2886">
                  <c:v>32197</c:v>
                </c:pt>
                <c:pt idx="2887">
                  <c:v>32198</c:v>
                </c:pt>
                <c:pt idx="2888">
                  <c:v>32199</c:v>
                </c:pt>
                <c:pt idx="2889">
                  <c:v>32200</c:v>
                </c:pt>
                <c:pt idx="2890">
                  <c:v>32201</c:v>
                </c:pt>
                <c:pt idx="2891">
                  <c:v>32202</c:v>
                </c:pt>
                <c:pt idx="2892">
                  <c:v>32203</c:v>
                </c:pt>
                <c:pt idx="2893">
                  <c:v>32204</c:v>
                </c:pt>
                <c:pt idx="2894">
                  <c:v>32205</c:v>
                </c:pt>
                <c:pt idx="2895">
                  <c:v>32206</c:v>
                </c:pt>
                <c:pt idx="2896">
                  <c:v>32207</c:v>
                </c:pt>
                <c:pt idx="2897">
                  <c:v>32208</c:v>
                </c:pt>
                <c:pt idx="2898">
                  <c:v>32209</c:v>
                </c:pt>
                <c:pt idx="2899">
                  <c:v>32210</c:v>
                </c:pt>
                <c:pt idx="2900">
                  <c:v>32211</c:v>
                </c:pt>
                <c:pt idx="2901">
                  <c:v>32212</c:v>
                </c:pt>
                <c:pt idx="2902">
                  <c:v>32213</c:v>
                </c:pt>
                <c:pt idx="2903">
                  <c:v>32214</c:v>
                </c:pt>
                <c:pt idx="2904">
                  <c:v>32215</c:v>
                </c:pt>
                <c:pt idx="2905">
                  <c:v>32216</c:v>
                </c:pt>
                <c:pt idx="2906">
                  <c:v>32217</c:v>
                </c:pt>
                <c:pt idx="2907">
                  <c:v>32218</c:v>
                </c:pt>
                <c:pt idx="2908">
                  <c:v>32219</c:v>
                </c:pt>
                <c:pt idx="2909">
                  <c:v>32220</c:v>
                </c:pt>
                <c:pt idx="2910">
                  <c:v>32221</c:v>
                </c:pt>
                <c:pt idx="2911">
                  <c:v>32222</c:v>
                </c:pt>
                <c:pt idx="2912">
                  <c:v>32223</c:v>
                </c:pt>
                <c:pt idx="2913">
                  <c:v>32224</c:v>
                </c:pt>
                <c:pt idx="2914">
                  <c:v>32225</c:v>
                </c:pt>
                <c:pt idx="2915">
                  <c:v>32226</c:v>
                </c:pt>
                <c:pt idx="2916">
                  <c:v>32227</c:v>
                </c:pt>
                <c:pt idx="2917">
                  <c:v>32228</c:v>
                </c:pt>
                <c:pt idx="2918">
                  <c:v>32229</c:v>
                </c:pt>
                <c:pt idx="2919">
                  <c:v>32230</c:v>
                </c:pt>
                <c:pt idx="2920">
                  <c:v>32231</c:v>
                </c:pt>
                <c:pt idx="2921">
                  <c:v>32232</c:v>
                </c:pt>
                <c:pt idx="2922">
                  <c:v>32233</c:v>
                </c:pt>
                <c:pt idx="2923">
                  <c:v>32234</c:v>
                </c:pt>
                <c:pt idx="2924">
                  <c:v>32235</c:v>
                </c:pt>
                <c:pt idx="2925">
                  <c:v>32236</c:v>
                </c:pt>
                <c:pt idx="2926">
                  <c:v>32237</c:v>
                </c:pt>
                <c:pt idx="2927">
                  <c:v>32238</c:v>
                </c:pt>
                <c:pt idx="2928">
                  <c:v>32239</c:v>
                </c:pt>
                <c:pt idx="2929">
                  <c:v>32240</c:v>
                </c:pt>
                <c:pt idx="2930">
                  <c:v>32241</c:v>
                </c:pt>
                <c:pt idx="2931">
                  <c:v>32242</c:v>
                </c:pt>
                <c:pt idx="2932">
                  <c:v>32243</c:v>
                </c:pt>
                <c:pt idx="2933">
                  <c:v>32244</c:v>
                </c:pt>
                <c:pt idx="2934">
                  <c:v>32245</c:v>
                </c:pt>
                <c:pt idx="2935">
                  <c:v>32246</c:v>
                </c:pt>
                <c:pt idx="2936">
                  <c:v>32247</c:v>
                </c:pt>
                <c:pt idx="2937">
                  <c:v>32248</c:v>
                </c:pt>
                <c:pt idx="2938">
                  <c:v>32249</c:v>
                </c:pt>
                <c:pt idx="2939">
                  <c:v>32250</c:v>
                </c:pt>
                <c:pt idx="2940">
                  <c:v>32251</c:v>
                </c:pt>
                <c:pt idx="2941">
                  <c:v>32252</c:v>
                </c:pt>
                <c:pt idx="2942">
                  <c:v>32253</c:v>
                </c:pt>
                <c:pt idx="2943">
                  <c:v>32254</c:v>
                </c:pt>
                <c:pt idx="2944">
                  <c:v>32255</c:v>
                </c:pt>
                <c:pt idx="2945">
                  <c:v>32256</c:v>
                </c:pt>
                <c:pt idx="2946">
                  <c:v>32257</c:v>
                </c:pt>
                <c:pt idx="2947">
                  <c:v>32258</c:v>
                </c:pt>
                <c:pt idx="2948">
                  <c:v>32259</c:v>
                </c:pt>
                <c:pt idx="2949">
                  <c:v>32260</c:v>
                </c:pt>
                <c:pt idx="2950">
                  <c:v>32261</c:v>
                </c:pt>
                <c:pt idx="2951">
                  <c:v>32262</c:v>
                </c:pt>
                <c:pt idx="2952">
                  <c:v>32263</c:v>
                </c:pt>
                <c:pt idx="2953">
                  <c:v>32264</c:v>
                </c:pt>
                <c:pt idx="2954">
                  <c:v>32265</c:v>
                </c:pt>
                <c:pt idx="2955">
                  <c:v>32266</c:v>
                </c:pt>
                <c:pt idx="2956">
                  <c:v>32267</c:v>
                </c:pt>
                <c:pt idx="2957">
                  <c:v>32268</c:v>
                </c:pt>
                <c:pt idx="2958">
                  <c:v>32269</c:v>
                </c:pt>
                <c:pt idx="2959">
                  <c:v>32270</c:v>
                </c:pt>
                <c:pt idx="2960">
                  <c:v>32271</c:v>
                </c:pt>
                <c:pt idx="2961">
                  <c:v>32272</c:v>
                </c:pt>
                <c:pt idx="2962">
                  <c:v>32273</c:v>
                </c:pt>
                <c:pt idx="2963">
                  <c:v>32274</c:v>
                </c:pt>
                <c:pt idx="2964">
                  <c:v>32275</c:v>
                </c:pt>
                <c:pt idx="2965">
                  <c:v>32276</c:v>
                </c:pt>
                <c:pt idx="2966">
                  <c:v>32277</c:v>
                </c:pt>
                <c:pt idx="2967">
                  <c:v>32278</c:v>
                </c:pt>
                <c:pt idx="2968">
                  <c:v>32279</c:v>
                </c:pt>
                <c:pt idx="2969">
                  <c:v>32280</c:v>
                </c:pt>
                <c:pt idx="2970">
                  <c:v>32281</c:v>
                </c:pt>
                <c:pt idx="2971">
                  <c:v>32282</c:v>
                </c:pt>
                <c:pt idx="2972">
                  <c:v>32283</c:v>
                </c:pt>
                <c:pt idx="2973">
                  <c:v>32284</c:v>
                </c:pt>
                <c:pt idx="2974">
                  <c:v>32285</c:v>
                </c:pt>
                <c:pt idx="2975">
                  <c:v>32286</c:v>
                </c:pt>
                <c:pt idx="2976">
                  <c:v>32287</c:v>
                </c:pt>
                <c:pt idx="2977">
                  <c:v>32288</c:v>
                </c:pt>
                <c:pt idx="2978">
                  <c:v>32289</c:v>
                </c:pt>
                <c:pt idx="2979">
                  <c:v>32290</c:v>
                </c:pt>
                <c:pt idx="2980">
                  <c:v>32291</c:v>
                </c:pt>
                <c:pt idx="2981">
                  <c:v>32292</c:v>
                </c:pt>
                <c:pt idx="2982">
                  <c:v>32293</c:v>
                </c:pt>
                <c:pt idx="2983">
                  <c:v>32294</c:v>
                </c:pt>
                <c:pt idx="2984">
                  <c:v>32295</c:v>
                </c:pt>
                <c:pt idx="2985">
                  <c:v>32296</c:v>
                </c:pt>
                <c:pt idx="2986">
                  <c:v>32297</c:v>
                </c:pt>
                <c:pt idx="2987">
                  <c:v>32298</c:v>
                </c:pt>
                <c:pt idx="2988">
                  <c:v>32299</c:v>
                </c:pt>
                <c:pt idx="2989">
                  <c:v>32300</c:v>
                </c:pt>
                <c:pt idx="2990">
                  <c:v>32301</c:v>
                </c:pt>
                <c:pt idx="2991">
                  <c:v>32302</c:v>
                </c:pt>
                <c:pt idx="2992">
                  <c:v>32303</c:v>
                </c:pt>
                <c:pt idx="2993">
                  <c:v>32304</c:v>
                </c:pt>
                <c:pt idx="2994">
                  <c:v>32305</c:v>
                </c:pt>
                <c:pt idx="2995">
                  <c:v>32306</c:v>
                </c:pt>
                <c:pt idx="2996">
                  <c:v>32307</c:v>
                </c:pt>
                <c:pt idx="2997">
                  <c:v>32308</c:v>
                </c:pt>
                <c:pt idx="2998">
                  <c:v>32309</c:v>
                </c:pt>
                <c:pt idx="2999">
                  <c:v>32310</c:v>
                </c:pt>
                <c:pt idx="3000">
                  <c:v>32311</c:v>
                </c:pt>
                <c:pt idx="3001">
                  <c:v>32312</c:v>
                </c:pt>
                <c:pt idx="3002">
                  <c:v>32313</c:v>
                </c:pt>
                <c:pt idx="3003">
                  <c:v>32314</c:v>
                </c:pt>
                <c:pt idx="3004">
                  <c:v>32315</c:v>
                </c:pt>
                <c:pt idx="3005">
                  <c:v>32316</c:v>
                </c:pt>
                <c:pt idx="3006">
                  <c:v>32317</c:v>
                </c:pt>
                <c:pt idx="3007">
                  <c:v>32318</c:v>
                </c:pt>
                <c:pt idx="3008">
                  <c:v>32319</c:v>
                </c:pt>
                <c:pt idx="3009">
                  <c:v>32320</c:v>
                </c:pt>
                <c:pt idx="3010">
                  <c:v>32321</c:v>
                </c:pt>
                <c:pt idx="3011">
                  <c:v>32322</c:v>
                </c:pt>
                <c:pt idx="3012">
                  <c:v>32323</c:v>
                </c:pt>
                <c:pt idx="3013">
                  <c:v>32324</c:v>
                </c:pt>
                <c:pt idx="3014">
                  <c:v>32325</c:v>
                </c:pt>
                <c:pt idx="3015">
                  <c:v>32326</c:v>
                </c:pt>
                <c:pt idx="3016">
                  <c:v>32327</c:v>
                </c:pt>
                <c:pt idx="3017">
                  <c:v>32328</c:v>
                </c:pt>
                <c:pt idx="3018">
                  <c:v>32329</c:v>
                </c:pt>
                <c:pt idx="3019">
                  <c:v>32330</c:v>
                </c:pt>
                <c:pt idx="3020">
                  <c:v>32331</c:v>
                </c:pt>
                <c:pt idx="3021">
                  <c:v>32332</c:v>
                </c:pt>
                <c:pt idx="3022">
                  <c:v>32333</c:v>
                </c:pt>
                <c:pt idx="3023">
                  <c:v>32334</c:v>
                </c:pt>
                <c:pt idx="3024">
                  <c:v>32335</c:v>
                </c:pt>
                <c:pt idx="3025">
                  <c:v>32336</c:v>
                </c:pt>
                <c:pt idx="3026">
                  <c:v>32337</c:v>
                </c:pt>
                <c:pt idx="3027">
                  <c:v>32338</c:v>
                </c:pt>
                <c:pt idx="3028">
                  <c:v>32339</c:v>
                </c:pt>
                <c:pt idx="3029">
                  <c:v>32340</c:v>
                </c:pt>
                <c:pt idx="3030">
                  <c:v>32341</c:v>
                </c:pt>
                <c:pt idx="3031">
                  <c:v>32342</c:v>
                </c:pt>
                <c:pt idx="3032">
                  <c:v>32343</c:v>
                </c:pt>
                <c:pt idx="3033">
                  <c:v>32344</c:v>
                </c:pt>
                <c:pt idx="3034">
                  <c:v>32345</c:v>
                </c:pt>
                <c:pt idx="3035">
                  <c:v>32346</c:v>
                </c:pt>
                <c:pt idx="3036">
                  <c:v>32347</c:v>
                </c:pt>
                <c:pt idx="3037">
                  <c:v>32348</c:v>
                </c:pt>
                <c:pt idx="3038">
                  <c:v>32349</c:v>
                </c:pt>
                <c:pt idx="3039">
                  <c:v>32350</c:v>
                </c:pt>
                <c:pt idx="3040">
                  <c:v>32351</c:v>
                </c:pt>
                <c:pt idx="3041">
                  <c:v>32352</c:v>
                </c:pt>
                <c:pt idx="3042">
                  <c:v>32353</c:v>
                </c:pt>
                <c:pt idx="3043">
                  <c:v>32354</c:v>
                </c:pt>
                <c:pt idx="3044">
                  <c:v>32355</c:v>
                </c:pt>
                <c:pt idx="3045">
                  <c:v>32356</c:v>
                </c:pt>
                <c:pt idx="3046">
                  <c:v>32357</c:v>
                </c:pt>
                <c:pt idx="3047">
                  <c:v>32358</c:v>
                </c:pt>
                <c:pt idx="3048">
                  <c:v>32359</c:v>
                </c:pt>
                <c:pt idx="3049">
                  <c:v>32360</c:v>
                </c:pt>
                <c:pt idx="3050">
                  <c:v>32361</c:v>
                </c:pt>
                <c:pt idx="3051">
                  <c:v>32362</c:v>
                </c:pt>
                <c:pt idx="3052">
                  <c:v>32363</c:v>
                </c:pt>
                <c:pt idx="3053">
                  <c:v>32364</c:v>
                </c:pt>
                <c:pt idx="3054">
                  <c:v>32365</c:v>
                </c:pt>
                <c:pt idx="3055">
                  <c:v>32366</c:v>
                </c:pt>
                <c:pt idx="3056">
                  <c:v>32367</c:v>
                </c:pt>
                <c:pt idx="3057">
                  <c:v>32368</c:v>
                </c:pt>
                <c:pt idx="3058">
                  <c:v>32369</c:v>
                </c:pt>
                <c:pt idx="3059">
                  <c:v>32370</c:v>
                </c:pt>
                <c:pt idx="3060">
                  <c:v>32371</c:v>
                </c:pt>
                <c:pt idx="3061">
                  <c:v>32372</c:v>
                </c:pt>
                <c:pt idx="3062">
                  <c:v>32373</c:v>
                </c:pt>
                <c:pt idx="3063">
                  <c:v>32374</c:v>
                </c:pt>
                <c:pt idx="3064">
                  <c:v>32375</c:v>
                </c:pt>
                <c:pt idx="3065">
                  <c:v>32376</c:v>
                </c:pt>
                <c:pt idx="3066">
                  <c:v>32377</c:v>
                </c:pt>
                <c:pt idx="3067">
                  <c:v>32378</c:v>
                </c:pt>
                <c:pt idx="3068">
                  <c:v>32379</c:v>
                </c:pt>
                <c:pt idx="3069">
                  <c:v>32380</c:v>
                </c:pt>
                <c:pt idx="3070">
                  <c:v>32381</c:v>
                </c:pt>
                <c:pt idx="3071">
                  <c:v>32382</c:v>
                </c:pt>
                <c:pt idx="3072">
                  <c:v>32383</c:v>
                </c:pt>
                <c:pt idx="3073">
                  <c:v>32384</c:v>
                </c:pt>
                <c:pt idx="3074">
                  <c:v>32385</c:v>
                </c:pt>
                <c:pt idx="3075">
                  <c:v>32386</c:v>
                </c:pt>
                <c:pt idx="3076">
                  <c:v>32387</c:v>
                </c:pt>
                <c:pt idx="3077">
                  <c:v>32388</c:v>
                </c:pt>
                <c:pt idx="3078">
                  <c:v>32389</c:v>
                </c:pt>
                <c:pt idx="3079">
                  <c:v>32390</c:v>
                </c:pt>
                <c:pt idx="3080">
                  <c:v>32391</c:v>
                </c:pt>
                <c:pt idx="3081">
                  <c:v>32392</c:v>
                </c:pt>
                <c:pt idx="3082">
                  <c:v>32393</c:v>
                </c:pt>
                <c:pt idx="3083">
                  <c:v>32394</c:v>
                </c:pt>
                <c:pt idx="3084">
                  <c:v>32395</c:v>
                </c:pt>
                <c:pt idx="3085">
                  <c:v>32396</c:v>
                </c:pt>
                <c:pt idx="3086">
                  <c:v>32397</c:v>
                </c:pt>
                <c:pt idx="3087">
                  <c:v>32398</c:v>
                </c:pt>
                <c:pt idx="3088">
                  <c:v>32399</c:v>
                </c:pt>
                <c:pt idx="3089">
                  <c:v>32400</c:v>
                </c:pt>
                <c:pt idx="3090">
                  <c:v>32401</c:v>
                </c:pt>
                <c:pt idx="3091">
                  <c:v>32402</c:v>
                </c:pt>
                <c:pt idx="3092">
                  <c:v>32403</c:v>
                </c:pt>
                <c:pt idx="3093">
                  <c:v>32404</c:v>
                </c:pt>
                <c:pt idx="3094">
                  <c:v>32405</c:v>
                </c:pt>
                <c:pt idx="3095">
                  <c:v>32406</c:v>
                </c:pt>
                <c:pt idx="3096">
                  <c:v>32407</c:v>
                </c:pt>
                <c:pt idx="3097">
                  <c:v>32408</c:v>
                </c:pt>
                <c:pt idx="3098">
                  <c:v>32409</c:v>
                </c:pt>
                <c:pt idx="3099">
                  <c:v>32410</c:v>
                </c:pt>
                <c:pt idx="3100">
                  <c:v>32411</c:v>
                </c:pt>
                <c:pt idx="3101">
                  <c:v>32412</c:v>
                </c:pt>
                <c:pt idx="3102">
                  <c:v>32413</c:v>
                </c:pt>
                <c:pt idx="3103">
                  <c:v>32414</c:v>
                </c:pt>
                <c:pt idx="3104">
                  <c:v>32415</c:v>
                </c:pt>
                <c:pt idx="3105">
                  <c:v>32416</c:v>
                </c:pt>
                <c:pt idx="3106">
                  <c:v>32417</c:v>
                </c:pt>
                <c:pt idx="3107">
                  <c:v>32418</c:v>
                </c:pt>
                <c:pt idx="3108">
                  <c:v>32419</c:v>
                </c:pt>
                <c:pt idx="3109">
                  <c:v>32420</c:v>
                </c:pt>
                <c:pt idx="3110">
                  <c:v>32421</c:v>
                </c:pt>
                <c:pt idx="3111">
                  <c:v>32422</c:v>
                </c:pt>
                <c:pt idx="3112">
                  <c:v>32423</c:v>
                </c:pt>
                <c:pt idx="3113">
                  <c:v>32424</c:v>
                </c:pt>
                <c:pt idx="3114">
                  <c:v>32425</c:v>
                </c:pt>
                <c:pt idx="3115">
                  <c:v>32426</c:v>
                </c:pt>
                <c:pt idx="3116">
                  <c:v>32427</c:v>
                </c:pt>
                <c:pt idx="3117">
                  <c:v>32428</c:v>
                </c:pt>
                <c:pt idx="3118">
                  <c:v>32429</c:v>
                </c:pt>
                <c:pt idx="3119">
                  <c:v>32430</c:v>
                </c:pt>
                <c:pt idx="3120">
                  <c:v>32431</c:v>
                </c:pt>
                <c:pt idx="3121">
                  <c:v>32432</c:v>
                </c:pt>
                <c:pt idx="3122">
                  <c:v>32433</c:v>
                </c:pt>
                <c:pt idx="3123">
                  <c:v>32434</c:v>
                </c:pt>
                <c:pt idx="3124">
                  <c:v>32435</c:v>
                </c:pt>
                <c:pt idx="3125">
                  <c:v>32436</c:v>
                </c:pt>
                <c:pt idx="3126">
                  <c:v>32437</c:v>
                </c:pt>
                <c:pt idx="3127">
                  <c:v>32438</c:v>
                </c:pt>
                <c:pt idx="3128">
                  <c:v>32439</c:v>
                </c:pt>
                <c:pt idx="3129">
                  <c:v>32440</c:v>
                </c:pt>
                <c:pt idx="3130">
                  <c:v>32441</c:v>
                </c:pt>
                <c:pt idx="3131">
                  <c:v>32442</c:v>
                </c:pt>
                <c:pt idx="3132">
                  <c:v>32443</c:v>
                </c:pt>
                <c:pt idx="3133">
                  <c:v>32444</c:v>
                </c:pt>
                <c:pt idx="3134">
                  <c:v>32445</c:v>
                </c:pt>
                <c:pt idx="3135">
                  <c:v>32446</c:v>
                </c:pt>
                <c:pt idx="3136">
                  <c:v>32447</c:v>
                </c:pt>
                <c:pt idx="3137">
                  <c:v>32448</c:v>
                </c:pt>
                <c:pt idx="3138">
                  <c:v>32449</c:v>
                </c:pt>
                <c:pt idx="3139">
                  <c:v>32450</c:v>
                </c:pt>
                <c:pt idx="3140">
                  <c:v>32451</c:v>
                </c:pt>
                <c:pt idx="3141">
                  <c:v>32452</c:v>
                </c:pt>
                <c:pt idx="3142">
                  <c:v>32453</c:v>
                </c:pt>
                <c:pt idx="3143">
                  <c:v>32454</c:v>
                </c:pt>
                <c:pt idx="3144">
                  <c:v>32455</c:v>
                </c:pt>
                <c:pt idx="3145">
                  <c:v>32456</c:v>
                </c:pt>
                <c:pt idx="3146">
                  <c:v>32457</c:v>
                </c:pt>
                <c:pt idx="3147">
                  <c:v>32458</c:v>
                </c:pt>
                <c:pt idx="3148">
                  <c:v>32459</c:v>
                </c:pt>
                <c:pt idx="3149">
                  <c:v>32460</c:v>
                </c:pt>
                <c:pt idx="3150">
                  <c:v>32461</c:v>
                </c:pt>
                <c:pt idx="3151">
                  <c:v>32462</c:v>
                </c:pt>
                <c:pt idx="3152">
                  <c:v>32463</c:v>
                </c:pt>
                <c:pt idx="3153">
                  <c:v>32464</c:v>
                </c:pt>
                <c:pt idx="3154">
                  <c:v>32465</c:v>
                </c:pt>
                <c:pt idx="3155">
                  <c:v>32466</c:v>
                </c:pt>
                <c:pt idx="3156">
                  <c:v>32467</c:v>
                </c:pt>
                <c:pt idx="3157">
                  <c:v>32468</c:v>
                </c:pt>
                <c:pt idx="3158">
                  <c:v>32469</c:v>
                </c:pt>
                <c:pt idx="3159">
                  <c:v>32470</c:v>
                </c:pt>
                <c:pt idx="3160">
                  <c:v>32471</c:v>
                </c:pt>
                <c:pt idx="3161">
                  <c:v>32472</c:v>
                </c:pt>
                <c:pt idx="3162">
                  <c:v>32473</c:v>
                </c:pt>
                <c:pt idx="3163">
                  <c:v>32474</c:v>
                </c:pt>
                <c:pt idx="3164">
                  <c:v>32475</c:v>
                </c:pt>
                <c:pt idx="3165">
                  <c:v>32476</c:v>
                </c:pt>
                <c:pt idx="3166">
                  <c:v>32477</c:v>
                </c:pt>
                <c:pt idx="3167">
                  <c:v>32478</c:v>
                </c:pt>
                <c:pt idx="3168">
                  <c:v>32479</c:v>
                </c:pt>
                <c:pt idx="3169">
                  <c:v>32480</c:v>
                </c:pt>
                <c:pt idx="3170">
                  <c:v>32481</c:v>
                </c:pt>
                <c:pt idx="3171">
                  <c:v>32482</c:v>
                </c:pt>
                <c:pt idx="3172">
                  <c:v>32483</c:v>
                </c:pt>
                <c:pt idx="3173">
                  <c:v>32484</c:v>
                </c:pt>
                <c:pt idx="3174">
                  <c:v>32485</c:v>
                </c:pt>
                <c:pt idx="3175">
                  <c:v>32486</c:v>
                </c:pt>
                <c:pt idx="3176">
                  <c:v>32487</c:v>
                </c:pt>
                <c:pt idx="3177">
                  <c:v>32488</c:v>
                </c:pt>
                <c:pt idx="3178">
                  <c:v>32489</c:v>
                </c:pt>
                <c:pt idx="3179">
                  <c:v>32490</c:v>
                </c:pt>
                <c:pt idx="3180">
                  <c:v>32491</c:v>
                </c:pt>
                <c:pt idx="3181">
                  <c:v>32492</c:v>
                </c:pt>
                <c:pt idx="3182">
                  <c:v>32493</c:v>
                </c:pt>
                <c:pt idx="3183">
                  <c:v>32494</c:v>
                </c:pt>
                <c:pt idx="3184">
                  <c:v>32495</c:v>
                </c:pt>
                <c:pt idx="3185">
                  <c:v>32496</c:v>
                </c:pt>
                <c:pt idx="3186">
                  <c:v>32497</c:v>
                </c:pt>
                <c:pt idx="3187">
                  <c:v>32498</c:v>
                </c:pt>
                <c:pt idx="3188">
                  <c:v>32499</c:v>
                </c:pt>
                <c:pt idx="3189">
                  <c:v>32500</c:v>
                </c:pt>
                <c:pt idx="3190">
                  <c:v>32501</c:v>
                </c:pt>
                <c:pt idx="3191">
                  <c:v>32502</c:v>
                </c:pt>
                <c:pt idx="3192">
                  <c:v>32503</c:v>
                </c:pt>
                <c:pt idx="3193">
                  <c:v>32504</c:v>
                </c:pt>
                <c:pt idx="3194">
                  <c:v>32505</c:v>
                </c:pt>
                <c:pt idx="3195">
                  <c:v>32506</c:v>
                </c:pt>
                <c:pt idx="3196">
                  <c:v>32507</c:v>
                </c:pt>
                <c:pt idx="3197">
                  <c:v>32508</c:v>
                </c:pt>
                <c:pt idx="3198">
                  <c:v>32509</c:v>
                </c:pt>
                <c:pt idx="3199">
                  <c:v>32510</c:v>
                </c:pt>
                <c:pt idx="3200">
                  <c:v>32511</c:v>
                </c:pt>
                <c:pt idx="3201">
                  <c:v>32512</c:v>
                </c:pt>
                <c:pt idx="3202">
                  <c:v>32513</c:v>
                </c:pt>
                <c:pt idx="3203">
                  <c:v>32514</c:v>
                </c:pt>
                <c:pt idx="3204">
                  <c:v>32515</c:v>
                </c:pt>
                <c:pt idx="3205">
                  <c:v>32516</c:v>
                </c:pt>
                <c:pt idx="3206">
                  <c:v>32517</c:v>
                </c:pt>
                <c:pt idx="3207">
                  <c:v>32518</c:v>
                </c:pt>
                <c:pt idx="3208">
                  <c:v>32519</c:v>
                </c:pt>
                <c:pt idx="3209">
                  <c:v>32520</c:v>
                </c:pt>
                <c:pt idx="3210">
                  <c:v>32521</c:v>
                </c:pt>
                <c:pt idx="3211">
                  <c:v>32522</c:v>
                </c:pt>
                <c:pt idx="3212">
                  <c:v>32523</c:v>
                </c:pt>
                <c:pt idx="3213">
                  <c:v>32524</c:v>
                </c:pt>
                <c:pt idx="3214">
                  <c:v>32525</c:v>
                </c:pt>
                <c:pt idx="3215">
                  <c:v>32526</c:v>
                </c:pt>
                <c:pt idx="3216">
                  <c:v>32527</c:v>
                </c:pt>
                <c:pt idx="3217">
                  <c:v>32528</c:v>
                </c:pt>
                <c:pt idx="3218">
                  <c:v>32529</c:v>
                </c:pt>
                <c:pt idx="3219">
                  <c:v>32530</c:v>
                </c:pt>
                <c:pt idx="3220">
                  <c:v>32531</c:v>
                </c:pt>
                <c:pt idx="3221">
                  <c:v>32532</c:v>
                </c:pt>
                <c:pt idx="3222">
                  <c:v>32533</c:v>
                </c:pt>
                <c:pt idx="3223">
                  <c:v>32534</c:v>
                </c:pt>
                <c:pt idx="3224">
                  <c:v>32535</c:v>
                </c:pt>
                <c:pt idx="3225">
                  <c:v>32536</c:v>
                </c:pt>
                <c:pt idx="3226">
                  <c:v>32537</c:v>
                </c:pt>
                <c:pt idx="3227">
                  <c:v>32538</c:v>
                </c:pt>
                <c:pt idx="3228">
                  <c:v>32539</c:v>
                </c:pt>
                <c:pt idx="3229">
                  <c:v>32540</c:v>
                </c:pt>
                <c:pt idx="3230">
                  <c:v>32541</c:v>
                </c:pt>
                <c:pt idx="3231">
                  <c:v>32542</c:v>
                </c:pt>
                <c:pt idx="3232">
                  <c:v>32543</c:v>
                </c:pt>
                <c:pt idx="3233">
                  <c:v>32544</c:v>
                </c:pt>
                <c:pt idx="3234">
                  <c:v>32545</c:v>
                </c:pt>
                <c:pt idx="3235">
                  <c:v>32546</c:v>
                </c:pt>
                <c:pt idx="3236">
                  <c:v>32547</c:v>
                </c:pt>
                <c:pt idx="3237">
                  <c:v>32548</c:v>
                </c:pt>
                <c:pt idx="3238">
                  <c:v>32549</c:v>
                </c:pt>
                <c:pt idx="3239">
                  <c:v>32550</c:v>
                </c:pt>
                <c:pt idx="3240">
                  <c:v>32551</c:v>
                </c:pt>
                <c:pt idx="3241">
                  <c:v>32552</c:v>
                </c:pt>
                <c:pt idx="3242">
                  <c:v>32553</c:v>
                </c:pt>
                <c:pt idx="3243">
                  <c:v>32554</c:v>
                </c:pt>
                <c:pt idx="3244">
                  <c:v>32555</c:v>
                </c:pt>
                <c:pt idx="3245">
                  <c:v>32556</c:v>
                </c:pt>
                <c:pt idx="3246">
                  <c:v>32557</c:v>
                </c:pt>
                <c:pt idx="3247">
                  <c:v>32558</c:v>
                </c:pt>
                <c:pt idx="3248">
                  <c:v>32559</c:v>
                </c:pt>
                <c:pt idx="3249">
                  <c:v>32560</c:v>
                </c:pt>
                <c:pt idx="3250">
                  <c:v>32561</c:v>
                </c:pt>
                <c:pt idx="3251">
                  <c:v>32562</c:v>
                </c:pt>
                <c:pt idx="3252">
                  <c:v>32563</c:v>
                </c:pt>
                <c:pt idx="3253">
                  <c:v>32564</c:v>
                </c:pt>
                <c:pt idx="3254">
                  <c:v>32565</c:v>
                </c:pt>
                <c:pt idx="3255">
                  <c:v>32566</c:v>
                </c:pt>
                <c:pt idx="3256">
                  <c:v>32567</c:v>
                </c:pt>
                <c:pt idx="3257">
                  <c:v>32568</c:v>
                </c:pt>
                <c:pt idx="3258">
                  <c:v>32569</c:v>
                </c:pt>
                <c:pt idx="3259">
                  <c:v>32570</c:v>
                </c:pt>
                <c:pt idx="3260">
                  <c:v>32571</c:v>
                </c:pt>
                <c:pt idx="3261">
                  <c:v>32572</c:v>
                </c:pt>
                <c:pt idx="3262">
                  <c:v>32573</c:v>
                </c:pt>
                <c:pt idx="3263">
                  <c:v>32574</c:v>
                </c:pt>
                <c:pt idx="3264">
                  <c:v>32575</c:v>
                </c:pt>
                <c:pt idx="3265">
                  <c:v>32576</c:v>
                </c:pt>
                <c:pt idx="3266">
                  <c:v>32577</c:v>
                </c:pt>
                <c:pt idx="3267">
                  <c:v>32578</c:v>
                </c:pt>
                <c:pt idx="3268">
                  <c:v>32579</c:v>
                </c:pt>
                <c:pt idx="3269">
                  <c:v>32580</c:v>
                </c:pt>
                <c:pt idx="3270">
                  <c:v>32581</c:v>
                </c:pt>
                <c:pt idx="3271">
                  <c:v>32582</c:v>
                </c:pt>
                <c:pt idx="3272">
                  <c:v>32583</c:v>
                </c:pt>
                <c:pt idx="3273">
                  <c:v>32584</c:v>
                </c:pt>
                <c:pt idx="3274">
                  <c:v>32585</c:v>
                </c:pt>
                <c:pt idx="3275">
                  <c:v>32586</c:v>
                </c:pt>
                <c:pt idx="3276">
                  <c:v>32587</c:v>
                </c:pt>
                <c:pt idx="3277">
                  <c:v>32588</c:v>
                </c:pt>
                <c:pt idx="3278">
                  <c:v>32589</c:v>
                </c:pt>
                <c:pt idx="3279">
                  <c:v>32590</c:v>
                </c:pt>
                <c:pt idx="3280">
                  <c:v>32591</c:v>
                </c:pt>
                <c:pt idx="3281">
                  <c:v>32592</c:v>
                </c:pt>
                <c:pt idx="3282">
                  <c:v>32593</c:v>
                </c:pt>
                <c:pt idx="3283">
                  <c:v>32594</c:v>
                </c:pt>
                <c:pt idx="3284">
                  <c:v>32595</c:v>
                </c:pt>
                <c:pt idx="3285">
                  <c:v>32596</c:v>
                </c:pt>
                <c:pt idx="3286">
                  <c:v>32597</c:v>
                </c:pt>
                <c:pt idx="3287">
                  <c:v>32598</c:v>
                </c:pt>
                <c:pt idx="3288">
                  <c:v>32599</c:v>
                </c:pt>
                <c:pt idx="3289">
                  <c:v>32600</c:v>
                </c:pt>
                <c:pt idx="3290">
                  <c:v>32601</c:v>
                </c:pt>
                <c:pt idx="3291">
                  <c:v>32602</c:v>
                </c:pt>
                <c:pt idx="3292">
                  <c:v>32603</c:v>
                </c:pt>
                <c:pt idx="3293">
                  <c:v>32604</c:v>
                </c:pt>
                <c:pt idx="3294">
                  <c:v>32605</c:v>
                </c:pt>
                <c:pt idx="3295">
                  <c:v>32606</c:v>
                </c:pt>
                <c:pt idx="3296">
                  <c:v>32607</c:v>
                </c:pt>
                <c:pt idx="3297">
                  <c:v>32608</c:v>
                </c:pt>
                <c:pt idx="3298">
                  <c:v>32609</c:v>
                </c:pt>
                <c:pt idx="3299">
                  <c:v>32610</c:v>
                </c:pt>
                <c:pt idx="3300">
                  <c:v>32611</c:v>
                </c:pt>
                <c:pt idx="3301">
                  <c:v>32612</c:v>
                </c:pt>
                <c:pt idx="3302">
                  <c:v>32613</c:v>
                </c:pt>
                <c:pt idx="3303">
                  <c:v>32614</c:v>
                </c:pt>
                <c:pt idx="3304">
                  <c:v>32615</c:v>
                </c:pt>
                <c:pt idx="3305">
                  <c:v>32616</c:v>
                </c:pt>
                <c:pt idx="3306">
                  <c:v>32617</c:v>
                </c:pt>
                <c:pt idx="3307">
                  <c:v>32618</c:v>
                </c:pt>
                <c:pt idx="3308">
                  <c:v>32619</c:v>
                </c:pt>
                <c:pt idx="3309">
                  <c:v>32620</c:v>
                </c:pt>
                <c:pt idx="3310">
                  <c:v>32621</c:v>
                </c:pt>
                <c:pt idx="3311">
                  <c:v>32622</c:v>
                </c:pt>
                <c:pt idx="3312">
                  <c:v>32623</c:v>
                </c:pt>
                <c:pt idx="3313">
                  <c:v>32624</c:v>
                </c:pt>
                <c:pt idx="3314">
                  <c:v>32625</c:v>
                </c:pt>
                <c:pt idx="3315">
                  <c:v>32626</c:v>
                </c:pt>
                <c:pt idx="3316">
                  <c:v>32627</c:v>
                </c:pt>
                <c:pt idx="3317">
                  <c:v>32628</c:v>
                </c:pt>
                <c:pt idx="3318">
                  <c:v>32629</c:v>
                </c:pt>
                <c:pt idx="3319">
                  <c:v>32630</c:v>
                </c:pt>
                <c:pt idx="3320">
                  <c:v>32631</c:v>
                </c:pt>
                <c:pt idx="3321">
                  <c:v>32632</c:v>
                </c:pt>
                <c:pt idx="3322">
                  <c:v>32633</c:v>
                </c:pt>
                <c:pt idx="3323">
                  <c:v>32634</c:v>
                </c:pt>
                <c:pt idx="3324">
                  <c:v>32635</c:v>
                </c:pt>
                <c:pt idx="3325">
                  <c:v>32636</c:v>
                </c:pt>
                <c:pt idx="3326">
                  <c:v>32637</c:v>
                </c:pt>
                <c:pt idx="3327">
                  <c:v>32638</c:v>
                </c:pt>
                <c:pt idx="3328">
                  <c:v>32639</c:v>
                </c:pt>
                <c:pt idx="3329">
                  <c:v>32640</c:v>
                </c:pt>
                <c:pt idx="3330">
                  <c:v>32641</c:v>
                </c:pt>
                <c:pt idx="3331">
                  <c:v>32642</c:v>
                </c:pt>
                <c:pt idx="3332">
                  <c:v>32643</c:v>
                </c:pt>
                <c:pt idx="3333">
                  <c:v>32644</c:v>
                </c:pt>
                <c:pt idx="3334">
                  <c:v>32645</c:v>
                </c:pt>
                <c:pt idx="3335">
                  <c:v>32646</c:v>
                </c:pt>
                <c:pt idx="3336">
                  <c:v>32647</c:v>
                </c:pt>
                <c:pt idx="3337">
                  <c:v>32648</c:v>
                </c:pt>
                <c:pt idx="3338">
                  <c:v>32649</c:v>
                </c:pt>
                <c:pt idx="3339">
                  <c:v>32650</c:v>
                </c:pt>
                <c:pt idx="3340">
                  <c:v>32651</c:v>
                </c:pt>
                <c:pt idx="3341">
                  <c:v>32652</c:v>
                </c:pt>
                <c:pt idx="3342">
                  <c:v>32653</c:v>
                </c:pt>
                <c:pt idx="3343">
                  <c:v>32654</c:v>
                </c:pt>
                <c:pt idx="3344">
                  <c:v>32655</c:v>
                </c:pt>
                <c:pt idx="3345">
                  <c:v>32656</c:v>
                </c:pt>
                <c:pt idx="3346">
                  <c:v>32657</c:v>
                </c:pt>
                <c:pt idx="3347">
                  <c:v>32658</c:v>
                </c:pt>
                <c:pt idx="3348">
                  <c:v>32659</c:v>
                </c:pt>
                <c:pt idx="3349">
                  <c:v>32660</c:v>
                </c:pt>
                <c:pt idx="3350">
                  <c:v>32661</c:v>
                </c:pt>
                <c:pt idx="3351">
                  <c:v>32662</c:v>
                </c:pt>
                <c:pt idx="3352">
                  <c:v>32663</c:v>
                </c:pt>
                <c:pt idx="3353">
                  <c:v>32664</c:v>
                </c:pt>
                <c:pt idx="3354">
                  <c:v>32665</c:v>
                </c:pt>
                <c:pt idx="3355">
                  <c:v>32666</c:v>
                </c:pt>
                <c:pt idx="3356">
                  <c:v>32667</c:v>
                </c:pt>
                <c:pt idx="3357">
                  <c:v>32668</c:v>
                </c:pt>
                <c:pt idx="3358">
                  <c:v>32669</c:v>
                </c:pt>
                <c:pt idx="3359">
                  <c:v>32670</c:v>
                </c:pt>
                <c:pt idx="3360">
                  <c:v>32671</c:v>
                </c:pt>
                <c:pt idx="3361">
                  <c:v>32672</c:v>
                </c:pt>
                <c:pt idx="3362">
                  <c:v>32673</c:v>
                </c:pt>
                <c:pt idx="3363">
                  <c:v>32674</c:v>
                </c:pt>
                <c:pt idx="3364">
                  <c:v>32675</c:v>
                </c:pt>
                <c:pt idx="3365">
                  <c:v>32676</c:v>
                </c:pt>
                <c:pt idx="3366">
                  <c:v>32677</c:v>
                </c:pt>
                <c:pt idx="3367">
                  <c:v>32678</c:v>
                </c:pt>
                <c:pt idx="3368">
                  <c:v>32679</c:v>
                </c:pt>
                <c:pt idx="3369">
                  <c:v>32680</c:v>
                </c:pt>
                <c:pt idx="3370">
                  <c:v>32681</c:v>
                </c:pt>
                <c:pt idx="3371">
                  <c:v>32682</c:v>
                </c:pt>
                <c:pt idx="3372">
                  <c:v>32683</c:v>
                </c:pt>
                <c:pt idx="3373">
                  <c:v>32684</c:v>
                </c:pt>
                <c:pt idx="3374">
                  <c:v>32685</c:v>
                </c:pt>
                <c:pt idx="3375">
                  <c:v>32686</c:v>
                </c:pt>
                <c:pt idx="3376">
                  <c:v>32687</c:v>
                </c:pt>
                <c:pt idx="3377">
                  <c:v>32688</c:v>
                </c:pt>
                <c:pt idx="3378">
                  <c:v>32689</c:v>
                </c:pt>
                <c:pt idx="3379">
                  <c:v>32690</c:v>
                </c:pt>
                <c:pt idx="3380">
                  <c:v>32691</c:v>
                </c:pt>
                <c:pt idx="3381">
                  <c:v>32692</c:v>
                </c:pt>
                <c:pt idx="3382">
                  <c:v>32693</c:v>
                </c:pt>
                <c:pt idx="3383">
                  <c:v>32694</c:v>
                </c:pt>
                <c:pt idx="3384">
                  <c:v>32695</c:v>
                </c:pt>
                <c:pt idx="3385">
                  <c:v>32696</c:v>
                </c:pt>
                <c:pt idx="3386">
                  <c:v>32697</c:v>
                </c:pt>
                <c:pt idx="3387">
                  <c:v>32698</c:v>
                </c:pt>
                <c:pt idx="3388">
                  <c:v>32699</c:v>
                </c:pt>
                <c:pt idx="3389">
                  <c:v>32700</c:v>
                </c:pt>
                <c:pt idx="3390">
                  <c:v>32701</c:v>
                </c:pt>
                <c:pt idx="3391">
                  <c:v>32702</c:v>
                </c:pt>
                <c:pt idx="3392">
                  <c:v>32703</c:v>
                </c:pt>
                <c:pt idx="3393">
                  <c:v>32704</c:v>
                </c:pt>
                <c:pt idx="3394">
                  <c:v>32705</c:v>
                </c:pt>
                <c:pt idx="3395">
                  <c:v>32706</c:v>
                </c:pt>
                <c:pt idx="3396">
                  <c:v>32707</c:v>
                </c:pt>
                <c:pt idx="3397">
                  <c:v>32708</c:v>
                </c:pt>
                <c:pt idx="3398">
                  <c:v>32709</c:v>
                </c:pt>
                <c:pt idx="3399">
                  <c:v>32710</c:v>
                </c:pt>
                <c:pt idx="3400">
                  <c:v>32711</c:v>
                </c:pt>
                <c:pt idx="3401">
                  <c:v>32712</c:v>
                </c:pt>
                <c:pt idx="3402">
                  <c:v>32713</c:v>
                </c:pt>
                <c:pt idx="3403">
                  <c:v>32714</c:v>
                </c:pt>
                <c:pt idx="3404">
                  <c:v>32715</c:v>
                </c:pt>
                <c:pt idx="3405">
                  <c:v>32716</c:v>
                </c:pt>
                <c:pt idx="3406">
                  <c:v>32717</c:v>
                </c:pt>
                <c:pt idx="3407">
                  <c:v>32718</c:v>
                </c:pt>
                <c:pt idx="3408">
                  <c:v>32719</c:v>
                </c:pt>
                <c:pt idx="3409">
                  <c:v>32720</c:v>
                </c:pt>
                <c:pt idx="3410">
                  <c:v>32721</c:v>
                </c:pt>
                <c:pt idx="3411">
                  <c:v>32722</c:v>
                </c:pt>
                <c:pt idx="3412">
                  <c:v>32723</c:v>
                </c:pt>
                <c:pt idx="3413">
                  <c:v>32724</c:v>
                </c:pt>
                <c:pt idx="3414">
                  <c:v>32725</c:v>
                </c:pt>
                <c:pt idx="3415">
                  <c:v>32726</c:v>
                </c:pt>
                <c:pt idx="3416">
                  <c:v>32727</c:v>
                </c:pt>
                <c:pt idx="3417">
                  <c:v>32728</c:v>
                </c:pt>
                <c:pt idx="3418">
                  <c:v>32729</c:v>
                </c:pt>
                <c:pt idx="3419">
                  <c:v>32730</c:v>
                </c:pt>
                <c:pt idx="3420">
                  <c:v>32731</c:v>
                </c:pt>
                <c:pt idx="3421">
                  <c:v>32732</c:v>
                </c:pt>
                <c:pt idx="3422">
                  <c:v>32733</c:v>
                </c:pt>
                <c:pt idx="3423">
                  <c:v>32734</c:v>
                </c:pt>
                <c:pt idx="3424">
                  <c:v>32735</c:v>
                </c:pt>
                <c:pt idx="3425">
                  <c:v>32736</c:v>
                </c:pt>
                <c:pt idx="3426">
                  <c:v>32737</c:v>
                </c:pt>
                <c:pt idx="3427">
                  <c:v>32738</c:v>
                </c:pt>
                <c:pt idx="3428">
                  <c:v>32739</c:v>
                </c:pt>
                <c:pt idx="3429">
                  <c:v>32740</c:v>
                </c:pt>
                <c:pt idx="3430">
                  <c:v>32741</c:v>
                </c:pt>
                <c:pt idx="3431">
                  <c:v>32742</c:v>
                </c:pt>
                <c:pt idx="3432">
                  <c:v>32743</c:v>
                </c:pt>
                <c:pt idx="3433">
                  <c:v>32744</c:v>
                </c:pt>
                <c:pt idx="3434">
                  <c:v>32745</c:v>
                </c:pt>
                <c:pt idx="3435">
                  <c:v>32746</c:v>
                </c:pt>
                <c:pt idx="3436">
                  <c:v>32747</c:v>
                </c:pt>
                <c:pt idx="3437">
                  <c:v>32748</c:v>
                </c:pt>
                <c:pt idx="3438">
                  <c:v>32749</c:v>
                </c:pt>
                <c:pt idx="3439">
                  <c:v>32750</c:v>
                </c:pt>
                <c:pt idx="3440">
                  <c:v>32751</c:v>
                </c:pt>
                <c:pt idx="3441">
                  <c:v>32752</c:v>
                </c:pt>
                <c:pt idx="3442">
                  <c:v>32753</c:v>
                </c:pt>
                <c:pt idx="3443">
                  <c:v>32754</c:v>
                </c:pt>
                <c:pt idx="3444">
                  <c:v>32755</c:v>
                </c:pt>
                <c:pt idx="3445">
                  <c:v>32756</c:v>
                </c:pt>
                <c:pt idx="3446">
                  <c:v>32757</c:v>
                </c:pt>
                <c:pt idx="3447">
                  <c:v>32758</c:v>
                </c:pt>
                <c:pt idx="3448">
                  <c:v>32759</c:v>
                </c:pt>
                <c:pt idx="3449">
                  <c:v>32760</c:v>
                </c:pt>
                <c:pt idx="3450">
                  <c:v>32761</c:v>
                </c:pt>
                <c:pt idx="3451">
                  <c:v>32762</c:v>
                </c:pt>
                <c:pt idx="3452">
                  <c:v>32763</c:v>
                </c:pt>
                <c:pt idx="3453">
                  <c:v>32764</c:v>
                </c:pt>
                <c:pt idx="3454">
                  <c:v>32765</c:v>
                </c:pt>
                <c:pt idx="3455">
                  <c:v>32766</c:v>
                </c:pt>
                <c:pt idx="3456">
                  <c:v>32767</c:v>
                </c:pt>
                <c:pt idx="3457">
                  <c:v>32768</c:v>
                </c:pt>
                <c:pt idx="3458">
                  <c:v>32769</c:v>
                </c:pt>
                <c:pt idx="3459">
                  <c:v>32770</c:v>
                </c:pt>
                <c:pt idx="3460">
                  <c:v>32771</c:v>
                </c:pt>
                <c:pt idx="3461">
                  <c:v>32772</c:v>
                </c:pt>
                <c:pt idx="3462">
                  <c:v>32773</c:v>
                </c:pt>
                <c:pt idx="3463">
                  <c:v>32774</c:v>
                </c:pt>
                <c:pt idx="3464">
                  <c:v>32775</c:v>
                </c:pt>
                <c:pt idx="3465">
                  <c:v>32776</c:v>
                </c:pt>
                <c:pt idx="3466">
                  <c:v>32777</c:v>
                </c:pt>
                <c:pt idx="3467">
                  <c:v>32778</c:v>
                </c:pt>
                <c:pt idx="3468">
                  <c:v>32779</c:v>
                </c:pt>
                <c:pt idx="3469">
                  <c:v>32780</c:v>
                </c:pt>
                <c:pt idx="3470">
                  <c:v>32781</c:v>
                </c:pt>
                <c:pt idx="3471">
                  <c:v>32782</c:v>
                </c:pt>
                <c:pt idx="3472">
                  <c:v>32783</c:v>
                </c:pt>
                <c:pt idx="3473">
                  <c:v>32784</c:v>
                </c:pt>
                <c:pt idx="3474">
                  <c:v>32785</c:v>
                </c:pt>
                <c:pt idx="3475">
                  <c:v>32786</c:v>
                </c:pt>
                <c:pt idx="3476">
                  <c:v>32787</c:v>
                </c:pt>
                <c:pt idx="3477">
                  <c:v>32788</c:v>
                </c:pt>
                <c:pt idx="3478">
                  <c:v>32789</c:v>
                </c:pt>
                <c:pt idx="3479">
                  <c:v>32790</c:v>
                </c:pt>
                <c:pt idx="3480">
                  <c:v>32791</c:v>
                </c:pt>
                <c:pt idx="3481">
                  <c:v>32792</c:v>
                </c:pt>
                <c:pt idx="3482">
                  <c:v>32793</c:v>
                </c:pt>
                <c:pt idx="3483">
                  <c:v>32794</c:v>
                </c:pt>
                <c:pt idx="3484">
                  <c:v>32795</c:v>
                </c:pt>
                <c:pt idx="3485">
                  <c:v>32796</c:v>
                </c:pt>
                <c:pt idx="3486">
                  <c:v>32797</c:v>
                </c:pt>
                <c:pt idx="3487">
                  <c:v>32798</c:v>
                </c:pt>
                <c:pt idx="3488">
                  <c:v>32799</c:v>
                </c:pt>
                <c:pt idx="3489">
                  <c:v>32800</c:v>
                </c:pt>
                <c:pt idx="3490">
                  <c:v>32801</c:v>
                </c:pt>
                <c:pt idx="3491">
                  <c:v>32802</c:v>
                </c:pt>
                <c:pt idx="3492">
                  <c:v>32803</c:v>
                </c:pt>
                <c:pt idx="3493">
                  <c:v>32804</c:v>
                </c:pt>
                <c:pt idx="3494">
                  <c:v>32805</c:v>
                </c:pt>
                <c:pt idx="3495">
                  <c:v>32806</c:v>
                </c:pt>
                <c:pt idx="3496">
                  <c:v>32807</c:v>
                </c:pt>
                <c:pt idx="3497">
                  <c:v>32808</c:v>
                </c:pt>
                <c:pt idx="3498">
                  <c:v>32809</c:v>
                </c:pt>
                <c:pt idx="3499">
                  <c:v>32810</c:v>
                </c:pt>
                <c:pt idx="3500">
                  <c:v>32811</c:v>
                </c:pt>
                <c:pt idx="3501">
                  <c:v>32812</c:v>
                </c:pt>
                <c:pt idx="3502">
                  <c:v>32813</c:v>
                </c:pt>
                <c:pt idx="3503">
                  <c:v>32814</c:v>
                </c:pt>
                <c:pt idx="3504">
                  <c:v>32815</c:v>
                </c:pt>
                <c:pt idx="3505">
                  <c:v>32816</c:v>
                </c:pt>
                <c:pt idx="3506">
                  <c:v>32817</c:v>
                </c:pt>
                <c:pt idx="3507">
                  <c:v>32818</c:v>
                </c:pt>
                <c:pt idx="3508">
                  <c:v>32819</c:v>
                </c:pt>
                <c:pt idx="3509">
                  <c:v>32820</c:v>
                </c:pt>
                <c:pt idx="3510">
                  <c:v>32821</c:v>
                </c:pt>
                <c:pt idx="3511">
                  <c:v>32822</c:v>
                </c:pt>
                <c:pt idx="3512">
                  <c:v>32823</c:v>
                </c:pt>
                <c:pt idx="3513">
                  <c:v>32824</c:v>
                </c:pt>
                <c:pt idx="3514">
                  <c:v>32825</c:v>
                </c:pt>
                <c:pt idx="3515">
                  <c:v>32826</c:v>
                </c:pt>
                <c:pt idx="3516">
                  <c:v>32827</c:v>
                </c:pt>
                <c:pt idx="3517">
                  <c:v>32828</c:v>
                </c:pt>
                <c:pt idx="3518">
                  <c:v>32829</c:v>
                </c:pt>
                <c:pt idx="3519">
                  <c:v>32830</c:v>
                </c:pt>
                <c:pt idx="3520">
                  <c:v>32831</c:v>
                </c:pt>
                <c:pt idx="3521">
                  <c:v>32832</c:v>
                </c:pt>
                <c:pt idx="3522">
                  <c:v>32833</c:v>
                </c:pt>
                <c:pt idx="3523">
                  <c:v>32834</c:v>
                </c:pt>
                <c:pt idx="3524">
                  <c:v>32835</c:v>
                </c:pt>
                <c:pt idx="3525">
                  <c:v>32836</c:v>
                </c:pt>
                <c:pt idx="3526">
                  <c:v>32837</c:v>
                </c:pt>
                <c:pt idx="3527">
                  <c:v>32838</c:v>
                </c:pt>
                <c:pt idx="3528">
                  <c:v>32839</c:v>
                </c:pt>
                <c:pt idx="3529">
                  <c:v>32840</c:v>
                </c:pt>
                <c:pt idx="3530">
                  <c:v>32841</c:v>
                </c:pt>
                <c:pt idx="3531">
                  <c:v>32842</c:v>
                </c:pt>
                <c:pt idx="3532">
                  <c:v>32843</c:v>
                </c:pt>
                <c:pt idx="3533">
                  <c:v>32844</c:v>
                </c:pt>
                <c:pt idx="3534">
                  <c:v>32845</c:v>
                </c:pt>
                <c:pt idx="3535">
                  <c:v>32846</c:v>
                </c:pt>
                <c:pt idx="3536">
                  <c:v>32847</c:v>
                </c:pt>
                <c:pt idx="3537">
                  <c:v>32848</c:v>
                </c:pt>
                <c:pt idx="3538">
                  <c:v>32849</c:v>
                </c:pt>
                <c:pt idx="3539">
                  <c:v>32850</c:v>
                </c:pt>
                <c:pt idx="3540">
                  <c:v>32851</c:v>
                </c:pt>
                <c:pt idx="3541">
                  <c:v>32852</c:v>
                </c:pt>
                <c:pt idx="3542">
                  <c:v>32853</c:v>
                </c:pt>
                <c:pt idx="3543">
                  <c:v>32854</c:v>
                </c:pt>
                <c:pt idx="3544">
                  <c:v>32855</c:v>
                </c:pt>
                <c:pt idx="3545">
                  <c:v>32856</c:v>
                </c:pt>
                <c:pt idx="3546">
                  <c:v>32857</c:v>
                </c:pt>
                <c:pt idx="3547">
                  <c:v>32858</c:v>
                </c:pt>
                <c:pt idx="3548">
                  <c:v>32859</c:v>
                </c:pt>
                <c:pt idx="3549">
                  <c:v>32860</c:v>
                </c:pt>
                <c:pt idx="3550">
                  <c:v>32861</c:v>
                </c:pt>
                <c:pt idx="3551">
                  <c:v>32862</c:v>
                </c:pt>
                <c:pt idx="3552">
                  <c:v>32863</c:v>
                </c:pt>
                <c:pt idx="3553">
                  <c:v>32864</c:v>
                </c:pt>
                <c:pt idx="3554">
                  <c:v>32865</c:v>
                </c:pt>
                <c:pt idx="3555">
                  <c:v>32866</c:v>
                </c:pt>
                <c:pt idx="3556">
                  <c:v>32867</c:v>
                </c:pt>
                <c:pt idx="3557">
                  <c:v>32868</c:v>
                </c:pt>
                <c:pt idx="3558">
                  <c:v>32869</c:v>
                </c:pt>
                <c:pt idx="3559">
                  <c:v>32870</c:v>
                </c:pt>
                <c:pt idx="3560">
                  <c:v>32871</c:v>
                </c:pt>
                <c:pt idx="3561">
                  <c:v>32872</c:v>
                </c:pt>
                <c:pt idx="3562">
                  <c:v>32873</c:v>
                </c:pt>
                <c:pt idx="3563">
                  <c:v>32874</c:v>
                </c:pt>
                <c:pt idx="3564">
                  <c:v>32875</c:v>
                </c:pt>
                <c:pt idx="3565">
                  <c:v>32876</c:v>
                </c:pt>
                <c:pt idx="3566">
                  <c:v>32877</c:v>
                </c:pt>
                <c:pt idx="3567">
                  <c:v>32878</c:v>
                </c:pt>
                <c:pt idx="3568">
                  <c:v>32879</c:v>
                </c:pt>
                <c:pt idx="3569">
                  <c:v>32880</c:v>
                </c:pt>
                <c:pt idx="3570">
                  <c:v>32881</c:v>
                </c:pt>
                <c:pt idx="3571">
                  <c:v>32882</c:v>
                </c:pt>
                <c:pt idx="3572">
                  <c:v>32883</c:v>
                </c:pt>
                <c:pt idx="3573">
                  <c:v>32884</c:v>
                </c:pt>
                <c:pt idx="3574">
                  <c:v>32885</c:v>
                </c:pt>
                <c:pt idx="3575">
                  <c:v>32886</c:v>
                </c:pt>
                <c:pt idx="3576">
                  <c:v>32887</c:v>
                </c:pt>
                <c:pt idx="3577">
                  <c:v>32888</c:v>
                </c:pt>
                <c:pt idx="3578">
                  <c:v>32889</c:v>
                </c:pt>
                <c:pt idx="3579">
                  <c:v>32890</c:v>
                </c:pt>
                <c:pt idx="3580">
                  <c:v>32891</c:v>
                </c:pt>
                <c:pt idx="3581">
                  <c:v>32892</c:v>
                </c:pt>
                <c:pt idx="3582">
                  <c:v>32893</c:v>
                </c:pt>
                <c:pt idx="3583">
                  <c:v>32894</c:v>
                </c:pt>
                <c:pt idx="3584">
                  <c:v>32895</c:v>
                </c:pt>
                <c:pt idx="3585">
                  <c:v>32896</c:v>
                </c:pt>
                <c:pt idx="3586">
                  <c:v>32897</c:v>
                </c:pt>
                <c:pt idx="3587">
                  <c:v>32898</c:v>
                </c:pt>
                <c:pt idx="3588">
                  <c:v>32899</c:v>
                </c:pt>
                <c:pt idx="3589">
                  <c:v>32900</c:v>
                </c:pt>
                <c:pt idx="3590">
                  <c:v>32901</c:v>
                </c:pt>
                <c:pt idx="3591">
                  <c:v>32902</c:v>
                </c:pt>
                <c:pt idx="3592">
                  <c:v>32903</c:v>
                </c:pt>
                <c:pt idx="3593">
                  <c:v>32904</c:v>
                </c:pt>
                <c:pt idx="3594">
                  <c:v>32905</c:v>
                </c:pt>
                <c:pt idx="3595">
                  <c:v>32906</c:v>
                </c:pt>
                <c:pt idx="3596">
                  <c:v>32907</c:v>
                </c:pt>
                <c:pt idx="3597">
                  <c:v>32908</c:v>
                </c:pt>
                <c:pt idx="3598">
                  <c:v>32909</c:v>
                </c:pt>
                <c:pt idx="3599">
                  <c:v>32910</c:v>
                </c:pt>
                <c:pt idx="3600">
                  <c:v>32911</c:v>
                </c:pt>
                <c:pt idx="3601">
                  <c:v>32912</c:v>
                </c:pt>
                <c:pt idx="3602">
                  <c:v>32913</c:v>
                </c:pt>
                <c:pt idx="3603">
                  <c:v>32914</c:v>
                </c:pt>
                <c:pt idx="3604">
                  <c:v>32915</c:v>
                </c:pt>
                <c:pt idx="3605">
                  <c:v>32916</c:v>
                </c:pt>
                <c:pt idx="3606">
                  <c:v>32917</c:v>
                </c:pt>
                <c:pt idx="3607">
                  <c:v>32918</c:v>
                </c:pt>
                <c:pt idx="3608">
                  <c:v>32919</c:v>
                </c:pt>
                <c:pt idx="3609">
                  <c:v>32920</c:v>
                </c:pt>
                <c:pt idx="3610">
                  <c:v>32921</c:v>
                </c:pt>
                <c:pt idx="3611">
                  <c:v>32922</c:v>
                </c:pt>
                <c:pt idx="3612">
                  <c:v>32923</c:v>
                </c:pt>
                <c:pt idx="3613">
                  <c:v>32924</c:v>
                </c:pt>
                <c:pt idx="3614">
                  <c:v>32925</c:v>
                </c:pt>
                <c:pt idx="3615">
                  <c:v>32926</c:v>
                </c:pt>
                <c:pt idx="3616">
                  <c:v>32927</c:v>
                </c:pt>
                <c:pt idx="3617">
                  <c:v>32928</c:v>
                </c:pt>
                <c:pt idx="3618">
                  <c:v>32929</c:v>
                </c:pt>
                <c:pt idx="3619">
                  <c:v>32930</c:v>
                </c:pt>
                <c:pt idx="3620">
                  <c:v>32931</c:v>
                </c:pt>
                <c:pt idx="3621">
                  <c:v>32932</c:v>
                </c:pt>
                <c:pt idx="3622">
                  <c:v>32933</c:v>
                </c:pt>
                <c:pt idx="3623">
                  <c:v>32934</c:v>
                </c:pt>
                <c:pt idx="3624">
                  <c:v>32935</c:v>
                </c:pt>
                <c:pt idx="3625">
                  <c:v>32936</c:v>
                </c:pt>
                <c:pt idx="3626">
                  <c:v>32937</c:v>
                </c:pt>
                <c:pt idx="3627">
                  <c:v>32938</c:v>
                </c:pt>
                <c:pt idx="3628">
                  <c:v>32939</c:v>
                </c:pt>
                <c:pt idx="3629">
                  <c:v>32940</c:v>
                </c:pt>
                <c:pt idx="3630">
                  <c:v>32941</c:v>
                </c:pt>
                <c:pt idx="3631">
                  <c:v>32942</c:v>
                </c:pt>
                <c:pt idx="3632">
                  <c:v>32943</c:v>
                </c:pt>
                <c:pt idx="3633">
                  <c:v>32944</c:v>
                </c:pt>
                <c:pt idx="3634">
                  <c:v>32945</c:v>
                </c:pt>
                <c:pt idx="3635">
                  <c:v>32946</c:v>
                </c:pt>
                <c:pt idx="3636">
                  <c:v>32947</c:v>
                </c:pt>
                <c:pt idx="3637">
                  <c:v>32948</c:v>
                </c:pt>
                <c:pt idx="3638">
                  <c:v>32949</c:v>
                </c:pt>
                <c:pt idx="3639">
                  <c:v>32950</c:v>
                </c:pt>
                <c:pt idx="3640">
                  <c:v>32951</c:v>
                </c:pt>
                <c:pt idx="3641">
                  <c:v>32952</c:v>
                </c:pt>
                <c:pt idx="3642">
                  <c:v>32953</c:v>
                </c:pt>
                <c:pt idx="3643">
                  <c:v>32954</c:v>
                </c:pt>
                <c:pt idx="3644">
                  <c:v>32955</c:v>
                </c:pt>
                <c:pt idx="3645">
                  <c:v>32956</c:v>
                </c:pt>
                <c:pt idx="3646">
                  <c:v>32957</c:v>
                </c:pt>
                <c:pt idx="3647">
                  <c:v>32958</c:v>
                </c:pt>
                <c:pt idx="3648">
                  <c:v>32959</c:v>
                </c:pt>
                <c:pt idx="3649">
                  <c:v>32960</c:v>
                </c:pt>
                <c:pt idx="3650">
                  <c:v>32961</c:v>
                </c:pt>
                <c:pt idx="3651">
                  <c:v>32962</c:v>
                </c:pt>
                <c:pt idx="3652">
                  <c:v>32963</c:v>
                </c:pt>
                <c:pt idx="3653">
                  <c:v>32964</c:v>
                </c:pt>
                <c:pt idx="3654">
                  <c:v>32965</c:v>
                </c:pt>
                <c:pt idx="3655">
                  <c:v>32966</c:v>
                </c:pt>
                <c:pt idx="3656">
                  <c:v>32967</c:v>
                </c:pt>
                <c:pt idx="3657">
                  <c:v>32968</c:v>
                </c:pt>
                <c:pt idx="3658">
                  <c:v>32969</c:v>
                </c:pt>
                <c:pt idx="3659">
                  <c:v>32970</c:v>
                </c:pt>
                <c:pt idx="3660">
                  <c:v>32971</c:v>
                </c:pt>
                <c:pt idx="3661">
                  <c:v>32972</c:v>
                </c:pt>
                <c:pt idx="3662">
                  <c:v>32973</c:v>
                </c:pt>
                <c:pt idx="3663">
                  <c:v>32974</c:v>
                </c:pt>
                <c:pt idx="3664">
                  <c:v>32975</c:v>
                </c:pt>
                <c:pt idx="3665">
                  <c:v>32976</c:v>
                </c:pt>
                <c:pt idx="3666">
                  <c:v>32977</c:v>
                </c:pt>
                <c:pt idx="3667">
                  <c:v>32978</c:v>
                </c:pt>
                <c:pt idx="3668">
                  <c:v>32979</c:v>
                </c:pt>
                <c:pt idx="3669">
                  <c:v>32980</c:v>
                </c:pt>
                <c:pt idx="3670">
                  <c:v>32981</c:v>
                </c:pt>
                <c:pt idx="3671">
                  <c:v>32982</c:v>
                </c:pt>
                <c:pt idx="3672">
                  <c:v>32983</c:v>
                </c:pt>
                <c:pt idx="3673">
                  <c:v>32984</c:v>
                </c:pt>
                <c:pt idx="3674">
                  <c:v>32985</c:v>
                </c:pt>
                <c:pt idx="3675">
                  <c:v>32986</c:v>
                </c:pt>
                <c:pt idx="3676">
                  <c:v>32987</c:v>
                </c:pt>
                <c:pt idx="3677">
                  <c:v>32988</c:v>
                </c:pt>
                <c:pt idx="3678">
                  <c:v>32989</c:v>
                </c:pt>
                <c:pt idx="3679">
                  <c:v>32990</c:v>
                </c:pt>
                <c:pt idx="3680">
                  <c:v>32991</c:v>
                </c:pt>
                <c:pt idx="3681">
                  <c:v>32992</c:v>
                </c:pt>
                <c:pt idx="3682">
                  <c:v>32993</c:v>
                </c:pt>
                <c:pt idx="3683">
                  <c:v>32994</c:v>
                </c:pt>
                <c:pt idx="3684">
                  <c:v>32995</c:v>
                </c:pt>
                <c:pt idx="3685">
                  <c:v>32996</c:v>
                </c:pt>
                <c:pt idx="3686">
                  <c:v>32997</c:v>
                </c:pt>
                <c:pt idx="3687">
                  <c:v>32998</c:v>
                </c:pt>
                <c:pt idx="3688">
                  <c:v>32999</c:v>
                </c:pt>
                <c:pt idx="3689">
                  <c:v>33000</c:v>
                </c:pt>
                <c:pt idx="3690">
                  <c:v>33001</c:v>
                </c:pt>
                <c:pt idx="3691">
                  <c:v>33002</c:v>
                </c:pt>
                <c:pt idx="3692">
                  <c:v>33003</c:v>
                </c:pt>
                <c:pt idx="3693">
                  <c:v>33004</c:v>
                </c:pt>
                <c:pt idx="3694">
                  <c:v>33005</c:v>
                </c:pt>
                <c:pt idx="3695">
                  <c:v>33006</c:v>
                </c:pt>
                <c:pt idx="3696">
                  <c:v>33007</c:v>
                </c:pt>
                <c:pt idx="3697">
                  <c:v>33008</c:v>
                </c:pt>
                <c:pt idx="3698">
                  <c:v>33009</c:v>
                </c:pt>
                <c:pt idx="3699">
                  <c:v>33010</c:v>
                </c:pt>
                <c:pt idx="3700">
                  <c:v>33011</c:v>
                </c:pt>
                <c:pt idx="3701">
                  <c:v>33012</c:v>
                </c:pt>
                <c:pt idx="3702">
                  <c:v>33013</c:v>
                </c:pt>
                <c:pt idx="3703">
                  <c:v>33014</c:v>
                </c:pt>
                <c:pt idx="3704">
                  <c:v>33015</c:v>
                </c:pt>
                <c:pt idx="3705">
                  <c:v>33016</c:v>
                </c:pt>
                <c:pt idx="3706">
                  <c:v>33017</c:v>
                </c:pt>
                <c:pt idx="3707">
                  <c:v>33018</c:v>
                </c:pt>
                <c:pt idx="3708">
                  <c:v>33019</c:v>
                </c:pt>
                <c:pt idx="3709">
                  <c:v>33020</c:v>
                </c:pt>
                <c:pt idx="3710">
                  <c:v>33021</c:v>
                </c:pt>
                <c:pt idx="3711">
                  <c:v>33022</c:v>
                </c:pt>
                <c:pt idx="3712">
                  <c:v>33023</c:v>
                </c:pt>
                <c:pt idx="3713">
                  <c:v>33024</c:v>
                </c:pt>
                <c:pt idx="3714">
                  <c:v>33025</c:v>
                </c:pt>
                <c:pt idx="3715">
                  <c:v>33026</c:v>
                </c:pt>
                <c:pt idx="3716">
                  <c:v>33027</c:v>
                </c:pt>
                <c:pt idx="3717">
                  <c:v>33028</c:v>
                </c:pt>
                <c:pt idx="3718">
                  <c:v>33029</c:v>
                </c:pt>
                <c:pt idx="3719">
                  <c:v>33030</c:v>
                </c:pt>
                <c:pt idx="3720">
                  <c:v>33031</c:v>
                </c:pt>
                <c:pt idx="3721">
                  <c:v>33032</c:v>
                </c:pt>
                <c:pt idx="3722">
                  <c:v>33033</c:v>
                </c:pt>
                <c:pt idx="3723">
                  <c:v>33034</c:v>
                </c:pt>
                <c:pt idx="3724">
                  <c:v>33035</c:v>
                </c:pt>
                <c:pt idx="3725">
                  <c:v>33036</c:v>
                </c:pt>
                <c:pt idx="3726">
                  <c:v>33037</c:v>
                </c:pt>
                <c:pt idx="3727">
                  <c:v>33038</c:v>
                </c:pt>
                <c:pt idx="3728">
                  <c:v>33039</c:v>
                </c:pt>
                <c:pt idx="3729">
                  <c:v>33040</c:v>
                </c:pt>
                <c:pt idx="3730">
                  <c:v>33041</c:v>
                </c:pt>
                <c:pt idx="3731">
                  <c:v>33042</c:v>
                </c:pt>
                <c:pt idx="3732">
                  <c:v>33043</c:v>
                </c:pt>
                <c:pt idx="3733">
                  <c:v>33044</c:v>
                </c:pt>
                <c:pt idx="3734">
                  <c:v>33045</c:v>
                </c:pt>
                <c:pt idx="3735">
                  <c:v>33046</c:v>
                </c:pt>
                <c:pt idx="3736">
                  <c:v>33047</c:v>
                </c:pt>
                <c:pt idx="3737">
                  <c:v>33048</c:v>
                </c:pt>
                <c:pt idx="3738">
                  <c:v>33049</c:v>
                </c:pt>
                <c:pt idx="3739">
                  <c:v>33050</c:v>
                </c:pt>
                <c:pt idx="3740">
                  <c:v>33051</c:v>
                </c:pt>
                <c:pt idx="3741">
                  <c:v>33052</c:v>
                </c:pt>
                <c:pt idx="3742">
                  <c:v>33053</c:v>
                </c:pt>
                <c:pt idx="3743">
                  <c:v>33054</c:v>
                </c:pt>
                <c:pt idx="3744">
                  <c:v>33055</c:v>
                </c:pt>
                <c:pt idx="3745">
                  <c:v>33056</c:v>
                </c:pt>
                <c:pt idx="3746">
                  <c:v>33057</c:v>
                </c:pt>
                <c:pt idx="3747">
                  <c:v>33058</c:v>
                </c:pt>
                <c:pt idx="3748">
                  <c:v>33059</c:v>
                </c:pt>
                <c:pt idx="3749">
                  <c:v>33060</c:v>
                </c:pt>
                <c:pt idx="3750">
                  <c:v>33061</c:v>
                </c:pt>
                <c:pt idx="3751">
                  <c:v>33062</c:v>
                </c:pt>
                <c:pt idx="3752">
                  <c:v>33063</c:v>
                </c:pt>
                <c:pt idx="3753">
                  <c:v>33064</c:v>
                </c:pt>
                <c:pt idx="3754">
                  <c:v>33065</c:v>
                </c:pt>
                <c:pt idx="3755">
                  <c:v>33066</c:v>
                </c:pt>
                <c:pt idx="3756">
                  <c:v>33067</c:v>
                </c:pt>
                <c:pt idx="3757">
                  <c:v>33068</c:v>
                </c:pt>
                <c:pt idx="3758">
                  <c:v>33069</c:v>
                </c:pt>
                <c:pt idx="3759">
                  <c:v>33070</c:v>
                </c:pt>
                <c:pt idx="3760">
                  <c:v>33071</c:v>
                </c:pt>
                <c:pt idx="3761">
                  <c:v>33072</c:v>
                </c:pt>
                <c:pt idx="3762">
                  <c:v>33073</c:v>
                </c:pt>
                <c:pt idx="3763">
                  <c:v>33074</c:v>
                </c:pt>
                <c:pt idx="3764">
                  <c:v>33075</c:v>
                </c:pt>
                <c:pt idx="3765">
                  <c:v>33076</c:v>
                </c:pt>
                <c:pt idx="3766">
                  <c:v>33077</c:v>
                </c:pt>
                <c:pt idx="3767">
                  <c:v>33078</c:v>
                </c:pt>
                <c:pt idx="3768">
                  <c:v>33079</c:v>
                </c:pt>
                <c:pt idx="3769">
                  <c:v>33080</c:v>
                </c:pt>
                <c:pt idx="3770">
                  <c:v>33081</c:v>
                </c:pt>
                <c:pt idx="3771">
                  <c:v>33082</c:v>
                </c:pt>
                <c:pt idx="3772">
                  <c:v>33083</c:v>
                </c:pt>
                <c:pt idx="3773">
                  <c:v>33084</c:v>
                </c:pt>
                <c:pt idx="3774">
                  <c:v>33085</c:v>
                </c:pt>
                <c:pt idx="3775">
                  <c:v>33086</c:v>
                </c:pt>
                <c:pt idx="3776">
                  <c:v>33087</c:v>
                </c:pt>
                <c:pt idx="3777">
                  <c:v>33088</c:v>
                </c:pt>
                <c:pt idx="3778">
                  <c:v>33089</c:v>
                </c:pt>
                <c:pt idx="3779">
                  <c:v>33090</c:v>
                </c:pt>
                <c:pt idx="3780">
                  <c:v>33091</c:v>
                </c:pt>
                <c:pt idx="3781">
                  <c:v>33092</c:v>
                </c:pt>
                <c:pt idx="3782">
                  <c:v>33093</c:v>
                </c:pt>
                <c:pt idx="3783">
                  <c:v>33094</c:v>
                </c:pt>
                <c:pt idx="3784">
                  <c:v>33095</c:v>
                </c:pt>
                <c:pt idx="3785">
                  <c:v>33096</c:v>
                </c:pt>
                <c:pt idx="3786">
                  <c:v>33097</c:v>
                </c:pt>
                <c:pt idx="3787">
                  <c:v>33098</c:v>
                </c:pt>
                <c:pt idx="3788">
                  <c:v>33099</c:v>
                </c:pt>
                <c:pt idx="3789">
                  <c:v>33100</c:v>
                </c:pt>
                <c:pt idx="3790">
                  <c:v>33101</c:v>
                </c:pt>
                <c:pt idx="3791">
                  <c:v>33102</c:v>
                </c:pt>
                <c:pt idx="3792">
                  <c:v>33103</c:v>
                </c:pt>
                <c:pt idx="3793">
                  <c:v>33104</c:v>
                </c:pt>
                <c:pt idx="3794">
                  <c:v>33105</c:v>
                </c:pt>
                <c:pt idx="3795">
                  <c:v>33106</c:v>
                </c:pt>
                <c:pt idx="3796">
                  <c:v>33107</c:v>
                </c:pt>
                <c:pt idx="3797">
                  <c:v>33108</c:v>
                </c:pt>
                <c:pt idx="3798">
                  <c:v>33109</c:v>
                </c:pt>
                <c:pt idx="3799">
                  <c:v>33110</c:v>
                </c:pt>
                <c:pt idx="3800">
                  <c:v>33111</c:v>
                </c:pt>
                <c:pt idx="3801">
                  <c:v>33112</c:v>
                </c:pt>
                <c:pt idx="3802">
                  <c:v>33113</c:v>
                </c:pt>
                <c:pt idx="3803">
                  <c:v>33114</c:v>
                </c:pt>
                <c:pt idx="3804">
                  <c:v>33115</c:v>
                </c:pt>
                <c:pt idx="3805">
                  <c:v>33116</c:v>
                </c:pt>
                <c:pt idx="3806">
                  <c:v>33117</c:v>
                </c:pt>
                <c:pt idx="3807">
                  <c:v>33118</c:v>
                </c:pt>
                <c:pt idx="3808">
                  <c:v>33119</c:v>
                </c:pt>
                <c:pt idx="3809">
                  <c:v>33120</c:v>
                </c:pt>
                <c:pt idx="3810">
                  <c:v>33121</c:v>
                </c:pt>
                <c:pt idx="3811">
                  <c:v>33122</c:v>
                </c:pt>
                <c:pt idx="3812">
                  <c:v>33123</c:v>
                </c:pt>
                <c:pt idx="3813">
                  <c:v>33124</c:v>
                </c:pt>
                <c:pt idx="3814">
                  <c:v>33125</c:v>
                </c:pt>
                <c:pt idx="3815">
                  <c:v>33126</c:v>
                </c:pt>
                <c:pt idx="3816">
                  <c:v>33127</c:v>
                </c:pt>
                <c:pt idx="3817">
                  <c:v>33128</c:v>
                </c:pt>
                <c:pt idx="3818">
                  <c:v>33129</c:v>
                </c:pt>
                <c:pt idx="3819">
                  <c:v>33130</c:v>
                </c:pt>
                <c:pt idx="3820">
                  <c:v>33131</c:v>
                </c:pt>
                <c:pt idx="3821">
                  <c:v>33132</c:v>
                </c:pt>
                <c:pt idx="3822">
                  <c:v>33133</c:v>
                </c:pt>
                <c:pt idx="3823">
                  <c:v>33134</c:v>
                </c:pt>
                <c:pt idx="3824">
                  <c:v>33135</c:v>
                </c:pt>
                <c:pt idx="3825">
                  <c:v>33136</c:v>
                </c:pt>
                <c:pt idx="3826">
                  <c:v>33137</c:v>
                </c:pt>
                <c:pt idx="3827">
                  <c:v>33138</c:v>
                </c:pt>
                <c:pt idx="3828">
                  <c:v>33139</c:v>
                </c:pt>
                <c:pt idx="3829">
                  <c:v>33140</c:v>
                </c:pt>
                <c:pt idx="3830">
                  <c:v>33141</c:v>
                </c:pt>
                <c:pt idx="3831">
                  <c:v>33142</c:v>
                </c:pt>
                <c:pt idx="3832">
                  <c:v>33143</c:v>
                </c:pt>
                <c:pt idx="3833">
                  <c:v>33144</c:v>
                </c:pt>
                <c:pt idx="3834">
                  <c:v>33145</c:v>
                </c:pt>
                <c:pt idx="3835">
                  <c:v>33146</c:v>
                </c:pt>
                <c:pt idx="3836">
                  <c:v>33147</c:v>
                </c:pt>
                <c:pt idx="3837">
                  <c:v>33148</c:v>
                </c:pt>
                <c:pt idx="3838">
                  <c:v>33149</c:v>
                </c:pt>
                <c:pt idx="3839">
                  <c:v>33150</c:v>
                </c:pt>
                <c:pt idx="3840">
                  <c:v>33151</c:v>
                </c:pt>
                <c:pt idx="3841">
                  <c:v>33152</c:v>
                </c:pt>
                <c:pt idx="3842">
                  <c:v>33153</c:v>
                </c:pt>
                <c:pt idx="3843">
                  <c:v>33154</c:v>
                </c:pt>
                <c:pt idx="3844">
                  <c:v>33155</c:v>
                </c:pt>
                <c:pt idx="3845">
                  <c:v>33156</c:v>
                </c:pt>
                <c:pt idx="3846">
                  <c:v>33157</c:v>
                </c:pt>
                <c:pt idx="3847">
                  <c:v>33158</c:v>
                </c:pt>
                <c:pt idx="3848">
                  <c:v>33159</c:v>
                </c:pt>
                <c:pt idx="3849">
                  <c:v>33160</c:v>
                </c:pt>
                <c:pt idx="3850">
                  <c:v>33161</c:v>
                </c:pt>
                <c:pt idx="3851">
                  <c:v>33162</c:v>
                </c:pt>
                <c:pt idx="3852">
                  <c:v>33163</c:v>
                </c:pt>
                <c:pt idx="3853">
                  <c:v>33164</c:v>
                </c:pt>
                <c:pt idx="3854">
                  <c:v>33165</c:v>
                </c:pt>
                <c:pt idx="3855">
                  <c:v>33166</c:v>
                </c:pt>
                <c:pt idx="3856">
                  <c:v>33167</c:v>
                </c:pt>
                <c:pt idx="3857">
                  <c:v>33168</c:v>
                </c:pt>
                <c:pt idx="3858">
                  <c:v>33169</c:v>
                </c:pt>
                <c:pt idx="3859">
                  <c:v>33170</c:v>
                </c:pt>
                <c:pt idx="3860">
                  <c:v>33171</c:v>
                </c:pt>
                <c:pt idx="3861">
                  <c:v>33172</c:v>
                </c:pt>
                <c:pt idx="3862">
                  <c:v>33173</c:v>
                </c:pt>
                <c:pt idx="3863">
                  <c:v>33174</c:v>
                </c:pt>
                <c:pt idx="3864">
                  <c:v>33175</c:v>
                </c:pt>
                <c:pt idx="3865">
                  <c:v>33176</c:v>
                </c:pt>
                <c:pt idx="3866">
                  <c:v>33177</c:v>
                </c:pt>
                <c:pt idx="3867">
                  <c:v>33178</c:v>
                </c:pt>
                <c:pt idx="3868">
                  <c:v>33179</c:v>
                </c:pt>
                <c:pt idx="3869">
                  <c:v>33180</c:v>
                </c:pt>
                <c:pt idx="3870">
                  <c:v>33181</c:v>
                </c:pt>
                <c:pt idx="3871">
                  <c:v>33182</c:v>
                </c:pt>
                <c:pt idx="3872">
                  <c:v>33183</c:v>
                </c:pt>
                <c:pt idx="3873">
                  <c:v>33184</c:v>
                </c:pt>
                <c:pt idx="3874">
                  <c:v>33185</c:v>
                </c:pt>
                <c:pt idx="3875">
                  <c:v>33186</c:v>
                </c:pt>
                <c:pt idx="3876">
                  <c:v>33187</c:v>
                </c:pt>
                <c:pt idx="3877">
                  <c:v>33188</c:v>
                </c:pt>
                <c:pt idx="3878">
                  <c:v>33189</c:v>
                </c:pt>
                <c:pt idx="3879">
                  <c:v>33190</c:v>
                </c:pt>
                <c:pt idx="3880">
                  <c:v>33191</c:v>
                </c:pt>
                <c:pt idx="3881">
                  <c:v>33192</c:v>
                </c:pt>
                <c:pt idx="3882">
                  <c:v>33193</c:v>
                </c:pt>
                <c:pt idx="3883">
                  <c:v>33194</c:v>
                </c:pt>
                <c:pt idx="3884">
                  <c:v>33195</c:v>
                </c:pt>
                <c:pt idx="3885">
                  <c:v>33196</c:v>
                </c:pt>
                <c:pt idx="3886">
                  <c:v>33197</c:v>
                </c:pt>
                <c:pt idx="3887">
                  <c:v>33198</c:v>
                </c:pt>
                <c:pt idx="3888">
                  <c:v>33199</c:v>
                </c:pt>
                <c:pt idx="3889">
                  <c:v>33200</c:v>
                </c:pt>
                <c:pt idx="3890">
                  <c:v>33201</c:v>
                </c:pt>
                <c:pt idx="3891">
                  <c:v>33202</c:v>
                </c:pt>
                <c:pt idx="3892">
                  <c:v>33203</c:v>
                </c:pt>
                <c:pt idx="3893">
                  <c:v>33204</c:v>
                </c:pt>
                <c:pt idx="3894">
                  <c:v>33205</c:v>
                </c:pt>
                <c:pt idx="3895">
                  <c:v>33206</c:v>
                </c:pt>
                <c:pt idx="3896">
                  <c:v>33207</c:v>
                </c:pt>
                <c:pt idx="3897">
                  <c:v>33208</c:v>
                </c:pt>
                <c:pt idx="3898">
                  <c:v>33209</c:v>
                </c:pt>
                <c:pt idx="3899">
                  <c:v>33210</c:v>
                </c:pt>
                <c:pt idx="3900">
                  <c:v>33211</c:v>
                </c:pt>
                <c:pt idx="3901">
                  <c:v>33212</c:v>
                </c:pt>
                <c:pt idx="3902">
                  <c:v>33213</c:v>
                </c:pt>
                <c:pt idx="3903">
                  <c:v>33214</c:v>
                </c:pt>
                <c:pt idx="3904">
                  <c:v>33215</c:v>
                </c:pt>
                <c:pt idx="3905">
                  <c:v>33216</c:v>
                </c:pt>
                <c:pt idx="3906">
                  <c:v>33217</c:v>
                </c:pt>
                <c:pt idx="3907">
                  <c:v>33218</c:v>
                </c:pt>
                <c:pt idx="3908">
                  <c:v>33219</c:v>
                </c:pt>
                <c:pt idx="3909">
                  <c:v>33220</c:v>
                </c:pt>
                <c:pt idx="3910">
                  <c:v>33221</c:v>
                </c:pt>
                <c:pt idx="3911">
                  <c:v>33222</c:v>
                </c:pt>
                <c:pt idx="3912">
                  <c:v>33223</c:v>
                </c:pt>
                <c:pt idx="3913">
                  <c:v>33224</c:v>
                </c:pt>
                <c:pt idx="3914">
                  <c:v>33225</c:v>
                </c:pt>
                <c:pt idx="3915">
                  <c:v>33226</c:v>
                </c:pt>
                <c:pt idx="3916">
                  <c:v>33227</c:v>
                </c:pt>
                <c:pt idx="3917">
                  <c:v>33228</c:v>
                </c:pt>
                <c:pt idx="3918">
                  <c:v>33229</c:v>
                </c:pt>
                <c:pt idx="3919">
                  <c:v>33230</c:v>
                </c:pt>
                <c:pt idx="3920">
                  <c:v>33231</c:v>
                </c:pt>
                <c:pt idx="3921">
                  <c:v>33232</c:v>
                </c:pt>
                <c:pt idx="3922">
                  <c:v>33233</c:v>
                </c:pt>
                <c:pt idx="3923">
                  <c:v>33234</c:v>
                </c:pt>
                <c:pt idx="3924">
                  <c:v>33235</c:v>
                </c:pt>
                <c:pt idx="3925">
                  <c:v>33236</c:v>
                </c:pt>
                <c:pt idx="3926">
                  <c:v>33237</c:v>
                </c:pt>
                <c:pt idx="3927">
                  <c:v>33238</c:v>
                </c:pt>
                <c:pt idx="3928">
                  <c:v>33239</c:v>
                </c:pt>
                <c:pt idx="3929">
                  <c:v>33240</c:v>
                </c:pt>
                <c:pt idx="3930">
                  <c:v>33241</c:v>
                </c:pt>
                <c:pt idx="3931">
                  <c:v>33242</c:v>
                </c:pt>
                <c:pt idx="3932">
                  <c:v>33243</c:v>
                </c:pt>
                <c:pt idx="3933">
                  <c:v>33244</c:v>
                </c:pt>
                <c:pt idx="3934">
                  <c:v>33245</c:v>
                </c:pt>
                <c:pt idx="3935">
                  <c:v>33246</c:v>
                </c:pt>
                <c:pt idx="3936">
                  <c:v>33247</c:v>
                </c:pt>
                <c:pt idx="3937">
                  <c:v>33248</c:v>
                </c:pt>
                <c:pt idx="3938">
                  <c:v>33249</c:v>
                </c:pt>
                <c:pt idx="3939">
                  <c:v>33250</c:v>
                </c:pt>
                <c:pt idx="3940">
                  <c:v>33251</c:v>
                </c:pt>
                <c:pt idx="3941">
                  <c:v>33252</c:v>
                </c:pt>
                <c:pt idx="3942">
                  <c:v>33253</c:v>
                </c:pt>
                <c:pt idx="3943">
                  <c:v>33254</c:v>
                </c:pt>
                <c:pt idx="3944">
                  <c:v>33255</c:v>
                </c:pt>
                <c:pt idx="3945">
                  <c:v>33256</c:v>
                </c:pt>
                <c:pt idx="3946">
                  <c:v>33257</c:v>
                </c:pt>
                <c:pt idx="3947">
                  <c:v>33258</c:v>
                </c:pt>
                <c:pt idx="3948">
                  <c:v>33259</c:v>
                </c:pt>
                <c:pt idx="3949">
                  <c:v>33260</c:v>
                </c:pt>
                <c:pt idx="3950">
                  <c:v>33261</c:v>
                </c:pt>
                <c:pt idx="3951">
                  <c:v>33262</c:v>
                </c:pt>
                <c:pt idx="3952">
                  <c:v>33263</c:v>
                </c:pt>
                <c:pt idx="3953">
                  <c:v>33264</c:v>
                </c:pt>
                <c:pt idx="3954">
                  <c:v>33265</c:v>
                </c:pt>
                <c:pt idx="3955">
                  <c:v>33266</c:v>
                </c:pt>
                <c:pt idx="3956">
                  <c:v>33267</c:v>
                </c:pt>
                <c:pt idx="3957">
                  <c:v>33268</c:v>
                </c:pt>
                <c:pt idx="3958">
                  <c:v>33269</c:v>
                </c:pt>
                <c:pt idx="3959">
                  <c:v>33270</c:v>
                </c:pt>
                <c:pt idx="3960">
                  <c:v>33271</c:v>
                </c:pt>
                <c:pt idx="3961">
                  <c:v>33272</c:v>
                </c:pt>
                <c:pt idx="3962">
                  <c:v>33273</c:v>
                </c:pt>
                <c:pt idx="3963">
                  <c:v>33274</c:v>
                </c:pt>
                <c:pt idx="3964">
                  <c:v>33275</c:v>
                </c:pt>
                <c:pt idx="3965">
                  <c:v>33276</c:v>
                </c:pt>
                <c:pt idx="3966">
                  <c:v>33277</c:v>
                </c:pt>
                <c:pt idx="3967">
                  <c:v>33278</c:v>
                </c:pt>
                <c:pt idx="3968">
                  <c:v>33279</c:v>
                </c:pt>
                <c:pt idx="3969">
                  <c:v>33280</c:v>
                </c:pt>
                <c:pt idx="3970">
                  <c:v>33281</c:v>
                </c:pt>
                <c:pt idx="3971">
                  <c:v>33282</c:v>
                </c:pt>
                <c:pt idx="3972">
                  <c:v>33283</c:v>
                </c:pt>
                <c:pt idx="3973">
                  <c:v>33284</c:v>
                </c:pt>
                <c:pt idx="3974">
                  <c:v>33285</c:v>
                </c:pt>
                <c:pt idx="3975">
                  <c:v>33286</c:v>
                </c:pt>
                <c:pt idx="3976">
                  <c:v>33287</c:v>
                </c:pt>
                <c:pt idx="3977">
                  <c:v>33288</c:v>
                </c:pt>
                <c:pt idx="3978">
                  <c:v>33289</c:v>
                </c:pt>
                <c:pt idx="3979">
                  <c:v>33290</c:v>
                </c:pt>
                <c:pt idx="3980">
                  <c:v>33291</c:v>
                </c:pt>
                <c:pt idx="3981">
                  <c:v>33292</c:v>
                </c:pt>
                <c:pt idx="3982">
                  <c:v>33293</c:v>
                </c:pt>
                <c:pt idx="3983">
                  <c:v>33294</c:v>
                </c:pt>
                <c:pt idx="3984">
                  <c:v>33295</c:v>
                </c:pt>
                <c:pt idx="3985">
                  <c:v>33296</c:v>
                </c:pt>
                <c:pt idx="3986">
                  <c:v>33297</c:v>
                </c:pt>
                <c:pt idx="3987">
                  <c:v>33298</c:v>
                </c:pt>
                <c:pt idx="3988">
                  <c:v>33299</c:v>
                </c:pt>
                <c:pt idx="3989">
                  <c:v>33300</c:v>
                </c:pt>
                <c:pt idx="3990">
                  <c:v>33301</c:v>
                </c:pt>
                <c:pt idx="3991">
                  <c:v>33302</c:v>
                </c:pt>
                <c:pt idx="3992">
                  <c:v>33303</c:v>
                </c:pt>
                <c:pt idx="3993">
                  <c:v>33304</c:v>
                </c:pt>
                <c:pt idx="3994">
                  <c:v>33305</c:v>
                </c:pt>
                <c:pt idx="3995">
                  <c:v>33306</c:v>
                </c:pt>
                <c:pt idx="3996">
                  <c:v>33307</c:v>
                </c:pt>
                <c:pt idx="3997">
                  <c:v>33308</c:v>
                </c:pt>
                <c:pt idx="3998">
                  <c:v>33309</c:v>
                </c:pt>
                <c:pt idx="3999">
                  <c:v>33310</c:v>
                </c:pt>
                <c:pt idx="4000">
                  <c:v>33311</c:v>
                </c:pt>
                <c:pt idx="4001">
                  <c:v>33312</c:v>
                </c:pt>
                <c:pt idx="4002">
                  <c:v>33313</c:v>
                </c:pt>
                <c:pt idx="4003">
                  <c:v>33314</c:v>
                </c:pt>
                <c:pt idx="4004">
                  <c:v>33315</c:v>
                </c:pt>
                <c:pt idx="4005">
                  <c:v>33316</c:v>
                </c:pt>
                <c:pt idx="4006">
                  <c:v>33317</c:v>
                </c:pt>
                <c:pt idx="4007">
                  <c:v>33318</c:v>
                </c:pt>
                <c:pt idx="4008">
                  <c:v>33319</c:v>
                </c:pt>
                <c:pt idx="4009">
                  <c:v>33320</c:v>
                </c:pt>
                <c:pt idx="4010">
                  <c:v>33321</c:v>
                </c:pt>
                <c:pt idx="4011">
                  <c:v>33322</c:v>
                </c:pt>
                <c:pt idx="4012">
                  <c:v>33323</c:v>
                </c:pt>
                <c:pt idx="4013">
                  <c:v>33324</c:v>
                </c:pt>
                <c:pt idx="4014">
                  <c:v>33325</c:v>
                </c:pt>
                <c:pt idx="4015">
                  <c:v>33326</c:v>
                </c:pt>
                <c:pt idx="4016">
                  <c:v>33327</c:v>
                </c:pt>
                <c:pt idx="4017">
                  <c:v>33328</c:v>
                </c:pt>
                <c:pt idx="4018">
                  <c:v>33329</c:v>
                </c:pt>
                <c:pt idx="4019">
                  <c:v>33330</c:v>
                </c:pt>
                <c:pt idx="4020">
                  <c:v>33331</c:v>
                </c:pt>
                <c:pt idx="4021">
                  <c:v>33332</c:v>
                </c:pt>
                <c:pt idx="4022">
                  <c:v>33333</c:v>
                </c:pt>
                <c:pt idx="4023">
                  <c:v>33334</c:v>
                </c:pt>
                <c:pt idx="4024">
                  <c:v>33335</c:v>
                </c:pt>
                <c:pt idx="4025">
                  <c:v>33336</c:v>
                </c:pt>
                <c:pt idx="4026">
                  <c:v>33337</c:v>
                </c:pt>
                <c:pt idx="4027">
                  <c:v>33338</c:v>
                </c:pt>
                <c:pt idx="4028">
                  <c:v>33339</c:v>
                </c:pt>
                <c:pt idx="4029">
                  <c:v>33340</c:v>
                </c:pt>
                <c:pt idx="4030">
                  <c:v>33341</c:v>
                </c:pt>
                <c:pt idx="4031">
                  <c:v>33342</c:v>
                </c:pt>
                <c:pt idx="4032">
                  <c:v>33343</c:v>
                </c:pt>
                <c:pt idx="4033">
                  <c:v>33344</c:v>
                </c:pt>
                <c:pt idx="4034">
                  <c:v>33345</c:v>
                </c:pt>
                <c:pt idx="4035">
                  <c:v>33346</c:v>
                </c:pt>
                <c:pt idx="4036">
                  <c:v>33347</c:v>
                </c:pt>
                <c:pt idx="4037">
                  <c:v>33348</c:v>
                </c:pt>
                <c:pt idx="4038">
                  <c:v>33349</c:v>
                </c:pt>
                <c:pt idx="4039">
                  <c:v>33350</c:v>
                </c:pt>
                <c:pt idx="4040">
                  <c:v>33351</c:v>
                </c:pt>
                <c:pt idx="4041">
                  <c:v>33352</c:v>
                </c:pt>
                <c:pt idx="4042">
                  <c:v>33353</c:v>
                </c:pt>
                <c:pt idx="4043">
                  <c:v>33354</c:v>
                </c:pt>
                <c:pt idx="4044">
                  <c:v>33355</c:v>
                </c:pt>
                <c:pt idx="4045">
                  <c:v>33356</c:v>
                </c:pt>
                <c:pt idx="4046">
                  <c:v>33357</c:v>
                </c:pt>
                <c:pt idx="4047">
                  <c:v>33358</c:v>
                </c:pt>
                <c:pt idx="4048">
                  <c:v>33359</c:v>
                </c:pt>
                <c:pt idx="4049">
                  <c:v>33360</c:v>
                </c:pt>
                <c:pt idx="4050">
                  <c:v>33361</c:v>
                </c:pt>
                <c:pt idx="4051">
                  <c:v>33362</c:v>
                </c:pt>
                <c:pt idx="4052">
                  <c:v>33363</c:v>
                </c:pt>
                <c:pt idx="4053">
                  <c:v>33364</c:v>
                </c:pt>
                <c:pt idx="4054">
                  <c:v>33365</c:v>
                </c:pt>
                <c:pt idx="4055">
                  <c:v>33366</c:v>
                </c:pt>
                <c:pt idx="4056">
                  <c:v>33367</c:v>
                </c:pt>
                <c:pt idx="4057">
                  <c:v>33368</c:v>
                </c:pt>
                <c:pt idx="4058">
                  <c:v>33369</c:v>
                </c:pt>
                <c:pt idx="4059">
                  <c:v>33370</c:v>
                </c:pt>
                <c:pt idx="4060">
                  <c:v>33371</c:v>
                </c:pt>
                <c:pt idx="4061">
                  <c:v>33372</c:v>
                </c:pt>
                <c:pt idx="4062">
                  <c:v>33373</c:v>
                </c:pt>
                <c:pt idx="4063">
                  <c:v>33374</c:v>
                </c:pt>
                <c:pt idx="4064">
                  <c:v>33375</c:v>
                </c:pt>
                <c:pt idx="4065">
                  <c:v>33376</c:v>
                </c:pt>
                <c:pt idx="4066">
                  <c:v>33377</c:v>
                </c:pt>
                <c:pt idx="4067">
                  <c:v>33378</c:v>
                </c:pt>
                <c:pt idx="4068">
                  <c:v>33379</c:v>
                </c:pt>
                <c:pt idx="4069">
                  <c:v>33380</c:v>
                </c:pt>
                <c:pt idx="4070">
                  <c:v>33381</c:v>
                </c:pt>
                <c:pt idx="4071">
                  <c:v>33382</c:v>
                </c:pt>
                <c:pt idx="4072">
                  <c:v>33383</c:v>
                </c:pt>
                <c:pt idx="4073">
                  <c:v>33384</c:v>
                </c:pt>
                <c:pt idx="4074">
                  <c:v>33385</c:v>
                </c:pt>
                <c:pt idx="4075">
                  <c:v>33386</c:v>
                </c:pt>
                <c:pt idx="4076">
                  <c:v>33387</c:v>
                </c:pt>
                <c:pt idx="4077">
                  <c:v>33388</c:v>
                </c:pt>
                <c:pt idx="4078">
                  <c:v>33389</c:v>
                </c:pt>
                <c:pt idx="4079">
                  <c:v>33390</c:v>
                </c:pt>
                <c:pt idx="4080">
                  <c:v>33391</c:v>
                </c:pt>
                <c:pt idx="4081">
                  <c:v>33392</c:v>
                </c:pt>
                <c:pt idx="4082">
                  <c:v>33393</c:v>
                </c:pt>
                <c:pt idx="4083">
                  <c:v>33394</c:v>
                </c:pt>
                <c:pt idx="4084">
                  <c:v>33395</c:v>
                </c:pt>
                <c:pt idx="4085">
                  <c:v>33396</c:v>
                </c:pt>
                <c:pt idx="4086">
                  <c:v>33397</c:v>
                </c:pt>
                <c:pt idx="4087">
                  <c:v>33398</c:v>
                </c:pt>
                <c:pt idx="4088">
                  <c:v>33399</c:v>
                </c:pt>
                <c:pt idx="4089">
                  <c:v>33400</c:v>
                </c:pt>
                <c:pt idx="4090">
                  <c:v>33401</c:v>
                </c:pt>
                <c:pt idx="4091">
                  <c:v>33402</c:v>
                </c:pt>
                <c:pt idx="4092">
                  <c:v>33403</c:v>
                </c:pt>
                <c:pt idx="4093">
                  <c:v>33404</c:v>
                </c:pt>
                <c:pt idx="4094">
                  <c:v>33405</c:v>
                </c:pt>
                <c:pt idx="4095">
                  <c:v>33406</c:v>
                </c:pt>
                <c:pt idx="4096">
                  <c:v>33407</c:v>
                </c:pt>
                <c:pt idx="4097">
                  <c:v>33408</c:v>
                </c:pt>
                <c:pt idx="4098">
                  <c:v>33409</c:v>
                </c:pt>
                <c:pt idx="4099">
                  <c:v>33410</c:v>
                </c:pt>
                <c:pt idx="4100">
                  <c:v>33411</c:v>
                </c:pt>
                <c:pt idx="4101">
                  <c:v>33412</c:v>
                </c:pt>
                <c:pt idx="4102">
                  <c:v>33413</c:v>
                </c:pt>
                <c:pt idx="4103">
                  <c:v>33414</c:v>
                </c:pt>
                <c:pt idx="4104">
                  <c:v>33415</c:v>
                </c:pt>
                <c:pt idx="4105">
                  <c:v>33416</c:v>
                </c:pt>
                <c:pt idx="4106">
                  <c:v>33417</c:v>
                </c:pt>
                <c:pt idx="4107">
                  <c:v>33418</c:v>
                </c:pt>
                <c:pt idx="4108">
                  <c:v>33419</c:v>
                </c:pt>
                <c:pt idx="4109">
                  <c:v>33420</c:v>
                </c:pt>
                <c:pt idx="4110">
                  <c:v>33421</c:v>
                </c:pt>
                <c:pt idx="4111">
                  <c:v>33422</c:v>
                </c:pt>
                <c:pt idx="4112">
                  <c:v>33423</c:v>
                </c:pt>
                <c:pt idx="4113">
                  <c:v>33424</c:v>
                </c:pt>
                <c:pt idx="4114">
                  <c:v>33425</c:v>
                </c:pt>
                <c:pt idx="4115">
                  <c:v>33426</c:v>
                </c:pt>
                <c:pt idx="4116">
                  <c:v>33427</c:v>
                </c:pt>
                <c:pt idx="4117">
                  <c:v>33428</c:v>
                </c:pt>
                <c:pt idx="4118">
                  <c:v>33429</c:v>
                </c:pt>
                <c:pt idx="4119">
                  <c:v>33430</c:v>
                </c:pt>
                <c:pt idx="4120">
                  <c:v>33431</c:v>
                </c:pt>
                <c:pt idx="4121">
                  <c:v>33432</c:v>
                </c:pt>
                <c:pt idx="4122">
                  <c:v>33433</c:v>
                </c:pt>
                <c:pt idx="4123">
                  <c:v>33434</c:v>
                </c:pt>
                <c:pt idx="4124">
                  <c:v>33435</c:v>
                </c:pt>
                <c:pt idx="4125">
                  <c:v>33436</c:v>
                </c:pt>
                <c:pt idx="4126">
                  <c:v>33437</c:v>
                </c:pt>
                <c:pt idx="4127">
                  <c:v>33438</c:v>
                </c:pt>
                <c:pt idx="4128">
                  <c:v>33439</c:v>
                </c:pt>
                <c:pt idx="4129">
                  <c:v>33440</c:v>
                </c:pt>
                <c:pt idx="4130">
                  <c:v>33441</c:v>
                </c:pt>
                <c:pt idx="4131">
                  <c:v>33442</c:v>
                </c:pt>
                <c:pt idx="4132">
                  <c:v>33443</c:v>
                </c:pt>
                <c:pt idx="4133">
                  <c:v>33444</c:v>
                </c:pt>
                <c:pt idx="4134">
                  <c:v>33445</c:v>
                </c:pt>
                <c:pt idx="4135">
                  <c:v>33446</c:v>
                </c:pt>
                <c:pt idx="4136">
                  <c:v>33447</c:v>
                </c:pt>
                <c:pt idx="4137">
                  <c:v>33448</c:v>
                </c:pt>
                <c:pt idx="4138">
                  <c:v>33449</c:v>
                </c:pt>
                <c:pt idx="4139">
                  <c:v>33450</c:v>
                </c:pt>
                <c:pt idx="4140">
                  <c:v>33451</c:v>
                </c:pt>
                <c:pt idx="4141">
                  <c:v>33452</c:v>
                </c:pt>
                <c:pt idx="4142">
                  <c:v>33453</c:v>
                </c:pt>
                <c:pt idx="4143">
                  <c:v>33454</c:v>
                </c:pt>
                <c:pt idx="4144">
                  <c:v>33455</c:v>
                </c:pt>
                <c:pt idx="4145">
                  <c:v>33456</c:v>
                </c:pt>
                <c:pt idx="4146">
                  <c:v>33457</c:v>
                </c:pt>
                <c:pt idx="4147">
                  <c:v>33458</c:v>
                </c:pt>
                <c:pt idx="4148">
                  <c:v>33459</c:v>
                </c:pt>
                <c:pt idx="4149">
                  <c:v>33460</c:v>
                </c:pt>
                <c:pt idx="4150">
                  <c:v>33461</c:v>
                </c:pt>
                <c:pt idx="4151">
                  <c:v>33462</c:v>
                </c:pt>
                <c:pt idx="4152">
                  <c:v>33463</c:v>
                </c:pt>
                <c:pt idx="4153">
                  <c:v>33464</c:v>
                </c:pt>
                <c:pt idx="4154">
                  <c:v>33465</c:v>
                </c:pt>
                <c:pt idx="4155">
                  <c:v>33466</c:v>
                </c:pt>
                <c:pt idx="4156">
                  <c:v>33467</c:v>
                </c:pt>
                <c:pt idx="4157">
                  <c:v>33468</c:v>
                </c:pt>
                <c:pt idx="4158">
                  <c:v>33469</c:v>
                </c:pt>
                <c:pt idx="4159">
                  <c:v>33470</c:v>
                </c:pt>
                <c:pt idx="4160">
                  <c:v>33471</c:v>
                </c:pt>
                <c:pt idx="4161">
                  <c:v>33472</c:v>
                </c:pt>
                <c:pt idx="4162">
                  <c:v>33473</c:v>
                </c:pt>
                <c:pt idx="4163">
                  <c:v>33474</c:v>
                </c:pt>
                <c:pt idx="4164">
                  <c:v>33475</c:v>
                </c:pt>
                <c:pt idx="4165">
                  <c:v>33476</c:v>
                </c:pt>
                <c:pt idx="4166">
                  <c:v>33477</c:v>
                </c:pt>
                <c:pt idx="4167">
                  <c:v>33478</c:v>
                </c:pt>
                <c:pt idx="4168">
                  <c:v>33479</c:v>
                </c:pt>
                <c:pt idx="4169">
                  <c:v>33480</c:v>
                </c:pt>
                <c:pt idx="4170">
                  <c:v>33481</c:v>
                </c:pt>
                <c:pt idx="4171">
                  <c:v>33482</c:v>
                </c:pt>
                <c:pt idx="4172">
                  <c:v>33483</c:v>
                </c:pt>
                <c:pt idx="4173">
                  <c:v>33484</c:v>
                </c:pt>
                <c:pt idx="4174">
                  <c:v>33485</c:v>
                </c:pt>
                <c:pt idx="4175">
                  <c:v>33486</c:v>
                </c:pt>
                <c:pt idx="4176">
                  <c:v>33487</c:v>
                </c:pt>
                <c:pt idx="4177">
                  <c:v>33488</c:v>
                </c:pt>
                <c:pt idx="4178">
                  <c:v>33489</c:v>
                </c:pt>
                <c:pt idx="4179">
                  <c:v>33490</c:v>
                </c:pt>
                <c:pt idx="4180">
                  <c:v>33491</c:v>
                </c:pt>
                <c:pt idx="4181">
                  <c:v>33492</c:v>
                </c:pt>
                <c:pt idx="4182">
                  <c:v>33493</c:v>
                </c:pt>
                <c:pt idx="4183">
                  <c:v>33494</c:v>
                </c:pt>
                <c:pt idx="4184">
                  <c:v>33495</c:v>
                </c:pt>
                <c:pt idx="4185">
                  <c:v>33496</c:v>
                </c:pt>
                <c:pt idx="4186">
                  <c:v>33497</c:v>
                </c:pt>
                <c:pt idx="4187">
                  <c:v>33498</c:v>
                </c:pt>
                <c:pt idx="4188">
                  <c:v>33499</c:v>
                </c:pt>
                <c:pt idx="4189">
                  <c:v>33500</c:v>
                </c:pt>
                <c:pt idx="4190">
                  <c:v>33501</c:v>
                </c:pt>
                <c:pt idx="4191">
                  <c:v>33502</c:v>
                </c:pt>
                <c:pt idx="4192">
                  <c:v>33503</c:v>
                </c:pt>
                <c:pt idx="4193">
                  <c:v>33504</c:v>
                </c:pt>
                <c:pt idx="4194">
                  <c:v>33505</c:v>
                </c:pt>
                <c:pt idx="4195">
                  <c:v>33506</c:v>
                </c:pt>
                <c:pt idx="4196">
                  <c:v>33507</c:v>
                </c:pt>
                <c:pt idx="4197">
                  <c:v>33508</c:v>
                </c:pt>
                <c:pt idx="4198">
                  <c:v>33509</c:v>
                </c:pt>
                <c:pt idx="4199">
                  <c:v>33510</c:v>
                </c:pt>
                <c:pt idx="4200">
                  <c:v>33511</c:v>
                </c:pt>
                <c:pt idx="4201">
                  <c:v>33512</c:v>
                </c:pt>
                <c:pt idx="4202">
                  <c:v>33513</c:v>
                </c:pt>
                <c:pt idx="4203">
                  <c:v>33514</c:v>
                </c:pt>
                <c:pt idx="4204">
                  <c:v>33515</c:v>
                </c:pt>
                <c:pt idx="4205">
                  <c:v>33516</c:v>
                </c:pt>
                <c:pt idx="4206">
                  <c:v>33517</c:v>
                </c:pt>
                <c:pt idx="4207">
                  <c:v>33518</c:v>
                </c:pt>
                <c:pt idx="4208">
                  <c:v>33519</c:v>
                </c:pt>
                <c:pt idx="4209">
                  <c:v>33520</c:v>
                </c:pt>
                <c:pt idx="4210">
                  <c:v>33521</c:v>
                </c:pt>
                <c:pt idx="4211">
                  <c:v>33522</c:v>
                </c:pt>
                <c:pt idx="4212">
                  <c:v>33523</c:v>
                </c:pt>
                <c:pt idx="4213">
                  <c:v>33524</c:v>
                </c:pt>
                <c:pt idx="4214">
                  <c:v>33525</c:v>
                </c:pt>
                <c:pt idx="4215">
                  <c:v>33526</c:v>
                </c:pt>
                <c:pt idx="4216">
                  <c:v>33527</c:v>
                </c:pt>
                <c:pt idx="4217">
                  <c:v>33528</c:v>
                </c:pt>
                <c:pt idx="4218">
                  <c:v>33529</c:v>
                </c:pt>
                <c:pt idx="4219">
                  <c:v>33530</c:v>
                </c:pt>
                <c:pt idx="4220">
                  <c:v>33531</c:v>
                </c:pt>
                <c:pt idx="4221">
                  <c:v>33532</c:v>
                </c:pt>
                <c:pt idx="4222">
                  <c:v>33533</c:v>
                </c:pt>
                <c:pt idx="4223">
                  <c:v>33534</c:v>
                </c:pt>
                <c:pt idx="4224">
                  <c:v>33535</c:v>
                </c:pt>
                <c:pt idx="4225">
                  <c:v>33536</c:v>
                </c:pt>
                <c:pt idx="4226">
                  <c:v>33537</c:v>
                </c:pt>
                <c:pt idx="4227">
                  <c:v>33538</c:v>
                </c:pt>
                <c:pt idx="4228">
                  <c:v>33539</c:v>
                </c:pt>
                <c:pt idx="4229">
                  <c:v>33540</c:v>
                </c:pt>
                <c:pt idx="4230">
                  <c:v>33541</c:v>
                </c:pt>
                <c:pt idx="4231">
                  <c:v>33542</c:v>
                </c:pt>
                <c:pt idx="4232">
                  <c:v>33543</c:v>
                </c:pt>
                <c:pt idx="4233">
                  <c:v>33544</c:v>
                </c:pt>
                <c:pt idx="4234">
                  <c:v>33545</c:v>
                </c:pt>
                <c:pt idx="4235">
                  <c:v>33546</c:v>
                </c:pt>
                <c:pt idx="4236">
                  <c:v>33547</c:v>
                </c:pt>
                <c:pt idx="4237">
                  <c:v>33548</c:v>
                </c:pt>
                <c:pt idx="4238">
                  <c:v>33549</c:v>
                </c:pt>
                <c:pt idx="4239">
                  <c:v>33550</c:v>
                </c:pt>
                <c:pt idx="4240">
                  <c:v>33551</c:v>
                </c:pt>
                <c:pt idx="4241">
                  <c:v>33552</c:v>
                </c:pt>
                <c:pt idx="4242">
                  <c:v>33553</c:v>
                </c:pt>
                <c:pt idx="4243">
                  <c:v>33554</c:v>
                </c:pt>
                <c:pt idx="4244">
                  <c:v>33555</c:v>
                </c:pt>
                <c:pt idx="4245">
                  <c:v>33556</c:v>
                </c:pt>
                <c:pt idx="4246">
                  <c:v>33557</c:v>
                </c:pt>
                <c:pt idx="4247">
                  <c:v>33558</c:v>
                </c:pt>
                <c:pt idx="4248">
                  <c:v>33559</c:v>
                </c:pt>
                <c:pt idx="4249">
                  <c:v>33560</c:v>
                </c:pt>
                <c:pt idx="4250">
                  <c:v>33561</c:v>
                </c:pt>
                <c:pt idx="4251">
                  <c:v>33562</c:v>
                </c:pt>
                <c:pt idx="4252">
                  <c:v>33563</c:v>
                </c:pt>
                <c:pt idx="4253">
                  <c:v>33564</c:v>
                </c:pt>
                <c:pt idx="4254">
                  <c:v>33565</c:v>
                </c:pt>
                <c:pt idx="4255">
                  <c:v>33566</c:v>
                </c:pt>
                <c:pt idx="4256">
                  <c:v>33567</c:v>
                </c:pt>
                <c:pt idx="4257">
                  <c:v>33568</c:v>
                </c:pt>
                <c:pt idx="4258">
                  <c:v>33569</c:v>
                </c:pt>
                <c:pt idx="4259">
                  <c:v>33570</c:v>
                </c:pt>
                <c:pt idx="4260">
                  <c:v>33571</c:v>
                </c:pt>
                <c:pt idx="4261">
                  <c:v>33572</c:v>
                </c:pt>
                <c:pt idx="4262">
                  <c:v>33573</c:v>
                </c:pt>
                <c:pt idx="4263">
                  <c:v>33574</c:v>
                </c:pt>
                <c:pt idx="4264">
                  <c:v>33575</c:v>
                </c:pt>
                <c:pt idx="4265">
                  <c:v>33576</c:v>
                </c:pt>
                <c:pt idx="4266">
                  <c:v>33577</c:v>
                </c:pt>
                <c:pt idx="4267">
                  <c:v>33578</c:v>
                </c:pt>
                <c:pt idx="4268">
                  <c:v>33579</c:v>
                </c:pt>
                <c:pt idx="4269">
                  <c:v>33580</c:v>
                </c:pt>
                <c:pt idx="4270">
                  <c:v>33581</c:v>
                </c:pt>
                <c:pt idx="4271">
                  <c:v>33582</c:v>
                </c:pt>
                <c:pt idx="4272">
                  <c:v>33583</c:v>
                </c:pt>
                <c:pt idx="4273">
                  <c:v>33584</c:v>
                </c:pt>
                <c:pt idx="4274">
                  <c:v>33585</c:v>
                </c:pt>
                <c:pt idx="4275">
                  <c:v>33586</c:v>
                </c:pt>
                <c:pt idx="4276">
                  <c:v>33587</c:v>
                </c:pt>
                <c:pt idx="4277">
                  <c:v>33588</c:v>
                </c:pt>
                <c:pt idx="4278">
                  <c:v>33589</c:v>
                </c:pt>
                <c:pt idx="4279">
                  <c:v>33590</c:v>
                </c:pt>
                <c:pt idx="4280">
                  <c:v>33591</c:v>
                </c:pt>
                <c:pt idx="4281">
                  <c:v>33592</c:v>
                </c:pt>
                <c:pt idx="4282">
                  <c:v>33593</c:v>
                </c:pt>
                <c:pt idx="4283">
                  <c:v>33594</c:v>
                </c:pt>
                <c:pt idx="4284">
                  <c:v>33595</c:v>
                </c:pt>
                <c:pt idx="4285">
                  <c:v>33596</c:v>
                </c:pt>
                <c:pt idx="4286">
                  <c:v>33597</c:v>
                </c:pt>
                <c:pt idx="4287">
                  <c:v>33598</c:v>
                </c:pt>
                <c:pt idx="4288">
                  <c:v>33599</c:v>
                </c:pt>
                <c:pt idx="4289">
                  <c:v>33600</c:v>
                </c:pt>
                <c:pt idx="4290">
                  <c:v>33601</c:v>
                </c:pt>
                <c:pt idx="4291">
                  <c:v>33602</c:v>
                </c:pt>
                <c:pt idx="4292">
                  <c:v>33603</c:v>
                </c:pt>
                <c:pt idx="4293">
                  <c:v>33604</c:v>
                </c:pt>
                <c:pt idx="4294">
                  <c:v>33605</c:v>
                </c:pt>
                <c:pt idx="4295">
                  <c:v>33606</c:v>
                </c:pt>
                <c:pt idx="4296">
                  <c:v>33607</c:v>
                </c:pt>
                <c:pt idx="4297">
                  <c:v>33608</c:v>
                </c:pt>
                <c:pt idx="4298">
                  <c:v>33609</c:v>
                </c:pt>
                <c:pt idx="4299">
                  <c:v>33610</c:v>
                </c:pt>
                <c:pt idx="4300">
                  <c:v>33611</c:v>
                </c:pt>
                <c:pt idx="4301">
                  <c:v>33612</c:v>
                </c:pt>
                <c:pt idx="4302">
                  <c:v>33613</c:v>
                </c:pt>
                <c:pt idx="4303">
                  <c:v>33614</c:v>
                </c:pt>
                <c:pt idx="4304">
                  <c:v>33615</c:v>
                </c:pt>
                <c:pt idx="4305">
                  <c:v>33616</c:v>
                </c:pt>
                <c:pt idx="4306">
                  <c:v>33617</c:v>
                </c:pt>
                <c:pt idx="4307">
                  <c:v>33618</c:v>
                </c:pt>
                <c:pt idx="4308">
                  <c:v>33619</c:v>
                </c:pt>
                <c:pt idx="4309">
                  <c:v>33620</c:v>
                </c:pt>
                <c:pt idx="4310">
                  <c:v>33621</c:v>
                </c:pt>
                <c:pt idx="4311">
                  <c:v>33622</c:v>
                </c:pt>
                <c:pt idx="4312">
                  <c:v>33623</c:v>
                </c:pt>
                <c:pt idx="4313">
                  <c:v>33624</c:v>
                </c:pt>
                <c:pt idx="4314">
                  <c:v>33625</c:v>
                </c:pt>
                <c:pt idx="4315">
                  <c:v>33626</c:v>
                </c:pt>
                <c:pt idx="4316">
                  <c:v>33627</c:v>
                </c:pt>
                <c:pt idx="4317">
                  <c:v>33628</c:v>
                </c:pt>
                <c:pt idx="4318">
                  <c:v>33629</c:v>
                </c:pt>
                <c:pt idx="4319">
                  <c:v>33630</c:v>
                </c:pt>
                <c:pt idx="4320">
                  <c:v>33631</c:v>
                </c:pt>
                <c:pt idx="4321">
                  <c:v>33632</c:v>
                </c:pt>
                <c:pt idx="4322">
                  <c:v>33633</c:v>
                </c:pt>
                <c:pt idx="4323">
                  <c:v>33634</c:v>
                </c:pt>
                <c:pt idx="4324">
                  <c:v>33635</c:v>
                </c:pt>
                <c:pt idx="4325">
                  <c:v>33636</c:v>
                </c:pt>
                <c:pt idx="4326">
                  <c:v>33637</c:v>
                </c:pt>
                <c:pt idx="4327">
                  <c:v>33638</c:v>
                </c:pt>
                <c:pt idx="4328">
                  <c:v>33639</c:v>
                </c:pt>
                <c:pt idx="4329">
                  <c:v>33640</c:v>
                </c:pt>
                <c:pt idx="4330">
                  <c:v>33641</c:v>
                </c:pt>
                <c:pt idx="4331">
                  <c:v>33642</c:v>
                </c:pt>
                <c:pt idx="4332">
                  <c:v>33643</c:v>
                </c:pt>
                <c:pt idx="4333">
                  <c:v>33644</c:v>
                </c:pt>
                <c:pt idx="4334">
                  <c:v>33645</c:v>
                </c:pt>
                <c:pt idx="4335">
                  <c:v>33646</c:v>
                </c:pt>
                <c:pt idx="4336">
                  <c:v>33647</c:v>
                </c:pt>
                <c:pt idx="4337">
                  <c:v>33648</c:v>
                </c:pt>
                <c:pt idx="4338">
                  <c:v>33649</c:v>
                </c:pt>
                <c:pt idx="4339">
                  <c:v>33650</c:v>
                </c:pt>
                <c:pt idx="4340">
                  <c:v>33651</c:v>
                </c:pt>
                <c:pt idx="4341">
                  <c:v>33652</c:v>
                </c:pt>
                <c:pt idx="4342">
                  <c:v>33653</c:v>
                </c:pt>
                <c:pt idx="4343">
                  <c:v>33654</c:v>
                </c:pt>
                <c:pt idx="4344">
                  <c:v>33655</c:v>
                </c:pt>
                <c:pt idx="4345">
                  <c:v>33656</c:v>
                </c:pt>
                <c:pt idx="4346">
                  <c:v>33657</c:v>
                </c:pt>
                <c:pt idx="4347">
                  <c:v>33658</c:v>
                </c:pt>
                <c:pt idx="4348">
                  <c:v>33659</c:v>
                </c:pt>
                <c:pt idx="4349">
                  <c:v>33660</c:v>
                </c:pt>
                <c:pt idx="4350">
                  <c:v>33661</c:v>
                </c:pt>
                <c:pt idx="4351">
                  <c:v>33662</c:v>
                </c:pt>
                <c:pt idx="4352">
                  <c:v>33663</c:v>
                </c:pt>
                <c:pt idx="4353">
                  <c:v>33664</c:v>
                </c:pt>
                <c:pt idx="4354">
                  <c:v>33665</c:v>
                </c:pt>
                <c:pt idx="4355">
                  <c:v>33666</c:v>
                </c:pt>
                <c:pt idx="4356">
                  <c:v>33667</c:v>
                </c:pt>
                <c:pt idx="4357">
                  <c:v>33668</c:v>
                </c:pt>
                <c:pt idx="4358">
                  <c:v>33669</c:v>
                </c:pt>
                <c:pt idx="4359">
                  <c:v>33670</c:v>
                </c:pt>
                <c:pt idx="4360">
                  <c:v>33671</c:v>
                </c:pt>
                <c:pt idx="4361">
                  <c:v>33672</c:v>
                </c:pt>
                <c:pt idx="4362">
                  <c:v>33673</c:v>
                </c:pt>
                <c:pt idx="4363">
                  <c:v>33674</c:v>
                </c:pt>
                <c:pt idx="4364">
                  <c:v>33675</c:v>
                </c:pt>
                <c:pt idx="4365">
                  <c:v>33676</c:v>
                </c:pt>
                <c:pt idx="4366">
                  <c:v>33677</c:v>
                </c:pt>
                <c:pt idx="4367">
                  <c:v>33678</c:v>
                </c:pt>
                <c:pt idx="4368">
                  <c:v>33679</c:v>
                </c:pt>
                <c:pt idx="4369">
                  <c:v>33680</c:v>
                </c:pt>
                <c:pt idx="4370">
                  <c:v>33681</c:v>
                </c:pt>
                <c:pt idx="4371">
                  <c:v>33682</c:v>
                </c:pt>
                <c:pt idx="4372">
                  <c:v>33683</c:v>
                </c:pt>
                <c:pt idx="4373">
                  <c:v>33684</c:v>
                </c:pt>
                <c:pt idx="4374">
                  <c:v>33685</c:v>
                </c:pt>
                <c:pt idx="4375">
                  <c:v>33686</c:v>
                </c:pt>
                <c:pt idx="4376">
                  <c:v>33687</c:v>
                </c:pt>
                <c:pt idx="4377">
                  <c:v>33688</c:v>
                </c:pt>
                <c:pt idx="4378">
                  <c:v>33689</c:v>
                </c:pt>
                <c:pt idx="4379">
                  <c:v>33690</c:v>
                </c:pt>
                <c:pt idx="4380">
                  <c:v>33691</c:v>
                </c:pt>
                <c:pt idx="4381">
                  <c:v>33692</c:v>
                </c:pt>
                <c:pt idx="4382">
                  <c:v>33693</c:v>
                </c:pt>
                <c:pt idx="4383">
                  <c:v>33694</c:v>
                </c:pt>
                <c:pt idx="4384">
                  <c:v>33695</c:v>
                </c:pt>
                <c:pt idx="4385">
                  <c:v>33696</c:v>
                </c:pt>
                <c:pt idx="4386">
                  <c:v>33697</c:v>
                </c:pt>
                <c:pt idx="4387">
                  <c:v>33698</c:v>
                </c:pt>
                <c:pt idx="4388">
                  <c:v>33699</c:v>
                </c:pt>
                <c:pt idx="4389">
                  <c:v>33700</c:v>
                </c:pt>
                <c:pt idx="4390">
                  <c:v>33701</c:v>
                </c:pt>
                <c:pt idx="4391">
                  <c:v>33702</c:v>
                </c:pt>
                <c:pt idx="4392">
                  <c:v>33703</c:v>
                </c:pt>
                <c:pt idx="4393">
                  <c:v>33704</c:v>
                </c:pt>
                <c:pt idx="4394">
                  <c:v>33705</c:v>
                </c:pt>
                <c:pt idx="4395">
                  <c:v>33706</c:v>
                </c:pt>
                <c:pt idx="4396">
                  <c:v>33707</c:v>
                </c:pt>
                <c:pt idx="4397">
                  <c:v>33708</c:v>
                </c:pt>
                <c:pt idx="4398">
                  <c:v>33709</c:v>
                </c:pt>
                <c:pt idx="4399">
                  <c:v>33710</c:v>
                </c:pt>
                <c:pt idx="4400">
                  <c:v>33711</c:v>
                </c:pt>
                <c:pt idx="4401">
                  <c:v>33712</c:v>
                </c:pt>
                <c:pt idx="4402">
                  <c:v>33713</c:v>
                </c:pt>
                <c:pt idx="4403">
                  <c:v>33714</c:v>
                </c:pt>
                <c:pt idx="4404">
                  <c:v>33715</c:v>
                </c:pt>
                <c:pt idx="4405">
                  <c:v>33716</c:v>
                </c:pt>
                <c:pt idx="4406">
                  <c:v>33717</c:v>
                </c:pt>
                <c:pt idx="4407">
                  <c:v>33718</c:v>
                </c:pt>
                <c:pt idx="4408">
                  <c:v>33719</c:v>
                </c:pt>
                <c:pt idx="4409">
                  <c:v>33720</c:v>
                </c:pt>
                <c:pt idx="4410">
                  <c:v>33721</c:v>
                </c:pt>
                <c:pt idx="4411">
                  <c:v>33722</c:v>
                </c:pt>
                <c:pt idx="4412">
                  <c:v>33723</c:v>
                </c:pt>
                <c:pt idx="4413">
                  <c:v>33724</c:v>
                </c:pt>
                <c:pt idx="4414">
                  <c:v>33725</c:v>
                </c:pt>
                <c:pt idx="4415">
                  <c:v>33726</c:v>
                </c:pt>
                <c:pt idx="4416">
                  <c:v>33727</c:v>
                </c:pt>
                <c:pt idx="4417">
                  <c:v>33728</c:v>
                </c:pt>
                <c:pt idx="4418">
                  <c:v>33729</c:v>
                </c:pt>
                <c:pt idx="4419">
                  <c:v>33730</c:v>
                </c:pt>
                <c:pt idx="4420">
                  <c:v>33731</c:v>
                </c:pt>
                <c:pt idx="4421">
                  <c:v>33732</c:v>
                </c:pt>
                <c:pt idx="4422">
                  <c:v>33733</c:v>
                </c:pt>
                <c:pt idx="4423">
                  <c:v>33734</c:v>
                </c:pt>
                <c:pt idx="4424">
                  <c:v>33735</c:v>
                </c:pt>
                <c:pt idx="4425">
                  <c:v>33736</c:v>
                </c:pt>
                <c:pt idx="4426">
                  <c:v>33737</c:v>
                </c:pt>
                <c:pt idx="4427">
                  <c:v>33738</c:v>
                </c:pt>
                <c:pt idx="4428">
                  <c:v>33739</c:v>
                </c:pt>
                <c:pt idx="4429">
                  <c:v>33740</c:v>
                </c:pt>
                <c:pt idx="4430">
                  <c:v>33741</c:v>
                </c:pt>
                <c:pt idx="4431">
                  <c:v>33742</c:v>
                </c:pt>
                <c:pt idx="4432">
                  <c:v>33743</c:v>
                </c:pt>
                <c:pt idx="4433">
                  <c:v>33744</c:v>
                </c:pt>
                <c:pt idx="4434">
                  <c:v>33745</c:v>
                </c:pt>
                <c:pt idx="4435">
                  <c:v>33746</c:v>
                </c:pt>
                <c:pt idx="4436">
                  <c:v>33747</c:v>
                </c:pt>
                <c:pt idx="4437">
                  <c:v>33748</c:v>
                </c:pt>
                <c:pt idx="4438">
                  <c:v>33749</c:v>
                </c:pt>
                <c:pt idx="4439">
                  <c:v>33750</c:v>
                </c:pt>
                <c:pt idx="4440">
                  <c:v>33751</c:v>
                </c:pt>
                <c:pt idx="4441">
                  <c:v>33752</c:v>
                </c:pt>
                <c:pt idx="4442">
                  <c:v>33753</c:v>
                </c:pt>
                <c:pt idx="4443">
                  <c:v>33754</c:v>
                </c:pt>
                <c:pt idx="4444">
                  <c:v>33755</c:v>
                </c:pt>
                <c:pt idx="4445">
                  <c:v>33756</c:v>
                </c:pt>
                <c:pt idx="4446">
                  <c:v>33757</c:v>
                </c:pt>
                <c:pt idx="4447">
                  <c:v>33758</c:v>
                </c:pt>
                <c:pt idx="4448">
                  <c:v>33759</c:v>
                </c:pt>
                <c:pt idx="4449">
                  <c:v>33760</c:v>
                </c:pt>
                <c:pt idx="4450">
                  <c:v>33761</c:v>
                </c:pt>
                <c:pt idx="4451">
                  <c:v>33762</c:v>
                </c:pt>
                <c:pt idx="4452">
                  <c:v>33763</c:v>
                </c:pt>
                <c:pt idx="4453">
                  <c:v>33764</c:v>
                </c:pt>
                <c:pt idx="4454">
                  <c:v>33765</c:v>
                </c:pt>
                <c:pt idx="4455">
                  <c:v>33766</c:v>
                </c:pt>
                <c:pt idx="4456">
                  <c:v>33767</c:v>
                </c:pt>
                <c:pt idx="4457">
                  <c:v>33768</c:v>
                </c:pt>
                <c:pt idx="4458">
                  <c:v>33769</c:v>
                </c:pt>
                <c:pt idx="4459">
                  <c:v>33770</c:v>
                </c:pt>
                <c:pt idx="4460">
                  <c:v>33771</c:v>
                </c:pt>
                <c:pt idx="4461">
                  <c:v>33772</c:v>
                </c:pt>
                <c:pt idx="4462">
                  <c:v>33773</c:v>
                </c:pt>
                <c:pt idx="4463">
                  <c:v>33774</c:v>
                </c:pt>
                <c:pt idx="4464">
                  <c:v>33775</c:v>
                </c:pt>
                <c:pt idx="4465">
                  <c:v>33776</c:v>
                </c:pt>
                <c:pt idx="4466">
                  <c:v>33777</c:v>
                </c:pt>
                <c:pt idx="4467">
                  <c:v>33778</c:v>
                </c:pt>
                <c:pt idx="4468">
                  <c:v>33779</c:v>
                </c:pt>
                <c:pt idx="4469">
                  <c:v>33780</c:v>
                </c:pt>
                <c:pt idx="4470">
                  <c:v>33781</c:v>
                </c:pt>
                <c:pt idx="4471">
                  <c:v>33782</c:v>
                </c:pt>
                <c:pt idx="4472">
                  <c:v>33783</c:v>
                </c:pt>
                <c:pt idx="4473">
                  <c:v>33784</c:v>
                </c:pt>
                <c:pt idx="4474">
                  <c:v>33785</c:v>
                </c:pt>
                <c:pt idx="4475">
                  <c:v>33786</c:v>
                </c:pt>
                <c:pt idx="4476">
                  <c:v>33787</c:v>
                </c:pt>
                <c:pt idx="4477">
                  <c:v>33788</c:v>
                </c:pt>
                <c:pt idx="4478">
                  <c:v>33789</c:v>
                </c:pt>
                <c:pt idx="4479">
                  <c:v>33790</c:v>
                </c:pt>
                <c:pt idx="4480">
                  <c:v>33791</c:v>
                </c:pt>
                <c:pt idx="4481">
                  <c:v>33792</c:v>
                </c:pt>
                <c:pt idx="4482">
                  <c:v>33793</c:v>
                </c:pt>
                <c:pt idx="4483">
                  <c:v>33794</c:v>
                </c:pt>
                <c:pt idx="4484">
                  <c:v>33795</c:v>
                </c:pt>
                <c:pt idx="4485">
                  <c:v>33796</c:v>
                </c:pt>
                <c:pt idx="4486">
                  <c:v>33797</c:v>
                </c:pt>
                <c:pt idx="4487">
                  <c:v>33798</c:v>
                </c:pt>
                <c:pt idx="4488">
                  <c:v>33799</c:v>
                </c:pt>
                <c:pt idx="4489">
                  <c:v>33800</c:v>
                </c:pt>
                <c:pt idx="4490">
                  <c:v>33801</c:v>
                </c:pt>
                <c:pt idx="4491">
                  <c:v>33802</c:v>
                </c:pt>
                <c:pt idx="4492">
                  <c:v>33803</c:v>
                </c:pt>
                <c:pt idx="4493">
                  <c:v>33804</c:v>
                </c:pt>
                <c:pt idx="4494">
                  <c:v>33805</c:v>
                </c:pt>
                <c:pt idx="4495">
                  <c:v>33806</c:v>
                </c:pt>
                <c:pt idx="4496">
                  <c:v>33807</c:v>
                </c:pt>
                <c:pt idx="4497">
                  <c:v>33808</c:v>
                </c:pt>
                <c:pt idx="4498">
                  <c:v>33809</c:v>
                </c:pt>
                <c:pt idx="4499">
                  <c:v>33810</c:v>
                </c:pt>
                <c:pt idx="4500">
                  <c:v>33811</c:v>
                </c:pt>
                <c:pt idx="4501">
                  <c:v>33812</c:v>
                </c:pt>
                <c:pt idx="4502">
                  <c:v>33813</c:v>
                </c:pt>
                <c:pt idx="4503">
                  <c:v>33814</c:v>
                </c:pt>
                <c:pt idx="4504">
                  <c:v>33815</c:v>
                </c:pt>
                <c:pt idx="4505">
                  <c:v>33816</c:v>
                </c:pt>
                <c:pt idx="4506">
                  <c:v>33817</c:v>
                </c:pt>
                <c:pt idx="4507">
                  <c:v>33818</c:v>
                </c:pt>
                <c:pt idx="4508">
                  <c:v>33819</c:v>
                </c:pt>
                <c:pt idx="4509">
                  <c:v>33820</c:v>
                </c:pt>
                <c:pt idx="4510">
                  <c:v>33821</c:v>
                </c:pt>
                <c:pt idx="4511">
                  <c:v>33822</c:v>
                </c:pt>
                <c:pt idx="4512">
                  <c:v>33823</c:v>
                </c:pt>
                <c:pt idx="4513">
                  <c:v>33824</c:v>
                </c:pt>
                <c:pt idx="4514">
                  <c:v>33825</c:v>
                </c:pt>
                <c:pt idx="4515">
                  <c:v>33826</c:v>
                </c:pt>
                <c:pt idx="4516">
                  <c:v>33827</c:v>
                </c:pt>
                <c:pt idx="4517">
                  <c:v>33828</c:v>
                </c:pt>
                <c:pt idx="4518">
                  <c:v>33829</c:v>
                </c:pt>
                <c:pt idx="4519">
                  <c:v>33830</c:v>
                </c:pt>
                <c:pt idx="4520">
                  <c:v>33831</c:v>
                </c:pt>
                <c:pt idx="4521">
                  <c:v>33832</c:v>
                </c:pt>
                <c:pt idx="4522">
                  <c:v>33833</c:v>
                </c:pt>
                <c:pt idx="4523">
                  <c:v>33834</c:v>
                </c:pt>
                <c:pt idx="4524">
                  <c:v>33835</c:v>
                </c:pt>
                <c:pt idx="4525">
                  <c:v>33836</c:v>
                </c:pt>
                <c:pt idx="4526">
                  <c:v>33837</c:v>
                </c:pt>
                <c:pt idx="4527">
                  <c:v>33838</c:v>
                </c:pt>
                <c:pt idx="4528">
                  <c:v>33839</c:v>
                </c:pt>
                <c:pt idx="4529">
                  <c:v>33840</c:v>
                </c:pt>
                <c:pt idx="4530">
                  <c:v>33841</c:v>
                </c:pt>
                <c:pt idx="4531">
                  <c:v>33842</c:v>
                </c:pt>
                <c:pt idx="4532">
                  <c:v>33843</c:v>
                </c:pt>
                <c:pt idx="4533">
                  <c:v>33844</c:v>
                </c:pt>
                <c:pt idx="4534">
                  <c:v>33845</c:v>
                </c:pt>
                <c:pt idx="4535">
                  <c:v>33846</c:v>
                </c:pt>
                <c:pt idx="4536">
                  <c:v>33847</c:v>
                </c:pt>
                <c:pt idx="4537">
                  <c:v>33848</c:v>
                </c:pt>
                <c:pt idx="4538">
                  <c:v>33849</c:v>
                </c:pt>
                <c:pt idx="4539">
                  <c:v>33850</c:v>
                </c:pt>
                <c:pt idx="4540">
                  <c:v>33851</c:v>
                </c:pt>
                <c:pt idx="4541">
                  <c:v>33852</c:v>
                </c:pt>
                <c:pt idx="4542">
                  <c:v>33853</c:v>
                </c:pt>
                <c:pt idx="4543">
                  <c:v>33854</c:v>
                </c:pt>
                <c:pt idx="4544">
                  <c:v>33855</c:v>
                </c:pt>
                <c:pt idx="4545">
                  <c:v>33856</c:v>
                </c:pt>
                <c:pt idx="4546">
                  <c:v>33857</c:v>
                </c:pt>
                <c:pt idx="4547">
                  <c:v>33858</c:v>
                </c:pt>
                <c:pt idx="4548">
                  <c:v>33859</c:v>
                </c:pt>
                <c:pt idx="4549">
                  <c:v>33860</c:v>
                </c:pt>
                <c:pt idx="4550">
                  <c:v>33861</c:v>
                </c:pt>
                <c:pt idx="4551">
                  <c:v>33862</c:v>
                </c:pt>
                <c:pt idx="4552">
                  <c:v>33863</c:v>
                </c:pt>
                <c:pt idx="4553">
                  <c:v>33864</c:v>
                </c:pt>
                <c:pt idx="4554">
                  <c:v>33865</c:v>
                </c:pt>
                <c:pt idx="4555">
                  <c:v>33866</c:v>
                </c:pt>
                <c:pt idx="4556">
                  <c:v>33867</c:v>
                </c:pt>
                <c:pt idx="4557">
                  <c:v>33868</c:v>
                </c:pt>
                <c:pt idx="4558">
                  <c:v>33869</c:v>
                </c:pt>
                <c:pt idx="4559">
                  <c:v>33870</c:v>
                </c:pt>
                <c:pt idx="4560">
                  <c:v>33871</c:v>
                </c:pt>
                <c:pt idx="4561">
                  <c:v>33872</c:v>
                </c:pt>
                <c:pt idx="4562">
                  <c:v>33873</c:v>
                </c:pt>
                <c:pt idx="4563">
                  <c:v>33874</c:v>
                </c:pt>
                <c:pt idx="4564">
                  <c:v>33875</c:v>
                </c:pt>
                <c:pt idx="4565">
                  <c:v>33876</c:v>
                </c:pt>
                <c:pt idx="4566">
                  <c:v>33877</c:v>
                </c:pt>
                <c:pt idx="4567">
                  <c:v>33878</c:v>
                </c:pt>
                <c:pt idx="4568">
                  <c:v>33879</c:v>
                </c:pt>
                <c:pt idx="4569">
                  <c:v>33880</c:v>
                </c:pt>
                <c:pt idx="4570">
                  <c:v>33881</c:v>
                </c:pt>
                <c:pt idx="4571">
                  <c:v>33882</c:v>
                </c:pt>
                <c:pt idx="4572">
                  <c:v>33883</c:v>
                </c:pt>
                <c:pt idx="4573">
                  <c:v>33884</c:v>
                </c:pt>
                <c:pt idx="4574">
                  <c:v>33885</c:v>
                </c:pt>
                <c:pt idx="4575">
                  <c:v>33886</c:v>
                </c:pt>
                <c:pt idx="4576">
                  <c:v>33887</c:v>
                </c:pt>
                <c:pt idx="4577">
                  <c:v>33888</c:v>
                </c:pt>
                <c:pt idx="4578">
                  <c:v>33889</c:v>
                </c:pt>
                <c:pt idx="4579">
                  <c:v>33890</c:v>
                </c:pt>
                <c:pt idx="4580">
                  <c:v>33891</c:v>
                </c:pt>
                <c:pt idx="4581">
                  <c:v>33892</c:v>
                </c:pt>
                <c:pt idx="4582">
                  <c:v>33893</c:v>
                </c:pt>
                <c:pt idx="4583">
                  <c:v>33894</c:v>
                </c:pt>
                <c:pt idx="4584">
                  <c:v>33895</c:v>
                </c:pt>
                <c:pt idx="4585">
                  <c:v>33896</c:v>
                </c:pt>
                <c:pt idx="4586">
                  <c:v>33897</c:v>
                </c:pt>
                <c:pt idx="4587">
                  <c:v>33898</c:v>
                </c:pt>
                <c:pt idx="4588">
                  <c:v>33899</c:v>
                </c:pt>
                <c:pt idx="4589">
                  <c:v>33900</c:v>
                </c:pt>
                <c:pt idx="4590">
                  <c:v>33901</c:v>
                </c:pt>
                <c:pt idx="4591">
                  <c:v>33902</c:v>
                </c:pt>
                <c:pt idx="4592">
                  <c:v>33903</c:v>
                </c:pt>
                <c:pt idx="4593">
                  <c:v>33904</c:v>
                </c:pt>
                <c:pt idx="4594">
                  <c:v>33905</c:v>
                </c:pt>
                <c:pt idx="4595">
                  <c:v>33906</c:v>
                </c:pt>
                <c:pt idx="4596">
                  <c:v>33907</c:v>
                </c:pt>
                <c:pt idx="4597">
                  <c:v>33908</c:v>
                </c:pt>
                <c:pt idx="4598">
                  <c:v>33909</c:v>
                </c:pt>
                <c:pt idx="4599">
                  <c:v>33910</c:v>
                </c:pt>
                <c:pt idx="4600">
                  <c:v>33911</c:v>
                </c:pt>
                <c:pt idx="4601">
                  <c:v>33912</c:v>
                </c:pt>
                <c:pt idx="4602">
                  <c:v>33913</c:v>
                </c:pt>
                <c:pt idx="4603">
                  <c:v>33914</c:v>
                </c:pt>
                <c:pt idx="4604">
                  <c:v>33915</c:v>
                </c:pt>
                <c:pt idx="4605">
                  <c:v>33916</c:v>
                </c:pt>
                <c:pt idx="4606">
                  <c:v>33917</c:v>
                </c:pt>
                <c:pt idx="4607">
                  <c:v>33918</c:v>
                </c:pt>
                <c:pt idx="4608">
                  <c:v>33919</c:v>
                </c:pt>
                <c:pt idx="4609">
                  <c:v>33920</c:v>
                </c:pt>
                <c:pt idx="4610">
                  <c:v>33921</c:v>
                </c:pt>
                <c:pt idx="4611">
                  <c:v>33922</c:v>
                </c:pt>
                <c:pt idx="4612">
                  <c:v>33923</c:v>
                </c:pt>
                <c:pt idx="4613">
                  <c:v>33924</c:v>
                </c:pt>
                <c:pt idx="4614">
                  <c:v>33925</c:v>
                </c:pt>
                <c:pt idx="4615">
                  <c:v>33926</c:v>
                </c:pt>
                <c:pt idx="4616">
                  <c:v>33927</c:v>
                </c:pt>
                <c:pt idx="4617">
                  <c:v>33928</c:v>
                </c:pt>
                <c:pt idx="4618">
                  <c:v>33929</c:v>
                </c:pt>
                <c:pt idx="4619">
                  <c:v>33930</c:v>
                </c:pt>
                <c:pt idx="4620">
                  <c:v>33931</c:v>
                </c:pt>
                <c:pt idx="4621">
                  <c:v>33932</c:v>
                </c:pt>
                <c:pt idx="4622">
                  <c:v>33933</c:v>
                </c:pt>
                <c:pt idx="4623">
                  <c:v>33934</c:v>
                </c:pt>
                <c:pt idx="4624">
                  <c:v>33935</c:v>
                </c:pt>
                <c:pt idx="4625">
                  <c:v>33936</c:v>
                </c:pt>
                <c:pt idx="4626">
                  <c:v>33937</c:v>
                </c:pt>
                <c:pt idx="4627">
                  <c:v>33938</c:v>
                </c:pt>
                <c:pt idx="4628">
                  <c:v>33939</c:v>
                </c:pt>
                <c:pt idx="4629">
                  <c:v>33940</c:v>
                </c:pt>
                <c:pt idx="4630">
                  <c:v>33941</c:v>
                </c:pt>
                <c:pt idx="4631">
                  <c:v>33942</c:v>
                </c:pt>
                <c:pt idx="4632">
                  <c:v>33943</c:v>
                </c:pt>
                <c:pt idx="4633">
                  <c:v>33944</c:v>
                </c:pt>
                <c:pt idx="4634">
                  <c:v>33945</c:v>
                </c:pt>
                <c:pt idx="4635">
                  <c:v>33946</c:v>
                </c:pt>
                <c:pt idx="4636">
                  <c:v>33947</c:v>
                </c:pt>
                <c:pt idx="4637">
                  <c:v>33948</c:v>
                </c:pt>
                <c:pt idx="4638">
                  <c:v>33949</c:v>
                </c:pt>
                <c:pt idx="4639">
                  <c:v>33950</c:v>
                </c:pt>
                <c:pt idx="4640">
                  <c:v>33951</c:v>
                </c:pt>
                <c:pt idx="4641">
                  <c:v>33952</c:v>
                </c:pt>
                <c:pt idx="4642">
                  <c:v>33953</c:v>
                </c:pt>
                <c:pt idx="4643">
                  <c:v>33954</c:v>
                </c:pt>
                <c:pt idx="4644">
                  <c:v>33955</c:v>
                </c:pt>
                <c:pt idx="4645">
                  <c:v>33956</c:v>
                </c:pt>
                <c:pt idx="4646">
                  <c:v>33957</c:v>
                </c:pt>
                <c:pt idx="4647">
                  <c:v>33958</c:v>
                </c:pt>
                <c:pt idx="4648">
                  <c:v>33959</c:v>
                </c:pt>
                <c:pt idx="4649">
                  <c:v>33960</c:v>
                </c:pt>
                <c:pt idx="4650">
                  <c:v>33961</c:v>
                </c:pt>
                <c:pt idx="4651">
                  <c:v>33962</c:v>
                </c:pt>
                <c:pt idx="4652">
                  <c:v>33963</c:v>
                </c:pt>
                <c:pt idx="4653">
                  <c:v>33964</c:v>
                </c:pt>
                <c:pt idx="4654">
                  <c:v>33965</c:v>
                </c:pt>
                <c:pt idx="4655">
                  <c:v>33966</c:v>
                </c:pt>
                <c:pt idx="4656">
                  <c:v>33967</c:v>
                </c:pt>
                <c:pt idx="4657">
                  <c:v>33968</c:v>
                </c:pt>
                <c:pt idx="4658">
                  <c:v>33969</c:v>
                </c:pt>
                <c:pt idx="4659">
                  <c:v>33970</c:v>
                </c:pt>
                <c:pt idx="4660">
                  <c:v>33971</c:v>
                </c:pt>
                <c:pt idx="4661">
                  <c:v>33972</c:v>
                </c:pt>
                <c:pt idx="4662">
                  <c:v>33973</c:v>
                </c:pt>
                <c:pt idx="4663">
                  <c:v>33974</c:v>
                </c:pt>
                <c:pt idx="4664">
                  <c:v>33975</c:v>
                </c:pt>
                <c:pt idx="4665">
                  <c:v>33976</c:v>
                </c:pt>
                <c:pt idx="4666">
                  <c:v>33977</c:v>
                </c:pt>
                <c:pt idx="4667">
                  <c:v>33978</c:v>
                </c:pt>
                <c:pt idx="4668">
                  <c:v>33979</c:v>
                </c:pt>
                <c:pt idx="4669">
                  <c:v>33980</c:v>
                </c:pt>
                <c:pt idx="4670">
                  <c:v>33981</c:v>
                </c:pt>
                <c:pt idx="4671">
                  <c:v>33982</c:v>
                </c:pt>
                <c:pt idx="4672">
                  <c:v>33983</c:v>
                </c:pt>
                <c:pt idx="4673">
                  <c:v>33984</c:v>
                </c:pt>
                <c:pt idx="4674">
                  <c:v>33985</c:v>
                </c:pt>
                <c:pt idx="4675">
                  <c:v>33986</c:v>
                </c:pt>
                <c:pt idx="4676">
                  <c:v>33987</c:v>
                </c:pt>
                <c:pt idx="4677">
                  <c:v>33988</c:v>
                </c:pt>
                <c:pt idx="4678">
                  <c:v>33989</c:v>
                </c:pt>
                <c:pt idx="4679">
                  <c:v>33990</c:v>
                </c:pt>
                <c:pt idx="4680">
                  <c:v>33991</c:v>
                </c:pt>
                <c:pt idx="4681">
                  <c:v>33992</c:v>
                </c:pt>
                <c:pt idx="4682">
                  <c:v>33993</c:v>
                </c:pt>
                <c:pt idx="4683">
                  <c:v>33994</c:v>
                </c:pt>
                <c:pt idx="4684">
                  <c:v>33995</c:v>
                </c:pt>
                <c:pt idx="4685">
                  <c:v>33996</c:v>
                </c:pt>
                <c:pt idx="4686">
                  <c:v>33997</c:v>
                </c:pt>
                <c:pt idx="4687">
                  <c:v>33998</c:v>
                </c:pt>
                <c:pt idx="4688">
                  <c:v>33999</c:v>
                </c:pt>
                <c:pt idx="4689">
                  <c:v>34000</c:v>
                </c:pt>
                <c:pt idx="4690">
                  <c:v>34001</c:v>
                </c:pt>
                <c:pt idx="4691">
                  <c:v>34002</c:v>
                </c:pt>
                <c:pt idx="4692">
                  <c:v>34003</c:v>
                </c:pt>
                <c:pt idx="4693">
                  <c:v>34004</c:v>
                </c:pt>
                <c:pt idx="4694">
                  <c:v>34005</c:v>
                </c:pt>
                <c:pt idx="4695">
                  <c:v>34006</c:v>
                </c:pt>
                <c:pt idx="4696">
                  <c:v>34007</c:v>
                </c:pt>
                <c:pt idx="4697">
                  <c:v>34008</c:v>
                </c:pt>
                <c:pt idx="4698">
                  <c:v>34009</c:v>
                </c:pt>
                <c:pt idx="4699">
                  <c:v>34010</c:v>
                </c:pt>
                <c:pt idx="4700">
                  <c:v>34011</c:v>
                </c:pt>
                <c:pt idx="4701">
                  <c:v>34012</c:v>
                </c:pt>
                <c:pt idx="4702">
                  <c:v>34013</c:v>
                </c:pt>
                <c:pt idx="4703">
                  <c:v>34014</c:v>
                </c:pt>
                <c:pt idx="4704">
                  <c:v>34015</c:v>
                </c:pt>
                <c:pt idx="4705">
                  <c:v>34016</c:v>
                </c:pt>
                <c:pt idx="4706">
                  <c:v>34017</c:v>
                </c:pt>
                <c:pt idx="4707">
                  <c:v>34018</c:v>
                </c:pt>
                <c:pt idx="4708">
                  <c:v>34019</c:v>
                </c:pt>
                <c:pt idx="4709">
                  <c:v>34020</c:v>
                </c:pt>
                <c:pt idx="4710">
                  <c:v>34021</c:v>
                </c:pt>
                <c:pt idx="4711">
                  <c:v>34022</c:v>
                </c:pt>
                <c:pt idx="4712">
                  <c:v>34023</c:v>
                </c:pt>
                <c:pt idx="4713">
                  <c:v>34024</c:v>
                </c:pt>
                <c:pt idx="4714">
                  <c:v>34025</c:v>
                </c:pt>
                <c:pt idx="4715">
                  <c:v>34026</c:v>
                </c:pt>
                <c:pt idx="4716">
                  <c:v>34027</c:v>
                </c:pt>
                <c:pt idx="4717">
                  <c:v>34028</c:v>
                </c:pt>
                <c:pt idx="4718">
                  <c:v>34029</c:v>
                </c:pt>
                <c:pt idx="4719">
                  <c:v>34030</c:v>
                </c:pt>
                <c:pt idx="4720">
                  <c:v>34031</c:v>
                </c:pt>
                <c:pt idx="4721">
                  <c:v>34032</c:v>
                </c:pt>
                <c:pt idx="4722">
                  <c:v>34033</c:v>
                </c:pt>
                <c:pt idx="4723">
                  <c:v>34034</c:v>
                </c:pt>
                <c:pt idx="4724">
                  <c:v>34035</c:v>
                </c:pt>
                <c:pt idx="4725">
                  <c:v>34036</c:v>
                </c:pt>
                <c:pt idx="4726">
                  <c:v>34037</c:v>
                </c:pt>
                <c:pt idx="4727">
                  <c:v>34038</c:v>
                </c:pt>
                <c:pt idx="4728">
                  <c:v>34039</c:v>
                </c:pt>
                <c:pt idx="4729">
                  <c:v>34040</c:v>
                </c:pt>
                <c:pt idx="4730">
                  <c:v>34041</c:v>
                </c:pt>
                <c:pt idx="4731">
                  <c:v>34042</c:v>
                </c:pt>
                <c:pt idx="4732">
                  <c:v>34043</c:v>
                </c:pt>
                <c:pt idx="4733">
                  <c:v>34044</c:v>
                </c:pt>
                <c:pt idx="4734">
                  <c:v>34045</c:v>
                </c:pt>
                <c:pt idx="4735">
                  <c:v>34046</c:v>
                </c:pt>
                <c:pt idx="4736">
                  <c:v>34047</c:v>
                </c:pt>
                <c:pt idx="4737">
                  <c:v>34048</c:v>
                </c:pt>
                <c:pt idx="4738">
                  <c:v>34049</c:v>
                </c:pt>
                <c:pt idx="4739">
                  <c:v>34050</c:v>
                </c:pt>
                <c:pt idx="4740">
                  <c:v>34051</c:v>
                </c:pt>
                <c:pt idx="4741">
                  <c:v>34052</c:v>
                </c:pt>
                <c:pt idx="4742">
                  <c:v>34053</c:v>
                </c:pt>
                <c:pt idx="4743">
                  <c:v>34054</c:v>
                </c:pt>
                <c:pt idx="4744">
                  <c:v>34055</c:v>
                </c:pt>
                <c:pt idx="4745">
                  <c:v>34056</c:v>
                </c:pt>
                <c:pt idx="4746">
                  <c:v>34057</c:v>
                </c:pt>
                <c:pt idx="4747">
                  <c:v>34058</c:v>
                </c:pt>
                <c:pt idx="4748">
                  <c:v>34059</c:v>
                </c:pt>
                <c:pt idx="4749">
                  <c:v>34060</c:v>
                </c:pt>
                <c:pt idx="4750">
                  <c:v>34061</c:v>
                </c:pt>
                <c:pt idx="4751">
                  <c:v>34062</c:v>
                </c:pt>
                <c:pt idx="4752">
                  <c:v>34063</c:v>
                </c:pt>
                <c:pt idx="4753">
                  <c:v>34064</c:v>
                </c:pt>
                <c:pt idx="4754">
                  <c:v>34065</c:v>
                </c:pt>
                <c:pt idx="4755">
                  <c:v>34066</c:v>
                </c:pt>
                <c:pt idx="4756">
                  <c:v>34067</c:v>
                </c:pt>
                <c:pt idx="4757">
                  <c:v>34068</c:v>
                </c:pt>
                <c:pt idx="4758">
                  <c:v>34069</c:v>
                </c:pt>
                <c:pt idx="4759">
                  <c:v>34070</c:v>
                </c:pt>
                <c:pt idx="4760">
                  <c:v>34071</c:v>
                </c:pt>
                <c:pt idx="4761">
                  <c:v>34072</c:v>
                </c:pt>
                <c:pt idx="4762">
                  <c:v>34073</c:v>
                </c:pt>
                <c:pt idx="4763">
                  <c:v>34074</c:v>
                </c:pt>
                <c:pt idx="4764">
                  <c:v>34075</c:v>
                </c:pt>
                <c:pt idx="4765">
                  <c:v>34076</c:v>
                </c:pt>
                <c:pt idx="4766">
                  <c:v>34077</c:v>
                </c:pt>
                <c:pt idx="4767">
                  <c:v>34078</c:v>
                </c:pt>
                <c:pt idx="4768">
                  <c:v>34079</c:v>
                </c:pt>
                <c:pt idx="4769">
                  <c:v>34080</c:v>
                </c:pt>
                <c:pt idx="4770">
                  <c:v>34081</c:v>
                </c:pt>
                <c:pt idx="4771">
                  <c:v>34082</c:v>
                </c:pt>
                <c:pt idx="4772">
                  <c:v>34083</c:v>
                </c:pt>
                <c:pt idx="4773">
                  <c:v>34084</c:v>
                </c:pt>
                <c:pt idx="4774">
                  <c:v>34085</c:v>
                </c:pt>
                <c:pt idx="4775">
                  <c:v>34086</c:v>
                </c:pt>
                <c:pt idx="4776">
                  <c:v>34087</c:v>
                </c:pt>
                <c:pt idx="4777">
                  <c:v>34088</c:v>
                </c:pt>
                <c:pt idx="4778">
                  <c:v>34089</c:v>
                </c:pt>
                <c:pt idx="4779">
                  <c:v>34090</c:v>
                </c:pt>
                <c:pt idx="4780">
                  <c:v>34091</c:v>
                </c:pt>
                <c:pt idx="4781">
                  <c:v>34092</c:v>
                </c:pt>
                <c:pt idx="4782">
                  <c:v>34093</c:v>
                </c:pt>
                <c:pt idx="4783">
                  <c:v>34094</c:v>
                </c:pt>
                <c:pt idx="4784">
                  <c:v>34095</c:v>
                </c:pt>
                <c:pt idx="4785">
                  <c:v>34096</c:v>
                </c:pt>
                <c:pt idx="4786">
                  <c:v>34097</c:v>
                </c:pt>
                <c:pt idx="4787">
                  <c:v>34098</c:v>
                </c:pt>
                <c:pt idx="4788">
                  <c:v>34099</c:v>
                </c:pt>
                <c:pt idx="4789">
                  <c:v>34100</c:v>
                </c:pt>
                <c:pt idx="4790">
                  <c:v>34101</c:v>
                </c:pt>
                <c:pt idx="4791">
                  <c:v>34102</c:v>
                </c:pt>
                <c:pt idx="4792">
                  <c:v>34103</c:v>
                </c:pt>
                <c:pt idx="4793">
                  <c:v>34104</c:v>
                </c:pt>
                <c:pt idx="4794">
                  <c:v>34105</c:v>
                </c:pt>
                <c:pt idx="4795">
                  <c:v>34106</c:v>
                </c:pt>
                <c:pt idx="4796">
                  <c:v>34107</c:v>
                </c:pt>
                <c:pt idx="4797">
                  <c:v>34108</c:v>
                </c:pt>
                <c:pt idx="4798">
                  <c:v>34109</c:v>
                </c:pt>
                <c:pt idx="4799">
                  <c:v>34110</c:v>
                </c:pt>
                <c:pt idx="4800">
                  <c:v>34111</c:v>
                </c:pt>
                <c:pt idx="4801">
                  <c:v>34112</c:v>
                </c:pt>
                <c:pt idx="4802">
                  <c:v>34113</c:v>
                </c:pt>
                <c:pt idx="4803">
                  <c:v>34114</c:v>
                </c:pt>
                <c:pt idx="4804">
                  <c:v>34115</c:v>
                </c:pt>
                <c:pt idx="4805">
                  <c:v>34116</c:v>
                </c:pt>
                <c:pt idx="4806">
                  <c:v>34117</c:v>
                </c:pt>
                <c:pt idx="4807">
                  <c:v>34118</c:v>
                </c:pt>
                <c:pt idx="4808">
                  <c:v>34119</c:v>
                </c:pt>
                <c:pt idx="4809">
                  <c:v>34120</c:v>
                </c:pt>
                <c:pt idx="4810">
                  <c:v>34121</c:v>
                </c:pt>
                <c:pt idx="4811">
                  <c:v>34122</c:v>
                </c:pt>
                <c:pt idx="4812">
                  <c:v>34123</c:v>
                </c:pt>
                <c:pt idx="4813">
                  <c:v>34124</c:v>
                </c:pt>
                <c:pt idx="4814">
                  <c:v>34125</c:v>
                </c:pt>
                <c:pt idx="4815">
                  <c:v>34126</c:v>
                </c:pt>
                <c:pt idx="4816">
                  <c:v>34127</c:v>
                </c:pt>
                <c:pt idx="4817">
                  <c:v>34128</c:v>
                </c:pt>
                <c:pt idx="4818">
                  <c:v>34129</c:v>
                </c:pt>
                <c:pt idx="4819">
                  <c:v>34130</c:v>
                </c:pt>
                <c:pt idx="4820">
                  <c:v>34131</c:v>
                </c:pt>
                <c:pt idx="4821">
                  <c:v>34132</c:v>
                </c:pt>
                <c:pt idx="4822">
                  <c:v>34133</c:v>
                </c:pt>
                <c:pt idx="4823">
                  <c:v>34134</c:v>
                </c:pt>
                <c:pt idx="4824">
                  <c:v>34135</c:v>
                </c:pt>
                <c:pt idx="4825">
                  <c:v>34136</c:v>
                </c:pt>
                <c:pt idx="4826">
                  <c:v>34137</c:v>
                </c:pt>
                <c:pt idx="4827">
                  <c:v>34138</c:v>
                </c:pt>
                <c:pt idx="4828">
                  <c:v>34139</c:v>
                </c:pt>
                <c:pt idx="4829">
                  <c:v>34140</c:v>
                </c:pt>
                <c:pt idx="4830">
                  <c:v>34141</c:v>
                </c:pt>
                <c:pt idx="4831">
                  <c:v>34142</c:v>
                </c:pt>
                <c:pt idx="4832">
                  <c:v>34143</c:v>
                </c:pt>
                <c:pt idx="4833">
                  <c:v>34144</c:v>
                </c:pt>
                <c:pt idx="4834">
                  <c:v>34145</c:v>
                </c:pt>
                <c:pt idx="4835">
                  <c:v>34146</c:v>
                </c:pt>
                <c:pt idx="4836">
                  <c:v>34147</c:v>
                </c:pt>
                <c:pt idx="4837">
                  <c:v>34148</c:v>
                </c:pt>
                <c:pt idx="4838">
                  <c:v>34149</c:v>
                </c:pt>
                <c:pt idx="4839">
                  <c:v>34150</c:v>
                </c:pt>
                <c:pt idx="4840">
                  <c:v>34151</c:v>
                </c:pt>
                <c:pt idx="4841">
                  <c:v>34152</c:v>
                </c:pt>
                <c:pt idx="4842">
                  <c:v>34153</c:v>
                </c:pt>
                <c:pt idx="4843">
                  <c:v>34154</c:v>
                </c:pt>
                <c:pt idx="4844">
                  <c:v>34155</c:v>
                </c:pt>
                <c:pt idx="4845">
                  <c:v>34156</c:v>
                </c:pt>
                <c:pt idx="4846">
                  <c:v>34157</c:v>
                </c:pt>
                <c:pt idx="4847">
                  <c:v>34158</c:v>
                </c:pt>
                <c:pt idx="4848">
                  <c:v>34159</c:v>
                </c:pt>
                <c:pt idx="4849">
                  <c:v>34160</c:v>
                </c:pt>
                <c:pt idx="4850">
                  <c:v>34161</c:v>
                </c:pt>
                <c:pt idx="4851">
                  <c:v>34162</c:v>
                </c:pt>
                <c:pt idx="4852">
                  <c:v>34163</c:v>
                </c:pt>
                <c:pt idx="4853">
                  <c:v>34164</c:v>
                </c:pt>
                <c:pt idx="4854">
                  <c:v>34165</c:v>
                </c:pt>
                <c:pt idx="4855">
                  <c:v>34166</c:v>
                </c:pt>
                <c:pt idx="4856">
                  <c:v>34167</c:v>
                </c:pt>
                <c:pt idx="4857">
                  <c:v>34168</c:v>
                </c:pt>
                <c:pt idx="4858">
                  <c:v>34169</c:v>
                </c:pt>
                <c:pt idx="4859">
                  <c:v>34170</c:v>
                </c:pt>
                <c:pt idx="4860">
                  <c:v>34171</c:v>
                </c:pt>
                <c:pt idx="4861">
                  <c:v>34172</c:v>
                </c:pt>
                <c:pt idx="4862">
                  <c:v>34173</c:v>
                </c:pt>
                <c:pt idx="4863">
                  <c:v>34174</c:v>
                </c:pt>
                <c:pt idx="4864">
                  <c:v>34175</c:v>
                </c:pt>
                <c:pt idx="4865">
                  <c:v>34176</c:v>
                </c:pt>
                <c:pt idx="4866">
                  <c:v>34177</c:v>
                </c:pt>
                <c:pt idx="4867">
                  <c:v>34178</c:v>
                </c:pt>
                <c:pt idx="4868">
                  <c:v>34179</c:v>
                </c:pt>
                <c:pt idx="4869">
                  <c:v>34180</c:v>
                </c:pt>
                <c:pt idx="4870">
                  <c:v>34181</c:v>
                </c:pt>
                <c:pt idx="4871">
                  <c:v>34182</c:v>
                </c:pt>
                <c:pt idx="4872">
                  <c:v>34183</c:v>
                </c:pt>
                <c:pt idx="4873">
                  <c:v>34184</c:v>
                </c:pt>
                <c:pt idx="4874">
                  <c:v>34185</c:v>
                </c:pt>
                <c:pt idx="4875">
                  <c:v>34186</c:v>
                </c:pt>
                <c:pt idx="4876">
                  <c:v>34187</c:v>
                </c:pt>
                <c:pt idx="4877">
                  <c:v>34188</c:v>
                </c:pt>
                <c:pt idx="4878">
                  <c:v>34189</c:v>
                </c:pt>
                <c:pt idx="4879">
                  <c:v>34190</c:v>
                </c:pt>
                <c:pt idx="4880">
                  <c:v>34191</c:v>
                </c:pt>
                <c:pt idx="4881">
                  <c:v>34192</c:v>
                </c:pt>
                <c:pt idx="4882">
                  <c:v>34193</c:v>
                </c:pt>
                <c:pt idx="4883">
                  <c:v>34194</c:v>
                </c:pt>
                <c:pt idx="4884">
                  <c:v>34195</c:v>
                </c:pt>
                <c:pt idx="4885">
                  <c:v>34196</c:v>
                </c:pt>
                <c:pt idx="4886">
                  <c:v>34197</c:v>
                </c:pt>
                <c:pt idx="4887">
                  <c:v>34198</c:v>
                </c:pt>
                <c:pt idx="4888">
                  <c:v>34199</c:v>
                </c:pt>
                <c:pt idx="4889">
                  <c:v>34200</c:v>
                </c:pt>
                <c:pt idx="4890">
                  <c:v>34201</c:v>
                </c:pt>
                <c:pt idx="4891">
                  <c:v>34202</c:v>
                </c:pt>
                <c:pt idx="4892">
                  <c:v>34203</c:v>
                </c:pt>
                <c:pt idx="4893">
                  <c:v>34204</c:v>
                </c:pt>
                <c:pt idx="4894">
                  <c:v>34205</c:v>
                </c:pt>
                <c:pt idx="4895">
                  <c:v>34206</c:v>
                </c:pt>
                <c:pt idx="4896">
                  <c:v>34207</c:v>
                </c:pt>
                <c:pt idx="4897">
                  <c:v>34208</c:v>
                </c:pt>
                <c:pt idx="4898">
                  <c:v>34209</c:v>
                </c:pt>
                <c:pt idx="4899">
                  <c:v>34210</c:v>
                </c:pt>
                <c:pt idx="4900">
                  <c:v>34211</c:v>
                </c:pt>
                <c:pt idx="4901">
                  <c:v>34212</c:v>
                </c:pt>
                <c:pt idx="4902">
                  <c:v>34213</c:v>
                </c:pt>
                <c:pt idx="4903">
                  <c:v>34214</c:v>
                </c:pt>
                <c:pt idx="4904">
                  <c:v>34215</c:v>
                </c:pt>
                <c:pt idx="4905">
                  <c:v>34216</c:v>
                </c:pt>
                <c:pt idx="4906">
                  <c:v>34217</c:v>
                </c:pt>
                <c:pt idx="4907">
                  <c:v>34218</c:v>
                </c:pt>
                <c:pt idx="4908">
                  <c:v>34219</c:v>
                </c:pt>
                <c:pt idx="4909">
                  <c:v>34220</c:v>
                </c:pt>
                <c:pt idx="4910">
                  <c:v>34221</c:v>
                </c:pt>
                <c:pt idx="4911">
                  <c:v>34222</c:v>
                </c:pt>
                <c:pt idx="4912">
                  <c:v>34223</c:v>
                </c:pt>
                <c:pt idx="4913">
                  <c:v>34224</c:v>
                </c:pt>
                <c:pt idx="4914">
                  <c:v>34225</c:v>
                </c:pt>
                <c:pt idx="4915">
                  <c:v>34226</c:v>
                </c:pt>
                <c:pt idx="4916">
                  <c:v>34227</c:v>
                </c:pt>
                <c:pt idx="4917">
                  <c:v>34228</c:v>
                </c:pt>
                <c:pt idx="4918">
                  <c:v>34229</c:v>
                </c:pt>
                <c:pt idx="4919">
                  <c:v>34230</c:v>
                </c:pt>
                <c:pt idx="4920">
                  <c:v>34231</c:v>
                </c:pt>
                <c:pt idx="4921">
                  <c:v>34232</c:v>
                </c:pt>
                <c:pt idx="4922">
                  <c:v>34233</c:v>
                </c:pt>
                <c:pt idx="4923">
                  <c:v>34234</c:v>
                </c:pt>
                <c:pt idx="4924">
                  <c:v>34235</c:v>
                </c:pt>
                <c:pt idx="4925">
                  <c:v>34236</c:v>
                </c:pt>
                <c:pt idx="4926">
                  <c:v>34237</c:v>
                </c:pt>
                <c:pt idx="4927">
                  <c:v>34238</c:v>
                </c:pt>
                <c:pt idx="4928">
                  <c:v>34239</c:v>
                </c:pt>
                <c:pt idx="4929">
                  <c:v>34240</c:v>
                </c:pt>
                <c:pt idx="4930">
                  <c:v>34241</c:v>
                </c:pt>
                <c:pt idx="4931">
                  <c:v>34242</c:v>
                </c:pt>
                <c:pt idx="4932">
                  <c:v>34243</c:v>
                </c:pt>
                <c:pt idx="4933">
                  <c:v>34244</c:v>
                </c:pt>
                <c:pt idx="4934">
                  <c:v>34245</c:v>
                </c:pt>
                <c:pt idx="4935">
                  <c:v>34246</c:v>
                </c:pt>
                <c:pt idx="4936">
                  <c:v>34247</c:v>
                </c:pt>
                <c:pt idx="4937">
                  <c:v>34248</c:v>
                </c:pt>
                <c:pt idx="4938">
                  <c:v>34249</c:v>
                </c:pt>
                <c:pt idx="4939">
                  <c:v>34250</c:v>
                </c:pt>
                <c:pt idx="4940">
                  <c:v>34251</c:v>
                </c:pt>
                <c:pt idx="4941">
                  <c:v>34252</c:v>
                </c:pt>
                <c:pt idx="4942">
                  <c:v>34253</c:v>
                </c:pt>
                <c:pt idx="4943">
                  <c:v>34254</c:v>
                </c:pt>
                <c:pt idx="4944">
                  <c:v>34255</c:v>
                </c:pt>
                <c:pt idx="4945">
                  <c:v>34256</c:v>
                </c:pt>
                <c:pt idx="4946">
                  <c:v>34257</c:v>
                </c:pt>
                <c:pt idx="4947">
                  <c:v>34258</c:v>
                </c:pt>
                <c:pt idx="4948">
                  <c:v>34259</c:v>
                </c:pt>
                <c:pt idx="4949">
                  <c:v>34260</c:v>
                </c:pt>
                <c:pt idx="4950">
                  <c:v>34261</c:v>
                </c:pt>
                <c:pt idx="4951">
                  <c:v>34262</c:v>
                </c:pt>
                <c:pt idx="4952">
                  <c:v>34263</c:v>
                </c:pt>
                <c:pt idx="4953">
                  <c:v>34264</c:v>
                </c:pt>
                <c:pt idx="4954">
                  <c:v>34265</c:v>
                </c:pt>
                <c:pt idx="4955">
                  <c:v>34266</c:v>
                </c:pt>
                <c:pt idx="4956">
                  <c:v>34267</c:v>
                </c:pt>
                <c:pt idx="4957">
                  <c:v>34268</c:v>
                </c:pt>
                <c:pt idx="4958">
                  <c:v>34269</c:v>
                </c:pt>
                <c:pt idx="4959">
                  <c:v>34270</c:v>
                </c:pt>
                <c:pt idx="4960">
                  <c:v>34271</c:v>
                </c:pt>
                <c:pt idx="4961">
                  <c:v>34272</c:v>
                </c:pt>
                <c:pt idx="4962">
                  <c:v>34273</c:v>
                </c:pt>
                <c:pt idx="4963">
                  <c:v>34274</c:v>
                </c:pt>
                <c:pt idx="4964">
                  <c:v>34275</c:v>
                </c:pt>
                <c:pt idx="4965">
                  <c:v>34276</c:v>
                </c:pt>
                <c:pt idx="4966">
                  <c:v>34277</c:v>
                </c:pt>
                <c:pt idx="4967">
                  <c:v>34278</c:v>
                </c:pt>
                <c:pt idx="4968">
                  <c:v>34279</c:v>
                </c:pt>
                <c:pt idx="4969">
                  <c:v>34280</c:v>
                </c:pt>
                <c:pt idx="4970">
                  <c:v>34281</c:v>
                </c:pt>
                <c:pt idx="4971">
                  <c:v>34282</c:v>
                </c:pt>
                <c:pt idx="4972">
                  <c:v>34283</c:v>
                </c:pt>
                <c:pt idx="4973">
                  <c:v>34284</c:v>
                </c:pt>
                <c:pt idx="4974">
                  <c:v>34285</c:v>
                </c:pt>
                <c:pt idx="4975">
                  <c:v>34286</c:v>
                </c:pt>
                <c:pt idx="4976">
                  <c:v>34287</c:v>
                </c:pt>
                <c:pt idx="4977">
                  <c:v>34288</c:v>
                </c:pt>
                <c:pt idx="4978">
                  <c:v>34289</c:v>
                </c:pt>
                <c:pt idx="4979">
                  <c:v>34290</c:v>
                </c:pt>
                <c:pt idx="4980">
                  <c:v>34291</c:v>
                </c:pt>
                <c:pt idx="4981">
                  <c:v>34292</c:v>
                </c:pt>
                <c:pt idx="4982">
                  <c:v>34293</c:v>
                </c:pt>
                <c:pt idx="4983">
                  <c:v>34294</c:v>
                </c:pt>
                <c:pt idx="4984">
                  <c:v>34295</c:v>
                </c:pt>
                <c:pt idx="4985">
                  <c:v>34296</c:v>
                </c:pt>
                <c:pt idx="4986">
                  <c:v>34297</c:v>
                </c:pt>
                <c:pt idx="4987">
                  <c:v>34298</c:v>
                </c:pt>
                <c:pt idx="4988">
                  <c:v>34299</c:v>
                </c:pt>
                <c:pt idx="4989">
                  <c:v>34300</c:v>
                </c:pt>
                <c:pt idx="4990">
                  <c:v>34301</c:v>
                </c:pt>
                <c:pt idx="4991">
                  <c:v>34302</c:v>
                </c:pt>
                <c:pt idx="4992">
                  <c:v>34303</c:v>
                </c:pt>
                <c:pt idx="4993">
                  <c:v>34304</c:v>
                </c:pt>
                <c:pt idx="4994">
                  <c:v>34305</c:v>
                </c:pt>
                <c:pt idx="4995">
                  <c:v>34306</c:v>
                </c:pt>
                <c:pt idx="4996">
                  <c:v>34307</c:v>
                </c:pt>
                <c:pt idx="4997">
                  <c:v>34308</c:v>
                </c:pt>
                <c:pt idx="4998">
                  <c:v>34309</c:v>
                </c:pt>
                <c:pt idx="4999">
                  <c:v>34310</c:v>
                </c:pt>
                <c:pt idx="5000">
                  <c:v>34311</c:v>
                </c:pt>
                <c:pt idx="5001">
                  <c:v>34312</c:v>
                </c:pt>
                <c:pt idx="5002">
                  <c:v>34313</c:v>
                </c:pt>
                <c:pt idx="5003">
                  <c:v>34314</c:v>
                </c:pt>
                <c:pt idx="5004">
                  <c:v>34315</c:v>
                </c:pt>
                <c:pt idx="5005">
                  <c:v>34316</c:v>
                </c:pt>
                <c:pt idx="5006">
                  <c:v>34317</c:v>
                </c:pt>
                <c:pt idx="5007">
                  <c:v>34318</c:v>
                </c:pt>
                <c:pt idx="5008">
                  <c:v>34319</c:v>
                </c:pt>
                <c:pt idx="5009">
                  <c:v>34320</c:v>
                </c:pt>
                <c:pt idx="5010">
                  <c:v>34321</c:v>
                </c:pt>
                <c:pt idx="5011">
                  <c:v>34322</c:v>
                </c:pt>
                <c:pt idx="5012">
                  <c:v>34323</c:v>
                </c:pt>
                <c:pt idx="5013">
                  <c:v>34324</c:v>
                </c:pt>
                <c:pt idx="5014">
                  <c:v>34325</c:v>
                </c:pt>
                <c:pt idx="5015">
                  <c:v>34326</c:v>
                </c:pt>
                <c:pt idx="5016">
                  <c:v>34327</c:v>
                </c:pt>
                <c:pt idx="5017">
                  <c:v>34328</c:v>
                </c:pt>
                <c:pt idx="5018">
                  <c:v>34329</c:v>
                </c:pt>
                <c:pt idx="5019">
                  <c:v>34330</c:v>
                </c:pt>
                <c:pt idx="5020">
                  <c:v>34331</c:v>
                </c:pt>
                <c:pt idx="5021">
                  <c:v>34332</c:v>
                </c:pt>
                <c:pt idx="5022">
                  <c:v>34333</c:v>
                </c:pt>
                <c:pt idx="5023">
                  <c:v>34334</c:v>
                </c:pt>
                <c:pt idx="5024">
                  <c:v>34335</c:v>
                </c:pt>
                <c:pt idx="5025">
                  <c:v>34336</c:v>
                </c:pt>
                <c:pt idx="5026">
                  <c:v>34337</c:v>
                </c:pt>
                <c:pt idx="5027">
                  <c:v>34338</c:v>
                </c:pt>
                <c:pt idx="5028">
                  <c:v>34339</c:v>
                </c:pt>
                <c:pt idx="5029">
                  <c:v>34340</c:v>
                </c:pt>
                <c:pt idx="5030">
                  <c:v>34341</c:v>
                </c:pt>
                <c:pt idx="5031">
                  <c:v>34342</c:v>
                </c:pt>
                <c:pt idx="5032">
                  <c:v>34343</c:v>
                </c:pt>
                <c:pt idx="5033">
                  <c:v>34344</c:v>
                </c:pt>
                <c:pt idx="5034">
                  <c:v>34345</c:v>
                </c:pt>
                <c:pt idx="5035">
                  <c:v>34346</c:v>
                </c:pt>
                <c:pt idx="5036">
                  <c:v>34347</c:v>
                </c:pt>
                <c:pt idx="5037">
                  <c:v>34348</c:v>
                </c:pt>
                <c:pt idx="5038">
                  <c:v>34349</c:v>
                </c:pt>
                <c:pt idx="5039">
                  <c:v>34350</c:v>
                </c:pt>
                <c:pt idx="5040">
                  <c:v>34351</c:v>
                </c:pt>
                <c:pt idx="5041">
                  <c:v>34352</c:v>
                </c:pt>
                <c:pt idx="5042">
                  <c:v>34353</c:v>
                </c:pt>
                <c:pt idx="5043">
                  <c:v>34354</c:v>
                </c:pt>
                <c:pt idx="5044">
                  <c:v>34355</c:v>
                </c:pt>
                <c:pt idx="5045">
                  <c:v>34356</c:v>
                </c:pt>
                <c:pt idx="5046">
                  <c:v>34357</c:v>
                </c:pt>
                <c:pt idx="5047">
                  <c:v>34358</c:v>
                </c:pt>
                <c:pt idx="5048">
                  <c:v>34359</c:v>
                </c:pt>
                <c:pt idx="5049">
                  <c:v>34360</c:v>
                </c:pt>
                <c:pt idx="5050">
                  <c:v>34361</c:v>
                </c:pt>
                <c:pt idx="5051">
                  <c:v>34362</c:v>
                </c:pt>
                <c:pt idx="5052">
                  <c:v>34363</c:v>
                </c:pt>
                <c:pt idx="5053">
                  <c:v>34364</c:v>
                </c:pt>
                <c:pt idx="5054">
                  <c:v>34365</c:v>
                </c:pt>
                <c:pt idx="5055">
                  <c:v>34366</c:v>
                </c:pt>
                <c:pt idx="5056">
                  <c:v>34367</c:v>
                </c:pt>
                <c:pt idx="5057">
                  <c:v>34368</c:v>
                </c:pt>
                <c:pt idx="5058">
                  <c:v>34369</c:v>
                </c:pt>
                <c:pt idx="5059">
                  <c:v>34370</c:v>
                </c:pt>
                <c:pt idx="5060">
                  <c:v>34371</c:v>
                </c:pt>
                <c:pt idx="5061">
                  <c:v>34372</c:v>
                </c:pt>
                <c:pt idx="5062">
                  <c:v>34373</c:v>
                </c:pt>
                <c:pt idx="5063">
                  <c:v>34374</c:v>
                </c:pt>
                <c:pt idx="5064">
                  <c:v>34375</c:v>
                </c:pt>
                <c:pt idx="5065">
                  <c:v>34376</c:v>
                </c:pt>
                <c:pt idx="5066">
                  <c:v>34377</c:v>
                </c:pt>
                <c:pt idx="5067">
                  <c:v>34378</c:v>
                </c:pt>
                <c:pt idx="5068">
                  <c:v>34379</c:v>
                </c:pt>
                <c:pt idx="5069">
                  <c:v>34380</c:v>
                </c:pt>
                <c:pt idx="5070">
                  <c:v>34381</c:v>
                </c:pt>
                <c:pt idx="5071">
                  <c:v>34382</c:v>
                </c:pt>
                <c:pt idx="5072">
                  <c:v>34383</c:v>
                </c:pt>
                <c:pt idx="5073">
                  <c:v>34384</c:v>
                </c:pt>
                <c:pt idx="5074">
                  <c:v>34385</c:v>
                </c:pt>
                <c:pt idx="5075">
                  <c:v>34386</c:v>
                </c:pt>
                <c:pt idx="5076">
                  <c:v>34387</c:v>
                </c:pt>
                <c:pt idx="5077">
                  <c:v>34388</c:v>
                </c:pt>
                <c:pt idx="5078">
                  <c:v>34389</c:v>
                </c:pt>
                <c:pt idx="5079">
                  <c:v>34390</c:v>
                </c:pt>
                <c:pt idx="5080">
                  <c:v>34391</c:v>
                </c:pt>
                <c:pt idx="5081">
                  <c:v>34392</c:v>
                </c:pt>
                <c:pt idx="5082">
                  <c:v>34393</c:v>
                </c:pt>
                <c:pt idx="5083">
                  <c:v>34394</c:v>
                </c:pt>
                <c:pt idx="5084">
                  <c:v>34395</c:v>
                </c:pt>
                <c:pt idx="5085">
                  <c:v>34396</c:v>
                </c:pt>
                <c:pt idx="5086">
                  <c:v>34397</c:v>
                </c:pt>
                <c:pt idx="5087">
                  <c:v>34398</c:v>
                </c:pt>
                <c:pt idx="5088">
                  <c:v>34399</c:v>
                </c:pt>
                <c:pt idx="5089">
                  <c:v>34400</c:v>
                </c:pt>
                <c:pt idx="5090">
                  <c:v>34401</c:v>
                </c:pt>
                <c:pt idx="5091">
                  <c:v>34402</c:v>
                </c:pt>
                <c:pt idx="5092">
                  <c:v>34403</c:v>
                </c:pt>
                <c:pt idx="5093">
                  <c:v>34404</c:v>
                </c:pt>
                <c:pt idx="5094">
                  <c:v>34405</c:v>
                </c:pt>
                <c:pt idx="5095">
                  <c:v>34406</c:v>
                </c:pt>
                <c:pt idx="5096">
                  <c:v>34407</c:v>
                </c:pt>
                <c:pt idx="5097">
                  <c:v>34408</c:v>
                </c:pt>
                <c:pt idx="5098">
                  <c:v>34409</c:v>
                </c:pt>
                <c:pt idx="5099">
                  <c:v>34410</c:v>
                </c:pt>
                <c:pt idx="5100">
                  <c:v>34411</c:v>
                </c:pt>
                <c:pt idx="5101">
                  <c:v>34412</c:v>
                </c:pt>
                <c:pt idx="5102">
                  <c:v>34413</c:v>
                </c:pt>
                <c:pt idx="5103">
                  <c:v>34414</c:v>
                </c:pt>
                <c:pt idx="5104">
                  <c:v>34415</c:v>
                </c:pt>
                <c:pt idx="5105">
                  <c:v>34416</c:v>
                </c:pt>
                <c:pt idx="5106">
                  <c:v>34417</c:v>
                </c:pt>
                <c:pt idx="5107">
                  <c:v>34418</c:v>
                </c:pt>
                <c:pt idx="5108">
                  <c:v>34419</c:v>
                </c:pt>
                <c:pt idx="5109">
                  <c:v>34420</c:v>
                </c:pt>
                <c:pt idx="5110">
                  <c:v>34421</c:v>
                </c:pt>
                <c:pt idx="5111">
                  <c:v>34422</c:v>
                </c:pt>
                <c:pt idx="5112">
                  <c:v>34423</c:v>
                </c:pt>
                <c:pt idx="5113">
                  <c:v>34424</c:v>
                </c:pt>
                <c:pt idx="5114">
                  <c:v>34425</c:v>
                </c:pt>
                <c:pt idx="5115">
                  <c:v>34426</c:v>
                </c:pt>
                <c:pt idx="5116">
                  <c:v>34427</c:v>
                </c:pt>
                <c:pt idx="5117">
                  <c:v>34428</c:v>
                </c:pt>
                <c:pt idx="5118">
                  <c:v>34429</c:v>
                </c:pt>
                <c:pt idx="5119">
                  <c:v>34430</c:v>
                </c:pt>
                <c:pt idx="5120">
                  <c:v>34431</c:v>
                </c:pt>
                <c:pt idx="5121">
                  <c:v>34432</c:v>
                </c:pt>
                <c:pt idx="5122">
                  <c:v>34433</c:v>
                </c:pt>
                <c:pt idx="5123">
                  <c:v>34434</c:v>
                </c:pt>
                <c:pt idx="5124">
                  <c:v>34435</c:v>
                </c:pt>
                <c:pt idx="5125">
                  <c:v>34436</c:v>
                </c:pt>
                <c:pt idx="5126">
                  <c:v>34437</c:v>
                </c:pt>
                <c:pt idx="5127">
                  <c:v>34438</c:v>
                </c:pt>
                <c:pt idx="5128">
                  <c:v>34439</c:v>
                </c:pt>
                <c:pt idx="5129">
                  <c:v>34440</c:v>
                </c:pt>
                <c:pt idx="5130">
                  <c:v>34441</c:v>
                </c:pt>
                <c:pt idx="5131">
                  <c:v>34442</c:v>
                </c:pt>
                <c:pt idx="5132">
                  <c:v>34443</c:v>
                </c:pt>
                <c:pt idx="5133">
                  <c:v>34444</c:v>
                </c:pt>
                <c:pt idx="5134">
                  <c:v>34445</c:v>
                </c:pt>
                <c:pt idx="5135">
                  <c:v>34446</c:v>
                </c:pt>
                <c:pt idx="5136">
                  <c:v>34447</c:v>
                </c:pt>
                <c:pt idx="5137">
                  <c:v>34448</c:v>
                </c:pt>
                <c:pt idx="5138">
                  <c:v>34449</c:v>
                </c:pt>
                <c:pt idx="5139">
                  <c:v>34450</c:v>
                </c:pt>
                <c:pt idx="5140">
                  <c:v>34451</c:v>
                </c:pt>
                <c:pt idx="5141">
                  <c:v>34452</c:v>
                </c:pt>
                <c:pt idx="5142">
                  <c:v>34453</c:v>
                </c:pt>
                <c:pt idx="5143">
                  <c:v>34454</c:v>
                </c:pt>
                <c:pt idx="5144">
                  <c:v>34455</c:v>
                </c:pt>
                <c:pt idx="5145">
                  <c:v>34456</c:v>
                </c:pt>
                <c:pt idx="5146">
                  <c:v>34457</c:v>
                </c:pt>
                <c:pt idx="5147">
                  <c:v>34458</c:v>
                </c:pt>
                <c:pt idx="5148">
                  <c:v>34459</c:v>
                </c:pt>
                <c:pt idx="5149">
                  <c:v>34460</c:v>
                </c:pt>
                <c:pt idx="5150">
                  <c:v>34461</c:v>
                </c:pt>
                <c:pt idx="5151">
                  <c:v>34462</c:v>
                </c:pt>
                <c:pt idx="5152">
                  <c:v>34463</c:v>
                </c:pt>
                <c:pt idx="5153">
                  <c:v>34464</c:v>
                </c:pt>
                <c:pt idx="5154">
                  <c:v>34465</c:v>
                </c:pt>
                <c:pt idx="5155">
                  <c:v>34466</c:v>
                </c:pt>
                <c:pt idx="5156">
                  <c:v>34467</c:v>
                </c:pt>
                <c:pt idx="5157">
                  <c:v>34468</c:v>
                </c:pt>
                <c:pt idx="5158">
                  <c:v>34469</c:v>
                </c:pt>
                <c:pt idx="5159">
                  <c:v>34470</c:v>
                </c:pt>
                <c:pt idx="5160">
                  <c:v>34471</c:v>
                </c:pt>
                <c:pt idx="5161">
                  <c:v>34472</c:v>
                </c:pt>
                <c:pt idx="5162">
                  <c:v>34473</c:v>
                </c:pt>
                <c:pt idx="5163">
                  <c:v>34474</c:v>
                </c:pt>
                <c:pt idx="5164">
                  <c:v>34475</c:v>
                </c:pt>
                <c:pt idx="5165">
                  <c:v>34476</c:v>
                </c:pt>
                <c:pt idx="5166">
                  <c:v>34477</c:v>
                </c:pt>
                <c:pt idx="5167">
                  <c:v>34478</c:v>
                </c:pt>
                <c:pt idx="5168">
                  <c:v>34479</c:v>
                </c:pt>
                <c:pt idx="5169">
                  <c:v>34480</c:v>
                </c:pt>
                <c:pt idx="5170">
                  <c:v>34481</c:v>
                </c:pt>
                <c:pt idx="5171">
                  <c:v>34482</c:v>
                </c:pt>
                <c:pt idx="5172">
                  <c:v>34483</c:v>
                </c:pt>
                <c:pt idx="5173">
                  <c:v>34484</c:v>
                </c:pt>
                <c:pt idx="5174">
                  <c:v>34485</c:v>
                </c:pt>
                <c:pt idx="5175">
                  <c:v>34486</c:v>
                </c:pt>
                <c:pt idx="5176">
                  <c:v>34487</c:v>
                </c:pt>
                <c:pt idx="5177">
                  <c:v>34488</c:v>
                </c:pt>
                <c:pt idx="5178">
                  <c:v>34489</c:v>
                </c:pt>
                <c:pt idx="5179">
                  <c:v>34490</c:v>
                </c:pt>
                <c:pt idx="5180">
                  <c:v>34491</c:v>
                </c:pt>
                <c:pt idx="5181">
                  <c:v>34492</c:v>
                </c:pt>
                <c:pt idx="5182">
                  <c:v>34493</c:v>
                </c:pt>
                <c:pt idx="5183">
                  <c:v>34494</c:v>
                </c:pt>
                <c:pt idx="5184">
                  <c:v>34495</c:v>
                </c:pt>
                <c:pt idx="5185">
                  <c:v>34496</c:v>
                </c:pt>
                <c:pt idx="5186">
                  <c:v>34497</c:v>
                </c:pt>
                <c:pt idx="5187">
                  <c:v>34498</c:v>
                </c:pt>
                <c:pt idx="5188">
                  <c:v>34499</c:v>
                </c:pt>
                <c:pt idx="5189">
                  <c:v>34500</c:v>
                </c:pt>
                <c:pt idx="5190">
                  <c:v>34501</c:v>
                </c:pt>
                <c:pt idx="5191">
                  <c:v>34502</c:v>
                </c:pt>
                <c:pt idx="5192">
                  <c:v>34503</c:v>
                </c:pt>
                <c:pt idx="5193">
                  <c:v>34504</c:v>
                </c:pt>
                <c:pt idx="5194">
                  <c:v>34505</c:v>
                </c:pt>
                <c:pt idx="5195">
                  <c:v>34506</c:v>
                </c:pt>
                <c:pt idx="5196">
                  <c:v>34507</c:v>
                </c:pt>
                <c:pt idx="5197">
                  <c:v>34508</c:v>
                </c:pt>
                <c:pt idx="5198">
                  <c:v>34509</c:v>
                </c:pt>
                <c:pt idx="5199">
                  <c:v>34510</c:v>
                </c:pt>
                <c:pt idx="5200">
                  <c:v>34511</c:v>
                </c:pt>
                <c:pt idx="5201">
                  <c:v>34512</c:v>
                </c:pt>
                <c:pt idx="5202">
                  <c:v>34513</c:v>
                </c:pt>
                <c:pt idx="5203">
                  <c:v>34514</c:v>
                </c:pt>
                <c:pt idx="5204">
                  <c:v>34515</c:v>
                </c:pt>
                <c:pt idx="5205">
                  <c:v>34516</c:v>
                </c:pt>
                <c:pt idx="5206">
                  <c:v>34517</c:v>
                </c:pt>
                <c:pt idx="5207">
                  <c:v>34518</c:v>
                </c:pt>
                <c:pt idx="5208">
                  <c:v>34519</c:v>
                </c:pt>
                <c:pt idx="5209">
                  <c:v>34520</c:v>
                </c:pt>
                <c:pt idx="5210">
                  <c:v>34521</c:v>
                </c:pt>
                <c:pt idx="5211">
                  <c:v>34522</c:v>
                </c:pt>
                <c:pt idx="5212">
                  <c:v>34523</c:v>
                </c:pt>
                <c:pt idx="5213">
                  <c:v>34524</c:v>
                </c:pt>
                <c:pt idx="5214">
                  <c:v>34525</c:v>
                </c:pt>
                <c:pt idx="5215">
                  <c:v>34526</c:v>
                </c:pt>
                <c:pt idx="5216">
                  <c:v>34527</c:v>
                </c:pt>
                <c:pt idx="5217">
                  <c:v>34528</c:v>
                </c:pt>
                <c:pt idx="5218">
                  <c:v>34529</c:v>
                </c:pt>
                <c:pt idx="5219">
                  <c:v>34530</c:v>
                </c:pt>
                <c:pt idx="5220">
                  <c:v>34531</c:v>
                </c:pt>
                <c:pt idx="5221">
                  <c:v>34532</c:v>
                </c:pt>
                <c:pt idx="5222">
                  <c:v>34533</c:v>
                </c:pt>
                <c:pt idx="5223">
                  <c:v>34534</c:v>
                </c:pt>
                <c:pt idx="5224">
                  <c:v>34535</c:v>
                </c:pt>
                <c:pt idx="5225">
                  <c:v>34536</c:v>
                </c:pt>
                <c:pt idx="5226">
                  <c:v>34537</c:v>
                </c:pt>
                <c:pt idx="5227">
                  <c:v>34538</c:v>
                </c:pt>
                <c:pt idx="5228">
                  <c:v>34539</c:v>
                </c:pt>
                <c:pt idx="5229">
                  <c:v>34540</c:v>
                </c:pt>
                <c:pt idx="5230">
                  <c:v>34541</c:v>
                </c:pt>
                <c:pt idx="5231">
                  <c:v>34542</c:v>
                </c:pt>
                <c:pt idx="5232">
                  <c:v>34543</c:v>
                </c:pt>
                <c:pt idx="5233">
                  <c:v>34544</c:v>
                </c:pt>
                <c:pt idx="5234">
                  <c:v>34545</c:v>
                </c:pt>
                <c:pt idx="5235">
                  <c:v>34546</c:v>
                </c:pt>
                <c:pt idx="5236">
                  <c:v>34547</c:v>
                </c:pt>
                <c:pt idx="5237">
                  <c:v>34548</c:v>
                </c:pt>
                <c:pt idx="5238">
                  <c:v>34549</c:v>
                </c:pt>
                <c:pt idx="5239">
                  <c:v>34550</c:v>
                </c:pt>
                <c:pt idx="5240">
                  <c:v>34551</c:v>
                </c:pt>
                <c:pt idx="5241">
                  <c:v>34552</c:v>
                </c:pt>
                <c:pt idx="5242">
                  <c:v>34553</c:v>
                </c:pt>
                <c:pt idx="5243">
                  <c:v>34554</c:v>
                </c:pt>
                <c:pt idx="5244">
                  <c:v>34555</c:v>
                </c:pt>
                <c:pt idx="5245">
                  <c:v>34556</c:v>
                </c:pt>
                <c:pt idx="5246">
                  <c:v>34557</c:v>
                </c:pt>
                <c:pt idx="5247">
                  <c:v>34558</c:v>
                </c:pt>
                <c:pt idx="5248">
                  <c:v>34559</c:v>
                </c:pt>
                <c:pt idx="5249">
                  <c:v>34560</c:v>
                </c:pt>
                <c:pt idx="5250">
                  <c:v>34561</c:v>
                </c:pt>
                <c:pt idx="5251">
                  <c:v>34562</c:v>
                </c:pt>
                <c:pt idx="5252">
                  <c:v>34563</c:v>
                </c:pt>
                <c:pt idx="5253">
                  <c:v>34564</c:v>
                </c:pt>
                <c:pt idx="5254">
                  <c:v>34565</c:v>
                </c:pt>
                <c:pt idx="5255">
                  <c:v>34566</c:v>
                </c:pt>
                <c:pt idx="5256">
                  <c:v>34567</c:v>
                </c:pt>
                <c:pt idx="5257">
                  <c:v>34568</c:v>
                </c:pt>
                <c:pt idx="5258">
                  <c:v>34569</c:v>
                </c:pt>
                <c:pt idx="5259">
                  <c:v>34570</c:v>
                </c:pt>
                <c:pt idx="5260">
                  <c:v>34571</c:v>
                </c:pt>
                <c:pt idx="5261">
                  <c:v>34572</c:v>
                </c:pt>
                <c:pt idx="5262">
                  <c:v>34573</c:v>
                </c:pt>
                <c:pt idx="5263">
                  <c:v>34574</c:v>
                </c:pt>
                <c:pt idx="5264">
                  <c:v>34575</c:v>
                </c:pt>
                <c:pt idx="5265">
                  <c:v>34576</c:v>
                </c:pt>
                <c:pt idx="5266">
                  <c:v>34577</c:v>
                </c:pt>
                <c:pt idx="5267">
                  <c:v>34578</c:v>
                </c:pt>
                <c:pt idx="5268">
                  <c:v>34579</c:v>
                </c:pt>
                <c:pt idx="5269">
                  <c:v>34580</c:v>
                </c:pt>
                <c:pt idx="5270">
                  <c:v>34581</c:v>
                </c:pt>
                <c:pt idx="5271">
                  <c:v>34582</c:v>
                </c:pt>
                <c:pt idx="5272">
                  <c:v>34583</c:v>
                </c:pt>
                <c:pt idx="5273">
                  <c:v>34584</c:v>
                </c:pt>
                <c:pt idx="5274">
                  <c:v>34585</c:v>
                </c:pt>
                <c:pt idx="5275">
                  <c:v>34586</c:v>
                </c:pt>
                <c:pt idx="5276">
                  <c:v>34587</c:v>
                </c:pt>
                <c:pt idx="5277">
                  <c:v>34588</c:v>
                </c:pt>
                <c:pt idx="5278">
                  <c:v>34589</c:v>
                </c:pt>
                <c:pt idx="5279">
                  <c:v>34590</c:v>
                </c:pt>
                <c:pt idx="5280">
                  <c:v>34591</c:v>
                </c:pt>
                <c:pt idx="5281">
                  <c:v>34592</c:v>
                </c:pt>
                <c:pt idx="5282">
                  <c:v>34593</c:v>
                </c:pt>
                <c:pt idx="5283">
                  <c:v>34594</c:v>
                </c:pt>
                <c:pt idx="5284">
                  <c:v>34595</c:v>
                </c:pt>
                <c:pt idx="5285">
                  <c:v>34596</c:v>
                </c:pt>
                <c:pt idx="5286">
                  <c:v>34597</c:v>
                </c:pt>
                <c:pt idx="5287">
                  <c:v>34598</c:v>
                </c:pt>
                <c:pt idx="5288">
                  <c:v>34599</c:v>
                </c:pt>
                <c:pt idx="5289">
                  <c:v>34600</c:v>
                </c:pt>
                <c:pt idx="5290">
                  <c:v>34601</c:v>
                </c:pt>
                <c:pt idx="5291">
                  <c:v>34602</c:v>
                </c:pt>
                <c:pt idx="5292">
                  <c:v>34603</c:v>
                </c:pt>
                <c:pt idx="5293">
                  <c:v>34604</c:v>
                </c:pt>
                <c:pt idx="5294">
                  <c:v>34605</c:v>
                </c:pt>
                <c:pt idx="5295">
                  <c:v>34606</c:v>
                </c:pt>
                <c:pt idx="5296">
                  <c:v>34607</c:v>
                </c:pt>
                <c:pt idx="5297">
                  <c:v>34608</c:v>
                </c:pt>
                <c:pt idx="5298">
                  <c:v>34609</c:v>
                </c:pt>
                <c:pt idx="5299">
                  <c:v>34610</c:v>
                </c:pt>
                <c:pt idx="5300">
                  <c:v>34611</c:v>
                </c:pt>
                <c:pt idx="5301">
                  <c:v>34612</c:v>
                </c:pt>
                <c:pt idx="5302">
                  <c:v>34613</c:v>
                </c:pt>
                <c:pt idx="5303">
                  <c:v>34614</c:v>
                </c:pt>
                <c:pt idx="5304">
                  <c:v>34615</c:v>
                </c:pt>
                <c:pt idx="5305">
                  <c:v>34616</c:v>
                </c:pt>
                <c:pt idx="5306">
                  <c:v>34617</c:v>
                </c:pt>
                <c:pt idx="5307">
                  <c:v>34618</c:v>
                </c:pt>
                <c:pt idx="5308">
                  <c:v>34619</c:v>
                </c:pt>
                <c:pt idx="5309">
                  <c:v>34620</c:v>
                </c:pt>
                <c:pt idx="5310">
                  <c:v>34621</c:v>
                </c:pt>
                <c:pt idx="5311">
                  <c:v>34622</c:v>
                </c:pt>
                <c:pt idx="5312">
                  <c:v>34623</c:v>
                </c:pt>
                <c:pt idx="5313">
                  <c:v>34624</c:v>
                </c:pt>
                <c:pt idx="5314">
                  <c:v>34625</c:v>
                </c:pt>
                <c:pt idx="5315">
                  <c:v>34626</c:v>
                </c:pt>
                <c:pt idx="5316">
                  <c:v>34627</c:v>
                </c:pt>
                <c:pt idx="5317">
                  <c:v>34628</c:v>
                </c:pt>
                <c:pt idx="5318">
                  <c:v>34629</c:v>
                </c:pt>
                <c:pt idx="5319">
                  <c:v>34630</c:v>
                </c:pt>
                <c:pt idx="5320">
                  <c:v>34631</c:v>
                </c:pt>
                <c:pt idx="5321">
                  <c:v>34632</c:v>
                </c:pt>
                <c:pt idx="5322">
                  <c:v>34633</c:v>
                </c:pt>
                <c:pt idx="5323">
                  <c:v>34634</c:v>
                </c:pt>
                <c:pt idx="5324">
                  <c:v>34635</c:v>
                </c:pt>
                <c:pt idx="5325">
                  <c:v>34636</c:v>
                </c:pt>
                <c:pt idx="5326">
                  <c:v>34637</c:v>
                </c:pt>
                <c:pt idx="5327">
                  <c:v>34638</c:v>
                </c:pt>
                <c:pt idx="5328">
                  <c:v>34639</c:v>
                </c:pt>
                <c:pt idx="5329">
                  <c:v>34640</c:v>
                </c:pt>
                <c:pt idx="5330">
                  <c:v>34641</c:v>
                </c:pt>
                <c:pt idx="5331">
                  <c:v>34642</c:v>
                </c:pt>
                <c:pt idx="5332">
                  <c:v>34643</c:v>
                </c:pt>
                <c:pt idx="5333">
                  <c:v>34644</c:v>
                </c:pt>
                <c:pt idx="5334">
                  <c:v>34645</c:v>
                </c:pt>
                <c:pt idx="5335">
                  <c:v>34646</c:v>
                </c:pt>
                <c:pt idx="5336">
                  <c:v>34647</c:v>
                </c:pt>
                <c:pt idx="5337">
                  <c:v>34648</c:v>
                </c:pt>
                <c:pt idx="5338">
                  <c:v>34649</c:v>
                </c:pt>
                <c:pt idx="5339">
                  <c:v>34650</c:v>
                </c:pt>
                <c:pt idx="5340">
                  <c:v>34651</c:v>
                </c:pt>
                <c:pt idx="5341">
                  <c:v>34652</c:v>
                </c:pt>
                <c:pt idx="5342">
                  <c:v>34653</c:v>
                </c:pt>
                <c:pt idx="5343">
                  <c:v>34654</c:v>
                </c:pt>
                <c:pt idx="5344">
                  <c:v>34655</c:v>
                </c:pt>
                <c:pt idx="5345">
                  <c:v>34656</c:v>
                </c:pt>
                <c:pt idx="5346">
                  <c:v>34657</c:v>
                </c:pt>
                <c:pt idx="5347">
                  <c:v>34658</c:v>
                </c:pt>
                <c:pt idx="5348">
                  <c:v>34659</c:v>
                </c:pt>
                <c:pt idx="5349">
                  <c:v>34660</c:v>
                </c:pt>
                <c:pt idx="5350">
                  <c:v>34661</c:v>
                </c:pt>
                <c:pt idx="5351">
                  <c:v>34662</c:v>
                </c:pt>
                <c:pt idx="5352">
                  <c:v>34663</c:v>
                </c:pt>
                <c:pt idx="5353">
                  <c:v>34664</c:v>
                </c:pt>
                <c:pt idx="5354">
                  <c:v>34665</c:v>
                </c:pt>
                <c:pt idx="5355">
                  <c:v>34666</c:v>
                </c:pt>
                <c:pt idx="5356">
                  <c:v>34667</c:v>
                </c:pt>
                <c:pt idx="5357">
                  <c:v>34668</c:v>
                </c:pt>
                <c:pt idx="5358">
                  <c:v>34669</c:v>
                </c:pt>
                <c:pt idx="5359">
                  <c:v>34670</c:v>
                </c:pt>
                <c:pt idx="5360">
                  <c:v>34671</c:v>
                </c:pt>
                <c:pt idx="5361">
                  <c:v>34672</c:v>
                </c:pt>
                <c:pt idx="5362">
                  <c:v>34673</c:v>
                </c:pt>
                <c:pt idx="5363">
                  <c:v>34674</c:v>
                </c:pt>
                <c:pt idx="5364">
                  <c:v>34675</c:v>
                </c:pt>
                <c:pt idx="5365">
                  <c:v>34676</c:v>
                </c:pt>
                <c:pt idx="5366">
                  <c:v>34677</c:v>
                </c:pt>
                <c:pt idx="5367">
                  <c:v>34678</c:v>
                </c:pt>
                <c:pt idx="5368">
                  <c:v>34679</c:v>
                </c:pt>
                <c:pt idx="5369">
                  <c:v>34680</c:v>
                </c:pt>
                <c:pt idx="5370">
                  <c:v>34681</c:v>
                </c:pt>
                <c:pt idx="5371">
                  <c:v>34682</c:v>
                </c:pt>
                <c:pt idx="5372">
                  <c:v>34683</c:v>
                </c:pt>
                <c:pt idx="5373">
                  <c:v>34684</c:v>
                </c:pt>
                <c:pt idx="5374">
                  <c:v>34685</c:v>
                </c:pt>
                <c:pt idx="5375">
                  <c:v>34686</c:v>
                </c:pt>
                <c:pt idx="5376">
                  <c:v>34687</c:v>
                </c:pt>
                <c:pt idx="5377">
                  <c:v>34688</c:v>
                </c:pt>
                <c:pt idx="5378">
                  <c:v>34689</c:v>
                </c:pt>
                <c:pt idx="5379">
                  <c:v>34690</c:v>
                </c:pt>
                <c:pt idx="5380">
                  <c:v>34691</c:v>
                </c:pt>
                <c:pt idx="5381">
                  <c:v>34692</c:v>
                </c:pt>
                <c:pt idx="5382">
                  <c:v>34693</c:v>
                </c:pt>
                <c:pt idx="5383">
                  <c:v>34694</c:v>
                </c:pt>
                <c:pt idx="5384">
                  <c:v>34695</c:v>
                </c:pt>
                <c:pt idx="5385">
                  <c:v>34696</c:v>
                </c:pt>
                <c:pt idx="5386">
                  <c:v>34697</c:v>
                </c:pt>
                <c:pt idx="5387">
                  <c:v>34698</c:v>
                </c:pt>
                <c:pt idx="5388">
                  <c:v>34699</c:v>
                </c:pt>
                <c:pt idx="5389">
                  <c:v>34700</c:v>
                </c:pt>
                <c:pt idx="5390">
                  <c:v>34701</c:v>
                </c:pt>
                <c:pt idx="5391">
                  <c:v>34702</c:v>
                </c:pt>
                <c:pt idx="5392">
                  <c:v>34703</c:v>
                </c:pt>
                <c:pt idx="5393">
                  <c:v>34704</c:v>
                </c:pt>
                <c:pt idx="5394">
                  <c:v>34705</c:v>
                </c:pt>
                <c:pt idx="5395">
                  <c:v>34706</c:v>
                </c:pt>
                <c:pt idx="5396">
                  <c:v>34707</c:v>
                </c:pt>
                <c:pt idx="5397">
                  <c:v>34708</c:v>
                </c:pt>
                <c:pt idx="5398">
                  <c:v>34709</c:v>
                </c:pt>
                <c:pt idx="5399">
                  <c:v>34710</c:v>
                </c:pt>
                <c:pt idx="5400">
                  <c:v>34711</c:v>
                </c:pt>
                <c:pt idx="5401">
                  <c:v>34712</c:v>
                </c:pt>
                <c:pt idx="5402">
                  <c:v>34713</c:v>
                </c:pt>
                <c:pt idx="5403">
                  <c:v>34714</c:v>
                </c:pt>
                <c:pt idx="5404">
                  <c:v>34715</c:v>
                </c:pt>
                <c:pt idx="5405">
                  <c:v>34716</c:v>
                </c:pt>
                <c:pt idx="5406">
                  <c:v>34717</c:v>
                </c:pt>
                <c:pt idx="5407">
                  <c:v>34718</c:v>
                </c:pt>
                <c:pt idx="5408">
                  <c:v>34719</c:v>
                </c:pt>
                <c:pt idx="5409">
                  <c:v>34720</c:v>
                </c:pt>
                <c:pt idx="5410">
                  <c:v>34721</c:v>
                </c:pt>
                <c:pt idx="5411">
                  <c:v>34722</c:v>
                </c:pt>
                <c:pt idx="5412">
                  <c:v>34723</c:v>
                </c:pt>
                <c:pt idx="5413">
                  <c:v>34724</c:v>
                </c:pt>
                <c:pt idx="5414">
                  <c:v>34725</c:v>
                </c:pt>
                <c:pt idx="5415">
                  <c:v>34726</c:v>
                </c:pt>
                <c:pt idx="5416">
                  <c:v>34727</c:v>
                </c:pt>
                <c:pt idx="5417">
                  <c:v>34728</c:v>
                </c:pt>
                <c:pt idx="5418">
                  <c:v>34729</c:v>
                </c:pt>
                <c:pt idx="5419">
                  <c:v>34730</c:v>
                </c:pt>
                <c:pt idx="5420">
                  <c:v>34731</c:v>
                </c:pt>
                <c:pt idx="5421">
                  <c:v>34732</c:v>
                </c:pt>
                <c:pt idx="5422">
                  <c:v>34733</c:v>
                </c:pt>
                <c:pt idx="5423">
                  <c:v>34734</c:v>
                </c:pt>
                <c:pt idx="5424">
                  <c:v>34735</c:v>
                </c:pt>
                <c:pt idx="5425">
                  <c:v>34736</c:v>
                </c:pt>
                <c:pt idx="5426">
                  <c:v>34737</c:v>
                </c:pt>
                <c:pt idx="5427">
                  <c:v>34738</c:v>
                </c:pt>
                <c:pt idx="5428">
                  <c:v>34739</c:v>
                </c:pt>
                <c:pt idx="5429">
                  <c:v>34740</c:v>
                </c:pt>
                <c:pt idx="5430">
                  <c:v>34741</c:v>
                </c:pt>
                <c:pt idx="5431">
                  <c:v>34742</c:v>
                </c:pt>
                <c:pt idx="5432">
                  <c:v>34743</c:v>
                </c:pt>
                <c:pt idx="5433">
                  <c:v>34744</c:v>
                </c:pt>
                <c:pt idx="5434">
                  <c:v>34745</c:v>
                </c:pt>
                <c:pt idx="5435">
                  <c:v>34746</c:v>
                </c:pt>
                <c:pt idx="5436">
                  <c:v>34747</c:v>
                </c:pt>
                <c:pt idx="5437">
                  <c:v>34748</c:v>
                </c:pt>
                <c:pt idx="5438">
                  <c:v>34749</c:v>
                </c:pt>
                <c:pt idx="5439">
                  <c:v>34750</c:v>
                </c:pt>
                <c:pt idx="5440">
                  <c:v>34751</c:v>
                </c:pt>
                <c:pt idx="5441">
                  <c:v>34752</c:v>
                </c:pt>
                <c:pt idx="5442">
                  <c:v>34753</c:v>
                </c:pt>
                <c:pt idx="5443">
                  <c:v>34754</c:v>
                </c:pt>
                <c:pt idx="5444">
                  <c:v>34755</c:v>
                </c:pt>
                <c:pt idx="5445">
                  <c:v>34756</c:v>
                </c:pt>
                <c:pt idx="5446">
                  <c:v>34757</c:v>
                </c:pt>
                <c:pt idx="5447">
                  <c:v>34758</c:v>
                </c:pt>
                <c:pt idx="5448">
                  <c:v>34759</c:v>
                </c:pt>
                <c:pt idx="5449">
                  <c:v>34760</c:v>
                </c:pt>
                <c:pt idx="5450">
                  <c:v>34761</c:v>
                </c:pt>
                <c:pt idx="5451">
                  <c:v>34762</c:v>
                </c:pt>
                <c:pt idx="5452">
                  <c:v>34763</c:v>
                </c:pt>
                <c:pt idx="5453">
                  <c:v>34764</c:v>
                </c:pt>
                <c:pt idx="5454">
                  <c:v>34765</c:v>
                </c:pt>
                <c:pt idx="5455">
                  <c:v>34766</c:v>
                </c:pt>
                <c:pt idx="5456">
                  <c:v>34767</c:v>
                </c:pt>
                <c:pt idx="5457">
                  <c:v>34768</c:v>
                </c:pt>
                <c:pt idx="5458">
                  <c:v>34769</c:v>
                </c:pt>
                <c:pt idx="5459">
                  <c:v>34770</c:v>
                </c:pt>
                <c:pt idx="5460">
                  <c:v>34771</c:v>
                </c:pt>
                <c:pt idx="5461">
                  <c:v>34772</c:v>
                </c:pt>
                <c:pt idx="5462">
                  <c:v>34773</c:v>
                </c:pt>
                <c:pt idx="5463">
                  <c:v>34774</c:v>
                </c:pt>
                <c:pt idx="5464">
                  <c:v>34775</c:v>
                </c:pt>
                <c:pt idx="5465">
                  <c:v>34776</c:v>
                </c:pt>
                <c:pt idx="5466">
                  <c:v>34777</c:v>
                </c:pt>
                <c:pt idx="5467">
                  <c:v>34778</c:v>
                </c:pt>
                <c:pt idx="5468">
                  <c:v>34779</c:v>
                </c:pt>
                <c:pt idx="5469">
                  <c:v>34780</c:v>
                </c:pt>
                <c:pt idx="5470">
                  <c:v>34781</c:v>
                </c:pt>
                <c:pt idx="5471">
                  <c:v>34782</c:v>
                </c:pt>
                <c:pt idx="5472">
                  <c:v>34783</c:v>
                </c:pt>
                <c:pt idx="5473">
                  <c:v>34784</c:v>
                </c:pt>
                <c:pt idx="5474">
                  <c:v>34785</c:v>
                </c:pt>
                <c:pt idx="5475">
                  <c:v>34786</c:v>
                </c:pt>
                <c:pt idx="5476">
                  <c:v>34787</c:v>
                </c:pt>
                <c:pt idx="5477">
                  <c:v>34788</c:v>
                </c:pt>
                <c:pt idx="5478">
                  <c:v>34789</c:v>
                </c:pt>
                <c:pt idx="5479">
                  <c:v>34790</c:v>
                </c:pt>
                <c:pt idx="5480">
                  <c:v>34791</c:v>
                </c:pt>
                <c:pt idx="5481">
                  <c:v>34792</c:v>
                </c:pt>
                <c:pt idx="5482">
                  <c:v>34793</c:v>
                </c:pt>
                <c:pt idx="5483">
                  <c:v>34794</c:v>
                </c:pt>
                <c:pt idx="5484">
                  <c:v>34795</c:v>
                </c:pt>
                <c:pt idx="5485">
                  <c:v>34796</c:v>
                </c:pt>
                <c:pt idx="5486">
                  <c:v>34797</c:v>
                </c:pt>
                <c:pt idx="5487">
                  <c:v>34798</c:v>
                </c:pt>
                <c:pt idx="5488">
                  <c:v>34799</c:v>
                </c:pt>
                <c:pt idx="5489">
                  <c:v>34800</c:v>
                </c:pt>
                <c:pt idx="5490">
                  <c:v>34801</c:v>
                </c:pt>
                <c:pt idx="5491">
                  <c:v>34802</c:v>
                </c:pt>
                <c:pt idx="5492">
                  <c:v>34803</c:v>
                </c:pt>
                <c:pt idx="5493">
                  <c:v>34804</c:v>
                </c:pt>
                <c:pt idx="5494">
                  <c:v>34805</c:v>
                </c:pt>
                <c:pt idx="5495">
                  <c:v>34806</c:v>
                </c:pt>
                <c:pt idx="5496">
                  <c:v>34807</c:v>
                </c:pt>
                <c:pt idx="5497">
                  <c:v>34808</c:v>
                </c:pt>
                <c:pt idx="5498">
                  <c:v>34809</c:v>
                </c:pt>
                <c:pt idx="5499">
                  <c:v>34810</c:v>
                </c:pt>
                <c:pt idx="5500">
                  <c:v>34811</c:v>
                </c:pt>
                <c:pt idx="5501">
                  <c:v>34812</c:v>
                </c:pt>
                <c:pt idx="5502">
                  <c:v>34813</c:v>
                </c:pt>
                <c:pt idx="5503">
                  <c:v>34814</c:v>
                </c:pt>
                <c:pt idx="5504">
                  <c:v>34815</c:v>
                </c:pt>
                <c:pt idx="5505">
                  <c:v>34816</c:v>
                </c:pt>
                <c:pt idx="5506">
                  <c:v>34817</c:v>
                </c:pt>
                <c:pt idx="5507">
                  <c:v>34818</c:v>
                </c:pt>
                <c:pt idx="5508">
                  <c:v>34819</c:v>
                </c:pt>
                <c:pt idx="5509">
                  <c:v>34820</c:v>
                </c:pt>
                <c:pt idx="5510">
                  <c:v>34821</c:v>
                </c:pt>
                <c:pt idx="5511">
                  <c:v>34822</c:v>
                </c:pt>
                <c:pt idx="5512">
                  <c:v>34823</c:v>
                </c:pt>
                <c:pt idx="5513">
                  <c:v>34824</c:v>
                </c:pt>
                <c:pt idx="5514">
                  <c:v>34825</c:v>
                </c:pt>
                <c:pt idx="5515">
                  <c:v>34826</c:v>
                </c:pt>
                <c:pt idx="5516">
                  <c:v>34827</c:v>
                </c:pt>
                <c:pt idx="5517">
                  <c:v>34828</c:v>
                </c:pt>
                <c:pt idx="5518">
                  <c:v>34829</c:v>
                </c:pt>
                <c:pt idx="5519">
                  <c:v>34830</c:v>
                </c:pt>
                <c:pt idx="5520">
                  <c:v>34831</c:v>
                </c:pt>
                <c:pt idx="5521">
                  <c:v>34832</c:v>
                </c:pt>
                <c:pt idx="5522">
                  <c:v>34833</c:v>
                </c:pt>
                <c:pt idx="5523">
                  <c:v>34834</c:v>
                </c:pt>
                <c:pt idx="5524">
                  <c:v>34835</c:v>
                </c:pt>
                <c:pt idx="5525">
                  <c:v>34836</c:v>
                </c:pt>
                <c:pt idx="5526">
                  <c:v>34837</c:v>
                </c:pt>
                <c:pt idx="5527">
                  <c:v>34838</c:v>
                </c:pt>
                <c:pt idx="5528">
                  <c:v>34839</c:v>
                </c:pt>
                <c:pt idx="5529">
                  <c:v>34840</c:v>
                </c:pt>
                <c:pt idx="5530">
                  <c:v>34841</c:v>
                </c:pt>
                <c:pt idx="5531">
                  <c:v>34842</c:v>
                </c:pt>
                <c:pt idx="5532">
                  <c:v>34843</c:v>
                </c:pt>
                <c:pt idx="5533">
                  <c:v>34844</c:v>
                </c:pt>
                <c:pt idx="5534">
                  <c:v>34845</c:v>
                </c:pt>
                <c:pt idx="5535">
                  <c:v>34846</c:v>
                </c:pt>
                <c:pt idx="5536">
                  <c:v>34847</c:v>
                </c:pt>
                <c:pt idx="5537">
                  <c:v>34848</c:v>
                </c:pt>
                <c:pt idx="5538">
                  <c:v>34849</c:v>
                </c:pt>
                <c:pt idx="5539">
                  <c:v>34850</c:v>
                </c:pt>
                <c:pt idx="5540">
                  <c:v>34851</c:v>
                </c:pt>
                <c:pt idx="5541">
                  <c:v>34852</c:v>
                </c:pt>
                <c:pt idx="5542">
                  <c:v>34853</c:v>
                </c:pt>
                <c:pt idx="5543">
                  <c:v>34854</c:v>
                </c:pt>
                <c:pt idx="5544">
                  <c:v>34855</c:v>
                </c:pt>
                <c:pt idx="5545">
                  <c:v>34856</c:v>
                </c:pt>
                <c:pt idx="5546">
                  <c:v>34857</c:v>
                </c:pt>
                <c:pt idx="5547">
                  <c:v>34858</c:v>
                </c:pt>
                <c:pt idx="5548">
                  <c:v>34859</c:v>
                </c:pt>
                <c:pt idx="5549">
                  <c:v>34860</c:v>
                </c:pt>
                <c:pt idx="5550">
                  <c:v>34861</c:v>
                </c:pt>
                <c:pt idx="5551">
                  <c:v>34862</c:v>
                </c:pt>
                <c:pt idx="5552">
                  <c:v>34863</c:v>
                </c:pt>
                <c:pt idx="5553">
                  <c:v>34864</c:v>
                </c:pt>
                <c:pt idx="5554">
                  <c:v>34865</c:v>
                </c:pt>
                <c:pt idx="5555">
                  <c:v>34866</c:v>
                </c:pt>
                <c:pt idx="5556">
                  <c:v>34867</c:v>
                </c:pt>
                <c:pt idx="5557">
                  <c:v>34868</c:v>
                </c:pt>
                <c:pt idx="5558">
                  <c:v>34869</c:v>
                </c:pt>
                <c:pt idx="5559">
                  <c:v>34870</c:v>
                </c:pt>
                <c:pt idx="5560">
                  <c:v>34871</c:v>
                </c:pt>
                <c:pt idx="5561">
                  <c:v>34872</c:v>
                </c:pt>
                <c:pt idx="5562">
                  <c:v>34873</c:v>
                </c:pt>
                <c:pt idx="5563">
                  <c:v>34874</c:v>
                </c:pt>
                <c:pt idx="5564">
                  <c:v>34875</c:v>
                </c:pt>
                <c:pt idx="5565">
                  <c:v>34876</c:v>
                </c:pt>
                <c:pt idx="5566">
                  <c:v>34877</c:v>
                </c:pt>
                <c:pt idx="5567">
                  <c:v>34878</c:v>
                </c:pt>
                <c:pt idx="5568">
                  <c:v>34879</c:v>
                </c:pt>
                <c:pt idx="5569">
                  <c:v>34880</c:v>
                </c:pt>
                <c:pt idx="5570">
                  <c:v>34881</c:v>
                </c:pt>
                <c:pt idx="5571">
                  <c:v>34882</c:v>
                </c:pt>
                <c:pt idx="5572">
                  <c:v>34883</c:v>
                </c:pt>
                <c:pt idx="5573">
                  <c:v>34884</c:v>
                </c:pt>
                <c:pt idx="5574">
                  <c:v>34885</c:v>
                </c:pt>
                <c:pt idx="5575">
                  <c:v>34886</c:v>
                </c:pt>
                <c:pt idx="5576">
                  <c:v>34887</c:v>
                </c:pt>
                <c:pt idx="5577">
                  <c:v>34888</c:v>
                </c:pt>
                <c:pt idx="5578">
                  <c:v>34889</c:v>
                </c:pt>
                <c:pt idx="5579">
                  <c:v>34890</c:v>
                </c:pt>
                <c:pt idx="5580">
                  <c:v>34891</c:v>
                </c:pt>
                <c:pt idx="5581">
                  <c:v>34892</c:v>
                </c:pt>
                <c:pt idx="5582">
                  <c:v>34893</c:v>
                </c:pt>
                <c:pt idx="5583">
                  <c:v>34894</c:v>
                </c:pt>
                <c:pt idx="5584">
                  <c:v>34895</c:v>
                </c:pt>
                <c:pt idx="5585">
                  <c:v>34896</c:v>
                </c:pt>
                <c:pt idx="5586">
                  <c:v>34897</c:v>
                </c:pt>
                <c:pt idx="5587">
                  <c:v>34898</c:v>
                </c:pt>
                <c:pt idx="5588">
                  <c:v>34899</c:v>
                </c:pt>
                <c:pt idx="5589">
                  <c:v>34900</c:v>
                </c:pt>
                <c:pt idx="5590">
                  <c:v>34901</c:v>
                </c:pt>
                <c:pt idx="5591">
                  <c:v>34902</c:v>
                </c:pt>
                <c:pt idx="5592">
                  <c:v>34903</c:v>
                </c:pt>
                <c:pt idx="5593">
                  <c:v>34904</c:v>
                </c:pt>
                <c:pt idx="5594">
                  <c:v>34905</c:v>
                </c:pt>
                <c:pt idx="5595">
                  <c:v>34906</c:v>
                </c:pt>
                <c:pt idx="5596">
                  <c:v>34907</c:v>
                </c:pt>
                <c:pt idx="5597">
                  <c:v>34908</c:v>
                </c:pt>
                <c:pt idx="5598">
                  <c:v>34909</c:v>
                </c:pt>
                <c:pt idx="5599">
                  <c:v>34910</c:v>
                </c:pt>
                <c:pt idx="5600">
                  <c:v>34911</c:v>
                </c:pt>
                <c:pt idx="5601">
                  <c:v>34912</c:v>
                </c:pt>
                <c:pt idx="5602">
                  <c:v>34913</c:v>
                </c:pt>
                <c:pt idx="5603">
                  <c:v>34914</c:v>
                </c:pt>
                <c:pt idx="5604">
                  <c:v>34915</c:v>
                </c:pt>
                <c:pt idx="5605">
                  <c:v>34916</c:v>
                </c:pt>
                <c:pt idx="5606">
                  <c:v>34917</c:v>
                </c:pt>
                <c:pt idx="5607">
                  <c:v>34918</c:v>
                </c:pt>
                <c:pt idx="5608">
                  <c:v>34919</c:v>
                </c:pt>
                <c:pt idx="5609">
                  <c:v>34920</c:v>
                </c:pt>
                <c:pt idx="5610">
                  <c:v>34921</c:v>
                </c:pt>
                <c:pt idx="5611">
                  <c:v>34922</c:v>
                </c:pt>
                <c:pt idx="5612">
                  <c:v>34923</c:v>
                </c:pt>
                <c:pt idx="5613">
                  <c:v>34924</c:v>
                </c:pt>
                <c:pt idx="5614">
                  <c:v>34925</c:v>
                </c:pt>
                <c:pt idx="5615">
                  <c:v>34926</c:v>
                </c:pt>
                <c:pt idx="5616">
                  <c:v>34927</c:v>
                </c:pt>
                <c:pt idx="5617">
                  <c:v>34928</c:v>
                </c:pt>
                <c:pt idx="5618">
                  <c:v>34929</c:v>
                </c:pt>
                <c:pt idx="5619">
                  <c:v>34930</c:v>
                </c:pt>
                <c:pt idx="5620">
                  <c:v>34931</c:v>
                </c:pt>
                <c:pt idx="5621">
                  <c:v>34932</c:v>
                </c:pt>
                <c:pt idx="5622">
                  <c:v>34933</c:v>
                </c:pt>
                <c:pt idx="5623">
                  <c:v>34934</c:v>
                </c:pt>
                <c:pt idx="5624">
                  <c:v>34935</c:v>
                </c:pt>
                <c:pt idx="5625">
                  <c:v>34936</c:v>
                </c:pt>
                <c:pt idx="5626">
                  <c:v>34937</c:v>
                </c:pt>
                <c:pt idx="5627">
                  <c:v>34938</c:v>
                </c:pt>
                <c:pt idx="5628">
                  <c:v>34939</c:v>
                </c:pt>
                <c:pt idx="5629">
                  <c:v>34940</c:v>
                </c:pt>
                <c:pt idx="5630">
                  <c:v>34941</c:v>
                </c:pt>
                <c:pt idx="5631">
                  <c:v>34942</c:v>
                </c:pt>
                <c:pt idx="5632">
                  <c:v>34943</c:v>
                </c:pt>
                <c:pt idx="5633">
                  <c:v>34944</c:v>
                </c:pt>
                <c:pt idx="5634">
                  <c:v>34945</c:v>
                </c:pt>
                <c:pt idx="5635">
                  <c:v>34946</c:v>
                </c:pt>
                <c:pt idx="5636">
                  <c:v>34947</c:v>
                </c:pt>
                <c:pt idx="5637">
                  <c:v>34948</c:v>
                </c:pt>
                <c:pt idx="5638">
                  <c:v>34949</c:v>
                </c:pt>
                <c:pt idx="5639">
                  <c:v>34950</c:v>
                </c:pt>
                <c:pt idx="5640">
                  <c:v>34951</c:v>
                </c:pt>
                <c:pt idx="5641">
                  <c:v>34952</c:v>
                </c:pt>
                <c:pt idx="5642">
                  <c:v>34953</c:v>
                </c:pt>
                <c:pt idx="5643">
                  <c:v>34954</c:v>
                </c:pt>
                <c:pt idx="5644">
                  <c:v>34955</c:v>
                </c:pt>
                <c:pt idx="5645">
                  <c:v>34956</c:v>
                </c:pt>
                <c:pt idx="5646">
                  <c:v>34957</c:v>
                </c:pt>
                <c:pt idx="5647">
                  <c:v>34958</c:v>
                </c:pt>
                <c:pt idx="5648">
                  <c:v>34959</c:v>
                </c:pt>
                <c:pt idx="5649">
                  <c:v>34960</c:v>
                </c:pt>
                <c:pt idx="5650">
                  <c:v>34961</c:v>
                </c:pt>
                <c:pt idx="5651">
                  <c:v>34962</c:v>
                </c:pt>
                <c:pt idx="5652">
                  <c:v>34963</c:v>
                </c:pt>
                <c:pt idx="5653">
                  <c:v>34964</c:v>
                </c:pt>
                <c:pt idx="5654">
                  <c:v>34965</c:v>
                </c:pt>
                <c:pt idx="5655">
                  <c:v>34966</c:v>
                </c:pt>
                <c:pt idx="5656">
                  <c:v>34967</c:v>
                </c:pt>
                <c:pt idx="5657">
                  <c:v>34968</c:v>
                </c:pt>
                <c:pt idx="5658">
                  <c:v>34969</c:v>
                </c:pt>
                <c:pt idx="5659">
                  <c:v>34970</c:v>
                </c:pt>
                <c:pt idx="5660">
                  <c:v>34971</c:v>
                </c:pt>
                <c:pt idx="5661">
                  <c:v>34972</c:v>
                </c:pt>
                <c:pt idx="5662">
                  <c:v>34973</c:v>
                </c:pt>
                <c:pt idx="5663">
                  <c:v>34974</c:v>
                </c:pt>
                <c:pt idx="5664">
                  <c:v>34975</c:v>
                </c:pt>
                <c:pt idx="5665">
                  <c:v>34976</c:v>
                </c:pt>
                <c:pt idx="5666">
                  <c:v>34977</c:v>
                </c:pt>
                <c:pt idx="5667">
                  <c:v>34978</c:v>
                </c:pt>
                <c:pt idx="5668">
                  <c:v>34979</c:v>
                </c:pt>
                <c:pt idx="5669">
                  <c:v>34980</c:v>
                </c:pt>
                <c:pt idx="5670">
                  <c:v>34981</c:v>
                </c:pt>
                <c:pt idx="5671">
                  <c:v>34982</c:v>
                </c:pt>
                <c:pt idx="5672">
                  <c:v>34983</c:v>
                </c:pt>
                <c:pt idx="5673">
                  <c:v>34984</c:v>
                </c:pt>
                <c:pt idx="5674">
                  <c:v>34985</c:v>
                </c:pt>
                <c:pt idx="5675">
                  <c:v>34986</c:v>
                </c:pt>
                <c:pt idx="5676">
                  <c:v>34987</c:v>
                </c:pt>
                <c:pt idx="5677">
                  <c:v>34988</c:v>
                </c:pt>
                <c:pt idx="5678">
                  <c:v>34989</c:v>
                </c:pt>
                <c:pt idx="5679">
                  <c:v>34990</c:v>
                </c:pt>
                <c:pt idx="5680">
                  <c:v>34991</c:v>
                </c:pt>
                <c:pt idx="5681">
                  <c:v>34992</c:v>
                </c:pt>
                <c:pt idx="5682">
                  <c:v>34993</c:v>
                </c:pt>
                <c:pt idx="5683">
                  <c:v>34994</c:v>
                </c:pt>
                <c:pt idx="5684">
                  <c:v>34995</c:v>
                </c:pt>
                <c:pt idx="5685">
                  <c:v>34996</c:v>
                </c:pt>
                <c:pt idx="5686">
                  <c:v>34997</c:v>
                </c:pt>
                <c:pt idx="5687">
                  <c:v>34998</c:v>
                </c:pt>
                <c:pt idx="5688">
                  <c:v>34999</c:v>
                </c:pt>
                <c:pt idx="5689">
                  <c:v>35000</c:v>
                </c:pt>
                <c:pt idx="5690">
                  <c:v>35001</c:v>
                </c:pt>
                <c:pt idx="5691">
                  <c:v>35002</c:v>
                </c:pt>
                <c:pt idx="5692">
                  <c:v>35003</c:v>
                </c:pt>
                <c:pt idx="5693">
                  <c:v>35004</c:v>
                </c:pt>
                <c:pt idx="5694">
                  <c:v>35005</c:v>
                </c:pt>
                <c:pt idx="5695">
                  <c:v>35006</c:v>
                </c:pt>
                <c:pt idx="5696">
                  <c:v>35007</c:v>
                </c:pt>
                <c:pt idx="5697">
                  <c:v>35008</c:v>
                </c:pt>
                <c:pt idx="5698">
                  <c:v>35009</c:v>
                </c:pt>
                <c:pt idx="5699">
                  <c:v>35010</c:v>
                </c:pt>
                <c:pt idx="5700">
                  <c:v>35011</c:v>
                </c:pt>
                <c:pt idx="5701">
                  <c:v>35012</c:v>
                </c:pt>
                <c:pt idx="5702">
                  <c:v>35013</c:v>
                </c:pt>
                <c:pt idx="5703">
                  <c:v>35014</c:v>
                </c:pt>
                <c:pt idx="5704">
                  <c:v>35015</c:v>
                </c:pt>
                <c:pt idx="5705">
                  <c:v>35016</c:v>
                </c:pt>
                <c:pt idx="5706">
                  <c:v>35017</c:v>
                </c:pt>
                <c:pt idx="5707">
                  <c:v>35018</c:v>
                </c:pt>
                <c:pt idx="5708">
                  <c:v>35019</c:v>
                </c:pt>
                <c:pt idx="5709">
                  <c:v>35020</c:v>
                </c:pt>
                <c:pt idx="5710">
                  <c:v>35021</c:v>
                </c:pt>
                <c:pt idx="5711">
                  <c:v>35022</c:v>
                </c:pt>
                <c:pt idx="5712">
                  <c:v>35023</c:v>
                </c:pt>
                <c:pt idx="5713">
                  <c:v>35024</c:v>
                </c:pt>
                <c:pt idx="5714">
                  <c:v>35025</c:v>
                </c:pt>
                <c:pt idx="5715">
                  <c:v>35026</c:v>
                </c:pt>
                <c:pt idx="5716">
                  <c:v>35027</c:v>
                </c:pt>
                <c:pt idx="5717">
                  <c:v>35028</c:v>
                </c:pt>
                <c:pt idx="5718">
                  <c:v>35029</c:v>
                </c:pt>
                <c:pt idx="5719">
                  <c:v>35030</c:v>
                </c:pt>
                <c:pt idx="5720">
                  <c:v>35031</c:v>
                </c:pt>
                <c:pt idx="5721">
                  <c:v>35032</c:v>
                </c:pt>
                <c:pt idx="5722">
                  <c:v>35033</c:v>
                </c:pt>
                <c:pt idx="5723">
                  <c:v>35034</c:v>
                </c:pt>
                <c:pt idx="5724">
                  <c:v>35035</c:v>
                </c:pt>
                <c:pt idx="5725">
                  <c:v>35036</c:v>
                </c:pt>
                <c:pt idx="5726">
                  <c:v>35037</c:v>
                </c:pt>
                <c:pt idx="5727">
                  <c:v>35038</c:v>
                </c:pt>
                <c:pt idx="5728">
                  <c:v>35039</c:v>
                </c:pt>
                <c:pt idx="5729">
                  <c:v>35040</c:v>
                </c:pt>
                <c:pt idx="5730">
                  <c:v>35041</c:v>
                </c:pt>
                <c:pt idx="5731">
                  <c:v>35042</c:v>
                </c:pt>
                <c:pt idx="5732">
                  <c:v>35043</c:v>
                </c:pt>
                <c:pt idx="5733">
                  <c:v>35044</c:v>
                </c:pt>
                <c:pt idx="5734">
                  <c:v>35045</c:v>
                </c:pt>
                <c:pt idx="5735">
                  <c:v>35046</c:v>
                </c:pt>
                <c:pt idx="5736">
                  <c:v>35047</c:v>
                </c:pt>
                <c:pt idx="5737">
                  <c:v>35048</c:v>
                </c:pt>
                <c:pt idx="5738">
                  <c:v>35049</c:v>
                </c:pt>
                <c:pt idx="5739">
                  <c:v>35050</c:v>
                </c:pt>
                <c:pt idx="5740">
                  <c:v>35051</c:v>
                </c:pt>
                <c:pt idx="5741">
                  <c:v>35052</c:v>
                </c:pt>
                <c:pt idx="5742">
                  <c:v>35053</c:v>
                </c:pt>
                <c:pt idx="5743">
                  <c:v>35054</c:v>
                </c:pt>
                <c:pt idx="5744">
                  <c:v>35055</c:v>
                </c:pt>
                <c:pt idx="5745">
                  <c:v>35056</c:v>
                </c:pt>
                <c:pt idx="5746">
                  <c:v>35057</c:v>
                </c:pt>
                <c:pt idx="5747">
                  <c:v>35058</c:v>
                </c:pt>
                <c:pt idx="5748">
                  <c:v>35059</c:v>
                </c:pt>
                <c:pt idx="5749">
                  <c:v>35060</c:v>
                </c:pt>
                <c:pt idx="5750">
                  <c:v>35061</c:v>
                </c:pt>
                <c:pt idx="5751">
                  <c:v>35062</c:v>
                </c:pt>
                <c:pt idx="5752">
                  <c:v>35063</c:v>
                </c:pt>
                <c:pt idx="5753">
                  <c:v>35064</c:v>
                </c:pt>
                <c:pt idx="5754">
                  <c:v>35065</c:v>
                </c:pt>
                <c:pt idx="5755">
                  <c:v>35066</c:v>
                </c:pt>
                <c:pt idx="5756">
                  <c:v>35067</c:v>
                </c:pt>
                <c:pt idx="5757">
                  <c:v>35068</c:v>
                </c:pt>
                <c:pt idx="5758">
                  <c:v>35069</c:v>
                </c:pt>
                <c:pt idx="5759">
                  <c:v>35070</c:v>
                </c:pt>
                <c:pt idx="5760">
                  <c:v>35071</c:v>
                </c:pt>
                <c:pt idx="5761">
                  <c:v>35072</c:v>
                </c:pt>
                <c:pt idx="5762">
                  <c:v>35073</c:v>
                </c:pt>
                <c:pt idx="5763">
                  <c:v>35074</c:v>
                </c:pt>
                <c:pt idx="5764">
                  <c:v>35075</c:v>
                </c:pt>
                <c:pt idx="5765">
                  <c:v>35076</c:v>
                </c:pt>
                <c:pt idx="5766">
                  <c:v>35077</c:v>
                </c:pt>
                <c:pt idx="5767">
                  <c:v>35078</c:v>
                </c:pt>
                <c:pt idx="5768">
                  <c:v>35079</c:v>
                </c:pt>
                <c:pt idx="5769">
                  <c:v>35080</c:v>
                </c:pt>
                <c:pt idx="5770">
                  <c:v>35081</c:v>
                </c:pt>
                <c:pt idx="5771">
                  <c:v>35082</c:v>
                </c:pt>
                <c:pt idx="5772">
                  <c:v>35083</c:v>
                </c:pt>
                <c:pt idx="5773">
                  <c:v>35084</c:v>
                </c:pt>
                <c:pt idx="5774">
                  <c:v>35085</c:v>
                </c:pt>
                <c:pt idx="5775">
                  <c:v>35086</c:v>
                </c:pt>
                <c:pt idx="5776">
                  <c:v>35087</c:v>
                </c:pt>
                <c:pt idx="5777">
                  <c:v>35088</c:v>
                </c:pt>
                <c:pt idx="5778">
                  <c:v>35089</c:v>
                </c:pt>
                <c:pt idx="5779">
                  <c:v>35090</c:v>
                </c:pt>
                <c:pt idx="5780">
                  <c:v>35091</c:v>
                </c:pt>
                <c:pt idx="5781">
                  <c:v>35092</c:v>
                </c:pt>
                <c:pt idx="5782">
                  <c:v>35093</c:v>
                </c:pt>
                <c:pt idx="5783">
                  <c:v>35094</c:v>
                </c:pt>
                <c:pt idx="5784">
                  <c:v>35095</c:v>
                </c:pt>
                <c:pt idx="5785">
                  <c:v>35096</c:v>
                </c:pt>
                <c:pt idx="5786">
                  <c:v>35097</c:v>
                </c:pt>
                <c:pt idx="5787">
                  <c:v>35098</c:v>
                </c:pt>
                <c:pt idx="5788">
                  <c:v>35099</c:v>
                </c:pt>
                <c:pt idx="5789">
                  <c:v>35100</c:v>
                </c:pt>
                <c:pt idx="5790">
                  <c:v>35101</c:v>
                </c:pt>
                <c:pt idx="5791">
                  <c:v>35102</c:v>
                </c:pt>
                <c:pt idx="5792">
                  <c:v>35103</c:v>
                </c:pt>
                <c:pt idx="5793">
                  <c:v>35104</c:v>
                </c:pt>
                <c:pt idx="5794">
                  <c:v>35105</c:v>
                </c:pt>
                <c:pt idx="5795">
                  <c:v>35106</c:v>
                </c:pt>
                <c:pt idx="5796">
                  <c:v>35107</c:v>
                </c:pt>
                <c:pt idx="5797">
                  <c:v>35108</c:v>
                </c:pt>
                <c:pt idx="5798">
                  <c:v>35109</c:v>
                </c:pt>
                <c:pt idx="5799">
                  <c:v>35110</c:v>
                </c:pt>
                <c:pt idx="5800">
                  <c:v>35111</c:v>
                </c:pt>
                <c:pt idx="5801">
                  <c:v>35112</c:v>
                </c:pt>
                <c:pt idx="5802">
                  <c:v>35113</c:v>
                </c:pt>
                <c:pt idx="5803">
                  <c:v>35114</c:v>
                </c:pt>
                <c:pt idx="5804">
                  <c:v>35115</c:v>
                </c:pt>
                <c:pt idx="5805">
                  <c:v>35116</c:v>
                </c:pt>
                <c:pt idx="5806">
                  <c:v>35117</c:v>
                </c:pt>
                <c:pt idx="5807">
                  <c:v>35118</c:v>
                </c:pt>
                <c:pt idx="5808">
                  <c:v>35119</c:v>
                </c:pt>
                <c:pt idx="5809">
                  <c:v>35120</c:v>
                </c:pt>
                <c:pt idx="5810">
                  <c:v>35121</c:v>
                </c:pt>
                <c:pt idx="5811">
                  <c:v>35122</c:v>
                </c:pt>
                <c:pt idx="5812">
                  <c:v>35123</c:v>
                </c:pt>
                <c:pt idx="5813">
                  <c:v>35124</c:v>
                </c:pt>
                <c:pt idx="5814">
                  <c:v>35125</c:v>
                </c:pt>
                <c:pt idx="5815">
                  <c:v>35126</c:v>
                </c:pt>
                <c:pt idx="5816">
                  <c:v>35127</c:v>
                </c:pt>
                <c:pt idx="5817">
                  <c:v>35128</c:v>
                </c:pt>
                <c:pt idx="5818">
                  <c:v>35129</c:v>
                </c:pt>
                <c:pt idx="5819">
                  <c:v>35130</c:v>
                </c:pt>
                <c:pt idx="5820">
                  <c:v>35131</c:v>
                </c:pt>
                <c:pt idx="5821">
                  <c:v>35132</c:v>
                </c:pt>
                <c:pt idx="5822">
                  <c:v>35133</c:v>
                </c:pt>
                <c:pt idx="5823">
                  <c:v>35134</c:v>
                </c:pt>
                <c:pt idx="5824">
                  <c:v>35135</c:v>
                </c:pt>
                <c:pt idx="5825">
                  <c:v>35136</c:v>
                </c:pt>
                <c:pt idx="5826">
                  <c:v>35137</c:v>
                </c:pt>
                <c:pt idx="5827">
                  <c:v>35138</c:v>
                </c:pt>
                <c:pt idx="5828">
                  <c:v>35139</c:v>
                </c:pt>
                <c:pt idx="5829">
                  <c:v>35140</c:v>
                </c:pt>
                <c:pt idx="5830">
                  <c:v>35141</c:v>
                </c:pt>
                <c:pt idx="5831">
                  <c:v>35142</c:v>
                </c:pt>
                <c:pt idx="5832">
                  <c:v>35143</c:v>
                </c:pt>
                <c:pt idx="5833">
                  <c:v>35144</c:v>
                </c:pt>
                <c:pt idx="5834">
                  <c:v>35145</c:v>
                </c:pt>
                <c:pt idx="5835">
                  <c:v>35146</c:v>
                </c:pt>
                <c:pt idx="5836">
                  <c:v>35147</c:v>
                </c:pt>
                <c:pt idx="5837">
                  <c:v>35148</c:v>
                </c:pt>
                <c:pt idx="5838">
                  <c:v>35149</c:v>
                </c:pt>
                <c:pt idx="5839">
                  <c:v>35150</c:v>
                </c:pt>
                <c:pt idx="5840">
                  <c:v>35151</c:v>
                </c:pt>
                <c:pt idx="5841">
                  <c:v>35152</c:v>
                </c:pt>
                <c:pt idx="5842">
                  <c:v>35153</c:v>
                </c:pt>
                <c:pt idx="5843">
                  <c:v>35154</c:v>
                </c:pt>
                <c:pt idx="5844">
                  <c:v>35155</c:v>
                </c:pt>
                <c:pt idx="5845">
                  <c:v>35156</c:v>
                </c:pt>
                <c:pt idx="5846">
                  <c:v>35157</c:v>
                </c:pt>
                <c:pt idx="5847">
                  <c:v>35158</c:v>
                </c:pt>
                <c:pt idx="5848">
                  <c:v>35159</c:v>
                </c:pt>
                <c:pt idx="5849">
                  <c:v>35160</c:v>
                </c:pt>
                <c:pt idx="5850">
                  <c:v>35161</c:v>
                </c:pt>
                <c:pt idx="5851">
                  <c:v>35162</c:v>
                </c:pt>
                <c:pt idx="5852">
                  <c:v>35163</c:v>
                </c:pt>
                <c:pt idx="5853">
                  <c:v>35164</c:v>
                </c:pt>
                <c:pt idx="5854">
                  <c:v>35165</c:v>
                </c:pt>
                <c:pt idx="5855">
                  <c:v>35166</c:v>
                </c:pt>
                <c:pt idx="5856">
                  <c:v>35167</c:v>
                </c:pt>
                <c:pt idx="5857">
                  <c:v>35168</c:v>
                </c:pt>
                <c:pt idx="5858">
                  <c:v>35169</c:v>
                </c:pt>
                <c:pt idx="5859">
                  <c:v>35170</c:v>
                </c:pt>
                <c:pt idx="5860">
                  <c:v>35171</c:v>
                </c:pt>
                <c:pt idx="5861">
                  <c:v>35172</c:v>
                </c:pt>
                <c:pt idx="5862">
                  <c:v>35173</c:v>
                </c:pt>
                <c:pt idx="5863">
                  <c:v>35174</c:v>
                </c:pt>
                <c:pt idx="5864">
                  <c:v>35175</c:v>
                </c:pt>
                <c:pt idx="5865">
                  <c:v>35176</c:v>
                </c:pt>
                <c:pt idx="5866">
                  <c:v>35177</c:v>
                </c:pt>
                <c:pt idx="5867">
                  <c:v>35178</c:v>
                </c:pt>
                <c:pt idx="5868">
                  <c:v>35179</c:v>
                </c:pt>
                <c:pt idx="5869">
                  <c:v>35180</c:v>
                </c:pt>
                <c:pt idx="5870">
                  <c:v>35181</c:v>
                </c:pt>
                <c:pt idx="5871">
                  <c:v>35182</c:v>
                </c:pt>
                <c:pt idx="5872">
                  <c:v>35183</c:v>
                </c:pt>
                <c:pt idx="5873">
                  <c:v>35184</c:v>
                </c:pt>
                <c:pt idx="5874">
                  <c:v>35185</c:v>
                </c:pt>
                <c:pt idx="5875">
                  <c:v>35186</c:v>
                </c:pt>
                <c:pt idx="5876">
                  <c:v>35187</c:v>
                </c:pt>
                <c:pt idx="5877">
                  <c:v>35188</c:v>
                </c:pt>
                <c:pt idx="5878">
                  <c:v>35189</c:v>
                </c:pt>
                <c:pt idx="5879">
                  <c:v>35190</c:v>
                </c:pt>
                <c:pt idx="5880">
                  <c:v>35191</c:v>
                </c:pt>
                <c:pt idx="5881">
                  <c:v>35192</c:v>
                </c:pt>
                <c:pt idx="5882">
                  <c:v>35193</c:v>
                </c:pt>
                <c:pt idx="5883">
                  <c:v>35194</c:v>
                </c:pt>
                <c:pt idx="5884">
                  <c:v>35195</c:v>
                </c:pt>
                <c:pt idx="5885">
                  <c:v>35196</c:v>
                </c:pt>
                <c:pt idx="5886">
                  <c:v>35197</c:v>
                </c:pt>
                <c:pt idx="5887">
                  <c:v>35198</c:v>
                </c:pt>
                <c:pt idx="5888">
                  <c:v>35199</c:v>
                </c:pt>
                <c:pt idx="5889">
                  <c:v>35200</c:v>
                </c:pt>
                <c:pt idx="5890">
                  <c:v>35201</c:v>
                </c:pt>
                <c:pt idx="5891">
                  <c:v>35202</c:v>
                </c:pt>
                <c:pt idx="5892">
                  <c:v>35203</c:v>
                </c:pt>
                <c:pt idx="5893">
                  <c:v>35204</c:v>
                </c:pt>
                <c:pt idx="5894">
                  <c:v>35205</c:v>
                </c:pt>
                <c:pt idx="5895">
                  <c:v>35206</c:v>
                </c:pt>
                <c:pt idx="5896">
                  <c:v>35207</c:v>
                </c:pt>
                <c:pt idx="5897">
                  <c:v>35208</c:v>
                </c:pt>
                <c:pt idx="5898">
                  <c:v>35209</c:v>
                </c:pt>
                <c:pt idx="5899">
                  <c:v>35210</c:v>
                </c:pt>
                <c:pt idx="5900">
                  <c:v>35211</c:v>
                </c:pt>
                <c:pt idx="5901">
                  <c:v>35212</c:v>
                </c:pt>
                <c:pt idx="5902">
                  <c:v>35213</c:v>
                </c:pt>
                <c:pt idx="5903">
                  <c:v>35214</c:v>
                </c:pt>
                <c:pt idx="5904">
                  <c:v>35215</c:v>
                </c:pt>
                <c:pt idx="5905">
                  <c:v>35216</c:v>
                </c:pt>
                <c:pt idx="5906">
                  <c:v>35217</c:v>
                </c:pt>
                <c:pt idx="5907">
                  <c:v>35218</c:v>
                </c:pt>
                <c:pt idx="5908">
                  <c:v>35219</c:v>
                </c:pt>
                <c:pt idx="5909">
                  <c:v>35220</c:v>
                </c:pt>
                <c:pt idx="5910">
                  <c:v>35221</c:v>
                </c:pt>
                <c:pt idx="5911">
                  <c:v>35222</c:v>
                </c:pt>
                <c:pt idx="5912">
                  <c:v>35223</c:v>
                </c:pt>
                <c:pt idx="5913">
                  <c:v>35224</c:v>
                </c:pt>
                <c:pt idx="5914">
                  <c:v>35225</c:v>
                </c:pt>
                <c:pt idx="5915">
                  <c:v>35226</c:v>
                </c:pt>
                <c:pt idx="5916">
                  <c:v>35227</c:v>
                </c:pt>
                <c:pt idx="5917">
                  <c:v>35228</c:v>
                </c:pt>
                <c:pt idx="5918">
                  <c:v>35229</c:v>
                </c:pt>
                <c:pt idx="5919">
                  <c:v>35230</c:v>
                </c:pt>
                <c:pt idx="5920">
                  <c:v>35231</c:v>
                </c:pt>
                <c:pt idx="5921">
                  <c:v>35232</c:v>
                </c:pt>
                <c:pt idx="5922">
                  <c:v>35233</c:v>
                </c:pt>
                <c:pt idx="5923">
                  <c:v>35234</c:v>
                </c:pt>
                <c:pt idx="5924">
                  <c:v>35235</c:v>
                </c:pt>
                <c:pt idx="5925">
                  <c:v>35236</c:v>
                </c:pt>
                <c:pt idx="5926">
                  <c:v>35237</c:v>
                </c:pt>
                <c:pt idx="5927">
                  <c:v>35238</c:v>
                </c:pt>
                <c:pt idx="5928">
                  <c:v>35239</c:v>
                </c:pt>
                <c:pt idx="5929">
                  <c:v>35240</c:v>
                </c:pt>
                <c:pt idx="5930">
                  <c:v>35241</c:v>
                </c:pt>
                <c:pt idx="5931">
                  <c:v>35242</c:v>
                </c:pt>
                <c:pt idx="5932">
                  <c:v>35243</c:v>
                </c:pt>
                <c:pt idx="5933">
                  <c:v>35244</c:v>
                </c:pt>
                <c:pt idx="5934">
                  <c:v>35245</c:v>
                </c:pt>
                <c:pt idx="5935">
                  <c:v>35246</c:v>
                </c:pt>
                <c:pt idx="5936">
                  <c:v>35247</c:v>
                </c:pt>
                <c:pt idx="5937">
                  <c:v>35248</c:v>
                </c:pt>
                <c:pt idx="5938">
                  <c:v>35249</c:v>
                </c:pt>
                <c:pt idx="5939">
                  <c:v>35250</c:v>
                </c:pt>
                <c:pt idx="5940">
                  <c:v>35251</c:v>
                </c:pt>
                <c:pt idx="5941">
                  <c:v>35252</c:v>
                </c:pt>
                <c:pt idx="5942">
                  <c:v>35253</c:v>
                </c:pt>
                <c:pt idx="5943">
                  <c:v>35254</c:v>
                </c:pt>
                <c:pt idx="5944">
                  <c:v>35255</c:v>
                </c:pt>
                <c:pt idx="5945">
                  <c:v>35256</c:v>
                </c:pt>
                <c:pt idx="5946">
                  <c:v>35257</c:v>
                </c:pt>
                <c:pt idx="5947">
                  <c:v>35258</c:v>
                </c:pt>
                <c:pt idx="5948">
                  <c:v>35259</c:v>
                </c:pt>
                <c:pt idx="5949">
                  <c:v>35260</c:v>
                </c:pt>
                <c:pt idx="5950">
                  <c:v>35261</c:v>
                </c:pt>
                <c:pt idx="5951">
                  <c:v>35262</c:v>
                </c:pt>
                <c:pt idx="5952">
                  <c:v>35263</c:v>
                </c:pt>
                <c:pt idx="5953">
                  <c:v>35264</c:v>
                </c:pt>
                <c:pt idx="5954">
                  <c:v>35265</c:v>
                </c:pt>
                <c:pt idx="5955">
                  <c:v>35266</c:v>
                </c:pt>
                <c:pt idx="5956">
                  <c:v>35267</c:v>
                </c:pt>
                <c:pt idx="5957">
                  <c:v>35268</c:v>
                </c:pt>
                <c:pt idx="5958">
                  <c:v>35269</c:v>
                </c:pt>
                <c:pt idx="5959">
                  <c:v>35270</c:v>
                </c:pt>
                <c:pt idx="5960">
                  <c:v>35271</c:v>
                </c:pt>
                <c:pt idx="5961">
                  <c:v>35272</c:v>
                </c:pt>
                <c:pt idx="5962">
                  <c:v>35273</c:v>
                </c:pt>
                <c:pt idx="5963">
                  <c:v>35274</c:v>
                </c:pt>
                <c:pt idx="5964">
                  <c:v>35275</c:v>
                </c:pt>
                <c:pt idx="5965">
                  <c:v>35276</c:v>
                </c:pt>
                <c:pt idx="5966">
                  <c:v>35277</c:v>
                </c:pt>
                <c:pt idx="5967">
                  <c:v>35278</c:v>
                </c:pt>
                <c:pt idx="5968">
                  <c:v>35279</c:v>
                </c:pt>
                <c:pt idx="5969">
                  <c:v>35280</c:v>
                </c:pt>
                <c:pt idx="5970">
                  <c:v>35281</c:v>
                </c:pt>
                <c:pt idx="5971">
                  <c:v>35282</c:v>
                </c:pt>
                <c:pt idx="5972">
                  <c:v>35283</c:v>
                </c:pt>
                <c:pt idx="5973">
                  <c:v>35284</c:v>
                </c:pt>
                <c:pt idx="5974">
                  <c:v>35285</c:v>
                </c:pt>
                <c:pt idx="5975">
                  <c:v>35286</c:v>
                </c:pt>
                <c:pt idx="5976">
                  <c:v>35287</c:v>
                </c:pt>
                <c:pt idx="5977">
                  <c:v>35288</c:v>
                </c:pt>
                <c:pt idx="5978">
                  <c:v>35289</c:v>
                </c:pt>
                <c:pt idx="5979">
                  <c:v>35290</c:v>
                </c:pt>
                <c:pt idx="5980">
                  <c:v>35291</c:v>
                </c:pt>
                <c:pt idx="5981">
                  <c:v>35292</c:v>
                </c:pt>
                <c:pt idx="5982">
                  <c:v>35293</c:v>
                </c:pt>
                <c:pt idx="5983">
                  <c:v>35294</c:v>
                </c:pt>
                <c:pt idx="5984">
                  <c:v>35295</c:v>
                </c:pt>
                <c:pt idx="5985">
                  <c:v>35296</c:v>
                </c:pt>
                <c:pt idx="5986">
                  <c:v>35297</c:v>
                </c:pt>
                <c:pt idx="5987">
                  <c:v>35298</c:v>
                </c:pt>
                <c:pt idx="5988">
                  <c:v>35299</c:v>
                </c:pt>
                <c:pt idx="5989">
                  <c:v>35300</c:v>
                </c:pt>
                <c:pt idx="5990">
                  <c:v>35301</c:v>
                </c:pt>
                <c:pt idx="5991">
                  <c:v>35302</c:v>
                </c:pt>
                <c:pt idx="5992">
                  <c:v>35303</c:v>
                </c:pt>
                <c:pt idx="5993">
                  <c:v>35304</c:v>
                </c:pt>
                <c:pt idx="5994">
                  <c:v>35305</c:v>
                </c:pt>
                <c:pt idx="5995">
                  <c:v>35306</c:v>
                </c:pt>
                <c:pt idx="5996">
                  <c:v>35307</c:v>
                </c:pt>
                <c:pt idx="5997">
                  <c:v>35308</c:v>
                </c:pt>
                <c:pt idx="5998">
                  <c:v>35309</c:v>
                </c:pt>
                <c:pt idx="5999">
                  <c:v>35310</c:v>
                </c:pt>
                <c:pt idx="6000">
                  <c:v>35311</c:v>
                </c:pt>
                <c:pt idx="6001">
                  <c:v>35312</c:v>
                </c:pt>
                <c:pt idx="6002">
                  <c:v>35313</c:v>
                </c:pt>
                <c:pt idx="6003">
                  <c:v>35314</c:v>
                </c:pt>
                <c:pt idx="6004">
                  <c:v>35315</c:v>
                </c:pt>
                <c:pt idx="6005">
                  <c:v>35316</c:v>
                </c:pt>
                <c:pt idx="6006">
                  <c:v>35317</c:v>
                </c:pt>
                <c:pt idx="6007">
                  <c:v>35318</c:v>
                </c:pt>
                <c:pt idx="6008">
                  <c:v>35319</c:v>
                </c:pt>
                <c:pt idx="6009">
                  <c:v>35320</c:v>
                </c:pt>
                <c:pt idx="6010">
                  <c:v>35321</c:v>
                </c:pt>
                <c:pt idx="6011">
                  <c:v>35322</c:v>
                </c:pt>
                <c:pt idx="6012">
                  <c:v>35323</c:v>
                </c:pt>
                <c:pt idx="6013">
                  <c:v>35324</c:v>
                </c:pt>
                <c:pt idx="6014">
                  <c:v>35325</c:v>
                </c:pt>
                <c:pt idx="6015">
                  <c:v>35326</c:v>
                </c:pt>
                <c:pt idx="6016">
                  <c:v>35327</c:v>
                </c:pt>
                <c:pt idx="6017">
                  <c:v>35328</c:v>
                </c:pt>
                <c:pt idx="6018">
                  <c:v>35329</c:v>
                </c:pt>
                <c:pt idx="6019">
                  <c:v>35330</c:v>
                </c:pt>
                <c:pt idx="6020">
                  <c:v>35331</c:v>
                </c:pt>
                <c:pt idx="6021">
                  <c:v>35332</c:v>
                </c:pt>
                <c:pt idx="6022">
                  <c:v>35333</c:v>
                </c:pt>
                <c:pt idx="6023">
                  <c:v>35334</c:v>
                </c:pt>
                <c:pt idx="6024">
                  <c:v>35335</c:v>
                </c:pt>
                <c:pt idx="6025">
                  <c:v>35336</c:v>
                </c:pt>
                <c:pt idx="6026">
                  <c:v>35337</c:v>
                </c:pt>
                <c:pt idx="6027">
                  <c:v>35338</c:v>
                </c:pt>
                <c:pt idx="6028">
                  <c:v>35339</c:v>
                </c:pt>
                <c:pt idx="6029">
                  <c:v>35340</c:v>
                </c:pt>
                <c:pt idx="6030">
                  <c:v>35341</c:v>
                </c:pt>
                <c:pt idx="6031">
                  <c:v>35342</c:v>
                </c:pt>
                <c:pt idx="6032">
                  <c:v>35343</c:v>
                </c:pt>
                <c:pt idx="6033">
                  <c:v>35344</c:v>
                </c:pt>
                <c:pt idx="6034">
                  <c:v>35345</c:v>
                </c:pt>
                <c:pt idx="6035">
                  <c:v>35346</c:v>
                </c:pt>
                <c:pt idx="6036">
                  <c:v>35347</c:v>
                </c:pt>
                <c:pt idx="6037">
                  <c:v>35348</c:v>
                </c:pt>
                <c:pt idx="6038">
                  <c:v>35349</c:v>
                </c:pt>
                <c:pt idx="6039">
                  <c:v>35350</c:v>
                </c:pt>
                <c:pt idx="6040">
                  <c:v>35351</c:v>
                </c:pt>
                <c:pt idx="6041">
                  <c:v>35352</c:v>
                </c:pt>
                <c:pt idx="6042">
                  <c:v>35353</c:v>
                </c:pt>
                <c:pt idx="6043">
                  <c:v>35354</c:v>
                </c:pt>
                <c:pt idx="6044">
                  <c:v>35355</c:v>
                </c:pt>
                <c:pt idx="6045">
                  <c:v>35356</c:v>
                </c:pt>
                <c:pt idx="6046">
                  <c:v>35357</c:v>
                </c:pt>
                <c:pt idx="6047">
                  <c:v>35358</c:v>
                </c:pt>
                <c:pt idx="6048">
                  <c:v>35359</c:v>
                </c:pt>
                <c:pt idx="6049">
                  <c:v>35360</c:v>
                </c:pt>
                <c:pt idx="6050">
                  <c:v>35361</c:v>
                </c:pt>
                <c:pt idx="6051">
                  <c:v>35362</c:v>
                </c:pt>
                <c:pt idx="6052">
                  <c:v>35363</c:v>
                </c:pt>
                <c:pt idx="6053">
                  <c:v>35364</c:v>
                </c:pt>
                <c:pt idx="6054">
                  <c:v>35365</c:v>
                </c:pt>
                <c:pt idx="6055">
                  <c:v>35366</c:v>
                </c:pt>
                <c:pt idx="6056">
                  <c:v>35367</c:v>
                </c:pt>
                <c:pt idx="6057">
                  <c:v>35368</c:v>
                </c:pt>
                <c:pt idx="6058">
                  <c:v>35369</c:v>
                </c:pt>
                <c:pt idx="6059">
                  <c:v>35370</c:v>
                </c:pt>
                <c:pt idx="6060">
                  <c:v>35371</c:v>
                </c:pt>
                <c:pt idx="6061">
                  <c:v>35372</c:v>
                </c:pt>
                <c:pt idx="6062">
                  <c:v>35373</c:v>
                </c:pt>
                <c:pt idx="6063">
                  <c:v>35374</c:v>
                </c:pt>
                <c:pt idx="6064">
                  <c:v>35375</c:v>
                </c:pt>
                <c:pt idx="6065">
                  <c:v>35376</c:v>
                </c:pt>
                <c:pt idx="6066">
                  <c:v>35377</c:v>
                </c:pt>
                <c:pt idx="6067">
                  <c:v>35378</c:v>
                </c:pt>
                <c:pt idx="6068">
                  <c:v>35379</c:v>
                </c:pt>
                <c:pt idx="6069">
                  <c:v>35380</c:v>
                </c:pt>
                <c:pt idx="6070">
                  <c:v>35381</c:v>
                </c:pt>
                <c:pt idx="6071">
                  <c:v>35382</c:v>
                </c:pt>
                <c:pt idx="6072">
                  <c:v>35383</c:v>
                </c:pt>
                <c:pt idx="6073">
                  <c:v>35384</c:v>
                </c:pt>
                <c:pt idx="6074">
                  <c:v>35385</c:v>
                </c:pt>
                <c:pt idx="6075">
                  <c:v>35386</c:v>
                </c:pt>
                <c:pt idx="6076">
                  <c:v>35387</c:v>
                </c:pt>
                <c:pt idx="6077">
                  <c:v>35388</c:v>
                </c:pt>
                <c:pt idx="6078">
                  <c:v>35389</c:v>
                </c:pt>
                <c:pt idx="6079">
                  <c:v>35390</c:v>
                </c:pt>
                <c:pt idx="6080">
                  <c:v>35391</c:v>
                </c:pt>
                <c:pt idx="6081">
                  <c:v>35392</c:v>
                </c:pt>
                <c:pt idx="6082">
                  <c:v>35393</c:v>
                </c:pt>
                <c:pt idx="6083">
                  <c:v>35394</c:v>
                </c:pt>
                <c:pt idx="6084">
                  <c:v>35395</c:v>
                </c:pt>
                <c:pt idx="6085">
                  <c:v>35396</c:v>
                </c:pt>
                <c:pt idx="6086">
                  <c:v>35397</c:v>
                </c:pt>
                <c:pt idx="6087">
                  <c:v>35398</c:v>
                </c:pt>
                <c:pt idx="6088">
                  <c:v>35399</c:v>
                </c:pt>
                <c:pt idx="6089">
                  <c:v>35400</c:v>
                </c:pt>
                <c:pt idx="6090">
                  <c:v>35401</c:v>
                </c:pt>
                <c:pt idx="6091">
                  <c:v>35402</c:v>
                </c:pt>
                <c:pt idx="6092">
                  <c:v>35403</c:v>
                </c:pt>
                <c:pt idx="6093">
                  <c:v>35404</c:v>
                </c:pt>
                <c:pt idx="6094">
                  <c:v>35405</c:v>
                </c:pt>
                <c:pt idx="6095">
                  <c:v>35406</c:v>
                </c:pt>
                <c:pt idx="6096">
                  <c:v>35407</c:v>
                </c:pt>
                <c:pt idx="6097">
                  <c:v>35408</c:v>
                </c:pt>
                <c:pt idx="6098">
                  <c:v>35409</c:v>
                </c:pt>
                <c:pt idx="6099">
                  <c:v>35410</c:v>
                </c:pt>
                <c:pt idx="6100">
                  <c:v>35411</c:v>
                </c:pt>
                <c:pt idx="6101">
                  <c:v>35412</c:v>
                </c:pt>
                <c:pt idx="6102">
                  <c:v>35413</c:v>
                </c:pt>
                <c:pt idx="6103">
                  <c:v>35414</c:v>
                </c:pt>
                <c:pt idx="6104">
                  <c:v>35415</c:v>
                </c:pt>
                <c:pt idx="6105">
                  <c:v>35416</c:v>
                </c:pt>
                <c:pt idx="6106">
                  <c:v>35417</c:v>
                </c:pt>
                <c:pt idx="6107">
                  <c:v>35418</c:v>
                </c:pt>
                <c:pt idx="6108">
                  <c:v>35419</c:v>
                </c:pt>
                <c:pt idx="6109">
                  <c:v>35420</c:v>
                </c:pt>
                <c:pt idx="6110">
                  <c:v>35421</c:v>
                </c:pt>
                <c:pt idx="6111">
                  <c:v>35422</c:v>
                </c:pt>
                <c:pt idx="6112">
                  <c:v>35423</c:v>
                </c:pt>
                <c:pt idx="6113">
                  <c:v>35424</c:v>
                </c:pt>
                <c:pt idx="6114">
                  <c:v>35425</c:v>
                </c:pt>
                <c:pt idx="6115">
                  <c:v>35426</c:v>
                </c:pt>
                <c:pt idx="6116">
                  <c:v>35427</c:v>
                </c:pt>
                <c:pt idx="6117">
                  <c:v>35428</c:v>
                </c:pt>
                <c:pt idx="6118">
                  <c:v>35429</c:v>
                </c:pt>
                <c:pt idx="6119">
                  <c:v>35430</c:v>
                </c:pt>
                <c:pt idx="6120">
                  <c:v>35431</c:v>
                </c:pt>
                <c:pt idx="6121">
                  <c:v>35432</c:v>
                </c:pt>
                <c:pt idx="6122">
                  <c:v>35433</c:v>
                </c:pt>
                <c:pt idx="6123">
                  <c:v>35434</c:v>
                </c:pt>
                <c:pt idx="6124">
                  <c:v>35435</c:v>
                </c:pt>
                <c:pt idx="6125">
                  <c:v>35436</c:v>
                </c:pt>
                <c:pt idx="6126">
                  <c:v>35437</c:v>
                </c:pt>
                <c:pt idx="6127">
                  <c:v>35438</c:v>
                </c:pt>
                <c:pt idx="6128">
                  <c:v>35439</c:v>
                </c:pt>
                <c:pt idx="6129">
                  <c:v>35440</c:v>
                </c:pt>
                <c:pt idx="6130">
                  <c:v>35441</c:v>
                </c:pt>
                <c:pt idx="6131">
                  <c:v>35442</c:v>
                </c:pt>
                <c:pt idx="6132">
                  <c:v>35443</c:v>
                </c:pt>
                <c:pt idx="6133">
                  <c:v>35444</c:v>
                </c:pt>
                <c:pt idx="6134">
                  <c:v>35445</c:v>
                </c:pt>
                <c:pt idx="6135">
                  <c:v>35446</c:v>
                </c:pt>
                <c:pt idx="6136">
                  <c:v>35447</c:v>
                </c:pt>
                <c:pt idx="6137">
                  <c:v>35448</c:v>
                </c:pt>
                <c:pt idx="6138">
                  <c:v>35449</c:v>
                </c:pt>
                <c:pt idx="6139">
                  <c:v>35450</c:v>
                </c:pt>
                <c:pt idx="6140">
                  <c:v>35451</c:v>
                </c:pt>
                <c:pt idx="6141">
                  <c:v>35452</c:v>
                </c:pt>
                <c:pt idx="6142">
                  <c:v>35453</c:v>
                </c:pt>
                <c:pt idx="6143">
                  <c:v>35454</c:v>
                </c:pt>
                <c:pt idx="6144">
                  <c:v>35455</c:v>
                </c:pt>
                <c:pt idx="6145">
                  <c:v>35456</c:v>
                </c:pt>
                <c:pt idx="6146">
                  <c:v>35457</c:v>
                </c:pt>
                <c:pt idx="6147">
                  <c:v>35458</c:v>
                </c:pt>
                <c:pt idx="6148">
                  <c:v>35459</c:v>
                </c:pt>
                <c:pt idx="6149">
                  <c:v>35460</c:v>
                </c:pt>
                <c:pt idx="6150">
                  <c:v>35461</c:v>
                </c:pt>
                <c:pt idx="6151">
                  <c:v>35462</c:v>
                </c:pt>
                <c:pt idx="6152">
                  <c:v>35463</c:v>
                </c:pt>
                <c:pt idx="6153">
                  <c:v>35464</c:v>
                </c:pt>
                <c:pt idx="6154">
                  <c:v>35465</c:v>
                </c:pt>
                <c:pt idx="6155">
                  <c:v>35466</c:v>
                </c:pt>
                <c:pt idx="6156">
                  <c:v>35467</c:v>
                </c:pt>
                <c:pt idx="6157">
                  <c:v>35468</c:v>
                </c:pt>
                <c:pt idx="6158">
                  <c:v>35469</c:v>
                </c:pt>
                <c:pt idx="6159">
                  <c:v>35470</c:v>
                </c:pt>
                <c:pt idx="6160">
                  <c:v>35471</c:v>
                </c:pt>
                <c:pt idx="6161">
                  <c:v>35472</c:v>
                </c:pt>
                <c:pt idx="6162">
                  <c:v>35473</c:v>
                </c:pt>
                <c:pt idx="6163">
                  <c:v>35474</c:v>
                </c:pt>
                <c:pt idx="6164">
                  <c:v>35475</c:v>
                </c:pt>
                <c:pt idx="6165">
                  <c:v>35476</c:v>
                </c:pt>
                <c:pt idx="6166">
                  <c:v>35477</c:v>
                </c:pt>
                <c:pt idx="6167">
                  <c:v>35478</c:v>
                </c:pt>
                <c:pt idx="6168">
                  <c:v>35479</c:v>
                </c:pt>
                <c:pt idx="6169">
                  <c:v>35480</c:v>
                </c:pt>
                <c:pt idx="6170">
                  <c:v>35481</c:v>
                </c:pt>
                <c:pt idx="6171">
                  <c:v>35482</c:v>
                </c:pt>
                <c:pt idx="6172">
                  <c:v>35483</c:v>
                </c:pt>
                <c:pt idx="6173">
                  <c:v>35484</c:v>
                </c:pt>
                <c:pt idx="6174">
                  <c:v>35485</c:v>
                </c:pt>
                <c:pt idx="6175">
                  <c:v>35486</c:v>
                </c:pt>
                <c:pt idx="6176">
                  <c:v>35487</c:v>
                </c:pt>
                <c:pt idx="6177">
                  <c:v>35488</c:v>
                </c:pt>
                <c:pt idx="6178">
                  <c:v>35489</c:v>
                </c:pt>
                <c:pt idx="6179">
                  <c:v>35490</c:v>
                </c:pt>
                <c:pt idx="6180">
                  <c:v>35491</c:v>
                </c:pt>
                <c:pt idx="6181">
                  <c:v>35492</c:v>
                </c:pt>
                <c:pt idx="6182">
                  <c:v>35493</c:v>
                </c:pt>
                <c:pt idx="6183">
                  <c:v>35494</c:v>
                </c:pt>
                <c:pt idx="6184">
                  <c:v>35495</c:v>
                </c:pt>
                <c:pt idx="6185">
                  <c:v>35496</c:v>
                </c:pt>
                <c:pt idx="6186">
                  <c:v>35497</c:v>
                </c:pt>
                <c:pt idx="6187">
                  <c:v>35498</c:v>
                </c:pt>
                <c:pt idx="6188">
                  <c:v>35499</c:v>
                </c:pt>
                <c:pt idx="6189">
                  <c:v>35500</c:v>
                </c:pt>
                <c:pt idx="6190">
                  <c:v>35501</c:v>
                </c:pt>
                <c:pt idx="6191">
                  <c:v>35502</c:v>
                </c:pt>
                <c:pt idx="6192">
                  <c:v>35503</c:v>
                </c:pt>
                <c:pt idx="6193">
                  <c:v>35504</c:v>
                </c:pt>
                <c:pt idx="6194">
                  <c:v>35505</c:v>
                </c:pt>
                <c:pt idx="6195">
                  <c:v>35506</c:v>
                </c:pt>
                <c:pt idx="6196">
                  <c:v>35507</c:v>
                </c:pt>
                <c:pt idx="6197">
                  <c:v>35508</c:v>
                </c:pt>
                <c:pt idx="6198">
                  <c:v>35509</c:v>
                </c:pt>
                <c:pt idx="6199">
                  <c:v>35510</c:v>
                </c:pt>
                <c:pt idx="6200">
                  <c:v>35511</c:v>
                </c:pt>
                <c:pt idx="6201">
                  <c:v>35512</c:v>
                </c:pt>
                <c:pt idx="6202">
                  <c:v>35513</c:v>
                </c:pt>
                <c:pt idx="6203">
                  <c:v>35514</c:v>
                </c:pt>
                <c:pt idx="6204">
                  <c:v>35515</c:v>
                </c:pt>
                <c:pt idx="6205">
                  <c:v>35516</c:v>
                </c:pt>
                <c:pt idx="6206">
                  <c:v>35517</c:v>
                </c:pt>
                <c:pt idx="6207">
                  <c:v>35518</c:v>
                </c:pt>
                <c:pt idx="6208">
                  <c:v>35519</c:v>
                </c:pt>
                <c:pt idx="6209">
                  <c:v>35520</c:v>
                </c:pt>
                <c:pt idx="6210">
                  <c:v>35521</c:v>
                </c:pt>
                <c:pt idx="6211">
                  <c:v>35522</c:v>
                </c:pt>
                <c:pt idx="6212">
                  <c:v>35523</c:v>
                </c:pt>
                <c:pt idx="6213">
                  <c:v>35524</c:v>
                </c:pt>
                <c:pt idx="6214">
                  <c:v>35525</c:v>
                </c:pt>
                <c:pt idx="6215">
                  <c:v>35526</c:v>
                </c:pt>
                <c:pt idx="6216">
                  <c:v>35527</c:v>
                </c:pt>
                <c:pt idx="6217">
                  <c:v>35528</c:v>
                </c:pt>
                <c:pt idx="6218">
                  <c:v>35529</c:v>
                </c:pt>
                <c:pt idx="6219">
                  <c:v>35530</c:v>
                </c:pt>
                <c:pt idx="6220">
                  <c:v>35531</c:v>
                </c:pt>
                <c:pt idx="6221">
                  <c:v>35532</c:v>
                </c:pt>
                <c:pt idx="6222">
                  <c:v>35533</c:v>
                </c:pt>
                <c:pt idx="6223">
                  <c:v>35534</c:v>
                </c:pt>
                <c:pt idx="6224">
                  <c:v>35535</c:v>
                </c:pt>
                <c:pt idx="6225">
                  <c:v>35536</c:v>
                </c:pt>
                <c:pt idx="6226">
                  <c:v>35537</c:v>
                </c:pt>
                <c:pt idx="6227">
                  <c:v>35538</c:v>
                </c:pt>
                <c:pt idx="6228">
                  <c:v>35539</c:v>
                </c:pt>
                <c:pt idx="6229">
                  <c:v>35540</c:v>
                </c:pt>
                <c:pt idx="6230">
                  <c:v>35541</c:v>
                </c:pt>
                <c:pt idx="6231">
                  <c:v>35542</c:v>
                </c:pt>
                <c:pt idx="6232">
                  <c:v>35543</c:v>
                </c:pt>
                <c:pt idx="6233">
                  <c:v>35544</c:v>
                </c:pt>
                <c:pt idx="6234">
                  <c:v>35545</c:v>
                </c:pt>
                <c:pt idx="6235">
                  <c:v>35546</c:v>
                </c:pt>
                <c:pt idx="6236">
                  <c:v>35547</c:v>
                </c:pt>
                <c:pt idx="6237">
                  <c:v>35548</c:v>
                </c:pt>
                <c:pt idx="6238">
                  <c:v>35549</c:v>
                </c:pt>
                <c:pt idx="6239">
                  <c:v>35550</c:v>
                </c:pt>
                <c:pt idx="6240">
                  <c:v>35551</c:v>
                </c:pt>
                <c:pt idx="6241">
                  <c:v>35552</c:v>
                </c:pt>
                <c:pt idx="6242">
                  <c:v>35553</c:v>
                </c:pt>
                <c:pt idx="6243">
                  <c:v>35554</c:v>
                </c:pt>
                <c:pt idx="6244">
                  <c:v>35555</c:v>
                </c:pt>
                <c:pt idx="6245">
                  <c:v>35556</c:v>
                </c:pt>
                <c:pt idx="6246">
                  <c:v>35557</c:v>
                </c:pt>
                <c:pt idx="6247">
                  <c:v>35558</c:v>
                </c:pt>
                <c:pt idx="6248">
                  <c:v>35559</c:v>
                </c:pt>
                <c:pt idx="6249">
                  <c:v>35560</c:v>
                </c:pt>
                <c:pt idx="6250">
                  <c:v>35561</c:v>
                </c:pt>
                <c:pt idx="6251">
                  <c:v>35562</c:v>
                </c:pt>
                <c:pt idx="6252">
                  <c:v>35563</c:v>
                </c:pt>
                <c:pt idx="6253">
                  <c:v>35564</c:v>
                </c:pt>
                <c:pt idx="6254">
                  <c:v>35565</c:v>
                </c:pt>
                <c:pt idx="6255">
                  <c:v>35566</c:v>
                </c:pt>
                <c:pt idx="6256">
                  <c:v>35567</c:v>
                </c:pt>
                <c:pt idx="6257">
                  <c:v>35568</c:v>
                </c:pt>
                <c:pt idx="6258">
                  <c:v>35569</c:v>
                </c:pt>
                <c:pt idx="6259">
                  <c:v>35570</c:v>
                </c:pt>
                <c:pt idx="6260">
                  <c:v>35571</c:v>
                </c:pt>
                <c:pt idx="6261">
                  <c:v>35572</c:v>
                </c:pt>
                <c:pt idx="6262">
                  <c:v>35573</c:v>
                </c:pt>
                <c:pt idx="6263">
                  <c:v>35574</c:v>
                </c:pt>
                <c:pt idx="6264">
                  <c:v>35575</c:v>
                </c:pt>
                <c:pt idx="6265">
                  <c:v>35576</c:v>
                </c:pt>
                <c:pt idx="6266">
                  <c:v>35577</c:v>
                </c:pt>
                <c:pt idx="6267">
                  <c:v>35578</c:v>
                </c:pt>
                <c:pt idx="6268">
                  <c:v>35579</c:v>
                </c:pt>
                <c:pt idx="6269">
                  <c:v>35580</c:v>
                </c:pt>
                <c:pt idx="6270">
                  <c:v>35581</c:v>
                </c:pt>
                <c:pt idx="6271">
                  <c:v>35582</c:v>
                </c:pt>
                <c:pt idx="6272">
                  <c:v>35583</c:v>
                </c:pt>
                <c:pt idx="6273">
                  <c:v>35584</c:v>
                </c:pt>
                <c:pt idx="6274">
                  <c:v>35585</c:v>
                </c:pt>
                <c:pt idx="6275">
                  <c:v>35586</c:v>
                </c:pt>
                <c:pt idx="6276">
                  <c:v>35587</c:v>
                </c:pt>
                <c:pt idx="6277">
                  <c:v>35588</c:v>
                </c:pt>
                <c:pt idx="6278">
                  <c:v>35589</c:v>
                </c:pt>
                <c:pt idx="6279">
                  <c:v>35590</c:v>
                </c:pt>
                <c:pt idx="6280">
                  <c:v>35591</c:v>
                </c:pt>
                <c:pt idx="6281">
                  <c:v>35592</c:v>
                </c:pt>
                <c:pt idx="6282">
                  <c:v>35593</c:v>
                </c:pt>
                <c:pt idx="6283">
                  <c:v>35594</c:v>
                </c:pt>
                <c:pt idx="6284">
                  <c:v>35595</c:v>
                </c:pt>
                <c:pt idx="6285">
                  <c:v>35596</c:v>
                </c:pt>
                <c:pt idx="6286">
                  <c:v>35597</c:v>
                </c:pt>
                <c:pt idx="6287">
                  <c:v>35598</c:v>
                </c:pt>
                <c:pt idx="6288">
                  <c:v>35599</c:v>
                </c:pt>
                <c:pt idx="6289">
                  <c:v>35600</c:v>
                </c:pt>
                <c:pt idx="6290">
                  <c:v>35601</c:v>
                </c:pt>
                <c:pt idx="6291">
                  <c:v>35602</c:v>
                </c:pt>
                <c:pt idx="6292">
                  <c:v>35603</c:v>
                </c:pt>
                <c:pt idx="6293">
                  <c:v>35604</c:v>
                </c:pt>
                <c:pt idx="6294">
                  <c:v>35605</c:v>
                </c:pt>
                <c:pt idx="6295">
                  <c:v>35606</c:v>
                </c:pt>
                <c:pt idx="6296">
                  <c:v>35607</c:v>
                </c:pt>
                <c:pt idx="6297">
                  <c:v>35608</c:v>
                </c:pt>
                <c:pt idx="6298">
                  <c:v>35609</c:v>
                </c:pt>
                <c:pt idx="6299">
                  <c:v>35610</c:v>
                </c:pt>
                <c:pt idx="6300">
                  <c:v>35611</c:v>
                </c:pt>
                <c:pt idx="6301">
                  <c:v>35612</c:v>
                </c:pt>
                <c:pt idx="6302">
                  <c:v>35613</c:v>
                </c:pt>
                <c:pt idx="6303">
                  <c:v>35614</c:v>
                </c:pt>
                <c:pt idx="6304">
                  <c:v>35615</c:v>
                </c:pt>
                <c:pt idx="6305">
                  <c:v>35616</c:v>
                </c:pt>
                <c:pt idx="6306">
                  <c:v>35617</c:v>
                </c:pt>
                <c:pt idx="6307">
                  <c:v>35618</c:v>
                </c:pt>
                <c:pt idx="6308">
                  <c:v>35619</c:v>
                </c:pt>
                <c:pt idx="6309">
                  <c:v>35620</c:v>
                </c:pt>
                <c:pt idx="6310">
                  <c:v>35621</c:v>
                </c:pt>
                <c:pt idx="6311">
                  <c:v>35622</c:v>
                </c:pt>
                <c:pt idx="6312">
                  <c:v>35623</c:v>
                </c:pt>
                <c:pt idx="6313">
                  <c:v>35624</c:v>
                </c:pt>
                <c:pt idx="6314">
                  <c:v>35625</c:v>
                </c:pt>
                <c:pt idx="6315">
                  <c:v>35626</c:v>
                </c:pt>
                <c:pt idx="6316">
                  <c:v>35627</c:v>
                </c:pt>
                <c:pt idx="6317">
                  <c:v>35628</c:v>
                </c:pt>
                <c:pt idx="6318">
                  <c:v>35629</c:v>
                </c:pt>
                <c:pt idx="6319">
                  <c:v>35630</c:v>
                </c:pt>
                <c:pt idx="6320">
                  <c:v>35631</c:v>
                </c:pt>
                <c:pt idx="6321">
                  <c:v>35632</c:v>
                </c:pt>
                <c:pt idx="6322">
                  <c:v>35633</c:v>
                </c:pt>
                <c:pt idx="6323">
                  <c:v>35634</c:v>
                </c:pt>
                <c:pt idx="6324">
                  <c:v>35635</c:v>
                </c:pt>
                <c:pt idx="6325">
                  <c:v>35636</c:v>
                </c:pt>
                <c:pt idx="6326">
                  <c:v>35637</c:v>
                </c:pt>
                <c:pt idx="6327">
                  <c:v>35638</c:v>
                </c:pt>
                <c:pt idx="6328">
                  <c:v>35639</c:v>
                </c:pt>
                <c:pt idx="6329">
                  <c:v>35640</c:v>
                </c:pt>
                <c:pt idx="6330">
                  <c:v>35641</c:v>
                </c:pt>
                <c:pt idx="6331">
                  <c:v>35642</c:v>
                </c:pt>
                <c:pt idx="6332">
                  <c:v>35643</c:v>
                </c:pt>
                <c:pt idx="6333">
                  <c:v>35644</c:v>
                </c:pt>
                <c:pt idx="6334">
                  <c:v>35645</c:v>
                </c:pt>
                <c:pt idx="6335">
                  <c:v>35646</c:v>
                </c:pt>
                <c:pt idx="6336">
                  <c:v>35647</c:v>
                </c:pt>
                <c:pt idx="6337">
                  <c:v>35648</c:v>
                </c:pt>
                <c:pt idx="6338">
                  <c:v>35649</c:v>
                </c:pt>
                <c:pt idx="6339">
                  <c:v>35650</c:v>
                </c:pt>
                <c:pt idx="6340">
                  <c:v>35651</c:v>
                </c:pt>
                <c:pt idx="6341">
                  <c:v>35652</c:v>
                </c:pt>
                <c:pt idx="6342">
                  <c:v>35653</c:v>
                </c:pt>
                <c:pt idx="6343">
                  <c:v>35654</c:v>
                </c:pt>
                <c:pt idx="6344">
                  <c:v>35655</c:v>
                </c:pt>
                <c:pt idx="6345">
                  <c:v>35656</c:v>
                </c:pt>
                <c:pt idx="6346">
                  <c:v>35657</c:v>
                </c:pt>
                <c:pt idx="6347">
                  <c:v>35658</c:v>
                </c:pt>
                <c:pt idx="6348">
                  <c:v>35659</c:v>
                </c:pt>
                <c:pt idx="6349">
                  <c:v>35660</c:v>
                </c:pt>
                <c:pt idx="6350">
                  <c:v>35661</c:v>
                </c:pt>
                <c:pt idx="6351">
                  <c:v>35662</c:v>
                </c:pt>
                <c:pt idx="6352">
                  <c:v>35663</c:v>
                </c:pt>
                <c:pt idx="6353">
                  <c:v>35664</c:v>
                </c:pt>
                <c:pt idx="6354">
                  <c:v>35665</c:v>
                </c:pt>
                <c:pt idx="6355">
                  <c:v>35666</c:v>
                </c:pt>
                <c:pt idx="6356">
                  <c:v>35667</c:v>
                </c:pt>
                <c:pt idx="6357">
                  <c:v>35668</c:v>
                </c:pt>
                <c:pt idx="6358">
                  <c:v>35669</c:v>
                </c:pt>
                <c:pt idx="6359">
                  <c:v>35670</c:v>
                </c:pt>
                <c:pt idx="6360">
                  <c:v>35671</c:v>
                </c:pt>
                <c:pt idx="6361">
                  <c:v>35672</c:v>
                </c:pt>
                <c:pt idx="6362">
                  <c:v>35673</c:v>
                </c:pt>
                <c:pt idx="6363">
                  <c:v>35674</c:v>
                </c:pt>
                <c:pt idx="6364">
                  <c:v>35675</c:v>
                </c:pt>
                <c:pt idx="6365">
                  <c:v>35676</c:v>
                </c:pt>
                <c:pt idx="6366">
                  <c:v>35677</c:v>
                </c:pt>
                <c:pt idx="6367">
                  <c:v>35678</c:v>
                </c:pt>
                <c:pt idx="6368">
                  <c:v>35679</c:v>
                </c:pt>
                <c:pt idx="6369">
                  <c:v>35680</c:v>
                </c:pt>
                <c:pt idx="6370">
                  <c:v>35681</c:v>
                </c:pt>
                <c:pt idx="6371">
                  <c:v>35682</c:v>
                </c:pt>
                <c:pt idx="6372">
                  <c:v>35683</c:v>
                </c:pt>
                <c:pt idx="6373">
                  <c:v>35684</c:v>
                </c:pt>
                <c:pt idx="6374">
                  <c:v>35685</c:v>
                </c:pt>
                <c:pt idx="6375">
                  <c:v>35686</c:v>
                </c:pt>
                <c:pt idx="6376">
                  <c:v>35687</c:v>
                </c:pt>
                <c:pt idx="6377">
                  <c:v>35688</c:v>
                </c:pt>
                <c:pt idx="6378">
                  <c:v>35689</c:v>
                </c:pt>
                <c:pt idx="6379">
                  <c:v>35690</c:v>
                </c:pt>
                <c:pt idx="6380">
                  <c:v>35691</c:v>
                </c:pt>
                <c:pt idx="6381">
                  <c:v>35692</c:v>
                </c:pt>
                <c:pt idx="6382">
                  <c:v>35693</c:v>
                </c:pt>
                <c:pt idx="6383">
                  <c:v>35694</c:v>
                </c:pt>
                <c:pt idx="6384">
                  <c:v>35695</c:v>
                </c:pt>
                <c:pt idx="6385">
                  <c:v>35696</c:v>
                </c:pt>
                <c:pt idx="6386">
                  <c:v>35697</c:v>
                </c:pt>
                <c:pt idx="6387">
                  <c:v>35698</c:v>
                </c:pt>
                <c:pt idx="6388">
                  <c:v>35699</c:v>
                </c:pt>
                <c:pt idx="6389">
                  <c:v>35700</c:v>
                </c:pt>
                <c:pt idx="6390">
                  <c:v>35701</c:v>
                </c:pt>
                <c:pt idx="6391">
                  <c:v>35702</c:v>
                </c:pt>
                <c:pt idx="6392">
                  <c:v>35703</c:v>
                </c:pt>
                <c:pt idx="6393">
                  <c:v>35704</c:v>
                </c:pt>
                <c:pt idx="6394">
                  <c:v>35705</c:v>
                </c:pt>
                <c:pt idx="6395">
                  <c:v>35706</c:v>
                </c:pt>
                <c:pt idx="6396">
                  <c:v>35707</c:v>
                </c:pt>
                <c:pt idx="6397">
                  <c:v>35708</c:v>
                </c:pt>
                <c:pt idx="6398">
                  <c:v>35709</c:v>
                </c:pt>
                <c:pt idx="6399">
                  <c:v>35710</c:v>
                </c:pt>
                <c:pt idx="6400">
                  <c:v>35711</c:v>
                </c:pt>
                <c:pt idx="6401">
                  <c:v>35712</c:v>
                </c:pt>
                <c:pt idx="6402">
                  <c:v>35713</c:v>
                </c:pt>
                <c:pt idx="6403">
                  <c:v>35714</c:v>
                </c:pt>
                <c:pt idx="6404">
                  <c:v>35715</c:v>
                </c:pt>
                <c:pt idx="6405">
                  <c:v>35716</c:v>
                </c:pt>
                <c:pt idx="6406">
                  <c:v>35717</c:v>
                </c:pt>
                <c:pt idx="6407">
                  <c:v>35718</c:v>
                </c:pt>
                <c:pt idx="6408">
                  <c:v>35719</c:v>
                </c:pt>
                <c:pt idx="6409">
                  <c:v>35720</c:v>
                </c:pt>
                <c:pt idx="6410">
                  <c:v>35721</c:v>
                </c:pt>
                <c:pt idx="6411">
                  <c:v>35722</c:v>
                </c:pt>
                <c:pt idx="6412">
                  <c:v>35723</c:v>
                </c:pt>
                <c:pt idx="6413">
                  <c:v>35724</c:v>
                </c:pt>
                <c:pt idx="6414">
                  <c:v>35725</c:v>
                </c:pt>
                <c:pt idx="6415">
                  <c:v>35726</c:v>
                </c:pt>
                <c:pt idx="6416">
                  <c:v>35727</c:v>
                </c:pt>
                <c:pt idx="6417">
                  <c:v>35728</c:v>
                </c:pt>
                <c:pt idx="6418">
                  <c:v>35729</c:v>
                </c:pt>
                <c:pt idx="6419">
                  <c:v>35730</c:v>
                </c:pt>
                <c:pt idx="6420">
                  <c:v>35731</c:v>
                </c:pt>
                <c:pt idx="6421">
                  <c:v>35732</c:v>
                </c:pt>
                <c:pt idx="6422">
                  <c:v>35733</c:v>
                </c:pt>
                <c:pt idx="6423">
                  <c:v>35734</c:v>
                </c:pt>
                <c:pt idx="6424">
                  <c:v>35735</c:v>
                </c:pt>
                <c:pt idx="6425">
                  <c:v>35736</c:v>
                </c:pt>
                <c:pt idx="6426">
                  <c:v>35737</c:v>
                </c:pt>
                <c:pt idx="6427">
                  <c:v>35738</c:v>
                </c:pt>
                <c:pt idx="6428">
                  <c:v>35739</c:v>
                </c:pt>
                <c:pt idx="6429">
                  <c:v>35740</c:v>
                </c:pt>
                <c:pt idx="6430">
                  <c:v>35741</c:v>
                </c:pt>
                <c:pt idx="6431">
                  <c:v>35742</c:v>
                </c:pt>
                <c:pt idx="6432">
                  <c:v>35743</c:v>
                </c:pt>
                <c:pt idx="6433">
                  <c:v>35744</c:v>
                </c:pt>
                <c:pt idx="6434">
                  <c:v>35745</c:v>
                </c:pt>
                <c:pt idx="6435">
                  <c:v>35746</c:v>
                </c:pt>
                <c:pt idx="6436">
                  <c:v>35747</c:v>
                </c:pt>
                <c:pt idx="6437">
                  <c:v>35748</c:v>
                </c:pt>
                <c:pt idx="6438">
                  <c:v>35749</c:v>
                </c:pt>
                <c:pt idx="6439">
                  <c:v>35750</c:v>
                </c:pt>
                <c:pt idx="6440">
                  <c:v>35751</c:v>
                </c:pt>
                <c:pt idx="6441">
                  <c:v>35752</c:v>
                </c:pt>
                <c:pt idx="6442">
                  <c:v>35753</c:v>
                </c:pt>
                <c:pt idx="6443">
                  <c:v>35754</c:v>
                </c:pt>
                <c:pt idx="6444">
                  <c:v>35755</c:v>
                </c:pt>
                <c:pt idx="6445">
                  <c:v>35756</c:v>
                </c:pt>
                <c:pt idx="6446">
                  <c:v>35757</c:v>
                </c:pt>
                <c:pt idx="6447">
                  <c:v>35758</c:v>
                </c:pt>
                <c:pt idx="6448">
                  <c:v>35759</c:v>
                </c:pt>
                <c:pt idx="6449">
                  <c:v>35760</c:v>
                </c:pt>
                <c:pt idx="6450">
                  <c:v>35761</c:v>
                </c:pt>
                <c:pt idx="6451">
                  <c:v>35762</c:v>
                </c:pt>
                <c:pt idx="6452">
                  <c:v>35763</c:v>
                </c:pt>
                <c:pt idx="6453">
                  <c:v>35764</c:v>
                </c:pt>
                <c:pt idx="6454">
                  <c:v>35765</c:v>
                </c:pt>
                <c:pt idx="6455">
                  <c:v>35766</c:v>
                </c:pt>
                <c:pt idx="6456">
                  <c:v>35767</c:v>
                </c:pt>
                <c:pt idx="6457">
                  <c:v>35768</c:v>
                </c:pt>
                <c:pt idx="6458">
                  <c:v>35769</c:v>
                </c:pt>
                <c:pt idx="6459">
                  <c:v>35770</c:v>
                </c:pt>
                <c:pt idx="6460">
                  <c:v>35771</c:v>
                </c:pt>
                <c:pt idx="6461">
                  <c:v>35772</c:v>
                </c:pt>
                <c:pt idx="6462">
                  <c:v>35773</c:v>
                </c:pt>
                <c:pt idx="6463">
                  <c:v>35774</c:v>
                </c:pt>
                <c:pt idx="6464">
                  <c:v>35775</c:v>
                </c:pt>
                <c:pt idx="6465">
                  <c:v>35776</c:v>
                </c:pt>
                <c:pt idx="6466">
                  <c:v>35777</c:v>
                </c:pt>
                <c:pt idx="6467">
                  <c:v>35778</c:v>
                </c:pt>
                <c:pt idx="6468">
                  <c:v>35779</c:v>
                </c:pt>
                <c:pt idx="6469">
                  <c:v>35780</c:v>
                </c:pt>
                <c:pt idx="6470">
                  <c:v>35781</c:v>
                </c:pt>
                <c:pt idx="6471">
                  <c:v>35782</c:v>
                </c:pt>
                <c:pt idx="6472">
                  <c:v>35783</c:v>
                </c:pt>
                <c:pt idx="6473">
                  <c:v>35784</c:v>
                </c:pt>
                <c:pt idx="6474">
                  <c:v>35785</c:v>
                </c:pt>
                <c:pt idx="6475">
                  <c:v>35786</c:v>
                </c:pt>
                <c:pt idx="6476">
                  <c:v>35787</c:v>
                </c:pt>
                <c:pt idx="6477">
                  <c:v>35788</c:v>
                </c:pt>
                <c:pt idx="6478">
                  <c:v>35789</c:v>
                </c:pt>
                <c:pt idx="6479">
                  <c:v>35790</c:v>
                </c:pt>
                <c:pt idx="6480">
                  <c:v>35791</c:v>
                </c:pt>
                <c:pt idx="6481">
                  <c:v>35792</c:v>
                </c:pt>
                <c:pt idx="6482">
                  <c:v>35793</c:v>
                </c:pt>
                <c:pt idx="6483">
                  <c:v>35794</c:v>
                </c:pt>
                <c:pt idx="6484">
                  <c:v>35795</c:v>
                </c:pt>
                <c:pt idx="6485">
                  <c:v>35796</c:v>
                </c:pt>
                <c:pt idx="6486">
                  <c:v>35797</c:v>
                </c:pt>
                <c:pt idx="6487">
                  <c:v>35798</c:v>
                </c:pt>
                <c:pt idx="6488">
                  <c:v>35799</c:v>
                </c:pt>
                <c:pt idx="6489">
                  <c:v>35800</c:v>
                </c:pt>
                <c:pt idx="6490">
                  <c:v>35801</c:v>
                </c:pt>
                <c:pt idx="6491">
                  <c:v>35802</c:v>
                </c:pt>
                <c:pt idx="6492">
                  <c:v>35803</c:v>
                </c:pt>
                <c:pt idx="6493">
                  <c:v>35804</c:v>
                </c:pt>
                <c:pt idx="6494">
                  <c:v>35805</c:v>
                </c:pt>
                <c:pt idx="6495">
                  <c:v>35806</c:v>
                </c:pt>
                <c:pt idx="6496">
                  <c:v>35807</c:v>
                </c:pt>
                <c:pt idx="6497">
                  <c:v>35808</c:v>
                </c:pt>
                <c:pt idx="6498">
                  <c:v>35809</c:v>
                </c:pt>
                <c:pt idx="6499">
                  <c:v>35810</c:v>
                </c:pt>
                <c:pt idx="6500">
                  <c:v>35811</c:v>
                </c:pt>
                <c:pt idx="6501">
                  <c:v>35812</c:v>
                </c:pt>
                <c:pt idx="6502">
                  <c:v>35813</c:v>
                </c:pt>
                <c:pt idx="6503">
                  <c:v>35814</c:v>
                </c:pt>
                <c:pt idx="6504">
                  <c:v>35815</c:v>
                </c:pt>
                <c:pt idx="6505">
                  <c:v>35816</c:v>
                </c:pt>
                <c:pt idx="6506">
                  <c:v>35817</c:v>
                </c:pt>
                <c:pt idx="6507">
                  <c:v>35818</c:v>
                </c:pt>
                <c:pt idx="6508">
                  <c:v>35819</c:v>
                </c:pt>
                <c:pt idx="6509">
                  <c:v>35820</c:v>
                </c:pt>
                <c:pt idx="6510">
                  <c:v>35821</c:v>
                </c:pt>
                <c:pt idx="6511">
                  <c:v>35822</c:v>
                </c:pt>
                <c:pt idx="6512">
                  <c:v>35823</c:v>
                </c:pt>
                <c:pt idx="6513">
                  <c:v>35824</c:v>
                </c:pt>
                <c:pt idx="6514">
                  <c:v>35825</c:v>
                </c:pt>
                <c:pt idx="6515">
                  <c:v>35826</c:v>
                </c:pt>
                <c:pt idx="6516">
                  <c:v>35827</c:v>
                </c:pt>
                <c:pt idx="6517">
                  <c:v>35828</c:v>
                </c:pt>
                <c:pt idx="6518">
                  <c:v>35829</c:v>
                </c:pt>
                <c:pt idx="6519">
                  <c:v>35830</c:v>
                </c:pt>
                <c:pt idx="6520">
                  <c:v>35831</c:v>
                </c:pt>
                <c:pt idx="6521">
                  <c:v>35832</c:v>
                </c:pt>
                <c:pt idx="6522">
                  <c:v>35833</c:v>
                </c:pt>
                <c:pt idx="6523">
                  <c:v>35834</c:v>
                </c:pt>
                <c:pt idx="6524">
                  <c:v>35835</c:v>
                </c:pt>
                <c:pt idx="6525">
                  <c:v>35836</c:v>
                </c:pt>
                <c:pt idx="6526">
                  <c:v>35837</c:v>
                </c:pt>
                <c:pt idx="6527">
                  <c:v>35838</c:v>
                </c:pt>
                <c:pt idx="6528">
                  <c:v>35839</c:v>
                </c:pt>
                <c:pt idx="6529">
                  <c:v>35840</c:v>
                </c:pt>
                <c:pt idx="6530">
                  <c:v>35841</c:v>
                </c:pt>
                <c:pt idx="6531">
                  <c:v>35842</c:v>
                </c:pt>
                <c:pt idx="6532">
                  <c:v>35843</c:v>
                </c:pt>
                <c:pt idx="6533">
                  <c:v>35844</c:v>
                </c:pt>
                <c:pt idx="6534">
                  <c:v>35845</c:v>
                </c:pt>
                <c:pt idx="6535">
                  <c:v>35846</c:v>
                </c:pt>
                <c:pt idx="6536">
                  <c:v>35847</c:v>
                </c:pt>
                <c:pt idx="6537">
                  <c:v>35848</c:v>
                </c:pt>
                <c:pt idx="6538">
                  <c:v>35849</c:v>
                </c:pt>
                <c:pt idx="6539">
                  <c:v>35850</c:v>
                </c:pt>
                <c:pt idx="6540">
                  <c:v>35851</c:v>
                </c:pt>
                <c:pt idx="6541">
                  <c:v>35852</c:v>
                </c:pt>
                <c:pt idx="6542">
                  <c:v>35853</c:v>
                </c:pt>
                <c:pt idx="6543">
                  <c:v>35854</c:v>
                </c:pt>
                <c:pt idx="6544">
                  <c:v>35855</c:v>
                </c:pt>
                <c:pt idx="6545">
                  <c:v>35856</c:v>
                </c:pt>
                <c:pt idx="6546">
                  <c:v>35857</c:v>
                </c:pt>
                <c:pt idx="6547">
                  <c:v>35858</c:v>
                </c:pt>
                <c:pt idx="6548">
                  <c:v>35859</c:v>
                </c:pt>
                <c:pt idx="6549">
                  <c:v>35860</c:v>
                </c:pt>
                <c:pt idx="6550">
                  <c:v>35861</c:v>
                </c:pt>
                <c:pt idx="6551">
                  <c:v>35862</c:v>
                </c:pt>
                <c:pt idx="6552">
                  <c:v>35863</c:v>
                </c:pt>
                <c:pt idx="6553">
                  <c:v>35864</c:v>
                </c:pt>
                <c:pt idx="6554">
                  <c:v>35865</c:v>
                </c:pt>
                <c:pt idx="6555">
                  <c:v>35866</c:v>
                </c:pt>
                <c:pt idx="6556">
                  <c:v>35867</c:v>
                </c:pt>
                <c:pt idx="6557">
                  <c:v>35868</c:v>
                </c:pt>
                <c:pt idx="6558">
                  <c:v>35869</c:v>
                </c:pt>
                <c:pt idx="6559">
                  <c:v>35870</c:v>
                </c:pt>
                <c:pt idx="6560">
                  <c:v>35871</c:v>
                </c:pt>
                <c:pt idx="6561">
                  <c:v>35872</c:v>
                </c:pt>
                <c:pt idx="6562">
                  <c:v>35873</c:v>
                </c:pt>
                <c:pt idx="6563">
                  <c:v>35874</c:v>
                </c:pt>
                <c:pt idx="6564">
                  <c:v>35875</c:v>
                </c:pt>
                <c:pt idx="6565">
                  <c:v>35876</c:v>
                </c:pt>
                <c:pt idx="6566">
                  <c:v>35877</c:v>
                </c:pt>
                <c:pt idx="6567">
                  <c:v>35878</c:v>
                </c:pt>
                <c:pt idx="6568">
                  <c:v>35879</c:v>
                </c:pt>
                <c:pt idx="6569">
                  <c:v>35880</c:v>
                </c:pt>
                <c:pt idx="6570">
                  <c:v>35881</c:v>
                </c:pt>
                <c:pt idx="6571">
                  <c:v>35882</c:v>
                </c:pt>
                <c:pt idx="6572">
                  <c:v>35883</c:v>
                </c:pt>
                <c:pt idx="6573">
                  <c:v>35884</c:v>
                </c:pt>
                <c:pt idx="6574">
                  <c:v>35885</c:v>
                </c:pt>
                <c:pt idx="6575">
                  <c:v>35886</c:v>
                </c:pt>
                <c:pt idx="6576">
                  <c:v>35887</c:v>
                </c:pt>
                <c:pt idx="6577">
                  <c:v>35888</c:v>
                </c:pt>
                <c:pt idx="6578">
                  <c:v>35889</c:v>
                </c:pt>
                <c:pt idx="6579">
                  <c:v>35890</c:v>
                </c:pt>
                <c:pt idx="6580">
                  <c:v>35891</c:v>
                </c:pt>
                <c:pt idx="6581">
                  <c:v>35892</c:v>
                </c:pt>
                <c:pt idx="6582">
                  <c:v>35893</c:v>
                </c:pt>
                <c:pt idx="6583">
                  <c:v>35894</c:v>
                </c:pt>
                <c:pt idx="6584">
                  <c:v>35895</c:v>
                </c:pt>
                <c:pt idx="6585">
                  <c:v>35896</c:v>
                </c:pt>
                <c:pt idx="6586">
                  <c:v>35897</c:v>
                </c:pt>
                <c:pt idx="6587">
                  <c:v>35898</c:v>
                </c:pt>
                <c:pt idx="6588">
                  <c:v>35899</c:v>
                </c:pt>
                <c:pt idx="6589">
                  <c:v>35900</c:v>
                </c:pt>
                <c:pt idx="6590">
                  <c:v>35901</c:v>
                </c:pt>
                <c:pt idx="6591">
                  <c:v>35902</c:v>
                </c:pt>
                <c:pt idx="6592">
                  <c:v>35903</c:v>
                </c:pt>
                <c:pt idx="6593">
                  <c:v>35904</c:v>
                </c:pt>
                <c:pt idx="6594">
                  <c:v>35905</c:v>
                </c:pt>
                <c:pt idx="6595">
                  <c:v>35906</c:v>
                </c:pt>
                <c:pt idx="6596">
                  <c:v>35907</c:v>
                </c:pt>
                <c:pt idx="6597">
                  <c:v>35908</c:v>
                </c:pt>
                <c:pt idx="6598">
                  <c:v>35909</c:v>
                </c:pt>
                <c:pt idx="6599">
                  <c:v>35910</c:v>
                </c:pt>
                <c:pt idx="6600">
                  <c:v>35911</c:v>
                </c:pt>
                <c:pt idx="6601">
                  <c:v>35912</c:v>
                </c:pt>
                <c:pt idx="6602">
                  <c:v>35913</c:v>
                </c:pt>
                <c:pt idx="6603">
                  <c:v>35914</c:v>
                </c:pt>
                <c:pt idx="6604">
                  <c:v>35915</c:v>
                </c:pt>
                <c:pt idx="6605">
                  <c:v>35916</c:v>
                </c:pt>
                <c:pt idx="6606">
                  <c:v>35917</c:v>
                </c:pt>
                <c:pt idx="6607">
                  <c:v>35918</c:v>
                </c:pt>
                <c:pt idx="6608">
                  <c:v>35919</c:v>
                </c:pt>
                <c:pt idx="6609">
                  <c:v>35920</c:v>
                </c:pt>
                <c:pt idx="6610">
                  <c:v>35921</c:v>
                </c:pt>
                <c:pt idx="6611">
                  <c:v>35922</c:v>
                </c:pt>
                <c:pt idx="6612">
                  <c:v>35923</c:v>
                </c:pt>
                <c:pt idx="6613">
                  <c:v>35924</c:v>
                </c:pt>
                <c:pt idx="6614">
                  <c:v>35925</c:v>
                </c:pt>
                <c:pt idx="6615">
                  <c:v>35926</c:v>
                </c:pt>
                <c:pt idx="6616">
                  <c:v>35927</c:v>
                </c:pt>
                <c:pt idx="6617">
                  <c:v>35928</c:v>
                </c:pt>
                <c:pt idx="6618">
                  <c:v>35929</c:v>
                </c:pt>
                <c:pt idx="6619">
                  <c:v>35930</c:v>
                </c:pt>
                <c:pt idx="6620">
                  <c:v>35931</c:v>
                </c:pt>
                <c:pt idx="6621">
                  <c:v>35932</c:v>
                </c:pt>
                <c:pt idx="6622">
                  <c:v>35933</c:v>
                </c:pt>
                <c:pt idx="6623">
                  <c:v>35934</c:v>
                </c:pt>
                <c:pt idx="6624">
                  <c:v>35935</c:v>
                </c:pt>
                <c:pt idx="6625">
                  <c:v>35936</c:v>
                </c:pt>
                <c:pt idx="6626">
                  <c:v>35937</c:v>
                </c:pt>
                <c:pt idx="6627">
                  <c:v>35938</c:v>
                </c:pt>
                <c:pt idx="6628">
                  <c:v>35939</c:v>
                </c:pt>
                <c:pt idx="6629">
                  <c:v>35940</c:v>
                </c:pt>
                <c:pt idx="6630">
                  <c:v>35941</c:v>
                </c:pt>
                <c:pt idx="6631">
                  <c:v>35942</c:v>
                </c:pt>
                <c:pt idx="6632">
                  <c:v>35943</c:v>
                </c:pt>
                <c:pt idx="6633">
                  <c:v>35944</c:v>
                </c:pt>
                <c:pt idx="6634">
                  <c:v>35945</c:v>
                </c:pt>
                <c:pt idx="6635">
                  <c:v>35946</c:v>
                </c:pt>
                <c:pt idx="6636">
                  <c:v>35947</c:v>
                </c:pt>
                <c:pt idx="6637">
                  <c:v>35948</c:v>
                </c:pt>
                <c:pt idx="6638">
                  <c:v>35949</c:v>
                </c:pt>
                <c:pt idx="6639">
                  <c:v>35950</c:v>
                </c:pt>
                <c:pt idx="6640">
                  <c:v>35951</c:v>
                </c:pt>
                <c:pt idx="6641">
                  <c:v>35952</c:v>
                </c:pt>
                <c:pt idx="6642">
                  <c:v>35953</c:v>
                </c:pt>
                <c:pt idx="6643">
                  <c:v>35954</c:v>
                </c:pt>
                <c:pt idx="6644">
                  <c:v>35955</c:v>
                </c:pt>
                <c:pt idx="6645">
                  <c:v>35956</c:v>
                </c:pt>
                <c:pt idx="6646">
                  <c:v>35957</c:v>
                </c:pt>
                <c:pt idx="6647">
                  <c:v>35958</c:v>
                </c:pt>
                <c:pt idx="6648">
                  <c:v>35959</c:v>
                </c:pt>
                <c:pt idx="6649">
                  <c:v>35960</c:v>
                </c:pt>
                <c:pt idx="6650">
                  <c:v>35961</c:v>
                </c:pt>
                <c:pt idx="6651">
                  <c:v>35962</c:v>
                </c:pt>
                <c:pt idx="6652">
                  <c:v>35963</c:v>
                </c:pt>
                <c:pt idx="6653">
                  <c:v>35964</c:v>
                </c:pt>
                <c:pt idx="6654">
                  <c:v>35965</c:v>
                </c:pt>
                <c:pt idx="6655">
                  <c:v>35966</c:v>
                </c:pt>
                <c:pt idx="6656">
                  <c:v>35967</c:v>
                </c:pt>
                <c:pt idx="6657">
                  <c:v>35968</c:v>
                </c:pt>
                <c:pt idx="6658">
                  <c:v>35969</c:v>
                </c:pt>
                <c:pt idx="6659">
                  <c:v>35970</c:v>
                </c:pt>
                <c:pt idx="6660">
                  <c:v>35971</c:v>
                </c:pt>
                <c:pt idx="6661">
                  <c:v>35972</c:v>
                </c:pt>
                <c:pt idx="6662">
                  <c:v>35973</c:v>
                </c:pt>
                <c:pt idx="6663">
                  <c:v>35974</c:v>
                </c:pt>
                <c:pt idx="6664">
                  <c:v>35975</c:v>
                </c:pt>
                <c:pt idx="6665">
                  <c:v>35976</c:v>
                </c:pt>
                <c:pt idx="6666">
                  <c:v>35977</c:v>
                </c:pt>
                <c:pt idx="6667">
                  <c:v>35978</c:v>
                </c:pt>
                <c:pt idx="6668">
                  <c:v>35979</c:v>
                </c:pt>
                <c:pt idx="6669">
                  <c:v>35980</c:v>
                </c:pt>
                <c:pt idx="6670">
                  <c:v>35981</c:v>
                </c:pt>
                <c:pt idx="6671">
                  <c:v>35982</c:v>
                </c:pt>
                <c:pt idx="6672">
                  <c:v>35983</c:v>
                </c:pt>
                <c:pt idx="6673">
                  <c:v>35984</c:v>
                </c:pt>
                <c:pt idx="6674">
                  <c:v>35985</c:v>
                </c:pt>
                <c:pt idx="6675">
                  <c:v>35986</c:v>
                </c:pt>
                <c:pt idx="6676">
                  <c:v>35987</c:v>
                </c:pt>
                <c:pt idx="6677">
                  <c:v>35988</c:v>
                </c:pt>
                <c:pt idx="6678">
                  <c:v>35989</c:v>
                </c:pt>
                <c:pt idx="6679">
                  <c:v>35990</c:v>
                </c:pt>
                <c:pt idx="6680">
                  <c:v>35991</c:v>
                </c:pt>
                <c:pt idx="6681">
                  <c:v>35992</c:v>
                </c:pt>
                <c:pt idx="6682">
                  <c:v>35993</c:v>
                </c:pt>
                <c:pt idx="6683">
                  <c:v>35994</c:v>
                </c:pt>
                <c:pt idx="6684">
                  <c:v>35995</c:v>
                </c:pt>
                <c:pt idx="6685">
                  <c:v>35996</c:v>
                </c:pt>
                <c:pt idx="6686">
                  <c:v>35997</c:v>
                </c:pt>
                <c:pt idx="6687">
                  <c:v>35998</c:v>
                </c:pt>
                <c:pt idx="6688">
                  <c:v>35999</c:v>
                </c:pt>
                <c:pt idx="6689">
                  <c:v>36000</c:v>
                </c:pt>
                <c:pt idx="6690">
                  <c:v>36001</c:v>
                </c:pt>
                <c:pt idx="6691">
                  <c:v>36002</c:v>
                </c:pt>
                <c:pt idx="6692">
                  <c:v>36003</c:v>
                </c:pt>
                <c:pt idx="6693">
                  <c:v>36004</c:v>
                </c:pt>
                <c:pt idx="6694">
                  <c:v>36005</c:v>
                </c:pt>
                <c:pt idx="6695">
                  <c:v>36006</c:v>
                </c:pt>
                <c:pt idx="6696">
                  <c:v>36007</c:v>
                </c:pt>
                <c:pt idx="6697">
                  <c:v>36008</c:v>
                </c:pt>
                <c:pt idx="6698">
                  <c:v>36009</c:v>
                </c:pt>
                <c:pt idx="6699">
                  <c:v>36010</c:v>
                </c:pt>
                <c:pt idx="6700">
                  <c:v>36011</c:v>
                </c:pt>
                <c:pt idx="6701">
                  <c:v>36012</c:v>
                </c:pt>
                <c:pt idx="6702">
                  <c:v>36013</c:v>
                </c:pt>
                <c:pt idx="6703">
                  <c:v>36014</c:v>
                </c:pt>
                <c:pt idx="6704">
                  <c:v>36015</c:v>
                </c:pt>
                <c:pt idx="6705">
                  <c:v>36016</c:v>
                </c:pt>
                <c:pt idx="6706">
                  <c:v>36017</c:v>
                </c:pt>
                <c:pt idx="6707">
                  <c:v>36018</c:v>
                </c:pt>
                <c:pt idx="6708">
                  <c:v>36019</c:v>
                </c:pt>
                <c:pt idx="6709">
                  <c:v>36020</c:v>
                </c:pt>
                <c:pt idx="6710">
                  <c:v>36021</c:v>
                </c:pt>
                <c:pt idx="6711">
                  <c:v>36022</c:v>
                </c:pt>
                <c:pt idx="6712">
                  <c:v>36023</c:v>
                </c:pt>
                <c:pt idx="6713">
                  <c:v>36024</c:v>
                </c:pt>
                <c:pt idx="6714">
                  <c:v>36025</c:v>
                </c:pt>
                <c:pt idx="6715">
                  <c:v>36026</c:v>
                </c:pt>
                <c:pt idx="6716">
                  <c:v>36027</c:v>
                </c:pt>
                <c:pt idx="6717">
                  <c:v>36028</c:v>
                </c:pt>
                <c:pt idx="6718">
                  <c:v>36029</c:v>
                </c:pt>
                <c:pt idx="6719">
                  <c:v>36030</c:v>
                </c:pt>
                <c:pt idx="6720">
                  <c:v>36031</c:v>
                </c:pt>
                <c:pt idx="6721">
                  <c:v>36032</c:v>
                </c:pt>
                <c:pt idx="6722">
                  <c:v>36033</c:v>
                </c:pt>
                <c:pt idx="6723">
                  <c:v>36034</c:v>
                </c:pt>
                <c:pt idx="6724">
                  <c:v>36035</c:v>
                </c:pt>
                <c:pt idx="6725">
                  <c:v>36036</c:v>
                </c:pt>
                <c:pt idx="6726">
                  <c:v>36037</c:v>
                </c:pt>
                <c:pt idx="6727">
                  <c:v>36038</c:v>
                </c:pt>
                <c:pt idx="6728">
                  <c:v>36039</c:v>
                </c:pt>
                <c:pt idx="6729">
                  <c:v>36040</c:v>
                </c:pt>
                <c:pt idx="6730">
                  <c:v>36041</c:v>
                </c:pt>
                <c:pt idx="6731">
                  <c:v>36042</c:v>
                </c:pt>
                <c:pt idx="6732">
                  <c:v>36043</c:v>
                </c:pt>
                <c:pt idx="6733">
                  <c:v>36044</c:v>
                </c:pt>
                <c:pt idx="6734">
                  <c:v>36045</c:v>
                </c:pt>
                <c:pt idx="6735">
                  <c:v>36046</c:v>
                </c:pt>
                <c:pt idx="6736">
                  <c:v>36047</c:v>
                </c:pt>
                <c:pt idx="6737">
                  <c:v>36048</c:v>
                </c:pt>
                <c:pt idx="6738">
                  <c:v>36049</c:v>
                </c:pt>
                <c:pt idx="6739">
                  <c:v>36050</c:v>
                </c:pt>
                <c:pt idx="6740">
                  <c:v>36051</c:v>
                </c:pt>
                <c:pt idx="6741">
                  <c:v>36052</c:v>
                </c:pt>
                <c:pt idx="6742">
                  <c:v>36053</c:v>
                </c:pt>
                <c:pt idx="6743">
                  <c:v>36054</c:v>
                </c:pt>
                <c:pt idx="6744">
                  <c:v>36055</c:v>
                </c:pt>
                <c:pt idx="6745">
                  <c:v>36056</c:v>
                </c:pt>
                <c:pt idx="6746">
                  <c:v>36057</c:v>
                </c:pt>
                <c:pt idx="6747">
                  <c:v>36058</c:v>
                </c:pt>
                <c:pt idx="6748">
                  <c:v>36059</c:v>
                </c:pt>
                <c:pt idx="6749">
                  <c:v>36060</c:v>
                </c:pt>
                <c:pt idx="6750">
                  <c:v>36061</c:v>
                </c:pt>
                <c:pt idx="6751">
                  <c:v>36062</c:v>
                </c:pt>
                <c:pt idx="6752">
                  <c:v>36063</c:v>
                </c:pt>
                <c:pt idx="6753">
                  <c:v>36064</c:v>
                </c:pt>
                <c:pt idx="6754">
                  <c:v>36065</c:v>
                </c:pt>
                <c:pt idx="6755">
                  <c:v>36066</c:v>
                </c:pt>
                <c:pt idx="6756">
                  <c:v>36067</c:v>
                </c:pt>
                <c:pt idx="6757">
                  <c:v>36068</c:v>
                </c:pt>
                <c:pt idx="6758">
                  <c:v>36069</c:v>
                </c:pt>
                <c:pt idx="6759">
                  <c:v>36070</c:v>
                </c:pt>
                <c:pt idx="6760">
                  <c:v>36071</c:v>
                </c:pt>
                <c:pt idx="6761">
                  <c:v>36072</c:v>
                </c:pt>
                <c:pt idx="6762">
                  <c:v>36073</c:v>
                </c:pt>
                <c:pt idx="6763">
                  <c:v>36074</c:v>
                </c:pt>
                <c:pt idx="6764">
                  <c:v>36075</c:v>
                </c:pt>
                <c:pt idx="6765">
                  <c:v>36076</c:v>
                </c:pt>
                <c:pt idx="6766">
                  <c:v>36077</c:v>
                </c:pt>
                <c:pt idx="6767">
                  <c:v>36078</c:v>
                </c:pt>
                <c:pt idx="6768">
                  <c:v>36079</c:v>
                </c:pt>
                <c:pt idx="6769">
                  <c:v>36080</c:v>
                </c:pt>
                <c:pt idx="6770">
                  <c:v>36081</c:v>
                </c:pt>
                <c:pt idx="6771">
                  <c:v>36082</c:v>
                </c:pt>
                <c:pt idx="6772">
                  <c:v>36083</c:v>
                </c:pt>
                <c:pt idx="6773">
                  <c:v>36084</c:v>
                </c:pt>
                <c:pt idx="6774">
                  <c:v>36085</c:v>
                </c:pt>
                <c:pt idx="6775">
                  <c:v>36086</c:v>
                </c:pt>
                <c:pt idx="6776">
                  <c:v>36087</c:v>
                </c:pt>
                <c:pt idx="6777">
                  <c:v>36088</c:v>
                </c:pt>
                <c:pt idx="6778">
                  <c:v>36089</c:v>
                </c:pt>
                <c:pt idx="6779">
                  <c:v>36090</c:v>
                </c:pt>
                <c:pt idx="6780">
                  <c:v>36091</c:v>
                </c:pt>
                <c:pt idx="6781">
                  <c:v>36092</c:v>
                </c:pt>
                <c:pt idx="6782">
                  <c:v>36093</c:v>
                </c:pt>
                <c:pt idx="6783">
                  <c:v>36094</c:v>
                </c:pt>
                <c:pt idx="6784">
                  <c:v>36095</c:v>
                </c:pt>
                <c:pt idx="6785">
                  <c:v>36096</c:v>
                </c:pt>
                <c:pt idx="6786">
                  <c:v>36097</c:v>
                </c:pt>
                <c:pt idx="6787">
                  <c:v>36098</c:v>
                </c:pt>
                <c:pt idx="6788">
                  <c:v>36099</c:v>
                </c:pt>
                <c:pt idx="6789">
                  <c:v>36100</c:v>
                </c:pt>
                <c:pt idx="6790">
                  <c:v>36101</c:v>
                </c:pt>
                <c:pt idx="6791">
                  <c:v>36102</c:v>
                </c:pt>
                <c:pt idx="6792">
                  <c:v>36103</c:v>
                </c:pt>
                <c:pt idx="6793">
                  <c:v>36104</c:v>
                </c:pt>
                <c:pt idx="6794">
                  <c:v>36105</c:v>
                </c:pt>
                <c:pt idx="6795">
                  <c:v>36106</c:v>
                </c:pt>
                <c:pt idx="6796">
                  <c:v>36107</c:v>
                </c:pt>
                <c:pt idx="6797">
                  <c:v>36108</c:v>
                </c:pt>
                <c:pt idx="6798">
                  <c:v>36109</c:v>
                </c:pt>
                <c:pt idx="6799">
                  <c:v>36110</c:v>
                </c:pt>
                <c:pt idx="6800">
                  <c:v>36111</c:v>
                </c:pt>
                <c:pt idx="6801">
                  <c:v>36112</c:v>
                </c:pt>
                <c:pt idx="6802">
                  <c:v>36113</c:v>
                </c:pt>
                <c:pt idx="6803">
                  <c:v>36114</c:v>
                </c:pt>
                <c:pt idx="6804">
                  <c:v>36115</c:v>
                </c:pt>
                <c:pt idx="6805">
                  <c:v>36116</c:v>
                </c:pt>
                <c:pt idx="6806">
                  <c:v>36117</c:v>
                </c:pt>
                <c:pt idx="6807">
                  <c:v>36118</c:v>
                </c:pt>
                <c:pt idx="6808">
                  <c:v>36119</c:v>
                </c:pt>
                <c:pt idx="6809">
                  <c:v>36120</c:v>
                </c:pt>
                <c:pt idx="6810">
                  <c:v>36121</c:v>
                </c:pt>
                <c:pt idx="6811">
                  <c:v>36122</c:v>
                </c:pt>
                <c:pt idx="6812">
                  <c:v>36123</c:v>
                </c:pt>
                <c:pt idx="6813">
                  <c:v>36124</c:v>
                </c:pt>
                <c:pt idx="6814">
                  <c:v>36125</c:v>
                </c:pt>
                <c:pt idx="6815">
                  <c:v>36126</c:v>
                </c:pt>
                <c:pt idx="6816">
                  <c:v>36127</c:v>
                </c:pt>
                <c:pt idx="6817">
                  <c:v>36128</c:v>
                </c:pt>
                <c:pt idx="6818">
                  <c:v>36129</c:v>
                </c:pt>
                <c:pt idx="6819">
                  <c:v>36130</c:v>
                </c:pt>
                <c:pt idx="6820">
                  <c:v>36131</c:v>
                </c:pt>
                <c:pt idx="6821">
                  <c:v>36132</c:v>
                </c:pt>
                <c:pt idx="6822">
                  <c:v>36133</c:v>
                </c:pt>
                <c:pt idx="6823">
                  <c:v>36134</c:v>
                </c:pt>
                <c:pt idx="6824">
                  <c:v>36135</c:v>
                </c:pt>
                <c:pt idx="6825">
                  <c:v>36136</c:v>
                </c:pt>
                <c:pt idx="6826">
                  <c:v>36137</c:v>
                </c:pt>
                <c:pt idx="6827">
                  <c:v>36138</c:v>
                </c:pt>
                <c:pt idx="6828">
                  <c:v>36139</c:v>
                </c:pt>
                <c:pt idx="6829">
                  <c:v>36140</c:v>
                </c:pt>
                <c:pt idx="6830">
                  <c:v>36141</c:v>
                </c:pt>
                <c:pt idx="6831">
                  <c:v>36142</c:v>
                </c:pt>
                <c:pt idx="6832">
                  <c:v>36143</c:v>
                </c:pt>
                <c:pt idx="6833">
                  <c:v>36144</c:v>
                </c:pt>
                <c:pt idx="6834">
                  <c:v>36145</c:v>
                </c:pt>
                <c:pt idx="6835">
                  <c:v>36146</c:v>
                </c:pt>
                <c:pt idx="6836">
                  <c:v>36147</c:v>
                </c:pt>
                <c:pt idx="6837">
                  <c:v>36148</c:v>
                </c:pt>
                <c:pt idx="6838">
                  <c:v>36149</c:v>
                </c:pt>
                <c:pt idx="6839">
                  <c:v>36150</c:v>
                </c:pt>
                <c:pt idx="6840">
                  <c:v>36151</c:v>
                </c:pt>
                <c:pt idx="6841">
                  <c:v>36152</c:v>
                </c:pt>
                <c:pt idx="6842">
                  <c:v>36153</c:v>
                </c:pt>
                <c:pt idx="6843">
                  <c:v>36154</c:v>
                </c:pt>
                <c:pt idx="6844">
                  <c:v>36155</c:v>
                </c:pt>
                <c:pt idx="6845">
                  <c:v>36156</c:v>
                </c:pt>
                <c:pt idx="6846">
                  <c:v>36157</c:v>
                </c:pt>
                <c:pt idx="6847">
                  <c:v>36158</c:v>
                </c:pt>
                <c:pt idx="6848">
                  <c:v>36159</c:v>
                </c:pt>
                <c:pt idx="6849">
                  <c:v>36160</c:v>
                </c:pt>
                <c:pt idx="6850">
                  <c:v>36161</c:v>
                </c:pt>
                <c:pt idx="6851">
                  <c:v>36162</c:v>
                </c:pt>
                <c:pt idx="6852">
                  <c:v>36163</c:v>
                </c:pt>
                <c:pt idx="6853">
                  <c:v>36164</c:v>
                </c:pt>
                <c:pt idx="6854">
                  <c:v>36165</c:v>
                </c:pt>
                <c:pt idx="6855">
                  <c:v>36166</c:v>
                </c:pt>
                <c:pt idx="6856">
                  <c:v>36167</c:v>
                </c:pt>
                <c:pt idx="6857">
                  <c:v>36168</c:v>
                </c:pt>
                <c:pt idx="6858">
                  <c:v>36169</c:v>
                </c:pt>
                <c:pt idx="6859">
                  <c:v>36170</c:v>
                </c:pt>
                <c:pt idx="6860">
                  <c:v>36171</c:v>
                </c:pt>
                <c:pt idx="6861">
                  <c:v>36172</c:v>
                </c:pt>
                <c:pt idx="6862">
                  <c:v>36173</c:v>
                </c:pt>
                <c:pt idx="6863">
                  <c:v>36174</c:v>
                </c:pt>
                <c:pt idx="6864">
                  <c:v>36175</c:v>
                </c:pt>
                <c:pt idx="6865">
                  <c:v>36176</c:v>
                </c:pt>
                <c:pt idx="6866">
                  <c:v>36177</c:v>
                </c:pt>
                <c:pt idx="6867">
                  <c:v>36178</c:v>
                </c:pt>
                <c:pt idx="6868">
                  <c:v>36179</c:v>
                </c:pt>
                <c:pt idx="6869">
                  <c:v>36180</c:v>
                </c:pt>
                <c:pt idx="6870">
                  <c:v>36181</c:v>
                </c:pt>
                <c:pt idx="6871">
                  <c:v>36182</c:v>
                </c:pt>
                <c:pt idx="6872">
                  <c:v>36183</c:v>
                </c:pt>
                <c:pt idx="6873">
                  <c:v>36184</c:v>
                </c:pt>
                <c:pt idx="6874">
                  <c:v>36185</c:v>
                </c:pt>
                <c:pt idx="6875">
                  <c:v>36186</c:v>
                </c:pt>
                <c:pt idx="6876">
                  <c:v>36187</c:v>
                </c:pt>
                <c:pt idx="6877">
                  <c:v>36188</c:v>
                </c:pt>
                <c:pt idx="6878">
                  <c:v>36189</c:v>
                </c:pt>
                <c:pt idx="6879">
                  <c:v>36190</c:v>
                </c:pt>
                <c:pt idx="6880">
                  <c:v>36191</c:v>
                </c:pt>
                <c:pt idx="6881">
                  <c:v>36192</c:v>
                </c:pt>
                <c:pt idx="6882">
                  <c:v>36193</c:v>
                </c:pt>
                <c:pt idx="6883">
                  <c:v>36194</c:v>
                </c:pt>
                <c:pt idx="6884">
                  <c:v>36195</c:v>
                </c:pt>
                <c:pt idx="6885">
                  <c:v>36196</c:v>
                </c:pt>
                <c:pt idx="6886">
                  <c:v>36197</c:v>
                </c:pt>
                <c:pt idx="6887">
                  <c:v>36198</c:v>
                </c:pt>
                <c:pt idx="6888">
                  <c:v>36199</c:v>
                </c:pt>
                <c:pt idx="6889">
                  <c:v>36200</c:v>
                </c:pt>
                <c:pt idx="6890">
                  <c:v>36201</c:v>
                </c:pt>
                <c:pt idx="6891">
                  <c:v>36202</c:v>
                </c:pt>
                <c:pt idx="6892">
                  <c:v>36203</c:v>
                </c:pt>
                <c:pt idx="6893">
                  <c:v>36204</c:v>
                </c:pt>
                <c:pt idx="6894">
                  <c:v>36205</c:v>
                </c:pt>
                <c:pt idx="6895">
                  <c:v>36206</c:v>
                </c:pt>
                <c:pt idx="6896">
                  <c:v>36207</c:v>
                </c:pt>
                <c:pt idx="6897">
                  <c:v>36208</c:v>
                </c:pt>
                <c:pt idx="6898">
                  <c:v>36209</c:v>
                </c:pt>
                <c:pt idx="6899">
                  <c:v>36210</c:v>
                </c:pt>
                <c:pt idx="6900">
                  <c:v>36211</c:v>
                </c:pt>
                <c:pt idx="6901">
                  <c:v>36212</c:v>
                </c:pt>
                <c:pt idx="6902">
                  <c:v>36213</c:v>
                </c:pt>
                <c:pt idx="6903">
                  <c:v>36214</c:v>
                </c:pt>
                <c:pt idx="6904">
                  <c:v>36215</c:v>
                </c:pt>
                <c:pt idx="6905">
                  <c:v>36216</c:v>
                </c:pt>
                <c:pt idx="6906">
                  <c:v>36217</c:v>
                </c:pt>
                <c:pt idx="6907">
                  <c:v>36218</c:v>
                </c:pt>
                <c:pt idx="6908">
                  <c:v>36219</c:v>
                </c:pt>
                <c:pt idx="6909">
                  <c:v>36220</c:v>
                </c:pt>
                <c:pt idx="6910">
                  <c:v>36221</c:v>
                </c:pt>
                <c:pt idx="6911">
                  <c:v>36222</c:v>
                </c:pt>
                <c:pt idx="6912">
                  <c:v>36223</c:v>
                </c:pt>
                <c:pt idx="6913">
                  <c:v>36224</c:v>
                </c:pt>
                <c:pt idx="6914">
                  <c:v>36225</c:v>
                </c:pt>
                <c:pt idx="6915">
                  <c:v>36226</c:v>
                </c:pt>
                <c:pt idx="6916">
                  <c:v>36227</c:v>
                </c:pt>
                <c:pt idx="6917">
                  <c:v>36228</c:v>
                </c:pt>
                <c:pt idx="6918">
                  <c:v>36229</c:v>
                </c:pt>
                <c:pt idx="6919">
                  <c:v>36230</c:v>
                </c:pt>
                <c:pt idx="6920">
                  <c:v>36231</c:v>
                </c:pt>
                <c:pt idx="6921">
                  <c:v>36232</c:v>
                </c:pt>
                <c:pt idx="6922">
                  <c:v>36233</c:v>
                </c:pt>
                <c:pt idx="6923">
                  <c:v>36234</c:v>
                </c:pt>
                <c:pt idx="6924">
                  <c:v>36235</c:v>
                </c:pt>
                <c:pt idx="6925">
                  <c:v>36236</c:v>
                </c:pt>
                <c:pt idx="6926">
                  <c:v>36237</c:v>
                </c:pt>
                <c:pt idx="6927">
                  <c:v>36238</c:v>
                </c:pt>
                <c:pt idx="6928">
                  <c:v>36239</c:v>
                </c:pt>
                <c:pt idx="6929">
                  <c:v>36240</c:v>
                </c:pt>
                <c:pt idx="6930">
                  <c:v>36241</c:v>
                </c:pt>
                <c:pt idx="6931">
                  <c:v>36242</c:v>
                </c:pt>
                <c:pt idx="6932">
                  <c:v>36243</c:v>
                </c:pt>
                <c:pt idx="6933">
                  <c:v>36244</c:v>
                </c:pt>
                <c:pt idx="6934">
                  <c:v>36245</c:v>
                </c:pt>
                <c:pt idx="6935">
                  <c:v>36246</c:v>
                </c:pt>
                <c:pt idx="6936">
                  <c:v>36247</c:v>
                </c:pt>
                <c:pt idx="6937">
                  <c:v>36248</c:v>
                </c:pt>
                <c:pt idx="6938">
                  <c:v>36249</c:v>
                </c:pt>
                <c:pt idx="6939">
                  <c:v>36250</c:v>
                </c:pt>
                <c:pt idx="6940">
                  <c:v>36251</c:v>
                </c:pt>
                <c:pt idx="6941">
                  <c:v>36252</c:v>
                </c:pt>
                <c:pt idx="6942">
                  <c:v>36253</c:v>
                </c:pt>
                <c:pt idx="6943">
                  <c:v>36254</c:v>
                </c:pt>
                <c:pt idx="6944">
                  <c:v>36255</c:v>
                </c:pt>
                <c:pt idx="6945">
                  <c:v>36256</c:v>
                </c:pt>
                <c:pt idx="6946">
                  <c:v>36257</c:v>
                </c:pt>
                <c:pt idx="6947">
                  <c:v>36258</c:v>
                </c:pt>
                <c:pt idx="6948">
                  <c:v>36259</c:v>
                </c:pt>
                <c:pt idx="6949">
                  <c:v>36260</c:v>
                </c:pt>
                <c:pt idx="6950">
                  <c:v>36261</c:v>
                </c:pt>
                <c:pt idx="6951">
                  <c:v>36262</c:v>
                </c:pt>
                <c:pt idx="6952">
                  <c:v>36263</c:v>
                </c:pt>
                <c:pt idx="6953">
                  <c:v>36264</c:v>
                </c:pt>
                <c:pt idx="6954">
                  <c:v>36265</c:v>
                </c:pt>
                <c:pt idx="6955">
                  <c:v>36266</c:v>
                </c:pt>
                <c:pt idx="6956">
                  <c:v>36267</c:v>
                </c:pt>
                <c:pt idx="6957">
                  <c:v>36268</c:v>
                </c:pt>
                <c:pt idx="6958">
                  <c:v>36269</c:v>
                </c:pt>
                <c:pt idx="6959">
                  <c:v>36270</c:v>
                </c:pt>
                <c:pt idx="6960">
                  <c:v>36271</c:v>
                </c:pt>
                <c:pt idx="6961">
                  <c:v>36272</c:v>
                </c:pt>
                <c:pt idx="6962">
                  <c:v>36273</c:v>
                </c:pt>
                <c:pt idx="6963">
                  <c:v>36274</c:v>
                </c:pt>
                <c:pt idx="6964">
                  <c:v>36275</c:v>
                </c:pt>
                <c:pt idx="6965">
                  <c:v>36276</c:v>
                </c:pt>
                <c:pt idx="6966">
                  <c:v>36277</c:v>
                </c:pt>
                <c:pt idx="6967">
                  <c:v>36278</c:v>
                </c:pt>
                <c:pt idx="6968">
                  <c:v>36279</c:v>
                </c:pt>
                <c:pt idx="6969">
                  <c:v>36280</c:v>
                </c:pt>
                <c:pt idx="6970">
                  <c:v>36281</c:v>
                </c:pt>
                <c:pt idx="6971">
                  <c:v>36282</c:v>
                </c:pt>
                <c:pt idx="6972">
                  <c:v>36283</c:v>
                </c:pt>
                <c:pt idx="6973">
                  <c:v>36284</c:v>
                </c:pt>
                <c:pt idx="6974">
                  <c:v>36285</c:v>
                </c:pt>
                <c:pt idx="6975">
                  <c:v>36286</c:v>
                </c:pt>
                <c:pt idx="6976">
                  <c:v>36287</c:v>
                </c:pt>
                <c:pt idx="6977">
                  <c:v>36288</c:v>
                </c:pt>
                <c:pt idx="6978">
                  <c:v>36289</c:v>
                </c:pt>
                <c:pt idx="6979">
                  <c:v>36290</c:v>
                </c:pt>
                <c:pt idx="6980">
                  <c:v>36291</c:v>
                </c:pt>
                <c:pt idx="6981">
                  <c:v>36292</c:v>
                </c:pt>
                <c:pt idx="6982">
                  <c:v>36293</c:v>
                </c:pt>
                <c:pt idx="6983">
                  <c:v>36294</c:v>
                </c:pt>
                <c:pt idx="6984">
                  <c:v>36295</c:v>
                </c:pt>
                <c:pt idx="6985">
                  <c:v>36296</c:v>
                </c:pt>
                <c:pt idx="6986">
                  <c:v>36297</c:v>
                </c:pt>
                <c:pt idx="6987">
                  <c:v>36298</c:v>
                </c:pt>
                <c:pt idx="6988">
                  <c:v>36299</c:v>
                </c:pt>
                <c:pt idx="6989">
                  <c:v>36300</c:v>
                </c:pt>
                <c:pt idx="6990">
                  <c:v>36301</c:v>
                </c:pt>
                <c:pt idx="6991">
                  <c:v>36302</c:v>
                </c:pt>
                <c:pt idx="6992">
                  <c:v>36303</c:v>
                </c:pt>
                <c:pt idx="6993">
                  <c:v>36304</c:v>
                </c:pt>
                <c:pt idx="6994">
                  <c:v>36305</c:v>
                </c:pt>
                <c:pt idx="6995">
                  <c:v>36306</c:v>
                </c:pt>
                <c:pt idx="6996">
                  <c:v>36307</c:v>
                </c:pt>
                <c:pt idx="6997">
                  <c:v>36308</c:v>
                </c:pt>
                <c:pt idx="6998">
                  <c:v>36309</c:v>
                </c:pt>
                <c:pt idx="6999">
                  <c:v>36310</c:v>
                </c:pt>
                <c:pt idx="7000">
                  <c:v>36311</c:v>
                </c:pt>
                <c:pt idx="7001">
                  <c:v>36312</c:v>
                </c:pt>
                <c:pt idx="7002">
                  <c:v>36313</c:v>
                </c:pt>
                <c:pt idx="7003">
                  <c:v>36314</c:v>
                </c:pt>
                <c:pt idx="7004">
                  <c:v>36315</c:v>
                </c:pt>
                <c:pt idx="7005">
                  <c:v>36316</c:v>
                </c:pt>
                <c:pt idx="7006">
                  <c:v>36317</c:v>
                </c:pt>
                <c:pt idx="7007">
                  <c:v>36318</c:v>
                </c:pt>
                <c:pt idx="7008">
                  <c:v>36319</c:v>
                </c:pt>
                <c:pt idx="7009">
                  <c:v>36320</c:v>
                </c:pt>
                <c:pt idx="7010">
                  <c:v>36321</c:v>
                </c:pt>
                <c:pt idx="7011">
                  <c:v>36322</c:v>
                </c:pt>
                <c:pt idx="7012">
                  <c:v>36323</c:v>
                </c:pt>
                <c:pt idx="7013">
                  <c:v>36324</c:v>
                </c:pt>
                <c:pt idx="7014">
                  <c:v>36325</c:v>
                </c:pt>
                <c:pt idx="7015">
                  <c:v>36326</c:v>
                </c:pt>
                <c:pt idx="7016">
                  <c:v>36327</c:v>
                </c:pt>
                <c:pt idx="7017">
                  <c:v>36328</c:v>
                </c:pt>
                <c:pt idx="7018">
                  <c:v>36329</c:v>
                </c:pt>
                <c:pt idx="7019">
                  <c:v>36330</c:v>
                </c:pt>
                <c:pt idx="7020">
                  <c:v>36331</c:v>
                </c:pt>
                <c:pt idx="7021">
                  <c:v>36332</c:v>
                </c:pt>
                <c:pt idx="7022">
                  <c:v>36333</c:v>
                </c:pt>
                <c:pt idx="7023">
                  <c:v>36334</c:v>
                </c:pt>
                <c:pt idx="7024">
                  <c:v>36335</c:v>
                </c:pt>
                <c:pt idx="7025">
                  <c:v>36336</c:v>
                </c:pt>
                <c:pt idx="7026">
                  <c:v>36337</c:v>
                </c:pt>
                <c:pt idx="7027">
                  <c:v>36338</c:v>
                </c:pt>
                <c:pt idx="7028">
                  <c:v>36339</c:v>
                </c:pt>
                <c:pt idx="7029">
                  <c:v>36340</c:v>
                </c:pt>
                <c:pt idx="7030">
                  <c:v>36341</c:v>
                </c:pt>
                <c:pt idx="7031">
                  <c:v>36342</c:v>
                </c:pt>
                <c:pt idx="7032">
                  <c:v>36343</c:v>
                </c:pt>
                <c:pt idx="7033">
                  <c:v>36344</c:v>
                </c:pt>
                <c:pt idx="7034">
                  <c:v>36345</c:v>
                </c:pt>
                <c:pt idx="7035">
                  <c:v>36346</c:v>
                </c:pt>
                <c:pt idx="7036">
                  <c:v>36347</c:v>
                </c:pt>
                <c:pt idx="7037">
                  <c:v>36348</c:v>
                </c:pt>
                <c:pt idx="7038">
                  <c:v>36349</c:v>
                </c:pt>
                <c:pt idx="7039">
                  <c:v>36350</c:v>
                </c:pt>
                <c:pt idx="7040">
                  <c:v>36351</c:v>
                </c:pt>
                <c:pt idx="7041">
                  <c:v>36352</c:v>
                </c:pt>
                <c:pt idx="7042">
                  <c:v>36353</c:v>
                </c:pt>
                <c:pt idx="7043">
                  <c:v>36354</c:v>
                </c:pt>
                <c:pt idx="7044">
                  <c:v>36355</c:v>
                </c:pt>
                <c:pt idx="7045">
                  <c:v>36356</c:v>
                </c:pt>
                <c:pt idx="7046">
                  <c:v>36357</c:v>
                </c:pt>
                <c:pt idx="7047">
                  <c:v>36358</c:v>
                </c:pt>
                <c:pt idx="7048">
                  <c:v>36359</c:v>
                </c:pt>
                <c:pt idx="7049">
                  <c:v>36360</c:v>
                </c:pt>
                <c:pt idx="7050">
                  <c:v>36361</c:v>
                </c:pt>
                <c:pt idx="7051">
                  <c:v>36362</c:v>
                </c:pt>
                <c:pt idx="7052">
                  <c:v>36363</c:v>
                </c:pt>
                <c:pt idx="7053">
                  <c:v>36364</c:v>
                </c:pt>
                <c:pt idx="7054">
                  <c:v>36365</c:v>
                </c:pt>
                <c:pt idx="7055">
                  <c:v>36366</c:v>
                </c:pt>
                <c:pt idx="7056">
                  <c:v>36367</c:v>
                </c:pt>
                <c:pt idx="7057">
                  <c:v>36368</c:v>
                </c:pt>
                <c:pt idx="7058">
                  <c:v>36369</c:v>
                </c:pt>
                <c:pt idx="7059">
                  <c:v>36370</c:v>
                </c:pt>
                <c:pt idx="7060">
                  <c:v>36371</c:v>
                </c:pt>
                <c:pt idx="7061">
                  <c:v>36372</c:v>
                </c:pt>
                <c:pt idx="7062">
                  <c:v>36373</c:v>
                </c:pt>
                <c:pt idx="7063">
                  <c:v>36374</c:v>
                </c:pt>
                <c:pt idx="7064">
                  <c:v>36375</c:v>
                </c:pt>
                <c:pt idx="7065">
                  <c:v>36376</c:v>
                </c:pt>
                <c:pt idx="7066">
                  <c:v>36377</c:v>
                </c:pt>
                <c:pt idx="7067">
                  <c:v>36378</c:v>
                </c:pt>
                <c:pt idx="7068">
                  <c:v>36379</c:v>
                </c:pt>
                <c:pt idx="7069">
                  <c:v>36380</c:v>
                </c:pt>
                <c:pt idx="7070">
                  <c:v>36381</c:v>
                </c:pt>
                <c:pt idx="7071">
                  <c:v>36382</c:v>
                </c:pt>
                <c:pt idx="7072">
                  <c:v>36383</c:v>
                </c:pt>
                <c:pt idx="7073">
                  <c:v>36384</c:v>
                </c:pt>
                <c:pt idx="7074">
                  <c:v>36385</c:v>
                </c:pt>
                <c:pt idx="7075">
                  <c:v>36386</c:v>
                </c:pt>
                <c:pt idx="7076">
                  <c:v>36387</c:v>
                </c:pt>
                <c:pt idx="7077">
                  <c:v>36388</c:v>
                </c:pt>
                <c:pt idx="7078">
                  <c:v>36389</c:v>
                </c:pt>
                <c:pt idx="7079">
                  <c:v>36390</c:v>
                </c:pt>
                <c:pt idx="7080">
                  <c:v>36391</c:v>
                </c:pt>
                <c:pt idx="7081">
                  <c:v>36392</c:v>
                </c:pt>
                <c:pt idx="7082">
                  <c:v>36393</c:v>
                </c:pt>
                <c:pt idx="7083">
                  <c:v>36394</c:v>
                </c:pt>
                <c:pt idx="7084">
                  <c:v>36395</c:v>
                </c:pt>
                <c:pt idx="7085">
                  <c:v>36396</c:v>
                </c:pt>
                <c:pt idx="7086">
                  <c:v>36397</c:v>
                </c:pt>
                <c:pt idx="7087">
                  <c:v>36398</c:v>
                </c:pt>
                <c:pt idx="7088">
                  <c:v>36399</c:v>
                </c:pt>
                <c:pt idx="7089">
                  <c:v>36400</c:v>
                </c:pt>
                <c:pt idx="7090">
                  <c:v>36401</c:v>
                </c:pt>
                <c:pt idx="7091">
                  <c:v>36402</c:v>
                </c:pt>
                <c:pt idx="7092">
                  <c:v>36403</c:v>
                </c:pt>
                <c:pt idx="7093">
                  <c:v>36404</c:v>
                </c:pt>
                <c:pt idx="7094">
                  <c:v>36405</c:v>
                </c:pt>
                <c:pt idx="7095">
                  <c:v>36406</c:v>
                </c:pt>
                <c:pt idx="7096">
                  <c:v>36407</c:v>
                </c:pt>
                <c:pt idx="7097">
                  <c:v>36408</c:v>
                </c:pt>
                <c:pt idx="7098">
                  <c:v>36409</c:v>
                </c:pt>
                <c:pt idx="7099">
                  <c:v>36410</c:v>
                </c:pt>
                <c:pt idx="7100">
                  <c:v>36411</c:v>
                </c:pt>
                <c:pt idx="7101">
                  <c:v>36412</c:v>
                </c:pt>
                <c:pt idx="7102">
                  <c:v>36413</c:v>
                </c:pt>
                <c:pt idx="7103">
                  <c:v>36414</c:v>
                </c:pt>
                <c:pt idx="7104">
                  <c:v>36415</c:v>
                </c:pt>
                <c:pt idx="7105">
                  <c:v>36416</c:v>
                </c:pt>
                <c:pt idx="7106">
                  <c:v>36417</c:v>
                </c:pt>
                <c:pt idx="7107">
                  <c:v>36418</c:v>
                </c:pt>
                <c:pt idx="7108">
                  <c:v>36419</c:v>
                </c:pt>
                <c:pt idx="7109">
                  <c:v>36420</c:v>
                </c:pt>
                <c:pt idx="7110">
                  <c:v>36421</c:v>
                </c:pt>
                <c:pt idx="7111">
                  <c:v>36422</c:v>
                </c:pt>
                <c:pt idx="7112">
                  <c:v>36423</c:v>
                </c:pt>
                <c:pt idx="7113">
                  <c:v>36424</c:v>
                </c:pt>
                <c:pt idx="7114">
                  <c:v>36425</c:v>
                </c:pt>
                <c:pt idx="7115">
                  <c:v>36426</c:v>
                </c:pt>
                <c:pt idx="7116">
                  <c:v>36427</c:v>
                </c:pt>
                <c:pt idx="7117">
                  <c:v>36428</c:v>
                </c:pt>
                <c:pt idx="7118">
                  <c:v>36429</c:v>
                </c:pt>
                <c:pt idx="7119">
                  <c:v>36430</c:v>
                </c:pt>
                <c:pt idx="7120">
                  <c:v>36431</c:v>
                </c:pt>
                <c:pt idx="7121">
                  <c:v>36432</c:v>
                </c:pt>
                <c:pt idx="7122">
                  <c:v>36433</c:v>
                </c:pt>
                <c:pt idx="7123">
                  <c:v>36434</c:v>
                </c:pt>
                <c:pt idx="7124">
                  <c:v>36435</c:v>
                </c:pt>
                <c:pt idx="7125">
                  <c:v>36436</c:v>
                </c:pt>
                <c:pt idx="7126">
                  <c:v>36437</c:v>
                </c:pt>
                <c:pt idx="7127">
                  <c:v>36438</c:v>
                </c:pt>
                <c:pt idx="7128">
                  <c:v>36439</c:v>
                </c:pt>
                <c:pt idx="7129">
                  <c:v>36440</c:v>
                </c:pt>
                <c:pt idx="7130">
                  <c:v>36441</c:v>
                </c:pt>
                <c:pt idx="7131">
                  <c:v>36442</c:v>
                </c:pt>
                <c:pt idx="7132">
                  <c:v>36443</c:v>
                </c:pt>
                <c:pt idx="7133">
                  <c:v>36444</c:v>
                </c:pt>
                <c:pt idx="7134">
                  <c:v>36445</c:v>
                </c:pt>
                <c:pt idx="7135">
                  <c:v>36446</c:v>
                </c:pt>
                <c:pt idx="7136">
                  <c:v>36447</c:v>
                </c:pt>
                <c:pt idx="7137">
                  <c:v>36448</c:v>
                </c:pt>
                <c:pt idx="7138">
                  <c:v>36449</c:v>
                </c:pt>
                <c:pt idx="7139">
                  <c:v>36450</c:v>
                </c:pt>
                <c:pt idx="7140">
                  <c:v>36451</c:v>
                </c:pt>
                <c:pt idx="7141">
                  <c:v>36452</c:v>
                </c:pt>
                <c:pt idx="7142">
                  <c:v>36453</c:v>
                </c:pt>
                <c:pt idx="7143">
                  <c:v>36454</c:v>
                </c:pt>
                <c:pt idx="7144">
                  <c:v>36455</c:v>
                </c:pt>
                <c:pt idx="7145">
                  <c:v>36456</c:v>
                </c:pt>
                <c:pt idx="7146">
                  <c:v>36457</c:v>
                </c:pt>
                <c:pt idx="7147">
                  <c:v>36458</c:v>
                </c:pt>
                <c:pt idx="7148">
                  <c:v>36459</c:v>
                </c:pt>
                <c:pt idx="7149">
                  <c:v>36460</c:v>
                </c:pt>
                <c:pt idx="7150">
                  <c:v>36461</c:v>
                </c:pt>
                <c:pt idx="7151">
                  <c:v>36462</c:v>
                </c:pt>
                <c:pt idx="7152">
                  <c:v>36463</c:v>
                </c:pt>
                <c:pt idx="7153">
                  <c:v>36464</c:v>
                </c:pt>
                <c:pt idx="7154">
                  <c:v>36465</c:v>
                </c:pt>
                <c:pt idx="7155">
                  <c:v>36466</c:v>
                </c:pt>
                <c:pt idx="7156">
                  <c:v>36467</c:v>
                </c:pt>
                <c:pt idx="7157">
                  <c:v>36468</c:v>
                </c:pt>
                <c:pt idx="7158">
                  <c:v>36469</c:v>
                </c:pt>
                <c:pt idx="7159">
                  <c:v>36470</c:v>
                </c:pt>
                <c:pt idx="7160">
                  <c:v>36471</c:v>
                </c:pt>
                <c:pt idx="7161">
                  <c:v>36472</c:v>
                </c:pt>
                <c:pt idx="7162">
                  <c:v>36473</c:v>
                </c:pt>
                <c:pt idx="7163">
                  <c:v>36474</c:v>
                </c:pt>
                <c:pt idx="7164">
                  <c:v>36475</c:v>
                </c:pt>
                <c:pt idx="7165">
                  <c:v>36476</c:v>
                </c:pt>
                <c:pt idx="7166">
                  <c:v>36477</c:v>
                </c:pt>
                <c:pt idx="7167">
                  <c:v>36478</c:v>
                </c:pt>
                <c:pt idx="7168">
                  <c:v>36479</c:v>
                </c:pt>
                <c:pt idx="7169">
                  <c:v>36480</c:v>
                </c:pt>
                <c:pt idx="7170">
                  <c:v>36481</c:v>
                </c:pt>
                <c:pt idx="7171">
                  <c:v>36482</c:v>
                </c:pt>
                <c:pt idx="7172">
                  <c:v>36483</c:v>
                </c:pt>
                <c:pt idx="7173">
                  <c:v>36484</c:v>
                </c:pt>
                <c:pt idx="7174">
                  <c:v>36485</c:v>
                </c:pt>
                <c:pt idx="7175">
                  <c:v>36486</c:v>
                </c:pt>
                <c:pt idx="7176">
                  <c:v>36487</c:v>
                </c:pt>
                <c:pt idx="7177">
                  <c:v>36488</c:v>
                </c:pt>
                <c:pt idx="7178">
                  <c:v>36489</c:v>
                </c:pt>
                <c:pt idx="7179">
                  <c:v>36490</c:v>
                </c:pt>
                <c:pt idx="7180">
                  <c:v>36491</c:v>
                </c:pt>
                <c:pt idx="7181">
                  <c:v>36492</c:v>
                </c:pt>
                <c:pt idx="7182">
                  <c:v>36493</c:v>
                </c:pt>
                <c:pt idx="7183">
                  <c:v>36494</c:v>
                </c:pt>
                <c:pt idx="7184">
                  <c:v>36495</c:v>
                </c:pt>
                <c:pt idx="7185">
                  <c:v>36496</c:v>
                </c:pt>
                <c:pt idx="7186">
                  <c:v>36497</c:v>
                </c:pt>
                <c:pt idx="7187">
                  <c:v>36498</c:v>
                </c:pt>
                <c:pt idx="7188">
                  <c:v>36499</c:v>
                </c:pt>
                <c:pt idx="7189">
                  <c:v>36500</c:v>
                </c:pt>
                <c:pt idx="7190">
                  <c:v>36501</c:v>
                </c:pt>
                <c:pt idx="7191">
                  <c:v>36502</c:v>
                </c:pt>
                <c:pt idx="7192">
                  <c:v>36503</c:v>
                </c:pt>
                <c:pt idx="7193">
                  <c:v>36504</c:v>
                </c:pt>
                <c:pt idx="7194">
                  <c:v>36505</c:v>
                </c:pt>
                <c:pt idx="7195">
                  <c:v>36506</c:v>
                </c:pt>
                <c:pt idx="7196">
                  <c:v>36507</c:v>
                </c:pt>
                <c:pt idx="7197">
                  <c:v>36508</c:v>
                </c:pt>
                <c:pt idx="7198">
                  <c:v>36509</c:v>
                </c:pt>
                <c:pt idx="7199">
                  <c:v>36510</c:v>
                </c:pt>
                <c:pt idx="7200">
                  <c:v>36511</c:v>
                </c:pt>
                <c:pt idx="7201">
                  <c:v>36512</c:v>
                </c:pt>
                <c:pt idx="7202">
                  <c:v>36513</c:v>
                </c:pt>
                <c:pt idx="7203">
                  <c:v>36514</c:v>
                </c:pt>
                <c:pt idx="7204">
                  <c:v>36515</c:v>
                </c:pt>
                <c:pt idx="7205">
                  <c:v>36516</c:v>
                </c:pt>
                <c:pt idx="7206">
                  <c:v>36517</c:v>
                </c:pt>
                <c:pt idx="7207">
                  <c:v>36518</c:v>
                </c:pt>
                <c:pt idx="7208">
                  <c:v>36519</c:v>
                </c:pt>
                <c:pt idx="7209">
                  <c:v>36520</c:v>
                </c:pt>
                <c:pt idx="7210">
                  <c:v>36521</c:v>
                </c:pt>
                <c:pt idx="7211">
                  <c:v>36522</c:v>
                </c:pt>
                <c:pt idx="7212">
                  <c:v>36523</c:v>
                </c:pt>
                <c:pt idx="7213">
                  <c:v>36524</c:v>
                </c:pt>
                <c:pt idx="7214">
                  <c:v>36525</c:v>
                </c:pt>
                <c:pt idx="7215">
                  <c:v>36526</c:v>
                </c:pt>
                <c:pt idx="7216">
                  <c:v>36527</c:v>
                </c:pt>
                <c:pt idx="7217">
                  <c:v>36528</c:v>
                </c:pt>
                <c:pt idx="7218">
                  <c:v>36529</c:v>
                </c:pt>
                <c:pt idx="7219">
                  <c:v>36530</c:v>
                </c:pt>
                <c:pt idx="7220">
                  <c:v>36531</c:v>
                </c:pt>
                <c:pt idx="7221">
                  <c:v>36532</c:v>
                </c:pt>
                <c:pt idx="7222">
                  <c:v>36533</c:v>
                </c:pt>
                <c:pt idx="7223">
                  <c:v>36534</c:v>
                </c:pt>
                <c:pt idx="7224">
                  <c:v>36535</c:v>
                </c:pt>
                <c:pt idx="7225">
                  <c:v>36536</c:v>
                </c:pt>
                <c:pt idx="7226">
                  <c:v>36537</c:v>
                </c:pt>
                <c:pt idx="7227">
                  <c:v>36538</c:v>
                </c:pt>
                <c:pt idx="7228">
                  <c:v>36539</c:v>
                </c:pt>
                <c:pt idx="7229">
                  <c:v>36540</c:v>
                </c:pt>
                <c:pt idx="7230">
                  <c:v>36541</c:v>
                </c:pt>
                <c:pt idx="7231">
                  <c:v>36542</c:v>
                </c:pt>
                <c:pt idx="7232">
                  <c:v>36543</c:v>
                </c:pt>
                <c:pt idx="7233">
                  <c:v>36544</c:v>
                </c:pt>
                <c:pt idx="7234">
                  <c:v>36545</c:v>
                </c:pt>
                <c:pt idx="7235">
                  <c:v>36546</c:v>
                </c:pt>
                <c:pt idx="7236">
                  <c:v>36547</c:v>
                </c:pt>
                <c:pt idx="7237">
                  <c:v>36548</c:v>
                </c:pt>
                <c:pt idx="7238">
                  <c:v>36549</c:v>
                </c:pt>
                <c:pt idx="7239">
                  <c:v>36550</c:v>
                </c:pt>
                <c:pt idx="7240">
                  <c:v>36551</c:v>
                </c:pt>
                <c:pt idx="7241">
                  <c:v>36552</c:v>
                </c:pt>
                <c:pt idx="7242">
                  <c:v>36553</c:v>
                </c:pt>
                <c:pt idx="7243">
                  <c:v>36554</c:v>
                </c:pt>
                <c:pt idx="7244">
                  <c:v>36555</c:v>
                </c:pt>
                <c:pt idx="7245">
                  <c:v>36556</c:v>
                </c:pt>
                <c:pt idx="7246">
                  <c:v>36557</c:v>
                </c:pt>
                <c:pt idx="7247">
                  <c:v>36558</c:v>
                </c:pt>
                <c:pt idx="7248">
                  <c:v>36559</c:v>
                </c:pt>
                <c:pt idx="7249">
                  <c:v>36560</c:v>
                </c:pt>
                <c:pt idx="7250">
                  <c:v>36561</c:v>
                </c:pt>
                <c:pt idx="7251">
                  <c:v>36562</c:v>
                </c:pt>
                <c:pt idx="7252">
                  <c:v>36563</c:v>
                </c:pt>
                <c:pt idx="7253">
                  <c:v>36564</c:v>
                </c:pt>
                <c:pt idx="7254">
                  <c:v>36565</c:v>
                </c:pt>
                <c:pt idx="7255">
                  <c:v>36566</c:v>
                </c:pt>
                <c:pt idx="7256">
                  <c:v>36567</c:v>
                </c:pt>
                <c:pt idx="7257">
                  <c:v>36568</c:v>
                </c:pt>
                <c:pt idx="7258">
                  <c:v>36569</c:v>
                </c:pt>
                <c:pt idx="7259">
                  <c:v>36570</c:v>
                </c:pt>
                <c:pt idx="7260">
                  <c:v>36571</c:v>
                </c:pt>
                <c:pt idx="7261">
                  <c:v>36572</c:v>
                </c:pt>
                <c:pt idx="7262">
                  <c:v>36573</c:v>
                </c:pt>
                <c:pt idx="7263">
                  <c:v>36574</c:v>
                </c:pt>
                <c:pt idx="7264">
                  <c:v>36575</c:v>
                </c:pt>
                <c:pt idx="7265">
                  <c:v>36576</c:v>
                </c:pt>
                <c:pt idx="7266">
                  <c:v>36577</c:v>
                </c:pt>
                <c:pt idx="7267">
                  <c:v>36578</c:v>
                </c:pt>
                <c:pt idx="7268">
                  <c:v>36579</c:v>
                </c:pt>
                <c:pt idx="7269">
                  <c:v>36580</c:v>
                </c:pt>
                <c:pt idx="7270">
                  <c:v>36581</c:v>
                </c:pt>
                <c:pt idx="7271">
                  <c:v>36582</c:v>
                </c:pt>
                <c:pt idx="7272">
                  <c:v>36583</c:v>
                </c:pt>
                <c:pt idx="7273">
                  <c:v>36584</c:v>
                </c:pt>
                <c:pt idx="7274">
                  <c:v>36585</c:v>
                </c:pt>
                <c:pt idx="7275">
                  <c:v>36586</c:v>
                </c:pt>
                <c:pt idx="7276">
                  <c:v>36587</c:v>
                </c:pt>
                <c:pt idx="7277">
                  <c:v>36588</c:v>
                </c:pt>
                <c:pt idx="7278">
                  <c:v>36589</c:v>
                </c:pt>
                <c:pt idx="7279">
                  <c:v>36590</c:v>
                </c:pt>
                <c:pt idx="7280">
                  <c:v>36591</c:v>
                </c:pt>
                <c:pt idx="7281">
                  <c:v>36592</c:v>
                </c:pt>
                <c:pt idx="7282">
                  <c:v>36593</c:v>
                </c:pt>
                <c:pt idx="7283">
                  <c:v>36594</c:v>
                </c:pt>
                <c:pt idx="7284">
                  <c:v>36595</c:v>
                </c:pt>
                <c:pt idx="7285">
                  <c:v>36596</c:v>
                </c:pt>
                <c:pt idx="7286">
                  <c:v>36597</c:v>
                </c:pt>
                <c:pt idx="7287">
                  <c:v>36598</c:v>
                </c:pt>
                <c:pt idx="7288">
                  <c:v>36599</c:v>
                </c:pt>
                <c:pt idx="7289">
                  <c:v>36600</c:v>
                </c:pt>
                <c:pt idx="7290">
                  <c:v>36601</c:v>
                </c:pt>
                <c:pt idx="7291">
                  <c:v>36602</c:v>
                </c:pt>
                <c:pt idx="7292">
                  <c:v>36603</c:v>
                </c:pt>
                <c:pt idx="7293">
                  <c:v>36604</c:v>
                </c:pt>
                <c:pt idx="7294">
                  <c:v>36605</c:v>
                </c:pt>
                <c:pt idx="7295">
                  <c:v>36606</c:v>
                </c:pt>
                <c:pt idx="7296">
                  <c:v>36607</c:v>
                </c:pt>
                <c:pt idx="7297">
                  <c:v>36608</c:v>
                </c:pt>
                <c:pt idx="7298">
                  <c:v>36609</c:v>
                </c:pt>
                <c:pt idx="7299">
                  <c:v>36610</c:v>
                </c:pt>
                <c:pt idx="7300">
                  <c:v>36611</c:v>
                </c:pt>
                <c:pt idx="7301">
                  <c:v>36612</c:v>
                </c:pt>
                <c:pt idx="7302">
                  <c:v>36613</c:v>
                </c:pt>
                <c:pt idx="7303">
                  <c:v>36614</c:v>
                </c:pt>
                <c:pt idx="7304">
                  <c:v>36615</c:v>
                </c:pt>
                <c:pt idx="7305">
                  <c:v>36616</c:v>
                </c:pt>
                <c:pt idx="7306">
                  <c:v>36617</c:v>
                </c:pt>
                <c:pt idx="7307">
                  <c:v>36618</c:v>
                </c:pt>
                <c:pt idx="7308">
                  <c:v>36619</c:v>
                </c:pt>
                <c:pt idx="7309">
                  <c:v>36620</c:v>
                </c:pt>
                <c:pt idx="7310">
                  <c:v>36621</c:v>
                </c:pt>
                <c:pt idx="7311">
                  <c:v>36622</c:v>
                </c:pt>
                <c:pt idx="7312">
                  <c:v>36623</c:v>
                </c:pt>
                <c:pt idx="7313">
                  <c:v>36624</c:v>
                </c:pt>
                <c:pt idx="7314">
                  <c:v>36625</c:v>
                </c:pt>
                <c:pt idx="7315">
                  <c:v>36626</c:v>
                </c:pt>
                <c:pt idx="7316">
                  <c:v>36627</c:v>
                </c:pt>
                <c:pt idx="7317">
                  <c:v>36628</c:v>
                </c:pt>
                <c:pt idx="7318">
                  <c:v>36629</c:v>
                </c:pt>
                <c:pt idx="7319">
                  <c:v>36630</c:v>
                </c:pt>
                <c:pt idx="7320">
                  <c:v>36631</c:v>
                </c:pt>
                <c:pt idx="7321">
                  <c:v>36632</c:v>
                </c:pt>
                <c:pt idx="7322">
                  <c:v>36633</c:v>
                </c:pt>
                <c:pt idx="7323">
                  <c:v>36634</c:v>
                </c:pt>
                <c:pt idx="7324">
                  <c:v>36635</c:v>
                </c:pt>
                <c:pt idx="7325">
                  <c:v>36636</c:v>
                </c:pt>
                <c:pt idx="7326">
                  <c:v>36637</c:v>
                </c:pt>
                <c:pt idx="7327">
                  <c:v>36638</c:v>
                </c:pt>
                <c:pt idx="7328">
                  <c:v>36639</c:v>
                </c:pt>
                <c:pt idx="7329">
                  <c:v>36640</c:v>
                </c:pt>
                <c:pt idx="7330">
                  <c:v>36641</c:v>
                </c:pt>
                <c:pt idx="7331">
                  <c:v>36642</c:v>
                </c:pt>
                <c:pt idx="7332">
                  <c:v>36643</c:v>
                </c:pt>
                <c:pt idx="7333">
                  <c:v>36644</c:v>
                </c:pt>
                <c:pt idx="7334">
                  <c:v>36645</c:v>
                </c:pt>
                <c:pt idx="7335">
                  <c:v>36646</c:v>
                </c:pt>
                <c:pt idx="7336">
                  <c:v>36647</c:v>
                </c:pt>
                <c:pt idx="7337">
                  <c:v>36648</c:v>
                </c:pt>
                <c:pt idx="7338">
                  <c:v>36649</c:v>
                </c:pt>
                <c:pt idx="7339">
                  <c:v>36650</c:v>
                </c:pt>
                <c:pt idx="7340">
                  <c:v>36651</c:v>
                </c:pt>
                <c:pt idx="7341">
                  <c:v>36652</c:v>
                </c:pt>
                <c:pt idx="7342">
                  <c:v>36653</c:v>
                </c:pt>
                <c:pt idx="7343">
                  <c:v>36654</c:v>
                </c:pt>
                <c:pt idx="7344">
                  <c:v>36655</c:v>
                </c:pt>
                <c:pt idx="7345">
                  <c:v>36656</c:v>
                </c:pt>
                <c:pt idx="7346">
                  <c:v>36657</c:v>
                </c:pt>
                <c:pt idx="7347">
                  <c:v>36658</c:v>
                </c:pt>
                <c:pt idx="7348">
                  <c:v>36659</c:v>
                </c:pt>
                <c:pt idx="7349">
                  <c:v>36660</c:v>
                </c:pt>
                <c:pt idx="7350">
                  <c:v>36661</c:v>
                </c:pt>
                <c:pt idx="7351">
                  <c:v>36662</c:v>
                </c:pt>
                <c:pt idx="7352">
                  <c:v>36663</c:v>
                </c:pt>
                <c:pt idx="7353">
                  <c:v>36664</c:v>
                </c:pt>
                <c:pt idx="7354">
                  <c:v>36665</c:v>
                </c:pt>
                <c:pt idx="7355">
                  <c:v>36666</c:v>
                </c:pt>
                <c:pt idx="7356">
                  <c:v>36667</c:v>
                </c:pt>
                <c:pt idx="7357">
                  <c:v>36668</c:v>
                </c:pt>
                <c:pt idx="7358">
                  <c:v>36669</c:v>
                </c:pt>
                <c:pt idx="7359">
                  <c:v>36670</c:v>
                </c:pt>
                <c:pt idx="7360">
                  <c:v>36671</c:v>
                </c:pt>
                <c:pt idx="7361">
                  <c:v>36672</c:v>
                </c:pt>
                <c:pt idx="7362">
                  <c:v>36673</c:v>
                </c:pt>
                <c:pt idx="7363">
                  <c:v>36674</c:v>
                </c:pt>
                <c:pt idx="7364">
                  <c:v>36675</c:v>
                </c:pt>
                <c:pt idx="7365">
                  <c:v>36676</c:v>
                </c:pt>
                <c:pt idx="7366">
                  <c:v>36677</c:v>
                </c:pt>
                <c:pt idx="7367">
                  <c:v>36678</c:v>
                </c:pt>
                <c:pt idx="7368">
                  <c:v>36679</c:v>
                </c:pt>
                <c:pt idx="7369">
                  <c:v>36680</c:v>
                </c:pt>
                <c:pt idx="7370">
                  <c:v>36681</c:v>
                </c:pt>
                <c:pt idx="7371">
                  <c:v>36682</c:v>
                </c:pt>
                <c:pt idx="7372">
                  <c:v>36683</c:v>
                </c:pt>
                <c:pt idx="7373">
                  <c:v>36684</c:v>
                </c:pt>
                <c:pt idx="7374">
                  <c:v>36685</c:v>
                </c:pt>
                <c:pt idx="7375">
                  <c:v>36686</c:v>
                </c:pt>
                <c:pt idx="7376">
                  <c:v>36687</c:v>
                </c:pt>
                <c:pt idx="7377">
                  <c:v>36688</c:v>
                </c:pt>
                <c:pt idx="7378">
                  <c:v>36689</c:v>
                </c:pt>
                <c:pt idx="7379">
                  <c:v>36690</c:v>
                </c:pt>
                <c:pt idx="7380">
                  <c:v>36691</c:v>
                </c:pt>
                <c:pt idx="7381">
                  <c:v>36692</c:v>
                </c:pt>
                <c:pt idx="7382">
                  <c:v>36693</c:v>
                </c:pt>
                <c:pt idx="7383">
                  <c:v>36694</c:v>
                </c:pt>
                <c:pt idx="7384">
                  <c:v>36695</c:v>
                </c:pt>
                <c:pt idx="7385">
                  <c:v>36696</c:v>
                </c:pt>
                <c:pt idx="7386">
                  <c:v>36697</c:v>
                </c:pt>
                <c:pt idx="7387">
                  <c:v>36698</c:v>
                </c:pt>
                <c:pt idx="7388">
                  <c:v>36699</c:v>
                </c:pt>
                <c:pt idx="7389">
                  <c:v>36700</c:v>
                </c:pt>
                <c:pt idx="7390">
                  <c:v>36701</c:v>
                </c:pt>
                <c:pt idx="7391">
                  <c:v>36702</c:v>
                </c:pt>
                <c:pt idx="7392">
                  <c:v>36703</c:v>
                </c:pt>
                <c:pt idx="7393">
                  <c:v>36704</c:v>
                </c:pt>
                <c:pt idx="7394">
                  <c:v>36705</c:v>
                </c:pt>
                <c:pt idx="7395">
                  <c:v>36706</c:v>
                </c:pt>
                <c:pt idx="7396">
                  <c:v>36707</c:v>
                </c:pt>
                <c:pt idx="7397">
                  <c:v>36708</c:v>
                </c:pt>
                <c:pt idx="7398">
                  <c:v>36709</c:v>
                </c:pt>
                <c:pt idx="7399">
                  <c:v>36710</c:v>
                </c:pt>
                <c:pt idx="7400">
                  <c:v>36711</c:v>
                </c:pt>
                <c:pt idx="7401">
                  <c:v>36712</c:v>
                </c:pt>
                <c:pt idx="7402">
                  <c:v>36713</c:v>
                </c:pt>
                <c:pt idx="7403">
                  <c:v>36714</c:v>
                </c:pt>
                <c:pt idx="7404">
                  <c:v>36715</c:v>
                </c:pt>
                <c:pt idx="7405">
                  <c:v>36716</c:v>
                </c:pt>
                <c:pt idx="7406">
                  <c:v>36717</c:v>
                </c:pt>
                <c:pt idx="7407">
                  <c:v>36718</c:v>
                </c:pt>
                <c:pt idx="7408">
                  <c:v>36719</c:v>
                </c:pt>
                <c:pt idx="7409">
                  <c:v>36720</c:v>
                </c:pt>
                <c:pt idx="7410">
                  <c:v>36721</c:v>
                </c:pt>
                <c:pt idx="7411">
                  <c:v>36722</c:v>
                </c:pt>
                <c:pt idx="7412">
                  <c:v>36723</c:v>
                </c:pt>
                <c:pt idx="7413">
                  <c:v>36724</c:v>
                </c:pt>
                <c:pt idx="7414">
                  <c:v>36725</c:v>
                </c:pt>
                <c:pt idx="7415">
                  <c:v>36726</c:v>
                </c:pt>
                <c:pt idx="7416">
                  <c:v>36727</c:v>
                </c:pt>
                <c:pt idx="7417">
                  <c:v>36728</c:v>
                </c:pt>
                <c:pt idx="7418">
                  <c:v>36729</c:v>
                </c:pt>
                <c:pt idx="7419">
                  <c:v>36730</c:v>
                </c:pt>
                <c:pt idx="7420">
                  <c:v>36731</c:v>
                </c:pt>
                <c:pt idx="7421">
                  <c:v>36732</c:v>
                </c:pt>
                <c:pt idx="7422">
                  <c:v>36733</c:v>
                </c:pt>
                <c:pt idx="7423">
                  <c:v>36734</c:v>
                </c:pt>
                <c:pt idx="7424">
                  <c:v>36735</c:v>
                </c:pt>
                <c:pt idx="7425">
                  <c:v>36736</c:v>
                </c:pt>
                <c:pt idx="7426">
                  <c:v>36737</c:v>
                </c:pt>
                <c:pt idx="7427">
                  <c:v>36738</c:v>
                </c:pt>
                <c:pt idx="7428">
                  <c:v>36739</c:v>
                </c:pt>
                <c:pt idx="7429">
                  <c:v>36740</c:v>
                </c:pt>
                <c:pt idx="7430">
                  <c:v>36741</c:v>
                </c:pt>
                <c:pt idx="7431">
                  <c:v>36742</c:v>
                </c:pt>
                <c:pt idx="7432">
                  <c:v>36743</c:v>
                </c:pt>
                <c:pt idx="7433">
                  <c:v>36744</c:v>
                </c:pt>
                <c:pt idx="7434">
                  <c:v>36745</c:v>
                </c:pt>
                <c:pt idx="7435">
                  <c:v>36746</c:v>
                </c:pt>
                <c:pt idx="7436">
                  <c:v>36747</c:v>
                </c:pt>
                <c:pt idx="7437">
                  <c:v>36748</c:v>
                </c:pt>
                <c:pt idx="7438">
                  <c:v>36749</c:v>
                </c:pt>
                <c:pt idx="7439">
                  <c:v>36750</c:v>
                </c:pt>
                <c:pt idx="7440">
                  <c:v>36751</c:v>
                </c:pt>
                <c:pt idx="7441">
                  <c:v>36752</c:v>
                </c:pt>
                <c:pt idx="7442">
                  <c:v>36753</c:v>
                </c:pt>
                <c:pt idx="7443">
                  <c:v>36754</c:v>
                </c:pt>
                <c:pt idx="7444">
                  <c:v>36755</c:v>
                </c:pt>
                <c:pt idx="7445">
                  <c:v>36756</c:v>
                </c:pt>
                <c:pt idx="7446">
                  <c:v>36757</c:v>
                </c:pt>
                <c:pt idx="7447">
                  <c:v>36758</c:v>
                </c:pt>
                <c:pt idx="7448">
                  <c:v>36759</c:v>
                </c:pt>
                <c:pt idx="7449">
                  <c:v>36760</c:v>
                </c:pt>
                <c:pt idx="7450">
                  <c:v>36761</c:v>
                </c:pt>
                <c:pt idx="7451">
                  <c:v>36762</c:v>
                </c:pt>
                <c:pt idx="7452">
                  <c:v>36763</c:v>
                </c:pt>
                <c:pt idx="7453">
                  <c:v>36764</c:v>
                </c:pt>
                <c:pt idx="7454">
                  <c:v>36765</c:v>
                </c:pt>
                <c:pt idx="7455">
                  <c:v>36766</c:v>
                </c:pt>
                <c:pt idx="7456">
                  <c:v>36767</c:v>
                </c:pt>
                <c:pt idx="7457">
                  <c:v>36768</c:v>
                </c:pt>
                <c:pt idx="7458">
                  <c:v>36769</c:v>
                </c:pt>
                <c:pt idx="7459">
                  <c:v>36770</c:v>
                </c:pt>
                <c:pt idx="7460">
                  <c:v>36771</c:v>
                </c:pt>
                <c:pt idx="7461">
                  <c:v>36772</c:v>
                </c:pt>
                <c:pt idx="7462">
                  <c:v>36773</c:v>
                </c:pt>
                <c:pt idx="7463">
                  <c:v>36774</c:v>
                </c:pt>
                <c:pt idx="7464">
                  <c:v>36775</c:v>
                </c:pt>
                <c:pt idx="7465">
                  <c:v>36776</c:v>
                </c:pt>
                <c:pt idx="7466">
                  <c:v>36777</c:v>
                </c:pt>
                <c:pt idx="7467">
                  <c:v>36778</c:v>
                </c:pt>
                <c:pt idx="7468">
                  <c:v>36779</c:v>
                </c:pt>
                <c:pt idx="7469">
                  <c:v>36780</c:v>
                </c:pt>
                <c:pt idx="7470">
                  <c:v>36781</c:v>
                </c:pt>
                <c:pt idx="7471">
                  <c:v>36782</c:v>
                </c:pt>
                <c:pt idx="7472">
                  <c:v>36783</c:v>
                </c:pt>
                <c:pt idx="7473">
                  <c:v>36784</c:v>
                </c:pt>
                <c:pt idx="7474">
                  <c:v>36785</c:v>
                </c:pt>
                <c:pt idx="7475">
                  <c:v>36786</c:v>
                </c:pt>
                <c:pt idx="7476">
                  <c:v>36787</c:v>
                </c:pt>
                <c:pt idx="7477">
                  <c:v>36788</c:v>
                </c:pt>
                <c:pt idx="7478">
                  <c:v>36789</c:v>
                </c:pt>
                <c:pt idx="7479">
                  <c:v>36790</c:v>
                </c:pt>
                <c:pt idx="7480">
                  <c:v>36791</c:v>
                </c:pt>
                <c:pt idx="7481">
                  <c:v>36792</c:v>
                </c:pt>
                <c:pt idx="7482">
                  <c:v>36793</c:v>
                </c:pt>
                <c:pt idx="7483">
                  <c:v>36794</c:v>
                </c:pt>
                <c:pt idx="7484">
                  <c:v>36795</c:v>
                </c:pt>
                <c:pt idx="7485">
                  <c:v>36796</c:v>
                </c:pt>
                <c:pt idx="7486">
                  <c:v>36797</c:v>
                </c:pt>
                <c:pt idx="7487">
                  <c:v>36798</c:v>
                </c:pt>
                <c:pt idx="7488">
                  <c:v>36799</c:v>
                </c:pt>
                <c:pt idx="7489">
                  <c:v>36800</c:v>
                </c:pt>
                <c:pt idx="7490">
                  <c:v>36801</c:v>
                </c:pt>
                <c:pt idx="7491">
                  <c:v>36802</c:v>
                </c:pt>
                <c:pt idx="7492">
                  <c:v>36803</c:v>
                </c:pt>
                <c:pt idx="7493">
                  <c:v>36804</c:v>
                </c:pt>
                <c:pt idx="7494">
                  <c:v>36805</c:v>
                </c:pt>
                <c:pt idx="7495">
                  <c:v>36806</c:v>
                </c:pt>
                <c:pt idx="7496">
                  <c:v>36807</c:v>
                </c:pt>
                <c:pt idx="7497">
                  <c:v>36808</c:v>
                </c:pt>
                <c:pt idx="7498">
                  <c:v>36809</c:v>
                </c:pt>
                <c:pt idx="7499">
                  <c:v>36810</c:v>
                </c:pt>
                <c:pt idx="7500">
                  <c:v>36811</c:v>
                </c:pt>
                <c:pt idx="7501">
                  <c:v>36812</c:v>
                </c:pt>
                <c:pt idx="7502">
                  <c:v>36813</c:v>
                </c:pt>
                <c:pt idx="7503">
                  <c:v>36814</c:v>
                </c:pt>
                <c:pt idx="7504">
                  <c:v>36815</c:v>
                </c:pt>
                <c:pt idx="7505">
                  <c:v>36816</c:v>
                </c:pt>
                <c:pt idx="7506">
                  <c:v>36817</c:v>
                </c:pt>
                <c:pt idx="7507">
                  <c:v>36818</c:v>
                </c:pt>
                <c:pt idx="7508">
                  <c:v>36819</c:v>
                </c:pt>
                <c:pt idx="7509">
                  <c:v>36820</c:v>
                </c:pt>
                <c:pt idx="7510">
                  <c:v>36821</c:v>
                </c:pt>
                <c:pt idx="7511">
                  <c:v>36822</c:v>
                </c:pt>
                <c:pt idx="7512">
                  <c:v>36823</c:v>
                </c:pt>
                <c:pt idx="7513">
                  <c:v>36824</c:v>
                </c:pt>
                <c:pt idx="7514">
                  <c:v>36825</c:v>
                </c:pt>
                <c:pt idx="7515">
                  <c:v>36826</c:v>
                </c:pt>
                <c:pt idx="7516">
                  <c:v>36827</c:v>
                </c:pt>
                <c:pt idx="7517">
                  <c:v>36828</c:v>
                </c:pt>
                <c:pt idx="7518">
                  <c:v>36829</c:v>
                </c:pt>
                <c:pt idx="7519">
                  <c:v>36830</c:v>
                </c:pt>
                <c:pt idx="7520">
                  <c:v>36831</c:v>
                </c:pt>
                <c:pt idx="7521">
                  <c:v>36832</c:v>
                </c:pt>
                <c:pt idx="7522">
                  <c:v>36833</c:v>
                </c:pt>
                <c:pt idx="7523">
                  <c:v>36834</c:v>
                </c:pt>
                <c:pt idx="7524">
                  <c:v>36835</c:v>
                </c:pt>
                <c:pt idx="7525">
                  <c:v>36836</c:v>
                </c:pt>
                <c:pt idx="7526">
                  <c:v>36837</c:v>
                </c:pt>
                <c:pt idx="7527">
                  <c:v>36838</c:v>
                </c:pt>
                <c:pt idx="7528">
                  <c:v>36839</c:v>
                </c:pt>
                <c:pt idx="7529">
                  <c:v>36840</c:v>
                </c:pt>
                <c:pt idx="7530">
                  <c:v>36841</c:v>
                </c:pt>
                <c:pt idx="7531">
                  <c:v>36842</c:v>
                </c:pt>
                <c:pt idx="7532">
                  <c:v>36843</c:v>
                </c:pt>
                <c:pt idx="7533">
                  <c:v>36844</c:v>
                </c:pt>
                <c:pt idx="7534">
                  <c:v>36845</c:v>
                </c:pt>
                <c:pt idx="7535">
                  <c:v>36846</c:v>
                </c:pt>
                <c:pt idx="7536">
                  <c:v>36847</c:v>
                </c:pt>
                <c:pt idx="7537">
                  <c:v>36848</c:v>
                </c:pt>
                <c:pt idx="7538">
                  <c:v>36849</c:v>
                </c:pt>
                <c:pt idx="7539">
                  <c:v>36850</c:v>
                </c:pt>
                <c:pt idx="7540">
                  <c:v>36851</c:v>
                </c:pt>
                <c:pt idx="7541">
                  <c:v>36852</c:v>
                </c:pt>
                <c:pt idx="7542">
                  <c:v>36853</c:v>
                </c:pt>
                <c:pt idx="7543">
                  <c:v>36854</c:v>
                </c:pt>
                <c:pt idx="7544">
                  <c:v>36855</c:v>
                </c:pt>
                <c:pt idx="7545">
                  <c:v>36856</c:v>
                </c:pt>
                <c:pt idx="7546">
                  <c:v>36857</c:v>
                </c:pt>
                <c:pt idx="7547">
                  <c:v>36858</c:v>
                </c:pt>
                <c:pt idx="7548">
                  <c:v>36859</c:v>
                </c:pt>
                <c:pt idx="7549">
                  <c:v>36860</c:v>
                </c:pt>
                <c:pt idx="7550">
                  <c:v>36861</c:v>
                </c:pt>
                <c:pt idx="7551">
                  <c:v>36862</c:v>
                </c:pt>
                <c:pt idx="7552">
                  <c:v>36863</c:v>
                </c:pt>
                <c:pt idx="7553">
                  <c:v>36864</c:v>
                </c:pt>
                <c:pt idx="7554">
                  <c:v>36865</c:v>
                </c:pt>
                <c:pt idx="7555">
                  <c:v>36866</c:v>
                </c:pt>
                <c:pt idx="7556">
                  <c:v>36867</c:v>
                </c:pt>
                <c:pt idx="7557">
                  <c:v>36868</c:v>
                </c:pt>
                <c:pt idx="7558">
                  <c:v>36869</c:v>
                </c:pt>
                <c:pt idx="7559">
                  <c:v>36870</c:v>
                </c:pt>
                <c:pt idx="7560">
                  <c:v>36871</c:v>
                </c:pt>
                <c:pt idx="7561">
                  <c:v>36872</c:v>
                </c:pt>
                <c:pt idx="7562">
                  <c:v>36873</c:v>
                </c:pt>
                <c:pt idx="7563">
                  <c:v>36874</c:v>
                </c:pt>
                <c:pt idx="7564">
                  <c:v>36875</c:v>
                </c:pt>
                <c:pt idx="7565">
                  <c:v>36876</c:v>
                </c:pt>
                <c:pt idx="7566">
                  <c:v>36877</c:v>
                </c:pt>
                <c:pt idx="7567">
                  <c:v>36878</c:v>
                </c:pt>
                <c:pt idx="7568">
                  <c:v>36879</c:v>
                </c:pt>
                <c:pt idx="7569">
                  <c:v>36880</c:v>
                </c:pt>
                <c:pt idx="7570">
                  <c:v>36881</c:v>
                </c:pt>
                <c:pt idx="7571">
                  <c:v>36882</c:v>
                </c:pt>
                <c:pt idx="7572">
                  <c:v>36883</c:v>
                </c:pt>
                <c:pt idx="7573">
                  <c:v>36884</c:v>
                </c:pt>
                <c:pt idx="7574">
                  <c:v>36885</c:v>
                </c:pt>
                <c:pt idx="7575">
                  <c:v>36886</c:v>
                </c:pt>
                <c:pt idx="7576">
                  <c:v>36887</c:v>
                </c:pt>
                <c:pt idx="7577">
                  <c:v>36888</c:v>
                </c:pt>
                <c:pt idx="7578">
                  <c:v>36889</c:v>
                </c:pt>
                <c:pt idx="7579">
                  <c:v>36890</c:v>
                </c:pt>
                <c:pt idx="7580">
                  <c:v>36891</c:v>
                </c:pt>
                <c:pt idx="7581">
                  <c:v>36892</c:v>
                </c:pt>
                <c:pt idx="7582">
                  <c:v>36893</c:v>
                </c:pt>
                <c:pt idx="7583">
                  <c:v>36894</c:v>
                </c:pt>
                <c:pt idx="7584">
                  <c:v>36895</c:v>
                </c:pt>
                <c:pt idx="7585">
                  <c:v>36896</c:v>
                </c:pt>
                <c:pt idx="7586">
                  <c:v>36897</c:v>
                </c:pt>
                <c:pt idx="7587">
                  <c:v>36898</c:v>
                </c:pt>
                <c:pt idx="7588">
                  <c:v>36899</c:v>
                </c:pt>
                <c:pt idx="7589">
                  <c:v>36900</c:v>
                </c:pt>
                <c:pt idx="7590">
                  <c:v>36901</c:v>
                </c:pt>
                <c:pt idx="7591">
                  <c:v>36902</c:v>
                </c:pt>
                <c:pt idx="7592">
                  <c:v>36903</c:v>
                </c:pt>
                <c:pt idx="7593">
                  <c:v>36904</c:v>
                </c:pt>
                <c:pt idx="7594">
                  <c:v>36905</c:v>
                </c:pt>
                <c:pt idx="7595">
                  <c:v>36906</c:v>
                </c:pt>
                <c:pt idx="7596">
                  <c:v>36907</c:v>
                </c:pt>
                <c:pt idx="7597">
                  <c:v>36908</c:v>
                </c:pt>
                <c:pt idx="7598">
                  <c:v>36909</c:v>
                </c:pt>
                <c:pt idx="7599">
                  <c:v>36910</c:v>
                </c:pt>
                <c:pt idx="7600">
                  <c:v>36911</c:v>
                </c:pt>
                <c:pt idx="7601">
                  <c:v>36912</c:v>
                </c:pt>
                <c:pt idx="7602">
                  <c:v>36913</c:v>
                </c:pt>
                <c:pt idx="7603">
                  <c:v>36914</c:v>
                </c:pt>
                <c:pt idx="7604">
                  <c:v>36915</c:v>
                </c:pt>
                <c:pt idx="7605">
                  <c:v>36916</c:v>
                </c:pt>
                <c:pt idx="7606">
                  <c:v>36917</c:v>
                </c:pt>
                <c:pt idx="7607">
                  <c:v>36918</c:v>
                </c:pt>
                <c:pt idx="7608">
                  <c:v>36919</c:v>
                </c:pt>
                <c:pt idx="7609">
                  <c:v>36920</c:v>
                </c:pt>
                <c:pt idx="7610">
                  <c:v>36921</c:v>
                </c:pt>
                <c:pt idx="7611">
                  <c:v>36922</c:v>
                </c:pt>
                <c:pt idx="7612">
                  <c:v>36923</c:v>
                </c:pt>
                <c:pt idx="7613">
                  <c:v>36924</c:v>
                </c:pt>
                <c:pt idx="7614">
                  <c:v>36925</c:v>
                </c:pt>
                <c:pt idx="7615">
                  <c:v>36926</c:v>
                </c:pt>
                <c:pt idx="7616">
                  <c:v>36927</c:v>
                </c:pt>
                <c:pt idx="7617">
                  <c:v>36928</c:v>
                </c:pt>
                <c:pt idx="7618">
                  <c:v>36929</c:v>
                </c:pt>
                <c:pt idx="7619">
                  <c:v>36930</c:v>
                </c:pt>
                <c:pt idx="7620">
                  <c:v>36931</c:v>
                </c:pt>
                <c:pt idx="7621">
                  <c:v>36932</c:v>
                </c:pt>
                <c:pt idx="7622">
                  <c:v>36933</c:v>
                </c:pt>
                <c:pt idx="7623">
                  <c:v>36934</c:v>
                </c:pt>
                <c:pt idx="7624">
                  <c:v>36935</c:v>
                </c:pt>
                <c:pt idx="7625">
                  <c:v>36936</c:v>
                </c:pt>
                <c:pt idx="7626">
                  <c:v>36937</c:v>
                </c:pt>
                <c:pt idx="7627">
                  <c:v>36938</c:v>
                </c:pt>
                <c:pt idx="7628">
                  <c:v>36939</c:v>
                </c:pt>
                <c:pt idx="7629">
                  <c:v>36940</c:v>
                </c:pt>
                <c:pt idx="7630">
                  <c:v>36941</c:v>
                </c:pt>
                <c:pt idx="7631">
                  <c:v>36942</c:v>
                </c:pt>
                <c:pt idx="7632">
                  <c:v>36943</c:v>
                </c:pt>
                <c:pt idx="7633">
                  <c:v>36944</c:v>
                </c:pt>
                <c:pt idx="7634">
                  <c:v>36945</c:v>
                </c:pt>
                <c:pt idx="7635">
                  <c:v>36946</c:v>
                </c:pt>
                <c:pt idx="7636">
                  <c:v>36947</c:v>
                </c:pt>
                <c:pt idx="7637">
                  <c:v>36948</c:v>
                </c:pt>
                <c:pt idx="7638">
                  <c:v>36949</c:v>
                </c:pt>
                <c:pt idx="7639">
                  <c:v>36950</c:v>
                </c:pt>
                <c:pt idx="7640">
                  <c:v>36951</c:v>
                </c:pt>
                <c:pt idx="7641">
                  <c:v>36952</c:v>
                </c:pt>
                <c:pt idx="7642">
                  <c:v>36953</c:v>
                </c:pt>
                <c:pt idx="7643">
                  <c:v>36954</c:v>
                </c:pt>
                <c:pt idx="7644">
                  <c:v>36955</c:v>
                </c:pt>
                <c:pt idx="7645">
                  <c:v>36956</c:v>
                </c:pt>
                <c:pt idx="7646">
                  <c:v>36957</c:v>
                </c:pt>
                <c:pt idx="7647">
                  <c:v>36958</c:v>
                </c:pt>
                <c:pt idx="7648">
                  <c:v>36959</c:v>
                </c:pt>
                <c:pt idx="7649">
                  <c:v>36960</c:v>
                </c:pt>
                <c:pt idx="7650">
                  <c:v>36961</c:v>
                </c:pt>
                <c:pt idx="7651">
                  <c:v>36962</c:v>
                </c:pt>
                <c:pt idx="7652">
                  <c:v>36963</c:v>
                </c:pt>
                <c:pt idx="7653">
                  <c:v>36964</c:v>
                </c:pt>
                <c:pt idx="7654">
                  <c:v>36965</c:v>
                </c:pt>
                <c:pt idx="7655">
                  <c:v>36966</c:v>
                </c:pt>
                <c:pt idx="7656">
                  <c:v>36967</c:v>
                </c:pt>
                <c:pt idx="7657">
                  <c:v>36968</c:v>
                </c:pt>
                <c:pt idx="7658">
                  <c:v>36969</c:v>
                </c:pt>
                <c:pt idx="7659">
                  <c:v>36970</c:v>
                </c:pt>
                <c:pt idx="7660">
                  <c:v>36971</c:v>
                </c:pt>
                <c:pt idx="7661">
                  <c:v>36972</c:v>
                </c:pt>
                <c:pt idx="7662">
                  <c:v>36973</c:v>
                </c:pt>
                <c:pt idx="7663">
                  <c:v>36974</c:v>
                </c:pt>
                <c:pt idx="7664">
                  <c:v>36975</c:v>
                </c:pt>
                <c:pt idx="7665">
                  <c:v>36976</c:v>
                </c:pt>
                <c:pt idx="7666">
                  <c:v>36977</c:v>
                </c:pt>
                <c:pt idx="7667">
                  <c:v>36978</c:v>
                </c:pt>
                <c:pt idx="7668">
                  <c:v>36979</c:v>
                </c:pt>
                <c:pt idx="7669">
                  <c:v>36980</c:v>
                </c:pt>
                <c:pt idx="7670">
                  <c:v>36981</c:v>
                </c:pt>
                <c:pt idx="7671">
                  <c:v>36982</c:v>
                </c:pt>
                <c:pt idx="7672">
                  <c:v>36983</c:v>
                </c:pt>
                <c:pt idx="7673">
                  <c:v>36984</c:v>
                </c:pt>
                <c:pt idx="7674">
                  <c:v>36985</c:v>
                </c:pt>
                <c:pt idx="7675">
                  <c:v>36986</c:v>
                </c:pt>
                <c:pt idx="7676">
                  <c:v>36987</c:v>
                </c:pt>
                <c:pt idx="7677">
                  <c:v>36988</c:v>
                </c:pt>
                <c:pt idx="7678">
                  <c:v>36989</c:v>
                </c:pt>
                <c:pt idx="7679">
                  <c:v>36990</c:v>
                </c:pt>
                <c:pt idx="7680">
                  <c:v>36991</c:v>
                </c:pt>
                <c:pt idx="7681">
                  <c:v>36992</c:v>
                </c:pt>
                <c:pt idx="7682">
                  <c:v>36993</c:v>
                </c:pt>
                <c:pt idx="7683">
                  <c:v>36994</c:v>
                </c:pt>
                <c:pt idx="7684">
                  <c:v>36995</c:v>
                </c:pt>
                <c:pt idx="7685">
                  <c:v>36996</c:v>
                </c:pt>
                <c:pt idx="7686">
                  <c:v>36997</c:v>
                </c:pt>
                <c:pt idx="7687">
                  <c:v>36998</c:v>
                </c:pt>
                <c:pt idx="7688">
                  <c:v>36999</c:v>
                </c:pt>
                <c:pt idx="7689">
                  <c:v>37000</c:v>
                </c:pt>
                <c:pt idx="7690">
                  <c:v>37001</c:v>
                </c:pt>
                <c:pt idx="7691">
                  <c:v>37002</c:v>
                </c:pt>
                <c:pt idx="7692">
                  <c:v>37003</c:v>
                </c:pt>
                <c:pt idx="7693">
                  <c:v>37004</c:v>
                </c:pt>
                <c:pt idx="7694">
                  <c:v>37005</c:v>
                </c:pt>
                <c:pt idx="7695">
                  <c:v>37006</c:v>
                </c:pt>
                <c:pt idx="7696">
                  <c:v>37007</c:v>
                </c:pt>
                <c:pt idx="7697">
                  <c:v>37008</c:v>
                </c:pt>
                <c:pt idx="7698">
                  <c:v>37009</c:v>
                </c:pt>
                <c:pt idx="7699">
                  <c:v>37010</c:v>
                </c:pt>
                <c:pt idx="7700">
                  <c:v>37011</c:v>
                </c:pt>
                <c:pt idx="7701">
                  <c:v>37012</c:v>
                </c:pt>
                <c:pt idx="7702">
                  <c:v>37013</c:v>
                </c:pt>
                <c:pt idx="7703">
                  <c:v>37014</c:v>
                </c:pt>
                <c:pt idx="7704">
                  <c:v>37015</c:v>
                </c:pt>
                <c:pt idx="7705">
                  <c:v>37016</c:v>
                </c:pt>
                <c:pt idx="7706">
                  <c:v>37017</c:v>
                </c:pt>
                <c:pt idx="7707">
                  <c:v>37018</c:v>
                </c:pt>
                <c:pt idx="7708">
                  <c:v>37019</c:v>
                </c:pt>
                <c:pt idx="7709">
                  <c:v>37020</c:v>
                </c:pt>
                <c:pt idx="7710">
                  <c:v>37021</c:v>
                </c:pt>
                <c:pt idx="7711">
                  <c:v>37022</c:v>
                </c:pt>
                <c:pt idx="7712">
                  <c:v>37023</c:v>
                </c:pt>
                <c:pt idx="7713">
                  <c:v>37024</c:v>
                </c:pt>
                <c:pt idx="7714">
                  <c:v>37025</c:v>
                </c:pt>
                <c:pt idx="7715">
                  <c:v>37026</c:v>
                </c:pt>
                <c:pt idx="7716">
                  <c:v>37027</c:v>
                </c:pt>
                <c:pt idx="7717">
                  <c:v>37028</c:v>
                </c:pt>
                <c:pt idx="7718">
                  <c:v>37029</c:v>
                </c:pt>
                <c:pt idx="7719">
                  <c:v>37030</c:v>
                </c:pt>
                <c:pt idx="7720">
                  <c:v>37031</c:v>
                </c:pt>
                <c:pt idx="7721">
                  <c:v>37032</c:v>
                </c:pt>
                <c:pt idx="7722">
                  <c:v>37033</c:v>
                </c:pt>
                <c:pt idx="7723">
                  <c:v>37034</c:v>
                </c:pt>
                <c:pt idx="7724">
                  <c:v>37035</c:v>
                </c:pt>
                <c:pt idx="7725">
                  <c:v>37036</c:v>
                </c:pt>
                <c:pt idx="7726">
                  <c:v>37037</c:v>
                </c:pt>
                <c:pt idx="7727">
                  <c:v>37038</c:v>
                </c:pt>
                <c:pt idx="7728">
                  <c:v>37039</c:v>
                </c:pt>
                <c:pt idx="7729">
                  <c:v>37040</c:v>
                </c:pt>
                <c:pt idx="7730">
                  <c:v>37041</c:v>
                </c:pt>
                <c:pt idx="7731">
                  <c:v>37042</c:v>
                </c:pt>
                <c:pt idx="7732">
                  <c:v>37043</c:v>
                </c:pt>
                <c:pt idx="7733">
                  <c:v>37044</c:v>
                </c:pt>
                <c:pt idx="7734">
                  <c:v>37045</c:v>
                </c:pt>
                <c:pt idx="7735">
                  <c:v>37046</c:v>
                </c:pt>
                <c:pt idx="7736">
                  <c:v>37047</c:v>
                </c:pt>
                <c:pt idx="7737">
                  <c:v>37048</c:v>
                </c:pt>
                <c:pt idx="7738">
                  <c:v>37049</c:v>
                </c:pt>
                <c:pt idx="7739">
                  <c:v>37050</c:v>
                </c:pt>
                <c:pt idx="7740">
                  <c:v>37051</c:v>
                </c:pt>
                <c:pt idx="7741">
                  <c:v>37052</c:v>
                </c:pt>
                <c:pt idx="7742">
                  <c:v>37053</c:v>
                </c:pt>
                <c:pt idx="7743">
                  <c:v>37054</c:v>
                </c:pt>
                <c:pt idx="7744">
                  <c:v>37055</c:v>
                </c:pt>
                <c:pt idx="7745">
                  <c:v>37056</c:v>
                </c:pt>
                <c:pt idx="7746">
                  <c:v>37057</c:v>
                </c:pt>
                <c:pt idx="7747">
                  <c:v>37058</c:v>
                </c:pt>
                <c:pt idx="7748">
                  <c:v>37059</c:v>
                </c:pt>
                <c:pt idx="7749">
                  <c:v>37060</c:v>
                </c:pt>
                <c:pt idx="7750">
                  <c:v>37061</c:v>
                </c:pt>
                <c:pt idx="7751">
                  <c:v>37062</c:v>
                </c:pt>
                <c:pt idx="7752">
                  <c:v>37063</c:v>
                </c:pt>
                <c:pt idx="7753">
                  <c:v>37064</c:v>
                </c:pt>
                <c:pt idx="7754">
                  <c:v>37065</c:v>
                </c:pt>
                <c:pt idx="7755">
                  <c:v>37066</c:v>
                </c:pt>
                <c:pt idx="7756">
                  <c:v>37067</c:v>
                </c:pt>
                <c:pt idx="7757">
                  <c:v>37068</c:v>
                </c:pt>
                <c:pt idx="7758">
                  <c:v>37069</c:v>
                </c:pt>
                <c:pt idx="7759">
                  <c:v>37070</c:v>
                </c:pt>
                <c:pt idx="7760">
                  <c:v>37071</c:v>
                </c:pt>
                <c:pt idx="7761">
                  <c:v>37072</c:v>
                </c:pt>
                <c:pt idx="7762">
                  <c:v>37073</c:v>
                </c:pt>
                <c:pt idx="7763">
                  <c:v>37074</c:v>
                </c:pt>
                <c:pt idx="7764">
                  <c:v>37075</c:v>
                </c:pt>
                <c:pt idx="7765">
                  <c:v>37076</c:v>
                </c:pt>
                <c:pt idx="7766">
                  <c:v>37077</c:v>
                </c:pt>
                <c:pt idx="7767">
                  <c:v>37078</c:v>
                </c:pt>
                <c:pt idx="7768">
                  <c:v>37079</c:v>
                </c:pt>
                <c:pt idx="7769">
                  <c:v>37080</c:v>
                </c:pt>
                <c:pt idx="7770">
                  <c:v>37081</c:v>
                </c:pt>
                <c:pt idx="7771">
                  <c:v>37082</c:v>
                </c:pt>
                <c:pt idx="7772">
                  <c:v>37083</c:v>
                </c:pt>
                <c:pt idx="7773">
                  <c:v>37084</c:v>
                </c:pt>
                <c:pt idx="7774">
                  <c:v>37085</c:v>
                </c:pt>
                <c:pt idx="7775">
                  <c:v>37086</c:v>
                </c:pt>
                <c:pt idx="7776">
                  <c:v>37087</c:v>
                </c:pt>
                <c:pt idx="7777">
                  <c:v>37088</c:v>
                </c:pt>
                <c:pt idx="7778">
                  <c:v>37089</c:v>
                </c:pt>
                <c:pt idx="7779">
                  <c:v>37090</c:v>
                </c:pt>
                <c:pt idx="7780">
                  <c:v>37091</c:v>
                </c:pt>
                <c:pt idx="7781">
                  <c:v>37092</c:v>
                </c:pt>
                <c:pt idx="7782">
                  <c:v>37093</c:v>
                </c:pt>
                <c:pt idx="7783">
                  <c:v>37094</c:v>
                </c:pt>
                <c:pt idx="7784">
                  <c:v>37095</c:v>
                </c:pt>
                <c:pt idx="7785">
                  <c:v>37096</c:v>
                </c:pt>
                <c:pt idx="7786">
                  <c:v>37097</c:v>
                </c:pt>
                <c:pt idx="7787">
                  <c:v>37098</c:v>
                </c:pt>
                <c:pt idx="7788">
                  <c:v>37099</c:v>
                </c:pt>
                <c:pt idx="7789">
                  <c:v>37100</c:v>
                </c:pt>
                <c:pt idx="7790">
                  <c:v>37101</c:v>
                </c:pt>
                <c:pt idx="7791">
                  <c:v>37102</c:v>
                </c:pt>
                <c:pt idx="7792">
                  <c:v>37103</c:v>
                </c:pt>
                <c:pt idx="7793">
                  <c:v>37104</c:v>
                </c:pt>
                <c:pt idx="7794">
                  <c:v>37105</c:v>
                </c:pt>
                <c:pt idx="7795">
                  <c:v>37106</c:v>
                </c:pt>
                <c:pt idx="7796">
                  <c:v>37107</c:v>
                </c:pt>
                <c:pt idx="7797">
                  <c:v>37108</c:v>
                </c:pt>
                <c:pt idx="7798">
                  <c:v>37109</c:v>
                </c:pt>
                <c:pt idx="7799">
                  <c:v>37110</c:v>
                </c:pt>
                <c:pt idx="7800">
                  <c:v>37111</c:v>
                </c:pt>
                <c:pt idx="7801">
                  <c:v>37112</c:v>
                </c:pt>
                <c:pt idx="7802">
                  <c:v>37113</c:v>
                </c:pt>
                <c:pt idx="7803">
                  <c:v>37114</c:v>
                </c:pt>
                <c:pt idx="7804">
                  <c:v>37115</c:v>
                </c:pt>
                <c:pt idx="7805">
                  <c:v>37116</c:v>
                </c:pt>
                <c:pt idx="7806">
                  <c:v>37117</c:v>
                </c:pt>
                <c:pt idx="7807">
                  <c:v>37118</c:v>
                </c:pt>
                <c:pt idx="7808">
                  <c:v>37119</c:v>
                </c:pt>
                <c:pt idx="7809">
                  <c:v>37120</c:v>
                </c:pt>
                <c:pt idx="7810">
                  <c:v>37121</c:v>
                </c:pt>
                <c:pt idx="7811">
                  <c:v>37122</c:v>
                </c:pt>
                <c:pt idx="7812">
                  <c:v>37123</c:v>
                </c:pt>
                <c:pt idx="7813">
                  <c:v>37124</c:v>
                </c:pt>
                <c:pt idx="7814">
                  <c:v>37125</c:v>
                </c:pt>
                <c:pt idx="7815">
                  <c:v>37126</c:v>
                </c:pt>
                <c:pt idx="7816">
                  <c:v>37127</c:v>
                </c:pt>
                <c:pt idx="7817">
                  <c:v>37128</c:v>
                </c:pt>
                <c:pt idx="7818">
                  <c:v>37129</c:v>
                </c:pt>
                <c:pt idx="7819">
                  <c:v>37130</c:v>
                </c:pt>
                <c:pt idx="7820">
                  <c:v>37131</c:v>
                </c:pt>
                <c:pt idx="7821">
                  <c:v>37132</c:v>
                </c:pt>
                <c:pt idx="7822">
                  <c:v>37133</c:v>
                </c:pt>
                <c:pt idx="7823">
                  <c:v>37134</c:v>
                </c:pt>
                <c:pt idx="7824">
                  <c:v>37135</c:v>
                </c:pt>
                <c:pt idx="7825">
                  <c:v>37136</c:v>
                </c:pt>
                <c:pt idx="7826">
                  <c:v>37137</c:v>
                </c:pt>
                <c:pt idx="7827">
                  <c:v>37138</c:v>
                </c:pt>
                <c:pt idx="7828">
                  <c:v>37139</c:v>
                </c:pt>
                <c:pt idx="7829">
                  <c:v>37140</c:v>
                </c:pt>
                <c:pt idx="7830">
                  <c:v>37141</c:v>
                </c:pt>
                <c:pt idx="7831">
                  <c:v>37142</c:v>
                </c:pt>
                <c:pt idx="7832">
                  <c:v>37143</c:v>
                </c:pt>
                <c:pt idx="7833">
                  <c:v>37144</c:v>
                </c:pt>
                <c:pt idx="7834">
                  <c:v>37145</c:v>
                </c:pt>
                <c:pt idx="7835">
                  <c:v>37146</c:v>
                </c:pt>
                <c:pt idx="7836">
                  <c:v>37147</c:v>
                </c:pt>
                <c:pt idx="7837">
                  <c:v>37148</c:v>
                </c:pt>
                <c:pt idx="7838">
                  <c:v>37149</c:v>
                </c:pt>
                <c:pt idx="7839">
                  <c:v>37150</c:v>
                </c:pt>
                <c:pt idx="7840">
                  <c:v>37151</c:v>
                </c:pt>
                <c:pt idx="7841">
                  <c:v>37152</c:v>
                </c:pt>
                <c:pt idx="7842">
                  <c:v>37153</c:v>
                </c:pt>
                <c:pt idx="7843">
                  <c:v>37154</c:v>
                </c:pt>
                <c:pt idx="7844">
                  <c:v>37155</c:v>
                </c:pt>
                <c:pt idx="7845">
                  <c:v>37156</c:v>
                </c:pt>
                <c:pt idx="7846">
                  <c:v>37157</c:v>
                </c:pt>
                <c:pt idx="7847">
                  <c:v>37158</c:v>
                </c:pt>
                <c:pt idx="7848">
                  <c:v>37159</c:v>
                </c:pt>
                <c:pt idx="7849">
                  <c:v>37160</c:v>
                </c:pt>
                <c:pt idx="7850">
                  <c:v>37161</c:v>
                </c:pt>
                <c:pt idx="7851">
                  <c:v>37162</c:v>
                </c:pt>
                <c:pt idx="7852">
                  <c:v>37163</c:v>
                </c:pt>
                <c:pt idx="7853">
                  <c:v>37164</c:v>
                </c:pt>
                <c:pt idx="7854">
                  <c:v>37165</c:v>
                </c:pt>
                <c:pt idx="7855">
                  <c:v>37166</c:v>
                </c:pt>
                <c:pt idx="7856">
                  <c:v>37167</c:v>
                </c:pt>
                <c:pt idx="7857">
                  <c:v>37168</c:v>
                </c:pt>
                <c:pt idx="7858">
                  <c:v>37169</c:v>
                </c:pt>
                <c:pt idx="7859">
                  <c:v>37170</c:v>
                </c:pt>
                <c:pt idx="7860">
                  <c:v>37171</c:v>
                </c:pt>
                <c:pt idx="7861">
                  <c:v>37172</c:v>
                </c:pt>
                <c:pt idx="7862">
                  <c:v>37173</c:v>
                </c:pt>
                <c:pt idx="7863">
                  <c:v>37174</c:v>
                </c:pt>
                <c:pt idx="7864">
                  <c:v>37175</c:v>
                </c:pt>
                <c:pt idx="7865">
                  <c:v>37176</c:v>
                </c:pt>
                <c:pt idx="7866">
                  <c:v>37177</c:v>
                </c:pt>
                <c:pt idx="7867">
                  <c:v>37178</c:v>
                </c:pt>
                <c:pt idx="7868">
                  <c:v>37179</c:v>
                </c:pt>
                <c:pt idx="7869">
                  <c:v>37180</c:v>
                </c:pt>
                <c:pt idx="7870">
                  <c:v>37181</c:v>
                </c:pt>
                <c:pt idx="7871">
                  <c:v>37182</c:v>
                </c:pt>
                <c:pt idx="7872">
                  <c:v>37183</c:v>
                </c:pt>
                <c:pt idx="7873">
                  <c:v>37184</c:v>
                </c:pt>
                <c:pt idx="7874">
                  <c:v>37185</c:v>
                </c:pt>
                <c:pt idx="7875">
                  <c:v>37186</c:v>
                </c:pt>
                <c:pt idx="7876">
                  <c:v>37187</c:v>
                </c:pt>
                <c:pt idx="7877">
                  <c:v>37188</c:v>
                </c:pt>
                <c:pt idx="7878">
                  <c:v>37189</c:v>
                </c:pt>
                <c:pt idx="7879">
                  <c:v>37190</c:v>
                </c:pt>
                <c:pt idx="7880">
                  <c:v>37191</c:v>
                </c:pt>
                <c:pt idx="7881">
                  <c:v>37192</c:v>
                </c:pt>
                <c:pt idx="7882">
                  <c:v>37193</c:v>
                </c:pt>
                <c:pt idx="7883">
                  <c:v>37194</c:v>
                </c:pt>
                <c:pt idx="7884">
                  <c:v>37195</c:v>
                </c:pt>
                <c:pt idx="7885">
                  <c:v>37196</c:v>
                </c:pt>
                <c:pt idx="7886">
                  <c:v>37197</c:v>
                </c:pt>
                <c:pt idx="7887">
                  <c:v>37198</c:v>
                </c:pt>
                <c:pt idx="7888">
                  <c:v>37199</c:v>
                </c:pt>
                <c:pt idx="7889">
                  <c:v>37200</c:v>
                </c:pt>
                <c:pt idx="7890">
                  <c:v>37201</c:v>
                </c:pt>
                <c:pt idx="7891">
                  <c:v>37202</c:v>
                </c:pt>
                <c:pt idx="7892">
                  <c:v>37203</c:v>
                </c:pt>
                <c:pt idx="7893">
                  <c:v>37204</c:v>
                </c:pt>
                <c:pt idx="7894">
                  <c:v>37205</c:v>
                </c:pt>
                <c:pt idx="7895">
                  <c:v>37206</c:v>
                </c:pt>
                <c:pt idx="7896">
                  <c:v>37207</c:v>
                </c:pt>
                <c:pt idx="7897">
                  <c:v>37208</c:v>
                </c:pt>
                <c:pt idx="7898">
                  <c:v>37209</c:v>
                </c:pt>
                <c:pt idx="7899">
                  <c:v>37210</c:v>
                </c:pt>
                <c:pt idx="7900">
                  <c:v>37211</c:v>
                </c:pt>
                <c:pt idx="7901">
                  <c:v>37212</c:v>
                </c:pt>
                <c:pt idx="7902">
                  <c:v>37213</c:v>
                </c:pt>
                <c:pt idx="7903">
                  <c:v>37214</c:v>
                </c:pt>
                <c:pt idx="7904">
                  <c:v>37215</c:v>
                </c:pt>
                <c:pt idx="7905">
                  <c:v>37216</c:v>
                </c:pt>
                <c:pt idx="7906">
                  <c:v>37217</c:v>
                </c:pt>
                <c:pt idx="7907">
                  <c:v>37218</c:v>
                </c:pt>
                <c:pt idx="7908">
                  <c:v>37219</c:v>
                </c:pt>
                <c:pt idx="7909">
                  <c:v>37220</c:v>
                </c:pt>
                <c:pt idx="7910">
                  <c:v>37221</c:v>
                </c:pt>
                <c:pt idx="7911">
                  <c:v>37222</c:v>
                </c:pt>
                <c:pt idx="7912">
                  <c:v>37223</c:v>
                </c:pt>
                <c:pt idx="7913">
                  <c:v>37224</c:v>
                </c:pt>
                <c:pt idx="7914">
                  <c:v>37225</c:v>
                </c:pt>
                <c:pt idx="7915">
                  <c:v>37226</c:v>
                </c:pt>
                <c:pt idx="7916">
                  <c:v>37227</c:v>
                </c:pt>
                <c:pt idx="7917">
                  <c:v>37228</c:v>
                </c:pt>
                <c:pt idx="7918">
                  <c:v>37229</c:v>
                </c:pt>
                <c:pt idx="7919">
                  <c:v>37230</c:v>
                </c:pt>
                <c:pt idx="7920">
                  <c:v>37231</c:v>
                </c:pt>
                <c:pt idx="7921">
                  <c:v>37232</c:v>
                </c:pt>
                <c:pt idx="7922">
                  <c:v>37233</c:v>
                </c:pt>
                <c:pt idx="7923">
                  <c:v>37234</c:v>
                </c:pt>
                <c:pt idx="7924">
                  <c:v>37235</c:v>
                </c:pt>
                <c:pt idx="7925">
                  <c:v>37236</c:v>
                </c:pt>
                <c:pt idx="7926">
                  <c:v>37237</c:v>
                </c:pt>
                <c:pt idx="7927">
                  <c:v>37238</c:v>
                </c:pt>
                <c:pt idx="7928">
                  <c:v>37239</c:v>
                </c:pt>
                <c:pt idx="7929">
                  <c:v>37240</c:v>
                </c:pt>
                <c:pt idx="7930">
                  <c:v>37241</c:v>
                </c:pt>
                <c:pt idx="7931">
                  <c:v>37242</c:v>
                </c:pt>
                <c:pt idx="7932">
                  <c:v>37243</c:v>
                </c:pt>
                <c:pt idx="7933">
                  <c:v>37244</c:v>
                </c:pt>
                <c:pt idx="7934">
                  <c:v>37245</c:v>
                </c:pt>
                <c:pt idx="7935">
                  <c:v>37246</c:v>
                </c:pt>
                <c:pt idx="7936">
                  <c:v>37247</c:v>
                </c:pt>
                <c:pt idx="7937">
                  <c:v>37248</c:v>
                </c:pt>
                <c:pt idx="7938">
                  <c:v>37249</c:v>
                </c:pt>
                <c:pt idx="7939">
                  <c:v>37250</c:v>
                </c:pt>
                <c:pt idx="7940">
                  <c:v>37251</c:v>
                </c:pt>
                <c:pt idx="7941">
                  <c:v>37252</c:v>
                </c:pt>
                <c:pt idx="7942">
                  <c:v>37253</c:v>
                </c:pt>
                <c:pt idx="7943">
                  <c:v>37254</c:v>
                </c:pt>
                <c:pt idx="7944">
                  <c:v>37255</c:v>
                </c:pt>
                <c:pt idx="7945">
                  <c:v>37256</c:v>
                </c:pt>
                <c:pt idx="7946">
                  <c:v>37257</c:v>
                </c:pt>
                <c:pt idx="7947">
                  <c:v>37258</c:v>
                </c:pt>
                <c:pt idx="7948">
                  <c:v>37259</c:v>
                </c:pt>
                <c:pt idx="7949">
                  <c:v>37260</c:v>
                </c:pt>
                <c:pt idx="7950">
                  <c:v>37261</c:v>
                </c:pt>
                <c:pt idx="7951">
                  <c:v>37262</c:v>
                </c:pt>
                <c:pt idx="7952">
                  <c:v>37263</c:v>
                </c:pt>
                <c:pt idx="7953">
                  <c:v>37264</c:v>
                </c:pt>
                <c:pt idx="7954">
                  <c:v>37265</c:v>
                </c:pt>
                <c:pt idx="7955">
                  <c:v>37266</c:v>
                </c:pt>
                <c:pt idx="7956">
                  <c:v>37267</c:v>
                </c:pt>
                <c:pt idx="7957">
                  <c:v>37268</c:v>
                </c:pt>
                <c:pt idx="7958">
                  <c:v>37269</c:v>
                </c:pt>
                <c:pt idx="7959">
                  <c:v>37270</c:v>
                </c:pt>
                <c:pt idx="7960">
                  <c:v>37271</c:v>
                </c:pt>
                <c:pt idx="7961">
                  <c:v>37272</c:v>
                </c:pt>
                <c:pt idx="7962">
                  <c:v>37273</c:v>
                </c:pt>
                <c:pt idx="7963">
                  <c:v>37274</c:v>
                </c:pt>
                <c:pt idx="7964">
                  <c:v>37275</c:v>
                </c:pt>
                <c:pt idx="7965">
                  <c:v>37276</c:v>
                </c:pt>
                <c:pt idx="7966">
                  <c:v>37277</c:v>
                </c:pt>
                <c:pt idx="7967">
                  <c:v>37278</c:v>
                </c:pt>
                <c:pt idx="7968">
                  <c:v>37279</c:v>
                </c:pt>
                <c:pt idx="7969">
                  <c:v>37280</c:v>
                </c:pt>
                <c:pt idx="7970">
                  <c:v>37281</c:v>
                </c:pt>
                <c:pt idx="7971">
                  <c:v>37282</c:v>
                </c:pt>
                <c:pt idx="7972">
                  <c:v>37283</c:v>
                </c:pt>
                <c:pt idx="7973">
                  <c:v>37284</c:v>
                </c:pt>
                <c:pt idx="7974">
                  <c:v>37285</c:v>
                </c:pt>
                <c:pt idx="7975">
                  <c:v>37286</c:v>
                </c:pt>
                <c:pt idx="7976">
                  <c:v>37287</c:v>
                </c:pt>
                <c:pt idx="7977">
                  <c:v>37288</c:v>
                </c:pt>
                <c:pt idx="7978">
                  <c:v>37289</c:v>
                </c:pt>
                <c:pt idx="7979">
                  <c:v>37290</c:v>
                </c:pt>
                <c:pt idx="7980">
                  <c:v>37291</c:v>
                </c:pt>
                <c:pt idx="7981">
                  <c:v>37292</c:v>
                </c:pt>
                <c:pt idx="7982">
                  <c:v>37293</c:v>
                </c:pt>
                <c:pt idx="7983">
                  <c:v>37294</c:v>
                </c:pt>
                <c:pt idx="7984">
                  <c:v>37295</c:v>
                </c:pt>
                <c:pt idx="7985">
                  <c:v>37296</c:v>
                </c:pt>
                <c:pt idx="7986">
                  <c:v>37297</c:v>
                </c:pt>
                <c:pt idx="7987">
                  <c:v>37298</c:v>
                </c:pt>
                <c:pt idx="7988">
                  <c:v>37299</c:v>
                </c:pt>
                <c:pt idx="7989">
                  <c:v>37300</c:v>
                </c:pt>
                <c:pt idx="7990">
                  <c:v>37301</c:v>
                </c:pt>
                <c:pt idx="7991">
                  <c:v>37302</c:v>
                </c:pt>
                <c:pt idx="7992">
                  <c:v>37303</c:v>
                </c:pt>
                <c:pt idx="7993">
                  <c:v>37304</c:v>
                </c:pt>
                <c:pt idx="7994">
                  <c:v>37305</c:v>
                </c:pt>
                <c:pt idx="7995">
                  <c:v>37306</c:v>
                </c:pt>
                <c:pt idx="7996">
                  <c:v>37307</c:v>
                </c:pt>
                <c:pt idx="7997">
                  <c:v>37308</c:v>
                </c:pt>
                <c:pt idx="7998">
                  <c:v>37309</c:v>
                </c:pt>
                <c:pt idx="7999">
                  <c:v>37310</c:v>
                </c:pt>
                <c:pt idx="8000">
                  <c:v>37311</c:v>
                </c:pt>
                <c:pt idx="8001">
                  <c:v>37312</c:v>
                </c:pt>
                <c:pt idx="8002">
                  <c:v>37313</c:v>
                </c:pt>
                <c:pt idx="8003">
                  <c:v>37314</c:v>
                </c:pt>
                <c:pt idx="8004">
                  <c:v>37315</c:v>
                </c:pt>
                <c:pt idx="8005">
                  <c:v>37316</c:v>
                </c:pt>
                <c:pt idx="8006">
                  <c:v>37317</c:v>
                </c:pt>
                <c:pt idx="8007">
                  <c:v>37318</c:v>
                </c:pt>
                <c:pt idx="8008">
                  <c:v>37319</c:v>
                </c:pt>
                <c:pt idx="8009">
                  <c:v>37320</c:v>
                </c:pt>
                <c:pt idx="8010">
                  <c:v>37321</c:v>
                </c:pt>
                <c:pt idx="8011">
                  <c:v>37322</c:v>
                </c:pt>
                <c:pt idx="8012">
                  <c:v>37323</c:v>
                </c:pt>
                <c:pt idx="8013">
                  <c:v>37324</c:v>
                </c:pt>
                <c:pt idx="8014">
                  <c:v>37325</c:v>
                </c:pt>
                <c:pt idx="8015">
                  <c:v>37326</c:v>
                </c:pt>
                <c:pt idx="8016">
                  <c:v>37327</c:v>
                </c:pt>
                <c:pt idx="8017">
                  <c:v>37328</c:v>
                </c:pt>
                <c:pt idx="8018">
                  <c:v>37329</c:v>
                </c:pt>
                <c:pt idx="8019">
                  <c:v>37330</c:v>
                </c:pt>
                <c:pt idx="8020">
                  <c:v>37331</c:v>
                </c:pt>
                <c:pt idx="8021">
                  <c:v>37332</c:v>
                </c:pt>
                <c:pt idx="8022">
                  <c:v>37333</c:v>
                </c:pt>
                <c:pt idx="8023">
                  <c:v>37334</c:v>
                </c:pt>
                <c:pt idx="8024">
                  <c:v>37335</c:v>
                </c:pt>
                <c:pt idx="8025">
                  <c:v>37336</c:v>
                </c:pt>
                <c:pt idx="8026">
                  <c:v>37337</c:v>
                </c:pt>
                <c:pt idx="8027">
                  <c:v>37338</c:v>
                </c:pt>
                <c:pt idx="8028">
                  <c:v>37339</c:v>
                </c:pt>
                <c:pt idx="8029">
                  <c:v>37340</c:v>
                </c:pt>
                <c:pt idx="8030">
                  <c:v>37341</c:v>
                </c:pt>
                <c:pt idx="8031">
                  <c:v>37342</c:v>
                </c:pt>
                <c:pt idx="8032">
                  <c:v>37343</c:v>
                </c:pt>
                <c:pt idx="8033">
                  <c:v>37344</c:v>
                </c:pt>
                <c:pt idx="8034">
                  <c:v>37345</c:v>
                </c:pt>
                <c:pt idx="8035">
                  <c:v>37346</c:v>
                </c:pt>
                <c:pt idx="8036">
                  <c:v>37347</c:v>
                </c:pt>
                <c:pt idx="8037">
                  <c:v>37348</c:v>
                </c:pt>
                <c:pt idx="8038">
                  <c:v>37349</c:v>
                </c:pt>
                <c:pt idx="8039">
                  <c:v>37350</c:v>
                </c:pt>
                <c:pt idx="8040">
                  <c:v>37351</c:v>
                </c:pt>
                <c:pt idx="8041">
                  <c:v>37352</c:v>
                </c:pt>
                <c:pt idx="8042">
                  <c:v>37353</c:v>
                </c:pt>
                <c:pt idx="8043">
                  <c:v>37354</c:v>
                </c:pt>
                <c:pt idx="8044">
                  <c:v>37355</c:v>
                </c:pt>
                <c:pt idx="8045">
                  <c:v>37356</c:v>
                </c:pt>
                <c:pt idx="8046">
                  <c:v>37357</c:v>
                </c:pt>
                <c:pt idx="8047">
                  <c:v>37358</c:v>
                </c:pt>
                <c:pt idx="8048">
                  <c:v>37359</c:v>
                </c:pt>
                <c:pt idx="8049">
                  <c:v>37360</c:v>
                </c:pt>
                <c:pt idx="8050">
                  <c:v>37361</c:v>
                </c:pt>
                <c:pt idx="8051">
                  <c:v>37362</c:v>
                </c:pt>
                <c:pt idx="8052">
                  <c:v>37363</c:v>
                </c:pt>
                <c:pt idx="8053">
                  <c:v>37364</c:v>
                </c:pt>
                <c:pt idx="8054">
                  <c:v>37365</c:v>
                </c:pt>
                <c:pt idx="8055">
                  <c:v>37366</c:v>
                </c:pt>
                <c:pt idx="8056">
                  <c:v>37367</c:v>
                </c:pt>
                <c:pt idx="8057">
                  <c:v>37368</c:v>
                </c:pt>
                <c:pt idx="8058">
                  <c:v>37369</c:v>
                </c:pt>
                <c:pt idx="8059">
                  <c:v>37370</c:v>
                </c:pt>
                <c:pt idx="8060">
                  <c:v>37371</c:v>
                </c:pt>
                <c:pt idx="8061">
                  <c:v>37372</c:v>
                </c:pt>
                <c:pt idx="8062">
                  <c:v>37373</c:v>
                </c:pt>
                <c:pt idx="8063">
                  <c:v>37374</c:v>
                </c:pt>
                <c:pt idx="8064">
                  <c:v>37375</c:v>
                </c:pt>
                <c:pt idx="8065">
                  <c:v>37376</c:v>
                </c:pt>
                <c:pt idx="8066">
                  <c:v>37377</c:v>
                </c:pt>
                <c:pt idx="8067">
                  <c:v>37378</c:v>
                </c:pt>
                <c:pt idx="8068">
                  <c:v>37379</c:v>
                </c:pt>
                <c:pt idx="8069">
                  <c:v>37380</c:v>
                </c:pt>
                <c:pt idx="8070">
                  <c:v>37381</c:v>
                </c:pt>
                <c:pt idx="8071">
                  <c:v>37382</c:v>
                </c:pt>
                <c:pt idx="8072">
                  <c:v>37383</c:v>
                </c:pt>
                <c:pt idx="8073">
                  <c:v>37384</c:v>
                </c:pt>
                <c:pt idx="8074">
                  <c:v>37385</c:v>
                </c:pt>
                <c:pt idx="8075">
                  <c:v>37386</c:v>
                </c:pt>
                <c:pt idx="8076">
                  <c:v>37387</c:v>
                </c:pt>
                <c:pt idx="8077">
                  <c:v>37388</c:v>
                </c:pt>
                <c:pt idx="8078">
                  <c:v>37389</c:v>
                </c:pt>
                <c:pt idx="8079">
                  <c:v>37390</c:v>
                </c:pt>
                <c:pt idx="8080">
                  <c:v>37391</c:v>
                </c:pt>
                <c:pt idx="8081">
                  <c:v>37392</c:v>
                </c:pt>
                <c:pt idx="8082">
                  <c:v>37393</c:v>
                </c:pt>
                <c:pt idx="8083">
                  <c:v>37394</c:v>
                </c:pt>
                <c:pt idx="8084">
                  <c:v>37395</c:v>
                </c:pt>
                <c:pt idx="8085">
                  <c:v>37396</c:v>
                </c:pt>
                <c:pt idx="8086">
                  <c:v>37397</c:v>
                </c:pt>
                <c:pt idx="8087">
                  <c:v>37398</c:v>
                </c:pt>
                <c:pt idx="8088">
                  <c:v>37399</c:v>
                </c:pt>
                <c:pt idx="8089">
                  <c:v>37400</c:v>
                </c:pt>
                <c:pt idx="8090">
                  <c:v>37401</c:v>
                </c:pt>
                <c:pt idx="8091">
                  <c:v>37402</c:v>
                </c:pt>
                <c:pt idx="8092">
                  <c:v>37403</c:v>
                </c:pt>
                <c:pt idx="8093">
                  <c:v>37404</c:v>
                </c:pt>
                <c:pt idx="8094">
                  <c:v>37405</c:v>
                </c:pt>
                <c:pt idx="8095">
                  <c:v>37406</c:v>
                </c:pt>
                <c:pt idx="8096">
                  <c:v>37407</c:v>
                </c:pt>
                <c:pt idx="8097">
                  <c:v>37408</c:v>
                </c:pt>
                <c:pt idx="8098">
                  <c:v>37409</c:v>
                </c:pt>
                <c:pt idx="8099">
                  <c:v>37410</c:v>
                </c:pt>
                <c:pt idx="8100">
                  <c:v>37411</c:v>
                </c:pt>
                <c:pt idx="8101">
                  <c:v>37412</c:v>
                </c:pt>
                <c:pt idx="8102">
                  <c:v>37413</c:v>
                </c:pt>
                <c:pt idx="8103">
                  <c:v>37414</c:v>
                </c:pt>
                <c:pt idx="8104">
                  <c:v>37415</c:v>
                </c:pt>
                <c:pt idx="8105">
                  <c:v>37416</c:v>
                </c:pt>
                <c:pt idx="8106">
                  <c:v>37417</c:v>
                </c:pt>
                <c:pt idx="8107">
                  <c:v>37418</c:v>
                </c:pt>
                <c:pt idx="8108">
                  <c:v>37419</c:v>
                </c:pt>
                <c:pt idx="8109">
                  <c:v>37420</c:v>
                </c:pt>
                <c:pt idx="8110">
                  <c:v>37421</c:v>
                </c:pt>
                <c:pt idx="8111">
                  <c:v>37422</c:v>
                </c:pt>
                <c:pt idx="8112">
                  <c:v>37423</c:v>
                </c:pt>
                <c:pt idx="8113">
                  <c:v>37424</c:v>
                </c:pt>
                <c:pt idx="8114">
                  <c:v>37425</c:v>
                </c:pt>
                <c:pt idx="8115">
                  <c:v>37426</c:v>
                </c:pt>
                <c:pt idx="8116">
                  <c:v>37427</c:v>
                </c:pt>
                <c:pt idx="8117">
                  <c:v>37428</c:v>
                </c:pt>
                <c:pt idx="8118">
                  <c:v>37429</c:v>
                </c:pt>
                <c:pt idx="8119">
                  <c:v>37430</c:v>
                </c:pt>
                <c:pt idx="8120">
                  <c:v>37431</c:v>
                </c:pt>
                <c:pt idx="8121">
                  <c:v>37432</c:v>
                </c:pt>
                <c:pt idx="8122">
                  <c:v>37433</c:v>
                </c:pt>
                <c:pt idx="8123">
                  <c:v>37434</c:v>
                </c:pt>
                <c:pt idx="8124">
                  <c:v>37435</c:v>
                </c:pt>
                <c:pt idx="8125">
                  <c:v>37436</c:v>
                </c:pt>
                <c:pt idx="8126">
                  <c:v>37437</c:v>
                </c:pt>
                <c:pt idx="8127">
                  <c:v>37438</c:v>
                </c:pt>
                <c:pt idx="8128">
                  <c:v>37439</c:v>
                </c:pt>
                <c:pt idx="8129">
                  <c:v>37440</c:v>
                </c:pt>
                <c:pt idx="8130">
                  <c:v>37441</c:v>
                </c:pt>
                <c:pt idx="8131">
                  <c:v>37442</c:v>
                </c:pt>
                <c:pt idx="8132">
                  <c:v>37443</c:v>
                </c:pt>
                <c:pt idx="8133">
                  <c:v>37444</c:v>
                </c:pt>
                <c:pt idx="8134">
                  <c:v>37445</c:v>
                </c:pt>
                <c:pt idx="8135">
                  <c:v>37446</c:v>
                </c:pt>
                <c:pt idx="8136">
                  <c:v>37447</c:v>
                </c:pt>
                <c:pt idx="8137">
                  <c:v>37448</c:v>
                </c:pt>
                <c:pt idx="8138">
                  <c:v>37449</c:v>
                </c:pt>
                <c:pt idx="8139">
                  <c:v>37450</c:v>
                </c:pt>
                <c:pt idx="8140">
                  <c:v>37451</c:v>
                </c:pt>
                <c:pt idx="8141">
                  <c:v>37452</c:v>
                </c:pt>
                <c:pt idx="8142">
                  <c:v>37453</c:v>
                </c:pt>
                <c:pt idx="8143">
                  <c:v>37454</c:v>
                </c:pt>
                <c:pt idx="8144">
                  <c:v>37455</c:v>
                </c:pt>
                <c:pt idx="8145">
                  <c:v>37456</c:v>
                </c:pt>
                <c:pt idx="8146">
                  <c:v>37457</c:v>
                </c:pt>
                <c:pt idx="8147">
                  <c:v>37458</c:v>
                </c:pt>
                <c:pt idx="8148">
                  <c:v>37459</c:v>
                </c:pt>
                <c:pt idx="8149">
                  <c:v>37460</c:v>
                </c:pt>
                <c:pt idx="8150">
                  <c:v>37461</c:v>
                </c:pt>
                <c:pt idx="8151">
                  <c:v>37462</c:v>
                </c:pt>
                <c:pt idx="8152">
                  <c:v>37463</c:v>
                </c:pt>
                <c:pt idx="8153">
                  <c:v>37464</c:v>
                </c:pt>
                <c:pt idx="8154">
                  <c:v>37465</c:v>
                </c:pt>
                <c:pt idx="8155">
                  <c:v>37466</c:v>
                </c:pt>
                <c:pt idx="8156">
                  <c:v>37467</c:v>
                </c:pt>
                <c:pt idx="8157">
                  <c:v>37468</c:v>
                </c:pt>
                <c:pt idx="8158">
                  <c:v>37469</c:v>
                </c:pt>
                <c:pt idx="8159">
                  <c:v>37470</c:v>
                </c:pt>
                <c:pt idx="8160">
                  <c:v>37471</c:v>
                </c:pt>
                <c:pt idx="8161">
                  <c:v>37472</c:v>
                </c:pt>
                <c:pt idx="8162">
                  <c:v>37473</c:v>
                </c:pt>
                <c:pt idx="8163">
                  <c:v>37474</c:v>
                </c:pt>
                <c:pt idx="8164">
                  <c:v>37475</c:v>
                </c:pt>
                <c:pt idx="8165">
                  <c:v>37476</c:v>
                </c:pt>
                <c:pt idx="8166">
                  <c:v>37477</c:v>
                </c:pt>
                <c:pt idx="8167">
                  <c:v>37478</c:v>
                </c:pt>
                <c:pt idx="8168">
                  <c:v>37479</c:v>
                </c:pt>
                <c:pt idx="8169">
                  <c:v>37480</c:v>
                </c:pt>
                <c:pt idx="8170">
                  <c:v>37481</c:v>
                </c:pt>
                <c:pt idx="8171">
                  <c:v>37482</c:v>
                </c:pt>
                <c:pt idx="8172">
                  <c:v>37483</c:v>
                </c:pt>
                <c:pt idx="8173">
                  <c:v>37484</c:v>
                </c:pt>
                <c:pt idx="8174">
                  <c:v>37485</c:v>
                </c:pt>
                <c:pt idx="8175">
                  <c:v>37486</c:v>
                </c:pt>
                <c:pt idx="8176">
                  <c:v>37487</c:v>
                </c:pt>
                <c:pt idx="8177">
                  <c:v>37488</c:v>
                </c:pt>
                <c:pt idx="8178">
                  <c:v>37489</c:v>
                </c:pt>
                <c:pt idx="8179">
                  <c:v>37490</c:v>
                </c:pt>
                <c:pt idx="8180">
                  <c:v>37491</c:v>
                </c:pt>
                <c:pt idx="8181">
                  <c:v>37492</c:v>
                </c:pt>
                <c:pt idx="8182">
                  <c:v>37493</c:v>
                </c:pt>
                <c:pt idx="8183">
                  <c:v>37494</c:v>
                </c:pt>
                <c:pt idx="8184">
                  <c:v>37495</c:v>
                </c:pt>
                <c:pt idx="8185">
                  <c:v>37496</c:v>
                </c:pt>
                <c:pt idx="8186">
                  <c:v>37497</c:v>
                </c:pt>
                <c:pt idx="8187">
                  <c:v>37498</c:v>
                </c:pt>
                <c:pt idx="8188">
                  <c:v>37499</c:v>
                </c:pt>
                <c:pt idx="8189">
                  <c:v>37500</c:v>
                </c:pt>
                <c:pt idx="8190">
                  <c:v>37501</c:v>
                </c:pt>
                <c:pt idx="8191">
                  <c:v>37502</c:v>
                </c:pt>
                <c:pt idx="8192">
                  <c:v>37503</c:v>
                </c:pt>
                <c:pt idx="8193">
                  <c:v>37504</c:v>
                </c:pt>
                <c:pt idx="8194">
                  <c:v>37505</c:v>
                </c:pt>
                <c:pt idx="8195">
                  <c:v>37506</c:v>
                </c:pt>
                <c:pt idx="8196">
                  <c:v>37507</c:v>
                </c:pt>
                <c:pt idx="8197">
                  <c:v>37508</c:v>
                </c:pt>
                <c:pt idx="8198">
                  <c:v>37509</c:v>
                </c:pt>
                <c:pt idx="8199">
                  <c:v>37510</c:v>
                </c:pt>
                <c:pt idx="8200">
                  <c:v>37511</c:v>
                </c:pt>
                <c:pt idx="8201">
                  <c:v>37512</c:v>
                </c:pt>
                <c:pt idx="8202">
                  <c:v>37513</c:v>
                </c:pt>
                <c:pt idx="8203">
                  <c:v>37514</c:v>
                </c:pt>
                <c:pt idx="8204">
                  <c:v>37515</c:v>
                </c:pt>
                <c:pt idx="8205">
                  <c:v>37516</c:v>
                </c:pt>
                <c:pt idx="8206">
                  <c:v>37517</c:v>
                </c:pt>
                <c:pt idx="8207">
                  <c:v>37518</c:v>
                </c:pt>
                <c:pt idx="8208">
                  <c:v>37519</c:v>
                </c:pt>
                <c:pt idx="8209">
                  <c:v>37520</c:v>
                </c:pt>
                <c:pt idx="8210">
                  <c:v>37521</c:v>
                </c:pt>
                <c:pt idx="8211">
                  <c:v>37522</c:v>
                </c:pt>
                <c:pt idx="8212">
                  <c:v>37523</c:v>
                </c:pt>
                <c:pt idx="8213">
                  <c:v>37524</c:v>
                </c:pt>
                <c:pt idx="8214">
                  <c:v>37525</c:v>
                </c:pt>
                <c:pt idx="8215">
                  <c:v>37526</c:v>
                </c:pt>
                <c:pt idx="8216">
                  <c:v>37527</c:v>
                </c:pt>
                <c:pt idx="8217">
                  <c:v>37528</c:v>
                </c:pt>
                <c:pt idx="8218">
                  <c:v>37529</c:v>
                </c:pt>
                <c:pt idx="8219">
                  <c:v>37530</c:v>
                </c:pt>
                <c:pt idx="8220">
                  <c:v>37531</c:v>
                </c:pt>
                <c:pt idx="8221">
                  <c:v>37532</c:v>
                </c:pt>
                <c:pt idx="8222">
                  <c:v>37533</c:v>
                </c:pt>
                <c:pt idx="8223">
                  <c:v>37534</c:v>
                </c:pt>
                <c:pt idx="8224">
                  <c:v>37535</c:v>
                </c:pt>
                <c:pt idx="8225">
                  <c:v>37536</c:v>
                </c:pt>
                <c:pt idx="8226">
                  <c:v>37537</c:v>
                </c:pt>
                <c:pt idx="8227">
                  <c:v>37538</c:v>
                </c:pt>
                <c:pt idx="8228">
                  <c:v>37539</c:v>
                </c:pt>
                <c:pt idx="8229">
                  <c:v>37540</c:v>
                </c:pt>
                <c:pt idx="8230">
                  <c:v>37541</c:v>
                </c:pt>
                <c:pt idx="8231">
                  <c:v>37542</c:v>
                </c:pt>
                <c:pt idx="8232">
                  <c:v>37543</c:v>
                </c:pt>
                <c:pt idx="8233">
                  <c:v>37544</c:v>
                </c:pt>
                <c:pt idx="8234">
                  <c:v>37545</c:v>
                </c:pt>
                <c:pt idx="8235">
                  <c:v>37546</c:v>
                </c:pt>
                <c:pt idx="8236">
                  <c:v>37547</c:v>
                </c:pt>
                <c:pt idx="8237">
                  <c:v>37548</c:v>
                </c:pt>
                <c:pt idx="8238">
                  <c:v>37549</c:v>
                </c:pt>
                <c:pt idx="8239">
                  <c:v>37550</c:v>
                </c:pt>
                <c:pt idx="8240">
                  <c:v>37551</c:v>
                </c:pt>
                <c:pt idx="8241">
                  <c:v>37552</c:v>
                </c:pt>
                <c:pt idx="8242">
                  <c:v>37553</c:v>
                </c:pt>
                <c:pt idx="8243">
                  <c:v>37554</c:v>
                </c:pt>
                <c:pt idx="8244">
                  <c:v>37555</c:v>
                </c:pt>
                <c:pt idx="8245">
                  <c:v>37556</c:v>
                </c:pt>
                <c:pt idx="8246">
                  <c:v>37557</c:v>
                </c:pt>
                <c:pt idx="8247">
                  <c:v>37558</c:v>
                </c:pt>
                <c:pt idx="8248">
                  <c:v>37559</c:v>
                </c:pt>
                <c:pt idx="8249">
                  <c:v>37560</c:v>
                </c:pt>
                <c:pt idx="8250">
                  <c:v>37561</c:v>
                </c:pt>
                <c:pt idx="8251">
                  <c:v>37562</c:v>
                </c:pt>
                <c:pt idx="8252">
                  <c:v>37563</c:v>
                </c:pt>
                <c:pt idx="8253">
                  <c:v>37564</c:v>
                </c:pt>
                <c:pt idx="8254">
                  <c:v>37565</c:v>
                </c:pt>
                <c:pt idx="8255">
                  <c:v>37566</c:v>
                </c:pt>
                <c:pt idx="8256">
                  <c:v>37567</c:v>
                </c:pt>
                <c:pt idx="8257">
                  <c:v>37568</c:v>
                </c:pt>
                <c:pt idx="8258">
                  <c:v>37569</c:v>
                </c:pt>
                <c:pt idx="8259">
                  <c:v>37570</c:v>
                </c:pt>
                <c:pt idx="8260">
                  <c:v>37571</c:v>
                </c:pt>
                <c:pt idx="8261">
                  <c:v>37572</c:v>
                </c:pt>
                <c:pt idx="8262">
                  <c:v>37573</c:v>
                </c:pt>
                <c:pt idx="8263">
                  <c:v>37574</c:v>
                </c:pt>
                <c:pt idx="8264">
                  <c:v>37575</c:v>
                </c:pt>
                <c:pt idx="8265">
                  <c:v>37576</c:v>
                </c:pt>
                <c:pt idx="8266">
                  <c:v>37577</c:v>
                </c:pt>
                <c:pt idx="8267">
                  <c:v>37578</c:v>
                </c:pt>
                <c:pt idx="8268">
                  <c:v>37579</c:v>
                </c:pt>
                <c:pt idx="8269">
                  <c:v>37580</c:v>
                </c:pt>
                <c:pt idx="8270">
                  <c:v>37581</c:v>
                </c:pt>
                <c:pt idx="8271">
                  <c:v>37582</c:v>
                </c:pt>
                <c:pt idx="8272">
                  <c:v>37583</c:v>
                </c:pt>
                <c:pt idx="8273">
                  <c:v>37584</c:v>
                </c:pt>
                <c:pt idx="8274">
                  <c:v>37585</c:v>
                </c:pt>
                <c:pt idx="8275">
                  <c:v>37586</c:v>
                </c:pt>
                <c:pt idx="8276">
                  <c:v>37587</c:v>
                </c:pt>
                <c:pt idx="8277">
                  <c:v>37588</c:v>
                </c:pt>
                <c:pt idx="8278">
                  <c:v>37589</c:v>
                </c:pt>
                <c:pt idx="8279">
                  <c:v>37590</c:v>
                </c:pt>
                <c:pt idx="8280">
                  <c:v>37591</c:v>
                </c:pt>
                <c:pt idx="8281">
                  <c:v>37592</c:v>
                </c:pt>
                <c:pt idx="8282">
                  <c:v>37593</c:v>
                </c:pt>
                <c:pt idx="8283">
                  <c:v>37594</c:v>
                </c:pt>
                <c:pt idx="8284">
                  <c:v>37595</c:v>
                </c:pt>
                <c:pt idx="8285">
                  <c:v>37596</c:v>
                </c:pt>
                <c:pt idx="8286">
                  <c:v>37597</c:v>
                </c:pt>
                <c:pt idx="8287">
                  <c:v>37598</c:v>
                </c:pt>
                <c:pt idx="8288">
                  <c:v>37599</c:v>
                </c:pt>
                <c:pt idx="8289">
                  <c:v>37600</c:v>
                </c:pt>
                <c:pt idx="8290">
                  <c:v>37601</c:v>
                </c:pt>
                <c:pt idx="8291">
                  <c:v>37602</c:v>
                </c:pt>
                <c:pt idx="8292">
                  <c:v>37603</c:v>
                </c:pt>
                <c:pt idx="8293">
                  <c:v>37604</c:v>
                </c:pt>
                <c:pt idx="8294">
                  <c:v>37605</c:v>
                </c:pt>
                <c:pt idx="8295">
                  <c:v>37606</c:v>
                </c:pt>
                <c:pt idx="8296">
                  <c:v>37607</c:v>
                </c:pt>
                <c:pt idx="8297">
                  <c:v>37608</c:v>
                </c:pt>
                <c:pt idx="8298">
                  <c:v>37609</c:v>
                </c:pt>
                <c:pt idx="8299">
                  <c:v>37610</c:v>
                </c:pt>
                <c:pt idx="8300">
                  <c:v>37611</c:v>
                </c:pt>
                <c:pt idx="8301">
                  <c:v>37612</c:v>
                </c:pt>
                <c:pt idx="8302">
                  <c:v>37613</c:v>
                </c:pt>
                <c:pt idx="8303">
                  <c:v>37614</c:v>
                </c:pt>
                <c:pt idx="8304">
                  <c:v>37615</c:v>
                </c:pt>
                <c:pt idx="8305">
                  <c:v>37616</c:v>
                </c:pt>
                <c:pt idx="8306">
                  <c:v>37617</c:v>
                </c:pt>
                <c:pt idx="8307">
                  <c:v>37618</c:v>
                </c:pt>
                <c:pt idx="8308">
                  <c:v>37619</c:v>
                </c:pt>
                <c:pt idx="8309">
                  <c:v>37620</c:v>
                </c:pt>
                <c:pt idx="8310">
                  <c:v>37621</c:v>
                </c:pt>
                <c:pt idx="8311">
                  <c:v>37622</c:v>
                </c:pt>
                <c:pt idx="8312">
                  <c:v>37623</c:v>
                </c:pt>
                <c:pt idx="8313">
                  <c:v>37624</c:v>
                </c:pt>
                <c:pt idx="8314">
                  <c:v>37625</c:v>
                </c:pt>
                <c:pt idx="8315">
                  <c:v>37626</c:v>
                </c:pt>
                <c:pt idx="8316">
                  <c:v>37627</c:v>
                </c:pt>
                <c:pt idx="8317">
                  <c:v>37628</c:v>
                </c:pt>
                <c:pt idx="8318">
                  <c:v>37629</c:v>
                </c:pt>
                <c:pt idx="8319">
                  <c:v>37630</c:v>
                </c:pt>
                <c:pt idx="8320">
                  <c:v>37631</c:v>
                </c:pt>
                <c:pt idx="8321">
                  <c:v>37632</c:v>
                </c:pt>
                <c:pt idx="8322">
                  <c:v>37633</c:v>
                </c:pt>
                <c:pt idx="8323">
                  <c:v>37634</c:v>
                </c:pt>
                <c:pt idx="8324">
                  <c:v>37635</c:v>
                </c:pt>
                <c:pt idx="8325">
                  <c:v>37636</c:v>
                </c:pt>
                <c:pt idx="8326">
                  <c:v>37637</c:v>
                </c:pt>
                <c:pt idx="8327">
                  <c:v>37638</c:v>
                </c:pt>
                <c:pt idx="8328">
                  <c:v>37639</c:v>
                </c:pt>
                <c:pt idx="8329">
                  <c:v>37640</c:v>
                </c:pt>
                <c:pt idx="8330">
                  <c:v>37641</c:v>
                </c:pt>
                <c:pt idx="8331">
                  <c:v>37642</c:v>
                </c:pt>
                <c:pt idx="8332">
                  <c:v>37643</c:v>
                </c:pt>
                <c:pt idx="8333">
                  <c:v>37644</c:v>
                </c:pt>
                <c:pt idx="8334">
                  <c:v>37645</c:v>
                </c:pt>
                <c:pt idx="8335">
                  <c:v>37646</c:v>
                </c:pt>
                <c:pt idx="8336">
                  <c:v>37647</c:v>
                </c:pt>
                <c:pt idx="8337">
                  <c:v>37648</c:v>
                </c:pt>
                <c:pt idx="8338">
                  <c:v>37649</c:v>
                </c:pt>
                <c:pt idx="8339">
                  <c:v>37650</c:v>
                </c:pt>
                <c:pt idx="8340">
                  <c:v>37651</c:v>
                </c:pt>
                <c:pt idx="8341">
                  <c:v>37652</c:v>
                </c:pt>
                <c:pt idx="8342">
                  <c:v>37653</c:v>
                </c:pt>
                <c:pt idx="8343">
                  <c:v>37654</c:v>
                </c:pt>
                <c:pt idx="8344">
                  <c:v>37655</c:v>
                </c:pt>
                <c:pt idx="8345">
                  <c:v>37656</c:v>
                </c:pt>
                <c:pt idx="8346">
                  <c:v>37657</c:v>
                </c:pt>
                <c:pt idx="8347">
                  <c:v>37658</c:v>
                </c:pt>
                <c:pt idx="8348">
                  <c:v>37659</c:v>
                </c:pt>
                <c:pt idx="8349">
                  <c:v>37660</c:v>
                </c:pt>
                <c:pt idx="8350">
                  <c:v>37661</c:v>
                </c:pt>
                <c:pt idx="8351">
                  <c:v>37662</c:v>
                </c:pt>
                <c:pt idx="8352">
                  <c:v>37663</c:v>
                </c:pt>
                <c:pt idx="8353">
                  <c:v>37664</c:v>
                </c:pt>
                <c:pt idx="8354">
                  <c:v>37665</c:v>
                </c:pt>
                <c:pt idx="8355">
                  <c:v>37666</c:v>
                </c:pt>
                <c:pt idx="8356">
                  <c:v>37667</c:v>
                </c:pt>
                <c:pt idx="8357">
                  <c:v>37668</c:v>
                </c:pt>
                <c:pt idx="8358">
                  <c:v>37669</c:v>
                </c:pt>
                <c:pt idx="8359">
                  <c:v>37670</c:v>
                </c:pt>
                <c:pt idx="8360">
                  <c:v>37671</c:v>
                </c:pt>
                <c:pt idx="8361">
                  <c:v>37672</c:v>
                </c:pt>
                <c:pt idx="8362">
                  <c:v>37673</c:v>
                </c:pt>
                <c:pt idx="8363">
                  <c:v>37674</c:v>
                </c:pt>
                <c:pt idx="8364">
                  <c:v>37675</c:v>
                </c:pt>
                <c:pt idx="8365">
                  <c:v>37676</c:v>
                </c:pt>
                <c:pt idx="8366">
                  <c:v>37677</c:v>
                </c:pt>
                <c:pt idx="8367">
                  <c:v>37678</c:v>
                </c:pt>
                <c:pt idx="8368">
                  <c:v>37679</c:v>
                </c:pt>
                <c:pt idx="8369">
                  <c:v>37680</c:v>
                </c:pt>
                <c:pt idx="8370">
                  <c:v>37681</c:v>
                </c:pt>
                <c:pt idx="8371">
                  <c:v>37682</c:v>
                </c:pt>
                <c:pt idx="8372">
                  <c:v>37683</c:v>
                </c:pt>
                <c:pt idx="8373">
                  <c:v>37684</c:v>
                </c:pt>
                <c:pt idx="8374">
                  <c:v>37685</c:v>
                </c:pt>
                <c:pt idx="8375">
                  <c:v>37686</c:v>
                </c:pt>
                <c:pt idx="8376">
                  <c:v>37687</c:v>
                </c:pt>
                <c:pt idx="8377">
                  <c:v>37688</c:v>
                </c:pt>
                <c:pt idx="8378">
                  <c:v>37689</c:v>
                </c:pt>
                <c:pt idx="8379">
                  <c:v>37690</c:v>
                </c:pt>
                <c:pt idx="8380">
                  <c:v>37691</c:v>
                </c:pt>
                <c:pt idx="8381">
                  <c:v>37692</c:v>
                </c:pt>
                <c:pt idx="8382">
                  <c:v>37693</c:v>
                </c:pt>
                <c:pt idx="8383">
                  <c:v>37694</c:v>
                </c:pt>
                <c:pt idx="8384">
                  <c:v>37695</c:v>
                </c:pt>
                <c:pt idx="8385">
                  <c:v>37696</c:v>
                </c:pt>
                <c:pt idx="8386">
                  <c:v>37697</c:v>
                </c:pt>
                <c:pt idx="8387">
                  <c:v>37698</c:v>
                </c:pt>
                <c:pt idx="8388">
                  <c:v>37699</c:v>
                </c:pt>
                <c:pt idx="8389">
                  <c:v>37700</c:v>
                </c:pt>
                <c:pt idx="8390">
                  <c:v>37701</c:v>
                </c:pt>
                <c:pt idx="8391">
                  <c:v>37702</c:v>
                </c:pt>
                <c:pt idx="8392">
                  <c:v>37703</c:v>
                </c:pt>
                <c:pt idx="8393">
                  <c:v>37704</c:v>
                </c:pt>
                <c:pt idx="8394">
                  <c:v>37705</c:v>
                </c:pt>
                <c:pt idx="8395">
                  <c:v>37706</c:v>
                </c:pt>
                <c:pt idx="8396">
                  <c:v>37707</c:v>
                </c:pt>
                <c:pt idx="8397">
                  <c:v>37708</c:v>
                </c:pt>
                <c:pt idx="8398">
                  <c:v>37709</c:v>
                </c:pt>
                <c:pt idx="8399">
                  <c:v>37710</c:v>
                </c:pt>
                <c:pt idx="8400">
                  <c:v>37711</c:v>
                </c:pt>
                <c:pt idx="8401">
                  <c:v>37712</c:v>
                </c:pt>
                <c:pt idx="8402">
                  <c:v>37713</c:v>
                </c:pt>
                <c:pt idx="8403">
                  <c:v>37714</c:v>
                </c:pt>
                <c:pt idx="8404">
                  <c:v>37715</c:v>
                </c:pt>
                <c:pt idx="8405">
                  <c:v>37716</c:v>
                </c:pt>
                <c:pt idx="8406">
                  <c:v>37717</c:v>
                </c:pt>
                <c:pt idx="8407">
                  <c:v>37718</c:v>
                </c:pt>
                <c:pt idx="8408">
                  <c:v>37719</c:v>
                </c:pt>
                <c:pt idx="8409">
                  <c:v>37720</c:v>
                </c:pt>
                <c:pt idx="8410">
                  <c:v>37721</c:v>
                </c:pt>
                <c:pt idx="8411">
                  <c:v>37722</c:v>
                </c:pt>
                <c:pt idx="8412">
                  <c:v>37723</c:v>
                </c:pt>
                <c:pt idx="8413">
                  <c:v>37724</c:v>
                </c:pt>
                <c:pt idx="8414">
                  <c:v>37725</c:v>
                </c:pt>
                <c:pt idx="8415">
                  <c:v>37726</c:v>
                </c:pt>
                <c:pt idx="8416">
                  <c:v>37727</c:v>
                </c:pt>
                <c:pt idx="8417">
                  <c:v>37728</c:v>
                </c:pt>
                <c:pt idx="8418">
                  <c:v>37729</c:v>
                </c:pt>
                <c:pt idx="8419">
                  <c:v>37730</c:v>
                </c:pt>
                <c:pt idx="8420">
                  <c:v>37731</c:v>
                </c:pt>
                <c:pt idx="8421">
                  <c:v>37732</c:v>
                </c:pt>
                <c:pt idx="8422">
                  <c:v>37733</c:v>
                </c:pt>
                <c:pt idx="8423">
                  <c:v>37734</c:v>
                </c:pt>
                <c:pt idx="8424">
                  <c:v>37735</c:v>
                </c:pt>
                <c:pt idx="8425">
                  <c:v>37736</c:v>
                </c:pt>
                <c:pt idx="8426">
                  <c:v>37737</c:v>
                </c:pt>
                <c:pt idx="8427">
                  <c:v>37738</c:v>
                </c:pt>
                <c:pt idx="8428">
                  <c:v>37739</c:v>
                </c:pt>
                <c:pt idx="8429">
                  <c:v>37740</c:v>
                </c:pt>
                <c:pt idx="8430">
                  <c:v>37741</c:v>
                </c:pt>
                <c:pt idx="8431">
                  <c:v>37742</c:v>
                </c:pt>
                <c:pt idx="8432">
                  <c:v>37743</c:v>
                </c:pt>
                <c:pt idx="8433">
                  <c:v>37744</c:v>
                </c:pt>
                <c:pt idx="8434">
                  <c:v>37745</c:v>
                </c:pt>
                <c:pt idx="8435">
                  <c:v>37746</c:v>
                </c:pt>
                <c:pt idx="8436">
                  <c:v>37747</c:v>
                </c:pt>
                <c:pt idx="8437">
                  <c:v>37748</c:v>
                </c:pt>
                <c:pt idx="8438">
                  <c:v>37749</c:v>
                </c:pt>
                <c:pt idx="8439">
                  <c:v>37750</c:v>
                </c:pt>
                <c:pt idx="8440">
                  <c:v>37751</c:v>
                </c:pt>
                <c:pt idx="8441">
                  <c:v>37752</c:v>
                </c:pt>
                <c:pt idx="8442">
                  <c:v>37753</c:v>
                </c:pt>
                <c:pt idx="8443">
                  <c:v>37754</c:v>
                </c:pt>
                <c:pt idx="8444">
                  <c:v>37755</c:v>
                </c:pt>
                <c:pt idx="8445">
                  <c:v>37756</c:v>
                </c:pt>
                <c:pt idx="8446">
                  <c:v>37757</c:v>
                </c:pt>
                <c:pt idx="8447">
                  <c:v>37758</c:v>
                </c:pt>
                <c:pt idx="8448">
                  <c:v>37759</c:v>
                </c:pt>
                <c:pt idx="8449">
                  <c:v>37760</c:v>
                </c:pt>
                <c:pt idx="8450">
                  <c:v>37761</c:v>
                </c:pt>
                <c:pt idx="8451">
                  <c:v>37762</c:v>
                </c:pt>
                <c:pt idx="8452">
                  <c:v>37763</c:v>
                </c:pt>
                <c:pt idx="8453">
                  <c:v>37764</c:v>
                </c:pt>
                <c:pt idx="8454">
                  <c:v>37765</c:v>
                </c:pt>
                <c:pt idx="8455">
                  <c:v>37766</c:v>
                </c:pt>
                <c:pt idx="8456">
                  <c:v>37767</c:v>
                </c:pt>
                <c:pt idx="8457">
                  <c:v>37768</c:v>
                </c:pt>
                <c:pt idx="8458">
                  <c:v>37769</c:v>
                </c:pt>
                <c:pt idx="8459">
                  <c:v>37770</c:v>
                </c:pt>
                <c:pt idx="8460">
                  <c:v>37771</c:v>
                </c:pt>
                <c:pt idx="8461">
                  <c:v>37772</c:v>
                </c:pt>
                <c:pt idx="8462">
                  <c:v>37773</c:v>
                </c:pt>
                <c:pt idx="8463">
                  <c:v>37774</c:v>
                </c:pt>
                <c:pt idx="8464">
                  <c:v>37775</c:v>
                </c:pt>
                <c:pt idx="8465">
                  <c:v>37776</c:v>
                </c:pt>
                <c:pt idx="8466">
                  <c:v>37777</c:v>
                </c:pt>
                <c:pt idx="8467">
                  <c:v>37778</c:v>
                </c:pt>
                <c:pt idx="8468">
                  <c:v>37779</c:v>
                </c:pt>
                <c:pt idx="8469">
                  <c:v>37780</c:v>
                </c:pt>
                <c:pt idx="8470">
                  <c:v>37781</c:v>
                </c:pt>
                <c:pt idx="8471">
                  <c:v>37782</c:v>
                </c:pt>
                <c:pt idx="8472">
                  <c:v>37783</c:v>
                </c:pt>
                <c:pt idx="8473">
                  <c:v>37784</c:v>
                </c:pt>
                <c:pt idx="8474">
                  <c:v>37785</c:v>
                </c:pt>
                <c:pt idx="8475">
                  <c:v>37786</c:v>
                </c:pt>
                <c:pt idx="8476">
                  <c:v>37787</c:v>
                </c:pt>
                <c:pt idx="8477">
                  <c:v>37788</c:v>
                </c:pt>
                <c:pt idx="8478">
                  <c:v>37789</c:v>
                </c:pt>
                <c:pt idx="8479">
                  <c:v>37790</c:v>
                </c:pt>
                <c:pt idx="8480">
                  <c:v>37791</c:v>
                </c:pt>
                <c:pt idx="8481">
                  <c:v>37792</c:v>
                </c:pt>
                <c:pt idx="8482">
                  <c:v>37793</c:v>
                </c:pt>
                <c:pt idx="8483">
                  <c:v>37794</c:v>
                </c:pt>
                <c:pt idx="8484">
                  <c:v>37795</c:v>
                </c:pt>
                <c:pt idx="8485">
                  <c:v>37796</c:v>
                </c:pt>
                <c:pt idx="8486">
                  <c:v>37797</c:v>
                </c:pt>
                <c:pt idx="8487">
                  <c:v>37798</c:v>
                </c:pt>
                <c:pt idx="8488">
                  <c:v>37799</c:v>
                </c:pt>
                <c:pt idx="8489">
                  <c:v>37800</c:v>
                </c:pt>
                <c:pt idx="8490">
                  <c:v>37801</c:v>
                </c:pt>
                <c:pt idx="8491">
                  <c:v>37802</c:v>
                </c:pt>
                <c:pt idx="8492">
                  <c:v>37803</c:v>
                </c:pt>
                <c:pt idx="8493">
                  <c:v>37804</c:v>
                </c:pt>
                <c:pt idx="8494">
                  <c:v>37805</c:v>
                </c:pt>
                <c:pt idx="8495">
                  <c:v>37806</c:v>
                </c:pt>
                <c:pt idx="8496">
                  <c:v>37807</c:v>
                </c:pt>
                <c:pt idx="8497">
                  <c:v>37808</c:v>
                </c:pt>
                <c:pt idx="8498">
                  <c:v>37809</c:v>
                </c:pt>
                <c:pt idx="8499">
                  <c:v>37810</c:v>
                </c:pt>
                <c:pt idx="8500">
                  <c:v>37811</c:v>
                </c:pt>
                <c:pt idx="8501">
                  <c:v>37812</c:v>
                </c:pt>
                <c:pt idx="8502">
                  <c:v>37813</c:v>
                </c:pt>
                <c:pt idx="8503">
                  <c:v>37814</c:v>
                </c:pt>
                <c:pt idx="8504">
                  <c:v>37815</c:v>
                </c:pt>
                <c:pt idx="8505">
                  <c:v>37816</c:v>
                </c:pt>
                <c:pt idx="8506">
                  <c:v>37817</c:v>
                </c:pt>
                <c:pt idx="8507">
                  <c:v>37818</c:v>
                </c:pt>
                <c:pt idx="8508">
                  <c:v>37819</c:v>
                </c:pt>
                <c:pt idx="8509">
                  <c:v>37820</c:v>
                </c:pt>
                <c:pt idx="8510">
                  <c:v>37821</c:v>
                </c:pt>
                <c:pt idx="8511">
                  <c:v>37822</c:v>
                </c:pt>
                <c:pt idx="8512">
                  <c:v>37823</c:v>
                </c:pt>
                <c:pt idx="8513">
                  <c:v>37824</c:v>
                </c:pt>
                <c:pt idx="8514">
                  <c:v>37825</c:v>
                </c:pt>
                <c:pt idx="8515">
                  <c:v>37826</c:v>
                </c:pt>
                <c:pt idx="8516">
                  <c:v>37827</c:v>
                </c:pt>
                <c:pt idx="8517">
                  <c:v>37828</c:v>
                </c:pt>
                <c:pt idx="8518">
                  <c:v>37829</c:v>
                </c:pt>
                <c:pt idx="8519">
                  <c:v>37830</c:v>
                </c:pt>
                <c:pt idx="8520">
                  <c:v>37831</c:v>
                </c:pt>
                <c:pt idx="8521">
                  <c:v>37832</c:v>
                </c:pt>
                <c:pt idx="8522">
                  <c:v>37833</c:v>
                </c:pt>
                <c:pt idx="8523">
                  <c:v>37834</c:v>
                </c:pt>
                <c:pt idx="8524">
                  <c:v>37835</c:v>
                </c:pt>
                <c:pt idx="8525">
                  <c:v>37836</c:v>
                </c:pt>
                <c:pt idx="8526">
                  <c:v>37837</c:v>
                </c:pt>
                <c:pt idx="8527">
                  <c:v>37838</c:v>
                </c:pt>
                <c:pt idx="8528">
                  <c:v>37839</c:v>
                </c:pt>
                <c:pt idx="8529">
                  <c:v>37840</c:v>
                </c:pt>
                <c:pt idx="8530">
                  <c:v>37841</c:v>
                </c:pt>
                <c:pt idx="8531">
                  <c:v>37842</c:v>
                </c:pt>
                <c:pt idx="8532">
                  <c:v>37843</c:v>
                </c:pt>
                <c:pt idx="8533">
                  <c:v>37844</c:v>
                </c:pt>
                <c:pt idx="8534">
                  <c:v>37845</c:v>
                </c:pt>
                <c:pt idx="8535">
                  <c:v>37846</c:v>
                </c:pt>
                <c:pt idx="8536">
                  <c:v>37847</c:v>
                </c:pt>
                <c:pt idx="8537">
                  <c:v>37848</c:v>
                </c:pt>
                <c:pt idx="8538">
                  <c:v>37849</c:v>
                </c:pt>
                <c:pt idx="8539">
                  <c:v>37850</c:v>
                </c:pt>
                <c:pt idx="8540">
                  <c:v>37851</c:v>
                </c:pt>
                <c:pt idx="8541">
                  <c:v>37852</c:v>
                </c:pt>
                <c:pt idx="8542">
                  <c:v>37853</c:v>
                </c:pt>
                <c:pt idx="8543">
                  <c:v>37854</c:v>
                </c:pt>
                <c:pt idx="8544">
                  <c:v>37855</c:v>
                </c:pt>
                <c:pt idx="8545">
                  <c:v>37856</c:v>
                </c:pt>
                <c:pt idx="8546">
                  <c:v>37857</c:v>
                </c:pt>
                <c:pt idx="8547">
                  <c:v>37858</c:v>
                </c:pt>
                <c:pt idx="8548">
                  <c:v>37859</c:v>
                </c:pt>
                <c:pt idx="8549">
                  <c:v>37860</c:v>
                </c:pt>
                <c:pt idx="8550">
                  <c:v>37861</c:v>
                </c:pt>
                <c:pt idx="8551">
                  <c:v>37862</c:v>
                </c:pt>
                <c:pt idx="8552">
                  <c:v>37863</c:v>
                </c:pt>
                <c:pt idx="8553">
                  <c:v>37864</c:v>
                </c:pt>
                <c:pt idx="8554">
                  <c:v>37865</c:v>
                </c:pt>
                <c:pt idx="8555">
                  <c:v>37866</c:v>
                </c:pt>
                <c:pt idx="8556">
                  <c:v>37867</c:v>
                </c:pt>
                <c:pt idx="8557">
                  <c:v>37868</c:v>
                </c:pt>
                <c:pt idx="8558">
                  <c:v>37869</c:v>
                </c:pt>
                <c:pt idx="8559">
                  <c:v>37870</c:v>
                </c:pt>
                <c:pt idx="8560">
                  <c:v>37871</c:v>
                </c:pt>
                <c:pt idx="8561">
                  <c:v>37872</c:v>
                </c:pt>
                <c:pt idx="8562">
                  <c:v>37873</c:v>
                </c:pt>
                <c:pt idx="8563">
                  <c:v>37874</c:v>
                </c:pt>
                <c:pt idx="8564">
                  <c:v>37875</c:v>
                </c:pt>
                <c:pt idx="8565">
                  <c:v>37876</c:v>
                </c:pt>
                <c:pt idx="8566">
                  <c:v>37877</c:v>
                </c:pt>
                <c:pt idx="8567">
                  <c:v>37878</c:v>
                </c:pt>
                <c:pt idx="8568">
                  <c:v>37879</c:v>
                </c:pt>
                <c:pt idx="8569">
                  <c:v>37880</c:v>
                </c:pt>
                <c:pt idx="8570">
                  <c:v>37881</c:v>
                </c:pt>
                <c:pt idx="8571">
                  <c:v>37882</c:v>
                </c:pt>
                <c:pt idx="8572">
                  <c:v>37883</c:v>
                </c:pt>
                <c:pt idx="8573">
                  <c:v>37884</c:v>
                </c:pt>
                <c:pt idx="8574">
                  <c:v>37885</c:v>
                </c:pt>
                <c:pt idx="8575">
                  <c:v>37886</c:v>
                </c:pt>
                <c:pt idx="8576">
                  <c:v>37887</c:v>
                </c:pt>
                <c:pt idx="8577">
                  <c:v>37888</c:v>
                </c:pt>
                <c:pt idx="8578">
                  <c:v>37889</c:v>
                </c:pt>
                <c:pt idx="8579">
                  <c:v>37890</c:v>
                </c:pt>
                <c:pt idx="8580">
                  <c:v>37891</c:v>
                </c:pt>
                <c:pt idx="8581">
                  <c:v>37892</c:v>
                </c:pt>
                <c:pt idx="8582">
                  <c:v>37893</c:v>
                </c:pt>
                <c:pt idx="8583">
                  <c:v>37894</c:v>
                </c:pt>
                <c:pt idx="8584">
                  <c:v>37895</c:v>
                </c:pt>
                <c:pt idx="8585">
                  <c:v>37896</c:v>
                </c:pt>
                <c:pt idx="8586">
                  <c:v>37897</c:v>
                </c:pt>
                <c:pt idx="8587">
                  <c:v>37898</c:v>
                </c:pt>
                <c:pt idx="8588">
                  <c:v>37899</c:v>
                </c:pt>
                <c:pt idx="8589">
                  <c:v>37900</c:v>
                </c:pt>
                <c:pt idx="8590">
                  <c:v>37901</c:v>
                </c:pt>
                <c:pt idx="8591">
                  <c:v>37902</c:v>
                </c:pt>
                <c:pt idx="8592">
                  <c:v>37903</c:v>
                </c:pt>
                <c:pt idx="8593">
                  <c:v>37904</c:v>
                </c:pt>
                <c:pt idx="8594">
                  <c:v>37905</c:v>
                </c:pt>
                <c:pt idx="8595">
                  <c:v>37906</c:v>
                </c:pt>
                <c:pt idx="8596">
                  <c:v>37907</c:v>
                </c:pt>
                <c:pt idx="8597">
                  <c:v>37908</c:v>
                </c:pt>
                <c:pt idx="8598">
                  <c:v>37909</c:v>
                </c:pt>
                <c:pt idx="8599">
                  <c:v>37910</c:v>
                </c:pt>
                <c:pt idx="8600">
                  <c:v>37911</c:v>
                </c:pt>
                <c:pt idx="8601">
                  <c:v>37912</c:v>
                </c:pt>
                <c:pt idx="8602">
                  <c:v>37913</c:v>
                </c:pt>
                <c:pt idx="8603">
                  <c:v>37914</c:v>
                </c:pt>
                <c:pt idx="8604">
                  <c:v>37915</c:v>
                </c:pt>
                <c:pt idx="8605">
                  <c:v>37916</c:v>
                </c:pt>
                <c:pt idx="8606">
                  <c:v>37917</c:v>
                </c:pt>
                <c:pt idx="8607">
                  <c:v>37918</c:v>
                </c:pt>
                <c:pt idx="8608">
                  <c:v>37919</c:v>
                </c:pt>
                <c:pt idx="8609">
                  <c:v>37920</c:v>
                </c:pt>
                <c:pt idx="8610">
                  <c:v>37921</c:v>
                </c:pt>
                <c:pt idx="8611">
                  <c:v>37922</c:v>
                </c:pt>
                <c:pt idx="8612">
                  <c:v>37923</c:v>
                </c:pt>
                <c:pt idx="8613">
                  <c:v>37924</c:v>
                </c:pt>
                <c:pt idx="8614">
                  <c:v>37925</c:v>
                </c:pt>
                <c:pt idx="8615">
                  <c:v>37926</c:v>
                </c:pt>
                <c:pt idx="8616">
                  <c:v>37927</c:v>
                </c:pt>
                <c:pt idx="8617">
                  <c:v>37928</c:v>
                </c:pt>
                <c:pt idx="8618">
                  <c:v>37929</c:v>
                </c:pt>
                <c:pt idx="8619">
                  <c:v>37930</c:v>
                </c:pt>
                <c:pt idx="8620">
                  <c:v>37931</c:v>
                </c:pt>
                <c:pt idx="8621">
                  <c:v>37932</c:v>
                </c:pt>
                <c:pt idx="8622">
                  <c:v>37933</c:v>
                </c:pt>
                <c:pt idx="8623">
                  <c:v>37934</c:v>
                </c:pt>
                <c:pt idx="8624">
                  <c:v>37935</c:v>
                </c:pt>
                <c:pt idx="8625">
                  <c:v>37936</c:v>
                </c:pt>
                <c:pt idx="8626">
                  <c:v>37937</c:v>
                </c:pt>
                <c:pt idx="8627">
                  <c:v>37938</c:v>
                </c:pt>
                <c:pt idx="8628">
                  <c:v>37939</c:v>
                </c:pt>
                <c:pt idx="8629">
                  <c:v>37940</c:v>
                </c:pt>
                <c:pt idx="8630">
                  <c:v>37941</c:v>
                </c:pt>
                <c:pt idx="8631">
                  <c:v>37942</c:v>
                </c:pt>
                <c:pt idx="8632">
                  <c:v>37943</c:v>
                </c:pt>
                <c:pt idx="8633">
                  <c:v>37944</c:v>
                </c:pt>
                <c:pt idx="8634">
                  <c:v>37945</c:v>
                </c:pt>
                <c:pt idx="8635">
                  <c:v>37946</c:v>
                </c:pt>
                <c:pt idx="8636">
                  <c:v>37947</c:v>
                </c:pt>
                <c:pt idx="8637">
                  <c:v>37948</c:v>
                </c:pt>
                <c:pt idx="8638">
                  <c:v>37949</c:v>
                </c:pt>
                <c:pt idx="8639">
                  <c:v>37950</c:v>
                </c:pt>
                <c:pt idx="8640">
                  <c:v>37951</c:v>
                </c:pt>
                <c:pt idx="8641">
                  <c:v>37952</c:v>
                </c:pt>
                <c:pt idx="8642">
                  <c:v>37953</c:v>
                </c:pt>
                <c:pt idx="8643">
                  <c:v>37954</c:v>
                </c:pt>
                <c:pt idx="8644">
                  <c:v>37955</c:v>
                </c:pt>
                <c:pt idx="8645">
                  <c:v>37956</c:v>
                </c:pt>
                <c:pt idx="8646">
                  <c:v>37957</c:v>
                </c:pt>
                <c:pt idx="8647">
                  <c:v>37958</c:v>
                </c:pt>
                <c:pt idx="8648">
                  <c:v>37959</c:v>
                </c:pt>
                <c:pt idx="8649">
                  <c:v>37960</c:v>
                </c:pt>
                <c:pt idx="8650">
                  <c:v>37961</c:v>
                </c:pt>
                <c:pt idx="8651">
                  <c:v>37962</c:v>
                </c:pt>
                <c:pt idx="8652">
                  <c:v>37963</c:v>
                </c:pt>
                <c:pt idx="8653">
                  <c:v>37964</c:v>
                </c:pt>
                <c:pt idx="8654">
                  <c:v>37965</c:v>
                </c:pt>
                <c:pt idx="8655">
                  <c:v>37966</c:v>
                </c:pt>
                <c:pt idx="8656">
                  <c:v>37967</c:v>
                </c:pt>
                <c:pt idx="8657">
                  <c:v>37968</c:v>
                </c:pt>
                <c:pt idx="8658">
                  <c:v>37969</c:v>
                </c:pt>
                <c:pt idx="8659">
                  <c:v>37970</c:v>
                </c:pt>
                <c:pt idx="8660">
                  <c:v>37971</c:v>
                </c:pt>
                <c:pt idx="8661">
                  <c:v>37972</c:v>
                </c:pt>
                <c:pt idx="8662">
                  <c:v>37973</c:v>
                </c:pt>
                <c:pt idx="8663">
                  <c:v>37974</c:v>
                </c:pt>
                <c:pt idx="8664">
                  <c:v>37975</c:v>
                </c:pt>
                <c:pt idx="8665">
                  <c:v>37976</c:v>
                </c:pt>
                <c:pt idx="8666">
                  <c:v>37977</c:v>
                </c:pt>
                <c:pt idx="8667">
                  <c:v>37978</c:v>
                </c:pt>
                <c:pt idx="8668">
                  <c:v>37979</c:v>
                </c:pt>
                <c:pt idx="8669">
                  <c:v>37980</c:v>
                </c:pt>
                <c:pt idx="8670">
                  <c:v>37981</c:v>
                </c:pt>
                <c:pt idx="8671">
                  <c:v>37982</c:v>
                </c:pt>
                <c:pt idx="8672">
                  <c:v>37983</c:v>
                </c:pt>
                <c:pt idx="8673">
                  <c:v>37984</c:v>
                </c:pt>
                <c:pt idx="8674">
                  <c:v>37985</c:v>
                </c:pt>
                <c:pt idx="8675">
                  <c:v>37986</c:v>
                </c:pt>
                <c:pt idx="8676">
                  <c:v>37987</c:v>
                </c:pt>
                <c:pt idx="8677">
                  <c:v>37988</c:v>
                </c:pt>
                <c:pt idx="8678">
                  <c:v>37989</c:v>
                </c:pt>
                <c:pt idx="8679">
                  <c:v>37990</c:v>
                </c:pt>
                <c:pt idx="8680">
                  <c:v>37991</c:v>
                </c:pt>
                <c:pt idx="8681">
                  <c:v>37992</c:v>
                </c:pt>
                <c:pt idx="8682">
                  <c:v>37993</c:v>
                </c:pt>
                <c:pt idx="8683">
                  <c:v>37994</c:v>
                </c:pt>
                <c:pt idx="8684">
                  <c:v>37995</c:v>
                </c:pt>
                <c:pt idx="8685">
                  <c:v>37996</c:v>
                </c:pt>
                <c:pt idx="8686">
                  <c:v>37997</c:v>
                </c:pt>
                <c:pt idx="8687">
                  <c:v>37998</c:v>
                </c:pt>
                <c:pt idx="8688">
                  <c:v>37999</c:v>
                </c:pt>
                <c:pt idx="8689">
                  <c:v>38000</c:v>
                </c:pt>
                <c:pt idx="8690">
                  <c:v>38001</c:v>
                </c:pt>
                <c:pt idx="8691">
                  <c:v>38002</c:v>
                </c:pt>
                <c:pt idx="8692">
                  <c:v>38003</c:v>
                </c:pt>
                <c:pt idx="8693">
                  <c:v>38004</c:v>
                </c:pt>
                <c:pt idx="8694">
                  <c:v>38005</c:v>
                </c:pt>
                <c:pt idx="8695">
                  <c:v>38006</c:v>
                </c:pt>
                <c:pt idx="8696">
                  <c:v>38007</c:v>
                </c:pt>
                <c:pt idx="8697">
                  <c:v>38008</c:v>
                </c:pt>
                <c:pt idx="8698">
                  <c:v>38009</c:v>
                </c:pt>
                <c:pt idx="8699">
                  <c:v>38010</c:v>
                </c:pt>
                <c:pt idx="8700">
                  <c:v>38011</c:v>
                </c:pt>
                <c:pt idx="8701">
                  <c:v>38012</c:v>
                </c:pt>
                <c:pt idx="8702">
                  <c:v>38013</c:v>
                </c:pt>
                <c:pt idx="8703">
                  <c:v>38014</c:v>
                </c:pt>
                <c:pt idx="8704">
                  <c:v>38015</c:v>
                </c:pt>
                <c:pt idx="8705">
                  <c:v>38016</c:v>
                </c:pt>
                <c:pt idx="8706">
                  <c:v>38017</c:v>
                </c:pt>
                <c:pt idx="8707">
                  <c:v>38018</c:v>
                </c:pt>
                <c:pt idx="8708">
                  <c:v>38019</c:v>
                </c:pt>
                <c:pt idx="8709">
                  <c:v>38020</c:v>
                </c:pt>
                <c:pt idx="8710">
                  <c:v>38021</c:v>
                </c:pt>
                <c:pt idx="8711">
                  <c:v>38022</c:v>
                </c:pt>
                <c:pt idx="8712">
                  <c:v>38023</c:v>
                </c:pt>
                <c:pt idx="8713">
                  <c:v>38024</c:v>
                </c:pt>
                <c:pt idx="8714">
                  <c:v>38025</c:v>
                </c:pt>
                <c:pt idx="8715">
                  <c:v>38026</c:v>
                </c:pt>
                <c:pt idx="8716">
                  <c:v>38027</c:v>
                </c:pt>
                <c:pt idx="8717">
                  <c:v>38028</c:v>
                </c:pt>
                <c:pt idx="8718">
                  <c:v>38029</c:v>
                </c:pt>
                <c:pt idx="8719">
                  <c:v>38030</c:v>
                </c:pt>
                <c:pt idx="8720">
                  <c:v>38031</c:v>
                </c:pt>
                <c:pt idx="8721">
                  <c:v>38032</c:v>
                </c:pt>
                <c:pt idx="8722">
                  <c:v>38033</c:v>
                </c:pt>
                <c:pt idx="8723">
                  <c:v>38034</c:v>
                </c:pt>
                <c:pt idx="8724">
                  <c:v>38035</c:v>
                </c:pt>
                <c:pt idx="8725">
                  <c:v>38036</c:v>
                </c:pt>
                <c:pt idx="8726">
                  <c:v>38037</c:v>
                </c:pt>
                <c:pt idx="8727">
                  <c:v>38038</c:v>
                </c:pt>
                <c:pt idx="8728">
                  <c:v>38039</c:v>
                </c:pt>
                <c:pt idx="8729">
                  <c:v>38040</c:v>
                </c:pt>
                <c:pt idx="8730">
                  <c:v>38041</c:v>
                </c:pt>
                <c:pt idx="8731">
                  <c:v>38042</c:v>
                </c:pt>
                <c:pt idx="8732">
                  <c:v>38043</c:v>
                </c:pt>
                <c:pt idx="8733">
                  <c:v>38044</c:v>
                </c:pt>
                <c:pt idx="8734">
                  <c:v>38045</c:v>
                </c:pt>
                <c:pt idx="8735">
                  <c:v>38046</c:v>
                </c:pt>
                <c:pt idx="8736">
                  <c:v>38047</c:v>
                </c:pt>
                <c:pt idx="8737">
                  <c:v>38048</c:v>
                </c:pt>
                <c:pt idx="8738">
                  <c:v>38049</c:v>
                </c:pt>
                <c:pt idx="8739">
                  <c:v>38050</c:v>
                </c:pt>
                <c:pt idx="8740">
                  <c:v>38051</c:v>
                </c:pt>
                <c:pt idx="8741">
                  <c:v>38052</c:v>
                </c:pt>
                <c:pt idx="8742">
                  <c:v>38053</c:v>
                </c:pt>
                <c:pt idx="8743">
                  <c:v>38054</c:v>
                </c:pt>
                <c:pt idx="8744">
                  <c:v>38055</c:v>
                </c:pt>
                <c:pt idx="8745">
                  <c:v>38056</c:v>
                </c:pt>
                <c:pt idx="8746">
                  <c:v>38057</c:v>
                </c:pt>
                <c:pt idx="8747">
                  <c:v>38058</c:v>
                </c:pt>
                <c:pt idx="8748">
                  <c:v>38059</c:v>
                </c:pt>
                <c:pt idx="8749">
                  <c:v>38060</c:v>
                </c:pt>
                <c:pt idx="8750">
                  <c:v>38061</c:v>
                </c:pt>
                <c:pt idx="8751">
                  <c:v>38062</c:v>
                </c:pt>
                <c:pt idx="8752">
                  <c:v>38063</c:v>
                </c:pt>
                <c:pt idx="8753">
                  <c:v>38064</c:v>
                </c:pt>
                <c:pt idx="8754">
                  <c:v>38065</c:v>
                </c:pt>
                <c:pt idx="8755">
                  <c:v>38066</c:v>
                </c:pt>
                <c:pt idx="8756">
                  <c:v>38067</c:v>
                </c:pt>
                <c:pt idx="8757">
                  <c:v>38068</c:v>
                </c:pt>
                <c:pt idx="8758">
                  <c:v>38069</c:v>
                </c:pt>
                <c:pt idx="8759">
                  <c:v>38070</c:v>
                </c:pt>
                <c:pt idx="8760">
                  <c:v>38071</c:v>
                </c:pt>
                <c:pt idx="8761">
                  <c:v>38072</c:v>
                </c:pt>
                <c:pt idx="8762">
                  <c:v>38073</c:v>
                </c:pt>
                <c:pt idx="8763">
                  <c:v>38074</c:v>
                </c:pt>
                <c:pt idx="8764">
                  <c:v>38075</c:v>
                </c:pt>
                <c:pt idx="8765">
                  <c:v>38076</c:v>
                </c:pt>
                <c:pt idx="8766">
                  <c:v>38077</c:v>
                </c:pt>
                <c:pt idx="8767">
                  <c:v>38078</c:v>
                </c:pt>
                <c:pt idx="8768">
                  <c:v>38079</c:v>
                </c:pt>
                <c:pt idx="8769">
                  <c:v>38080</c:v>
                </c:pt>
                <c:pt idx="8770">
                  <c:v>38081</c:v>
                </c:pt>
                <c:pt idx="8771">
                  <c:v>38082</c:v>
                </c:pt>
                <c:pt idx="8772">
                  <c:v>38083</c:v>
                </c:pt>
                <c:pt idx="8773">
                  <c:v>38084</c:v>
                </c:pt>
                <c:pt idx="8774">
                  <c:v>38085</c:v>
                </c:pt>
                <c:pt idx="8775">
                  <c:v>38086</c:v>
                </c:pt>
                <c:pt idx="8776">
                  <c:v>38087</c:v>
                </c:pt>
                <c:pt idx="8777">
                  <c:v>38088</c:v>
                </c:pt>
                <c:pt idx="8778">
                  <c:v>38089</c:v>
                </c:pt>
                <c:pt idx="8779">
                  <c:v>38090</c:v>
                </c:pt>
                <c:pt idx="8780">
                  <c:v>38091</c:v>
                </c:pt>
                <c:pt idx="8781">
                  <c:v>38092</c:v>
                </c:pt>
                <c:pt idx="8782">
                  <c:v>38093</c:v>
                </c:pt>
                <c:pt idx="8783">
                  <c:v>38094</c:v>
                </c:pt>
                <c:pt idx="8784">
                  <c:v>38095</c:v>
                </c:pt>
                <c:pt idx="8785">
                  <c:v>38096</c:v>
                </c:pt>
                <c:pt idx="8786">
                  <c:v>38097</c:v>
                </c:pt>
                <c:pt idx="8787">
                  <c:v>38098</c:v>
                </c:pt>
                <c:pt idx="8788">
                  <c:v>38099</c:v>
                </c:pt>
                <c:pt idx="8789">
                  <c:v>38100</c:v>
                </c:pt>
                <c:pt idx="8790">
                  <c:v>38101</c:v>
                </c:pt>
                <c:pt idx="8791">
                  <c:v>38102</c:v>
                </c:pt>
                <c:pt idx="8792">
                  <c:v>38103</c:v>
                </c:pt>
                <c:pt idx="8793">
                  <c:v>38104</c:v>
                </c:pt>
                <c:pt idx="8794">
                  <c:v>38105</c:v>
                </c:pt>
                <c:pt idx="8795">
                  <c:v>38106</c:v>
                </c:pt>
                <c:pt idx="8796">
                  <c:v>38107</c:v>
                </c:pt>
                <c:pt idx="8797">
                  <c:v>38108</c:v>
                </c:pt>
                <c:pt idx="8798">
                  <c:v>38109</c:v>
                </c:pt>
                <c:pt idx="8799">
                  <c:v>38110</c:v>
                </c:pt>
                <c:pt idx="8800">
                  <c:v>38111</c:v>
                </c:pt>
                <c:pt idx="8801">
                  <c:v>38112</c:v>
                </c:pt>
                <c:pt idx="8802">
                  <c:v>38113</c:v>
                </c:pt>
                <c:pt idx="8803">
                  <c:v>38114</c:v>
                </c:pt>
                <c:pt idx="8804">
                  <c:v>38115</c:v>
                </c:pt>
                <c:pt idx="8805">
                  <c:v>38116</c:v>
                </c:pt>
                <c:pt idx="8806">
                  <c:v>38117</c:v>
                </c:pt>
                <c:pt idx="8807">
                  <c:v>38118</c:v>
                </c:pt>
                <c:pt idx="8808">
                  <c:v>38119</c:v>
                </c:pt>
                <c:pt idx="8809">
                  <c:v>38120</c:v>
                </c:pt>
                <c:pt idx="8810">
                  <c:v>38121</c:v>
                </c:pt>
                <c:pt idx="8811">
                  <c:v>38122</c:v>
                </c:pt>
                <c:pt idx="8812">
                  <c:v>38123</c:v>
                </c:pt>
                <c:pt idx="8813">
                  <c:v>38124</c:v>
                </c:pt>
                <c:pt idx="8814">
                  <c:v>38125</c:v>
                </c:pt>
                <c:pt idx="8815">
                  <c:v>38126</c:v>
                </c:pt>
                <c:pt idx="8816">
                  <c:v>38127</c:v>
                </c:pt>
                <c:pt idx="8817">
                  <c:v>38128</c:v>
                </c:pt>
                <c:pt idx="8818">
                  <c:v>38129</c:v>
                </c:pt>
                <c:pt idx="8819">
                  <c:v>38130</c:v>
                </c:pt>
                <c:pt idx="8820">
                  <c:v>38131</c:v>
                </c:pt>
                <c:pt idx="8821">
                  <c:v>38132</c:v>
                </c:pt>
                <c:pt idx="8822">
                  <c:v>38133</c:v>
                </c:pt>
                <c:pt idx="8823">
                  <c:v>38134</c:v>
                </c:pt>
                <c:pt idx="8824">
                  <c:v>38135</c:v>
                </c:pt>
                <c:pt idx="8825">
                  <c:v>38136</c:v>
                </c:pt>
                <c:pt idx="8826">
                  <c:v>38137</c:v>
                </c:pt>
                <c:pt idx="8827">
                  <c:v>38138</c:v>
                </c:pt>
                <c:pt idx="8828">
                  <c:v>38139</c:v>
                </c:pt>
                <c:pt idx="8829">
                  <c:v>38140</c:v>
                </c:pt>
                <c:pt idx="8830">
                  <c:v>38141</c:v>
                </c:pt>
                <c:pt idx="8831">
                  <c:v>38142</c:v>
                </c:pt>
                <c:pt idx="8832">
                  <c:v>38143</c:v>
                </c:pt>
                <c:pt idx="8833">
                  <c:v>38144</c:v>
                </c:pt>
                <c:pt idx="8834">
                  <c:v>38145</c:v>
                </c:pt>
                <c:pt idx="8835">
                  <c:v>38146</c:v>
                </c:pt>
                <c:pt idx="8836">
                  <c:v>38147</c:v>
                </c:pt>
                <c:pt idx="8837">
                  <c:v>38148</c:v>
                </c:pt>
                <c:pt idx="8838">
                  <c:v>38149</c:v>
                </c:pt>
                <c:pt idx="8839">
                  <c:v>38150</c:v>
                </c:pt>
                <c:pt idx="8840">
                  <c:v>38151</c:v>
                </c:pt>
                <c:pt idx="8841">
                  <c:v>38152</c:v>
                </c:pt>
                <c:pt idx="8842">
                  <c:v>38153</c:v>
                </c:pt>
                <c:pt idx="8843">
                  <c:v>38154</c:v>
                </c:pt>
                <c:pt idx="8844">
                  <c:v>38155</c:v>
                </c:pt>
                <c:pt idx="8845">
                  <c:v>38156</c:v>
                </c:pt>
                <c:pt idx="8846">
                  <c:v>38157</c:v>
                </c:pt>
                <c:pt idx="8847">
                  <c:v>38158</c:v>
                </c:pt>
                <c:pt idx="8848">
                  <c:v>38159</c:v>
                </c:pt>
                <c:pt idx="8849">
                  <c:v>38160</c:v>
                </c:pt>
                <c:pt idx="8850">
                  <c:v>38161</c:v>
                </c:pt>
                <c:pt idx="8851">
                  <c:v>38162</c:v>
                </c:pt>
                <c:pt idx="8852">
                  <c:v>38163</c:v>
                </c:pt>
                <c:pt idx="8853">
                  <c:v>38164</c:v>
                </c:pt>
                <c:pt idx="8854">
                  <c:v>38165</c:v>
                </c:pt>
                <c:pt idx="8855">
                  <c:v>38166</c:v>
                </c:pt>
                <c:pt idx="8856">
                  <c:v>38167</c:v>
                </c:pt>
                <c:pt idx="8857">
                  <c:v>38168</c:v>
                </c:pt>
                <c:pt idx="8858">
                  <c:v>38169</c:v>
                </c:pt>
                <c:pt idx="8859">
                  <c:v>38170</c:v>
                </c:pt>
                <c:pt idx="8860">
                  <c:v>38171</c:v>
                </c:pt>
                <c:pt idx="8861">
                  <c:v>38172</c:v>
                </c:pt>
                <c:pt idx="8862">
                  <c:v>38173</c:v>
                </c:pt>
                <c:pt idx="8863">
                  <c:v>38174</c:v>
                </c:pt>
                <c:pt idx="8864">
                  <c:v>38175</c:v>
                </c:pt>
                <c:pt idx="8865">
                  <c:v>38176</c:v>
                </c:pt>
                <c:pt idx="8866">
                  <c:v>38177</c:v>
                </c:pt>
                <c:pt idx="8867">
                  <c:v>38178</c:v>
                </c:pt>
                <c:pt idx="8868">
                  <c:v>38179</c:v>
                </c:pt>
                <c:pt idx="8869">
                  <c:v>38180</c:v>
                </c:pt>
                <c:pt idx="8870">
                  <c:v>38181</c:v>
                </c:pt>
                <c:pt idx="8871">
                  <c:v>38182</c:v>
                </c:pt>
                <c:pt idx="8872">
                  <c:v>38183</c:v>
                </c:pt>
                <c:pt idx="8873">
                  <c:v>38184</c:v>
                </c:pt>
                <c:pt idx="8874">
                  <c:v>38185</c:v>
                </c:pt>
                <c:pt idx="8875">
                  <c:v>38186</c:v>
                </c:pt>
                <c:pt idx="8876">
                  <c:v>38187</c:v>
                </c:pt>
                <c:pt idx="8877">
                  <c:v>38188</c:v>
                </c:pt>
                <c:pt idx="8878">
                  <c:v>38189</c:v>
                </c:pt>
                <c:pt idx="8879">
                  <c:v>38190</c:v>
                </c:pt>
                <c:pt idx="8880">
                  <c:v>38191</c:v>
                </c:pt>
                <c:pt idx="8881">
                  <c:v>38192</c:v>
                </c:pt>
                <c:pt idx="8882">
                  <c:v>38193</c:v>
                </c:pt>
                <c:pt idx="8883">
                  <c:v>38194</c:v>
                </c:pt>
                <c:pt idx="8884">
                  <c:v>38195</c:v>
                </c:pt>
                <c:pt idx="8885">
                  <c:v>38196</c:v>
                </c:pt>
                <c:pt idx="8886">
                  <c:v>38197</c:v>
                </c:pt>
                <c:pt idx="8887">
                  <c:v>38198</c:v>
                </c:pt>
                <c:pt idx="8888">
                  <c:v>38199</c:v>
                </c:pt>
                <c:pt idx="8889">
                  <c:v>38200</c:v>
                </c:pt>
                <c:pt idx="8890">
                  <c:v>38201</c:v>
                </c:pt>
                <c:pt idx="8891">
                  <c:v>38202</c:v>
                </c:pt>
                <c:pt idx="8892">
                  <c:v>38203</c:v>
                </c:pt>
                <c:pt idx="8893">
                  <c:v>38204</c:v>
                </c:pt>
                <c:pt idx="8894">
                  <c:v>38205</c:v>
                </c:pt>
                <c:pt idx="8895">
                  <c:v>38206</c:v>
                </c:pt>
                <c:pt idx="8896">
                  <c:v>38207</c:v>
                </c:pt>
                <c:pt idx="8897">
                  <c:v>38208</c:v>
                </c:pt>
                <c:pt idx="8898">
                  <c:v>38209</c:v>
                </c:pt>
                <c:pt idx="8899">
                  <c:v>38210</c:v>
                </c:pt>
                <c:pt idx="8900">
                  <c:v>38211</c:v>
                </c:pt>
                <c:pt idx="8901">
                  <c:v>38212</c:v>
                </c:pt>
                <c:pt idx="8902">
                  <c:v>38213</c:v>
                </c:pt>
                <c:pt idx="8903">
                  <c:v>38214</c:v>
                </c:pt>
                <c:pt idx="8904">
                  <c:v>38215</c:v>
                </c:pt>
                <c:pt idx="8905">
                  <c:v>38216</c:v>
                </c:pt>
                <c:pt idx="8906">
                  <c:v>38217</c:v>
                </c:pt>
                <c:pt idx="8907">
                  <c:v>38218</c:v>
                </c:pt>
                <c:pt idx="8908">
                  <c:v>38219</c:v>
                </c:pt>
                <c:pt idx="8909">
                  <c:v>38220</c:v>
                </c:pt>
                <c:pt idx="8910">
                  <c:v>38221</c:v>
                </c:pt>
                <c:pt idx="8911">
                  <c:v>38222</c:v>
                </c:pt>
                <c:pt idx="8912">
                  <c:v>38223</c:v>
                </c:pt>
                <c:pt idx="8913">
                  <c:v>38224</c:v>
                </c:pt>
                <c:pt idx="8914">
                  <c:v>38225</c:v>
                </c:pt>
                <c:pt idx="8915">
                  <c:v>38226</c:v>
                </c:pt>
                <c:pt idx="8916">
                  <c:v>38227</c:v>
                </c:pt>
                <c:pt idx="8917">
                  <c:v>38228</c:v>
                </c:pt>
                <c:pt idx="8918">
                  <c:v>38229</c:v>
                </c:pt>
                <c:pt idx="8919">
                  <c:v>38230</c:v>
                </c:pt>
                <c:pt idx="8920">
                  <c:v>38231</c:v>
                </c:pt>
                <c:pt idx="8921">
                  <c:v>38232</c:v>
                </c:pt>
                <c:pt idx="8922">
                  <c:v>38233</c:v>
                </c:pt>
                <c:pt idx="8923">
                  <c:v>38234</c:v>
                </c:pt>
                <c:pt idx="8924">
                  <c:v>38235</c:v>
                </c:pt>
                <c:pt idx="8925">
                  <c:v>38236</c:v>
                </c:pt>
                <c:pt idx="8926">
                  <c:v>38237</c:v>
                </c:pt>
                <c:pt idx="8927">
                  <c:v>38238</c:v>
                </c:pt>
                <c:pt idx="8928">
                  <c:v>38239</c:v>
                </c:pt>
                <c:pt idx="8929">
                  <c:v>38240</c:v>
                </c:pt>
                <c:pt idx="8930">
                  <c:v>38241</c:v>
                </c:pt>
                <c:pt idx="8931">
                  <c:v>38242</c:v>
                </c:pt>
                <c:pt idx="8932">
                  <c:v>38243</c:v>
                </c:pt>
                <c:pt idx="8933">
                  <c:v>38244</c:v>
                </c:pt>
                <c:pt idx="8934">
                  <c:v>38245</c:v>
                </c:pt>
                <c:pt idx="8935">
                  <c:v>38246</c:v>
                </c:pt>
                <c:pt idx="8936">
                  <c:v>38247</c:v>
                </c:pt>
                <c:pt idx="8937">
                  <c:v>38248</c:v>
                </c:pt>
                <c:pt idx="8938">
                  <c:v>38249</c:v>
                </c:pt>
                <c:pt idx="8939">
                  <c:v>38250</c:v>
                </c:pt>
                <c:pt idx="8940">
                  <c:v>38251</c:v>
                </c:pt>
                <c:pt idx="8941">
                  <c:v>38252</c:v>
                </c:pt>
                <c:pt idx="8942">
                  <c:v>38253</c:v>
                </c:pt>
                <c:pt idx="8943">
                  <c:v>38254</c:v>
                </c:pt>
                <c:pt idx="8944">
                  <c:v>38255</c:v>
                </c:pt>
                <c:pt idx="8945">
                  <c:v>38256</c:v>
                </c:pt>
                <c:pt idx="8946">
                  <c:v>38257</c:v>
                </c:pt>
                <c:pt idx="8947">
                  <c:v>38258</c:v>
                </c:pt>
                <c:pt idx="8948">
                  <c:v>38259</c:v>
                </c:pt>
                <c:pt idx="8949">
                  <c:v>38260</c:v>
                </c:pt>
                <c:pt idx="8950">
                  <c:v>38261</c:v>
                </c:pt>
                <c:pt idx="8951">
                  <c:v>38262</c:v>
                </c:pt>
                <c:pt idx="8952">
                  <c:v>38263</c:v>
                </c:pt>
                <c:pt idx="8953">
                  <c:v>38264</c:v>
                </c:pt>
                <c:pt idx="8954">
                  <c:v>38265</c:v>
                </c:pt>
                <c:pt idx="8955">
                  <c:v>38266</c:v>
                </c:pt>
                <c:pt idx="8956">
                  <c:v>38267</c:v>
                </c:pt>
                <c:pt idx="8957">
                  <c:v>38268</c:v>
                </c:pt>
                <c:pt idx="8958">
                  <c:v>38269</c:v>
                </c:pt>
                <c:pt idx="8959">
                  <c:v>38270</c:v>
                </c:pt>
                <c:pt idx="8960">
                  <c:v>38271</c:v>
                </c:pt>
                <c:pt idx="8961">
                  <c:v>38272</c:v>
                </c:pt>
                <c:pt idx="8962">
                  <c:v>38273</c:v>
                </c:pt>
                <c:pt idx="8963">
                  <c:v>38274</c:v>
                </c:pt>
                <c:pt idx="8964">
                  <c:v>38275</c:v>
                </c:pt>
                <c:pt idx="8965">
                  <c:v>38276</c:v>
                </c:pt>
                <c:pt idx="8966">
                  <c:v>38277</c:v>
                </c:pt>
                <c:pt idx="8967">
                  <c:v>38278</c:v>
                </c:pt>
                <c:pt idx="8968">
                  <c:v>38279</c:v>
                </c:pt>
                <c:pt idx="8969">
                  <c:v>38280</c:v>
                </c:pt>
                <c:pt idx="8970">
                  <c:v>38281</c:v>
                </c:pt>
                <c:pt idx="8971">
                  <c:v>38282</c:v>
                </c:pt>
                <c:pt idx="8972">
                  <c:v>38283</c:v>
                </c:pt>
                <c:pt idx="8973">
                  <c:v>38284</c:v>
                </c:pt>
                <c:pt idx="8974">
                  <c:v>38285</c:v>
                </c:pt>
                <c:pt idx="8975">
                  <c:v>38286</c:v>
                </c:pt>
                <c:pt idx="8976">
                  <c:v>38287</c:v>
                </c:pt>
                <c:pt idx="8977">
                  <c:v>38288</c:v>
                </c:pt>
                <c:pt idx="8978">
                  <c:v>38289</c:v>
                </c:pt>
                <c:pt idx="8979">
                  <c:v>38290</c:v>
                </c:pt>
                <c:pt idx="8980">
                  <c:v>38291</c:v>
                </c:pt>
                <c:pt idx="8981">
                  <c:v>38292</c:v>
                </c:pt>
                <c:pt idx="8982">
                  <c:v>38293</c:v>
                </c:pt>
                <c:pt idx="8983">
                  <c:v>38294</c:v>
                </c:pt>
                <c:pt idx="8984">
                  <c:v>38295</c:v>
                </c:pt>
                <c:pt idx="8985">
                  <c:v>38296</c:v>
                </c:pt>
                <c:pt idx="8986">
                  <c:v>38297</c:v>
                </c:pt>
                <c:pt idx="8987">
                  <c:v>38298</c:v>
                </c:pt>
                <c:pt idx="8988">
                  <c:v>38299</c:v>
                </c:pt>
                <c:pt idx="8989">
                  <c:v>38300</c:v>
                </c:pt>
                <c:pt idx="8990">
                  <c:v>38301</c:v>
                </c:pt>
                <c:pt idx="8991">
                  <c:v>38302</c:v>
                </c:pt>
                <c:pt idx="8992">
                  <c:v>38303</c:v>
                </c:pt>
                <c:pt idx="8993">
                  <c:v>38304</c:v>
                </c:pt>
                <c:pt idx="8994">
                  <c:v>38305</c:v>
                </c:pt>
                <c:pt idx="8995">
                  <c:v>38306</c:v>
                </c:pt>
                <c:pt idx="8996">
                  <c:v>38307</c:v>
                </c:pt>
                <c:pt idx="8997">
                  <c:v>38308</c:v>
                </c:pt>
                <c:pt idx="8998">
                  <c:v>38309</c:v>
                </c:pt>
                <c:pt idx="8999">
                  <c:v>38310</c:v>
                </c:pt>
                <c:pt idx="9000">
                  <c:v>38311</c:v>
                </c:pt>
                <c:pt idx="9001">
                  <c:v>38312</c:v>
                </c:pt>
                <c:pt idx="9002">
                  <c:v>38313</c:v>
                </c:pt>
                <c:pt idx="9003">
                  <c:v>38314</c:v>
                </c:pt>
                <c:pt idx="9004">
                  <c:v>38315</c:v>
                </c:pt>
                <c:pt idx="9005">
                  <c:v>38316</c:v>
                </c:pt>
                <c:pt idx="9006">
                  <c:v>38317</c:v>
                </c:pt>
                <c:pt idx="9007">
                  <c:v>38318</c:v>
                </c:pt>
                <c:pt idx="9008">
                  <c:v>38319</c:v>
                </c:pt>
                <c:pt idx="9009">
                  <c:v>38320</c:v>
                </c:pt>
                <c:pt idx="9010">
                  <c:v>38321</c:v>
                </c:pt>
                <c:pt idx="9011">
                  <c:v>38322</c:v>
                </c:pt>
                <c:pt idx="9012">
                  <c:v>38323</c:v>
                </c:pt>
                <c:pt idx="9013">
                  <c:v>38324</c:v>
                </c:pt>
                <c:pt idx="9014">
                  <c:v>38325</c:v>
                </c:pt>
                <c:pt idx="9015">
                  <c:v>38326</c:v>
                </c:pt>
                <c:pt idx="9016">
                  <c:v>38327</c:v>
                </c:pt>
                <c:pt idx="9017">
                  <c:v>38328</c:v>
                </c:pt>
                <c:pt idx="9018">
                  <c:v>38329</c:v>
                </c:pt>
                <c:pt idx="9019">
                  <c:v>38330</c:v>
                </c:pt>
                <c:pt idx="9020">
                  <c:v>38331</c:v>
                </c:pt>
                <c:pt idx="9021">
                  <c:v>38332</c:v>
                </c:pt>
                <c:pt idx="9022">
                  <c:v>38333</c:v>
                </c:pt>
                <c:pt idx="9023">
                  <c:v>38334</c:v>
                </c:pt>
                <c:pt idx="9024">
                  <c:v>38335</c:v>
                </c:pt>
                <c:pt idx="9025">
                  <c:v>38336</c:v>
                </c:pt>
                <c:pt idx="9026">
                  <c:v>38337</c:v>
                </c:pt>
                <c:pt idx="9027">
                  <c:v>38338</c:v>
                </c:pt>
                <c:pt idx="9028">
                  <c:v>38339</c:v>
                </c:pt>
                <c:pt idx="9029">
                  <c:v>38340</c:v>
                </c:pt>
                <c:pt idx="9030">
                  <c:v>38341</c:v>
                </c:pt>
                <c:pt idx="9031">
                  <c:v>38342</c:v>
                </c:pt>
                <c:pt idx="9032">
                  <c:v>38343</c:v>
                </c:pt>
                <c:pt idx="9033">
                  <c:v>38344</c:v>
                </c:pt>
                <c:pt idx="9034">
                  <c:v>38345</c:v>
                </c:pt>
                <c:pt idx="9035">
                  <c:v>38346</c:v>
                </c:pt>
                <c:pt idx="9036">
                  <c:v>38347</c:v>
                </c:pt>
                <c:pt idx="9037">
                  <c:v>38348</c:v>
                </c:pt>
                <c:pt idx="9038">
                  <c:v>38349</c:v>
                </c:pt>
                <c:pt idx="9039">
                  <c:v>38350</c:v>
                </c:pt>
                <c:pt idx="9040">
                  <c:v>38351</c:v>
                </c:pt>
                <c:pt idx="9041">
                  <c:v>38352</c:v>
                </c:pt>
                <c:pt idx="9042">
                  <c:v>38353</c:v>
                </c:pt>
                <c:pt idx="9043">
                  <c:v>38354</c:v>
                </c:pt>
                <c:pt idx="9044">
                  <c:v>38355</c:v>
                </c:pt>
                <c:pt idx="9045">
                  <c:v>38356</c:v>
                </c:pt>
                <c:pt idx="9046">
                  <c:v>38357</c:v>
                </c:pt>
                <c:pt idx="9047">
                  <c:v>38358</c:v>
                </c:pt>
                <c:pt idx="9048">
                  <c:v>38359</c:v>
                </c:pt>
                <c:pt idx="9049">
                  <c:v>38360</c:v>
                </c:pt>
                <c:pt idx="9050">
                  <c:v>38361</c:v>
                </c:pt>
                <c:pt idx="9051">
                  <c:v>38362</c:v>
                </c:pt>
                <c:pt idx="9052">
                  <c:v>38363</c:v>
                </c:pt>
                <c:pt idx="9053">
                  <c:v>38364</c:v>
                </c:pt>
                <c:pt idx="9054">
                  <c:v>38365</c:v>
                </c:pt>
                <c:pt idx="9055">
                  <c:v>38366</c:v>
                </c:pt>
                <c:pt idx="9056">
                  <c:v>38367</c:v>
                </c:pt>
                <c:pt idx="9057">
                  <c:v>38368</c:v>
                </c:pt>
                <c:pt idx="9058">
                  <c:v>38369</c:v>
                </c:pt>
                <c:pt idx="9059">
                  <c:v>38370</c:v>
                </c:pt>
                <c:pt idx="9060">
                  <c:v>38371</c:v>
                </c:pt>
                <c:pt idx="9061">
                  <c:v>38372</c:v>
                </c:pt>
                <c:pt idx="9062">
                  <c:v>38373</c:v>
                </c:pt>
                <c:pt idx="9063">
                  <c:v>38374</c:v>
                </c:pt>
                <c:pt idx="9064">
                  <c:v>38375</c:v>
                </c:pt>
                <c:pt idx="9065">
                  <c:v>38376</c:v>
                </c:pt>
                <c:pt idx="9066">
                  <c:v>38377</c:v>
                </c:pt>
                <c:pt idx="9067">
                  <c:v>38378</c:v>
                </c:pt>
                <c:pt idx="9068">
                  <c:v>38379</c:v>
                </c:pt>
                <c:pt idx="9069">
                  <c:v>38380</c:v>
                </c:pt>
                <c:pt idx="9070">
                  <c:v>38381</c:v>
                </c:pt>
                <c:pt idx="9071">
                  <c:v>38382</c:v>
                </c:pt>
                <c:pt idx="9072">
                  <c:v>38383</c:v>
                </c:pt>
                <c:pt idx="9073">
                  <c:v>38384</c:v>
                </c:pt>
                <c:pt idx="9074">
                  <c:v>38385</c:v>
                </c:pt>
                <c:pt idx="9075">
                  <c:v>38386</c:v>
                </c:pt>
                <c:pt idx="9076">
                  <c:v>38387</c:v>
                </c:pt>
                <c:pt idx="9077">
                  <c:v>38388</c:v>
                </c:pt>
                <c:pt idx="9078">
                  <c:v>38389</c:v>
                </c:pt>
                <c:pt idx="9079">
                  <c:v>38390</c:v>
                </c:pt>
                <c:pt idx="9080">
                  <c:v>38391</c:v>
                </c:pt>
                <c:pt idx="9081">
                  <c:v>38392</c:v>
                </c:pt>
                <c:pt idx="9082">
                  <c:v>38393</c:v>
                </c:pt>
                <c:pt idx="9083">
                  <c:v>38394</c:v>
                </c:pt>
                <c:pt idx="9084">
                  <c:v>38395</c:v>
                </c:pt>
                <c:pt idx="9085">
                  <c:v>38396</c:v>
                </c:pt>
                <c:pt idx="9086">
                  <c:v>38397</c:v>
                </c:pt>
                <c:pt idx="9087">
                  <c:v>38398</c:v>
                </c:pt>
                <c:pt idx="9088">
                  <c:v>38399</c:v>
                </c:pt>
                <c:pt idx="9089">
                  <c:v>38400</c:v>
                </c:pt>
                <c:pt idx="9090">
                  <c:v>38401</c:v>
                </c:pt>
                <c:pt idx="9091">
                  <c:v>38402</c:v>
                </c:pt>
                <c:pt idx="9092">
                  <c:v>38403</c:v>
                </c:pt>
                <c:pt idx="9093">
                  <c:v>38404</c:v>
                </c:pt>
                <c:pt idx="9094">
                  <c:v>38405</c:v>
                </c:pt>
                <c:pt idx="9095">
                  <c:v>38406</c:v>
                </c:pt>
                <c:pt idx="9096">
                  <c:v>38407</c:v>
                </c:pt>
                <c:pt idx="9097">
                  <c:v>38408</c:v>
                </c:pt>
                <c:pt idx="9098">
                  <c:v>38409</c:v>
                </c:pt>
                <c:pt idx="9099">
                  <c:v>38410</c:v>
                </c:pt>
                <c:pt idx="9100">
                  <c:v>38411</c:v>
                </c:pt>
                <c:pt idx="9101">
                  <c:v>38412</c:v>
                </c:pt>
                <c:pt idx="9102">
                  <c:v>38413</c:v>
                </c:pt>
                <c:pt idx="9103">
                  <c:v>38414</c:v>
                </c:pt>
                <c:pt idx="9104">
                  <c:v>38415</c:v>
                </c:pt>
                <c:pt idx="9105">
                  <c:v>38416</c:v>
                </c:pt>
                <c:pt idx="9106">
                  <c:v>38417</c:v>
                </c:pt>
                <c:pt idx="9107">
                  <c:v>38418</c:v>
                </c:pt>
                <c:pt idx="9108">
                  <c:v>38419</c:v>
                </c:pt>
                <c:pt idx="9109">
                  <c:v>38420</c:v>
                </c:pt>
                <c:pt idx="9110">
                  <c:v>38421</c:v>
                </c:pt>
                <c:pt idx="9111">
                  <c:v>38422</c:v>
                </c:pt>
                <c:pt idx="9112">
                  <c:v>38423</c:v>
                </c:pt>
                <c:pt idx="9113">
                  <c:v>38424</c:v>
                </c:pt>
                <c:pt idx="9114">
                  <c:v>38425</c:v>
                </c:pt>
                <c:pt idx="9115">
                  <c:v>38426</c:v>
                </c:pt>
                <c:pt idx="9116">
                  <c:v>38427</c:v>
                </c:pt>
                <c:pt idx="9117">
                  <c:v>38428</c:v>
                </c:pt>
                <c:pt idx="9118">
                  <c:v>38429</c:v>
                </c:pt>
                <c:pt idx="9119">
                  <c:v>38430</c:v>
                </c:pt>
                <c:pt idx="9120">
                  <c:v>38431</c:v>
                </c:pt>
                <c:pt idx="9121">
                  <c:v>38432</c:v>
                </c:pt>
                <c:pt idx="9122">
                  <c:v>38433</c:v>
                </c:pt>
                <c:pt idx="9123">
                  <c:v>38434</c:v>
                </c:pt>
                <c:pt idx="9124">
                  <c:v>38435</c:v>
                </c:pt>
                <c:pt idx="9125">
                  <c:v>38436</c:v>
                </c:pt>
                <c:pt idx="9126">
                  <c:v>38437</c:v>
                </c:pt>
                <c:pt idx="9127">
                  <c:v>38438</c:v>
                </c:pt>
                <c:pt idx="9128">
                  <c:v>38439</c:v>
                </c:pt>
                <c:pt idx="9129">
                  <c:v>38440</c:v>
                </c:pt>
                <c:pt idx="9130">
                  <c:v>38441</c:v>
                </c:pt>
                <c:pt idx="9131">
                  <c:v>38442</c:v>
                </c:pt>
                <c:pt idx="9132">
                  <c:v>38443</c:v>
                </c:pt>
                <c:pt idx="9133">
                  <c:v>38444</c:v>
                </c:pt>
                <c:pt idx="9134">
                  <c:v>38445</c:v>
                </c:pt>
                <c:pt idx="9135">
                  <c:v>38446</c:v>
                </c:pt>
                <c:pt idx="9136">
                  <c:v>38447</c:v>
                </c:pt>
                <c:pt idx="9137">
                  <c:v>38448</c:v>
                </c:pt>
                <c:pt idx="9138">
                  <c:v>38449</c:v>
                </c:pt>
                <c:pt idx="9139">
                  <c:v>38450</c:v>
                </c:pt>
                <c:pt idx="9140">
                  <c:v>38451</c:v>
                </c:pt>
                <c:pt idx="9141">
                  <c:v>38452</c:v>
                </c:pt>
                <c:pt idx="9142">
                  <c:v>38453</c:v>
                </c:pt>
                <c:pt idx="9143">
                  <c:v>38454</c:v>
                </c:pt>
                <c:pt idx="9144">
                  <c:v>38455</c:v>
                </c:pt>
                <c:pt idx="9145">
                  <c:v>38456</c:v>
                </c:pt>
                <c:pt idx="9146">
                  <c:v>38457</c:v>
                </c:pt>
                <c:pt idx="9147">
                  <c:v>38458</c:v>
                </c:pt>
                <c:pt idx="9148">
                  <c:v>38459</c:v>
                </c:pt>
                <c:pt idx="9149">
                  <c:v>38460</c:v>
                </c:pt>
                <c:pt idx="9150">
                  <c:v>38461</c:v>
                </c:pt>
                <c:pt idx="9151">
                  <c:v>38462</c:v>
                </c:pt>
                <c:pt idx="9152">
                  <c:v>38463</c:v>
                </c:pt>
                <c:pt idx="9153">
                  <c:v>38464</c:v>
                </c:pt>
                <c:pt idx="9154">
                  <c:v>38465</c:v>
                </c:pt>
                <c:pt idx="9155">
                  <c:v>38466</c:v>
                </c:pt>
                <c:pt idx="9156">
                  <c:v>38467</c:v>
                </c:pt>
                <c:pt idx="9157">
                  <c:v>38468</c:v>
                </c:pt>
                <c:pt idx="9158">
                  <c:v>38469</c:v>
                </c:pt>
                <c:pt idx="9159">
                  <c:v>38470</c:v>
                </c:pt>
                <c:pt idx="9160">
                  <c:v>38471</c:v>
                </c:pt>
                <c:pt idx="9161">
                  <c:v>38472</c:v>
                </c:pt>
                <c:pt idx="9162">
                  <c:v>38473</c:v>
                </c:pt>
                <c:pt idx="9163">
                  <c:v>38474</c:v>
                </c:pt>
                <c:pt idx="9164">
                  <c:v>38475</c:v>
                </c:pt>
                <c:pt idx="9165">
                  <c:v>38476</c:v>
                </c:pt>
                <c:pt idx="9166">
                  <c:v>38477</c:v>
                </c:pt>
                <c:pt idx="9167">
                  <c:v>38478</c:v>
                </c:pt>
                <c:pt idx="9168">
                  <c:v>38479</c:v>
                </c:pt>
                <c:pt idx="9169">
                  <c:v>38480</c:v>
                </c:pt>
                <c:pt idx="9170">
                  <c:v>38481</c:v>
                </c:pt>
                <c:pt idx="9171">
                  <c:v>38482</c:v>
                </c:pt>
                <c:pt idx="9172">
                  <c:v>38483</c:v>
                </c:pt>
                <c:pt idx="9173">
                  <c:v>38484</c:v>
                </c:pt>
                <c:pt idx="9174">
                  <c:v>38485</c:v>
                </c:pt>
                <c:pt idx="9175">
                  <c:v>38486</c:v>
                </c:pt>
                <c:pt idx="9176">
                  <c:v>38487</c:v>
                </c:pt>
                <c:pt idx="9177">
                  <c:v>38488</c:v>
                </c:pt>
                <c:pt idx="9178">
                  <c:v>38489</c:v>
                </c:pt>
                <c:pt idx="9179">
                  <c:v>38490</c:v>
                </c:pt>
                <c:pt idx="9180">
                  <c:v>38491</c:v>
                </c:pt>
                <c:pt idx="9181">
                  <c:v>38492</c:v>
                </c:pt>
                <c:pt idx="9182">
                  <c:v>38493</c:v>
                </c:pt>
                <c:pt idx="9183">
                  <c:v>38494</c:v>
                </c:pt>
                <c:pt idx="9184">
                  <c:v>38495</c:v>
                </c:pt>
                <c:pt idx="9185">
                  <c:v>38496</c:v>
                </c:pt>
                <c:pt idx="9186">
                  <c:v>38497</c:v>
                </c:pt>
                <c:pt idx="9187">
                  <c:v>38498</c:v>
                </c:pt>
                <c:pt idx="9188">
                  <c:v>38499</c:v>
                </c:pt>
                <c:pt idx="9189">
                  <c:v>38500</c:v>
                </c:pt>
                <c:pt idx="9190">
                  <c:v>38501</c:v>
                </c:pt>
                <c:pt idx="9191">
                  <c:v>38502</c:v>
                </c:pt>
                <c:pt idx="9192">
                  <c:v>38503</c:v>
                </c:pt>
                <c:pt idx="9193">
                  <c:v>38504</c:v>
                </c:pt>
                <c:pt idx="9194">
                  <c:v>38505</c:v>
                </c:pt>
                <c:pt idx="9195">
                  <c:v>38506</c:v>
                </c:pt>
                <c:pt idx="9196">
                  <c:v>38507</c:v>
                </c:pt>
                <c:pt idx="9197">
                  <c:v>38508</c:v>
                </c:pt>
                <c:pt idx="9198">
                  <c:v>38509</c:v>
                </c:pt>
                <c:pt idx="9199">
                  <c:v>38510</c:v>
                </c:pt>
                <c:pt idx="9200">
                  <c:v>38511</c:v>
                </c:pt>
                <c:pt idx="9201">
                  <c:v>38512</c:v>
                </c:pt>
                <c:pt idx="9202">
                  <c:v>38513</c:v>
                </c:pt>
                <c:pt idx="9203">
                  <c:v>38514</c:v>
                </c:pt>
                <c:pt idx="9204">
                  <c:v>38515</c:v>
                </c:pt>
                <c:pt idx="9205">
                  <c:v>38516</c:v>
                </c:pt>
                <c:pt idx="9206">
                  <c:v>38517</c:v>
                </c:pt>
                <c:pt idx="9207">
                  <c:v>38518</c:v>
                </c:pt>
                <c:pt idx="9208">
                  <c:v>38519</c:v>
                </c:pt>
                <c:pt idx="9209">
                  <c:v>38520</c:v>
                </c:pt>
                <c:pt idx="9210">
                  <c:v>38521</c:v>
                </c:pt>
                <c:pt idx="9211">
                  <c:v>38522</c:v>
                </c:pt>
                <c:pt idx="9212">
                  <c:v>38523</c:v>
                </c:pt>
                <c:pt idx="9213">
                  <c:v>38524</c:v>
                </c:pt>
                <c:pt idx="9214">
                  <c:v>38525</c:v>
                </c:pt>
                <c:pt idx="9215">
                  <c:v>38526</c:v>
                </c:pt>
                <c:pt idx="9216">
                  <c:v>38527</c:v>
                </c:pt>
                <c:pt idx="9217">
                  <c:v>38528</c:v>
                </c:pt>
                <c:pt idx="9218">
                  <c:v>38529</c:v>
                </c:pt>
                <c:pt idx="9219">
                  <c:v>38530</c:v>
                </c:pt>
                <c:pt idx="9220">
                  <c:v>38531</c:v>
                </c:pt>
                <c:pt idx="9221">
                  <c:v>38532</c:v>
                </c:pt>
                <c:pt idx="9222">
                  <c:v>38533</c:v>
                </c:pt>
                <c:pt idx="9223">
                  <c:v>38534</c:v>
                </c:pt>
                <c:pt idx="9224">
                  <c:v>38535</c:v>
                </c:pt>
                <c:pt idx="9225">
                  <c:v>38536</c:v>
                </c:pt>
                <c:pt idx="9226">
                  <c:v>38537</c:v>
                </c:pt>
                <c:pt idx="9227">
                  <c:v>38538</c:v>
                </c:pt>
                <c:pt idx="9228">
                  <c:v>38539</c:v>
                </c:pt>
                <c:pt idx="9229">
                  <c:v>38540</c:v>
                </c:pt>
                <c:pt idx="9230">
                  <c:v>38541</c:v>
                </c:pt>
                <c:pt idx="9231">
                  <c:v>38542</c:v>
                </c:pt>
                <c:pt idx="9232">
                  <c:v>38543</c:v>
                </c:pt>
                <c:pt idx="9233">
                  <c:v>38544</c:v>
                </c:pt>
                <c:pt idx="9234">
                  <c:v>38545</c:v>
                </c:pt>
                <c:pt idx="9235">
                  <c:v>38546</c:v>
                </c:pt>
                <c:pt idx="9236">
                  <c:v>38547</c:v>
                </c:pt>
                <c:pt idx="9237">
                  <c:v>38548</c:v>
                </c:pt>
                <c:pt idx="9238">
                  <c:v>38549</c:v>
                </c:pt>
                <c:pt idx="9239">
                  <c:v>38550</c:v>
                </c:pt>
                <c:pt idx="9240">
                  <c:v>38551</c:v>
                </c:pt>
                <c:pt idx="9241">
                  <c:v>38552</c:v>
                </c:pt>
                <c:pt idx="9242">
                  <c:v>38553</c:v>
                </c:pt>
                <c:pt idx="9243">
                  <c:v>38554</c:v>
                </c:pt>
                <c:pt idx="9244">
                  <c:v>38555</c:v>
                </c:pt>
                <c:pt idx="9245">
                  <c:v>38556</c:v>
                </c:pt>
                <c:pt idx="9246">
                  <c:v>38557</c:v>
                </c:pt>
                <c:pt idx="9247">
                  <c:v>38558</c:v>
                </c:pt>
                <c:pt idx="9248">
                  <c:v>38559</c:v>
                </c:pt>
                <c:pt idx="9249">
                  <c:v>38560</c:v>
                </c:pt>
                <c:pt idx="9250">
                  <c:v>38561</c:v>
                </c:pt>
                <c:pt idx="9251">
                  <c:v>38562</c:v>
                </c:pt>
                <c:pt idx="9252">
                  <c:v>38563</c:v>
                </c:pt>
                <c:pt idx="9253">
                  <c:v>38564</c:v>
                </c:pt>
                <c:pt idx="9254">
                  <c:v>38565</c:v>
                </c:pt>
                <c:pt idx="9255">
                  <c:v>38566</c:v>
                </c:pt>
                <c:pt idx="9256">
                  <c:v>38567</c:v>
                </c:pt>
                <c:pt idx="9257">
                  <c:v>38568</c:v>
                </c:pt>
                <c:pt idx="9258">
                  <c:v>38569</c:v>
                </c:pt>
                <c:pt idx="9259">
                  <c:v>38570</c:v>
                </c:pt>
                <c:pt idx="9260">
                  <c:v>38571</c:v>
                </c:pt>
                <c:pt idx="9261">
                  <c:v>38572</c:v>
                </c:pt>
                <c:pt idx="9262">
                  <c:v>38573</c:v>
                </c:pt>
                <c:pt idx="9263">
                  <c:v>38574</c:v>
                </c:pt>
                <c:pt idx="9264">
                  <c:v>38575</c:v>
                </c:pt>
                <c:pt idx="9265">
                  <c:v>38576</c:v>
                </c:pt>
                <c:pt idx="9266">
                  <c:v>38577</c:v>
                </c:pt>
                <c:pt idx="9267">
                  <c:v>38578</c:v>
                </c:pt>
                <c:pt idx="9268">
                  <c:v>38579</c:v>
                </c:pt>
                <c:pt idx="9269">
                  <c:v>38580</c:v>
                </c:pt>
                <c:pt idx="9270">
                  <c:v>38581</c:v>
                </c:pt>
                <c:pt idx="9271">
                  <c:v>38582</c:v>
                </c:pt>
                <c:pt idx="9272">
                  <c:v>38583</c:v>
                </c:pt>
                <c:pt idx="9273">
                  <c:v>38584</c:v>
                </c:pt>
                <c:pt idx="9274">
                  <c:v>38585</c:v>
                </c:pt>
                <c:pt idx="9275">
                  <c:v>38586</c:v>
                </c:pt>
                <c:pt idx="9276">
                  <c:v>38587</c:v>
                </c:pt>
                <c:pt idx="9277">
                  <c:v>38588</c:v>
                </c:pt>
                <c:pt idx="9278">
                  <c:v>38589</c:v>
                </c:pt>
                <c:pt idx="9279">
                  <c:v>38590</c:v>
                </c:pt>
                <c:pt idx="9280">
                  <c:v>38591</c:v>
                </c:pt>
                <c:pt idx="9281">
                  <c:v>38592</c:v>
                </c:pt>
                <c:pt idx="9282">
                  <c:v>38593</c:v>
                </c:pt>
                <c:pt idx="9283">
                  <c:v>38594</c:v>
                </c:pt>
                <c:pt idx="9284">
                  <c:v>38595</c:v>
                </c:pt>
                <c:pt idx="9285">
                  <c:v>38596</c:v>
                </c:pt>
                <c:pt idx="9286">
                  <c:v>38597</c:v>
                </c:pt>
                <c:pt idx="9287">
                  <c:v>38598</c:v>
                </c:pt>
                <c:pt idx="9288">
                  <c:v>38599</c:v>
                </c:pt>
                <c:pt idx="9289">
                  <c:v>38600</c:v>
                </c:pt>
                <c:pt idx="9290">
                  <c:v>38601</c:v>
                </c:pt>
                <c:pt idx="9291">
                  <c:v>38602</c:v>
                </c:pt>
                <c:pt idx="9292">
                  <c:v>38603</c:v>
                </c:pt>
                <c:pt idx="9293">
                  <c:v>38604</c:v>
                </c:pt>
                <c:pt idx="9294">
                  <c:v>38605</c:v>
                </c:pt>
                <c:pt idx="9295">
                  <c:v>38606</c:v>
                </c:pt>
                <c:pt idx="9296">
                  <c:v>38607</c:v>
                </c:pt>
                <c:pt idx="9297">
                  <c:v>38608</c:v>
                </c:pt>
                <c:pt idx="9298">
                  <c:v>38609</c:v>
                </c:pt>
                <c:pt idx="9299">
                  <c:v>38610</c:v>
                </c:pt>
                <c:pt idx="9300">
                  <c:v>38611</c:v>
                </c:pt>
                <c:pt idx="9301">
                  <c:v>38612</c:v>
                </c:pt>
                <c:pt idx="9302">
                  <c:v>38613</c:v>
                </c:pt>
                <c:pt idx="9303">
                  <c:v>38614</c:v>
                </c:pt>
                <c:pt idx="9304">
                  <c:v>38615</c:v>
                </c:pt>
                <c:pt idx="9305">
                  <c:v>38616</c:v>
                </c:pt>
                <c:pt idx="9306">
                  <c:v>38617</c:v>
                </c:pt>
                <c:pt idx="9307">
                  <c:v>38618</c:v>
                </c:pt>
                <c:pt idx="9308">
                  <c:v>38619</c:v>
                </c:pt>
                <c:pt idx="9309">
                  <c:v>38620</c:v>
                </c:pt>
                <c:pt idx="9310">
                  <c:v>38621</c:v>
                </c:pt>
                <c:pt idx="9311">
                  <c:v>38622</c:v>
                </c:pt>
                <c:pt idx="9312">
                  <c:v>38623</c:v>
                </c:pt>
                <c:pt idx="9313">
                  <c:v>38624</c:v>
                </c:pt>
                <c:pt idx="9314">
                  <c:v>38625</c:v>
                </c:pt>
                <c:pt idx="9315">
                  <c:v>38626</c:v>
                </c:pt>
                <c:pt idx="9316">
                  <c:v>38627</c:v>
                </c:pt>
                <c:pt idx="9317">
                  <c:v>38628</c:v>
                </c:pt>
                <c:pt idx="9318">
                  <c:v>38629</c:v>
                </c:pt>
                <c:pt idx="9319">
                  <c:v>38630</c:v>
                </c:pt>
                <c:pt idx="9320">
                  <c:v>38631</c:v>
                </c:pt>
                <c:pt idx="9321">
                  <c:v>38632</c:v>
                </c:pt>
                <c:pt idx="9322">
                  <c:v>38633</c:v>
                </c:pt>
                <c:pt idx="9323">
                  <c:v>38634</c:v>
                </c:pt>
                <c:pt idx="9324">
                  <c:v>38635</c:v>
                </c:pt>
                <c:pt idx="9325">
                  <c:v>38636</c:v>
                </c:pt>
                <c:pt idx="9326">
                  <c:v>38637</c:v>
                </c:pt>
                <c:pt idx="9327">
                  <c:v>38638</c:v>
                </c:pt>
                <c:pt idx="9328">
                  <c:v>38639</c:v>
                </c:pt>
                <c:pt idx="9329">
                  <c:v>38640</c:v>
                </c:pt>
                <c:pt idx="9330">
                  <c:v>38641</c:v>
                </c:pt>
                <c:pt idx="9331">
                  <c:v>38642</c:v>
                </c:pt>
                <c:pt idx="9332">
                  <c:v>38643</c:v>
                </c:pt>
                <c:pt idx="9333">
                  <c:v>38644</c:v>
                </c:pt>
                <c:pt idx="9334">
                  <c:v>38645</c:v>
                </c:pt>
                <c:pt idx="9335">
                  <c:v>38646</c:v>
                </c:pt>
                <c:pt idx="9336">
                  <c:v>38647</c:v>
                </c:pt>
                <c:pt idx="9337">
                  <c:v>38648</c:v>
                </c:pt>
                <c:pt idx="9338">
                  <c:v>38649</c:v>
                </c:pt>
                <c:pt idx="9339">
                  <c:v>38650</c:v>
                </c:pt>
                <c:pt idx="9340">
                  <c:v>38651</c:v>
                </c:pt>
                <c:pt idx="9341">
                  <c:v>38652</c:v>
                </c:pt>
                <c:pt idx="9342">
                  <c:v>38653</c:v>
                </c:pt>
                <c:pt idx="9343">
                  <c:v>38654</c:v>
                </c:pt>
                <c:pt idx="9344">
                  <c:v>38655</c:v>
                </c:pt>
                <c:pt idx="9345">
                  <c:v>38656</c:v>
                </c:pt>
                <c:pt idx="9346">
                  <c:v>38657</c:v>
                </c:pt>
                <c:pt idx="9347">
                  <c:v>38658</c:v>
                </c:pt>
                <c:pt idx="9348">
                  <c:v>38659</c:v>
                </c:pt>
                <c:pt idx="9349">
                  <c:v>38660</c:v>
                </c:pt>
                <c:pt idx="9350">
                  <c:v>38661</c:v>
                </c:pt>
                <c:pt idx="9351">
                  <c:v>38662</c:v>
                </c:pt>
                <c:pt idx="9352">
                  <c:v>38663</c:v>
                </c:pt>
                <c:pt idx="9353">
                  <c:v>38664</c:v>
                </c:pt>
                <c:pt idx="9354">
                  <c:v>38665</c:v>
                </c:pt>
                <c:pt idx="9355">
                  <c:v>38666</c:v>
                </c:pt>
                <c:pt idx="9356">
                  <c:v>38667</c:v>
                </c:pt>
                <c:pt idx="9357">
                  <c:v>38668</c:v>
                </c:pt>
                <c:pt idx="9358">
                  <c:v>38669</c:v>
                </c:pt>
                <c:pt idx="9359">
                  <c:v>38670</c:v>
                </c:pt>
                <c:pt idx="9360">
                  <c:v>38671</c:v>
                </c:pt>
                <c:pt idx="9361">
                  <c:v>38672</c:v>
                </c:pt>
                <c:pt idx="9362">
                  <c:v>38673</c:v>
                </c:pt>
                <c:pt idx="9363">
                  <c:v>38674</c:v>
                </c:pt>
                <c:pt idx="9364">
                  <c:v>38675</c:v>
                </c:pt>
                <c:pt idx="9365">
                  <c:v>38676</c:v>
                </c:pt>
                <c:pt idx="9366">
                  <c:v>38677</c:v>
                </c:pt>
                <c:pt idx="9367">
                  <c:v>38678</c:v>
                </c:pt>
                <c:pt idx="9368">
                  <c:v>38679</c:v>
                </c:pt>
                <c:pt idx="9369">
                  <c:v>38680</c:v>
                </c:pt>
                <c:pt idx="9370">
                  <c:v>38681</c:v>
                </c:pt>
                <c:pt idx="9371">
                  <c:v>38682</c:v>
                </c:pt>
                <c:pt idx="9372">
                  <c:v>38683</c:v>
                </c:pt>
                <c:pt idx="9373">
                  <c:v>38684</c:v>
                </c:pt>
                <c:pt idx="9374">
                  <c:v>38685</c:v>
                </c:pt>
                <c:pt idx="9375">
                  <c:v>38686</c:v>
                </c:pt>
                <c:pt idx="9376">
                  <c:v>38687</c:v>
                </c:pt>
                <c:pt idx="9377">
                  <c:v>38688</c:v>
                </c:pt>
                <c:pt idx="9378">
                  <c:v>38689</c:v>
                </c:pt>
                <c:pt idx="9379">
                  <c:v>38690</c:v>
                </c:pt>
                <c:pt idx="9380">
                  <c:v>38691</c:v>
                </c:pt>
                <c:pt idx="9381">
                  <c:v>38692</c:v>
                </c:pt>
                <c:pt idx="9382">
                  <c:v>38693</c:v>
                </c:pt>
                <c:pt idx="9383">
                  <c:v>38694</c:v>
                </c:pt>
                <c:pt idx="9384">
                  <c:v>38695</c:v>
                </c:pt>
                <c:pt idx="9385">
                  <c:v>38696</c:v>
                </c:pt>
                <c:pt idx="9386">
                  <c:v>38697</c:v>
                </c:pt>
                <c:pt idx="9387">
                  <c:v>38698</c:v>
                </c:pt>
                <c:pt idx="9388">
                  <c:v>38699</c:v>
                </c:pt>
                <c:pt idx="9389">
                  <c:v>38700</c:v>
                </c:pt>
                <c:pt idx="9390">
                  <c:v>38701</c:v>
                </c:pt>
                <c:pt idx="9391">
                  <c:v>38702</c:v>
                </c:pt>
                <c:pt idx="9392">
                  <c:v>38703</c:v>
                </c:pt>
                <c:pt idx="9393">
                  <c:v>38704</c:v>
                </c:pt>
                <c:pt idx="9394">
                  <c:v>38705</c:v>
                </c:pt>
                <c:pt idx="9395">
                  <c:v>38706</c:v>
                </c:pt>
                <c:pt idx="9396">
                  <c:v>38707</c:v>
                </c:pt>
                <c:pt idx="9397">
                  <c:v>38708</c:v>
                </c:pt>
                <c:pt idx="9398">
                  <c:v>38709</c:v>
                </c:pt>
                <c:pt idx="9399">
                  <c:v>38710</c:v>
                </c:pt>
                <c:pt idx="9400">
                  <c:v>38711</c:v>
                </c:pt>
                <c:pt idx="9401">
                  <c:v>38712</c:v>
                </c:pt>
                <c:pt idx="9402">
                  <c:v>38713</c:v>
                </c:pt>
                <c:pt idx="9403">
                  <c:v>38714</c:v>
                </c:pt>
                <c:pt idx="9404">
                  <c:v>38715</c:v>
                </c:pt>
                <c:pt idx="9405">
                  <c:v>38716</c:v>
                </c:pt>
                <c:pt idx="9406">
                  <c:v>38717</c:v>
                </c:pt>
                <c:pt idx="9407">
                  <c:v>38718</c:v>
                </c:pt>
                <c:pt idx="9408">
                  <c:v>38719</c:v>
                </c:pt>
                <c:pt idx="9409">
                  <c:v>38720</c:v>
                </c:pt>
                <c:pt idx="9410">
                  <c:v>38721</c:v>
                </c:pt>
                <c:pt idx="9411">
                  <c:v>38722</c:v>
                </c:pt>
                <c:pt idx="9412">
                  <c:v>38723</c:v>
                </c:pt>
                <c:pt idx="9413">
                  <c:v>38724</c:v>
                </c:pt>
                <c:pt idx="9414">
                  <c:v>38725</c:v>
                </c:pt>
                <c:pt idx="9415">
                  <c:v>38726</c:v>
                </c:pt>
                <c:pt idx="9416">
                  <c:v>38727</c:v>
                </c:pt>
                <c:pt idx="9417">
                  <c:v>38728</c:v>
                </c:pt>
                <c:pt idx="9418">
                  <c:v>38729</c:v>
                </c:pt>
                <c:pt idx="9419">
                  <c:v>38730</c:v>
                </c:pt>
                <c:pt idx="9420">
                  <c:v>38731</c:v>
                </c:pt>
                <c:pt idx="9421">
                  <c:v>38732</c:v>
                </c:pt>
                <c:pt idx="9422">
                  <c:v>38733</c:v>
                </c:pt>
                <c:pt idx="9423">
                  <c:v>38734</c:v>
                </c:pt>
                <c:pt idx="9424">
                  <c:v>38735</c:v>
                </c:pt>
                <c:pt idx="9425">
                  <c:v>38736</c:v>
                </c:pt>
                <c:pt idx="9426">
                  <c:v>38737</c:v>
                </c:pt>
                <c:pt idx="9427">
                  <c:v>38738</c:v>
                </c:pt>
                <c:pt idx="9428">
                  <c:v>38739</c:v>
                </c:pt>
                <c:pt idx="9429">
                  <c:v>38740</c:v>
                </c:pt>
                <c:pt idx="9430">
                  <c:v>38741</c:v>
                </c:pt>
                <c:pt idx="9431">
                  <c:v>38742</c:v>
                </c:pt>
                <c:pt idx="9432">
                  <c:v>38743</c:v>
                </c:pt>
                <c:pt idx="9433">
                  <c:v>38744</c:v>
                </c:pt>
                <c:pt idx="9434">
                  <c:v>38745</c:v>
                </c:pt>
                <c:pt idx="9435">
                  <c:v>38746</c:v>
                </c:pt>
                <c:pt idx="9436">
                  <c:v>38747</c:v>
                </c:pt>
                <c:pt idx="9437">
                  <c:v>38748</c:v>
                </c:pt>
                <c:pt idx="9438">
                  <c:v>38749</c:v>
                </c:pt>
                <c:pt idx="9439">
                  <c:v>38750</c:v>
                </c:pt>
                <c:pt idx="9440">
                  <c:v>38751</c:v>
                </c:pt>
                <c:pt idx="9441">
                  <c:v>38752</c:v>
                </c:pt>
                <c:pt idx="9442">
                  <c:v>38753</c:v>
                </c:pt>
                <c:pt idx="9443">
                  <c:v>38754</c:v>
                </c:pt>
                <c:pt idx="9444">
                  <c:v>38755</c:v>
                </c:pt>
                <c:pt idx="9445">
                  <c:v>38756</c:v>
                </c:pt>
                <c:pt idx="9446">
                  <c:v>38757</c:v>
                </c:pt>
                <c:pt idx="9447">
                  <c:v>38758</c:v>
                </c:pt>
                <c:pt idx="9448">
                  <c:v>38759</c:v>
                </c:pt>
                <c:pt idx="9449">
                  <c:v>38760</c:v>
                </c:pt>
                <c:pt idx="9450">
                  <c:v>38761</c:v>
                </c:pt>
                <c:pt idx="9451">
                  <c:v>38762</c:v>
                </c:pt>
                <c:pt idx="9452">
                  <c:v>38763</c:v>
                </c:pt>
                <c:pt idx="9453">
                  <c:v>38764</c:v>
                </c:pt>
                <c:pt idx="9454">
                  <c:v>38765</c:v>
                </c:pt>
                <c:pt idx="9455">
                  <c:v>38766</c:v>
                </c:pt>
                <c:pt idx="9456">
                  <c:v>38767</c:v>
                </c:pt>
                <c:pt idx="9457">
                  <c:v>38768</c:v>
                </c:pt>
                <c:pt idx="9458">
                  <c:v>38769</c:v>
                </c:pt>
                <c:pt idx="9459">
                  <c:v>38770</c:v>
                </c:pt>
                <c:pt idx="9460">
                  <c:v>38771</c:v>
                </c:pt>
                <c:pt idx="9461">
                  <c:v>38772</c:v>
                </c:pt>
                <c:pt idx="9462">
                  <c:v>38773</c:v>
                </c:pt>
                <c:pt idx="9463">
                  <c:v>38774</c:v>
                </c:pt>
                <c:pt idx="9464">
                  <c:v>38775</c:v>
                </c:pt>
                <c:pt idx="9465">
                  <c:v>38776</c:v>
                </c:pt>
                <c:pt idx="9466">
                  <c:v>38777</c:v>
                </c:pt>
                <c:pt idx="9467">
                  <c:v>38778</c:v>
                </c:pt>
                <c:pt idx="9468">
                  <c:v>38779</c:v>
                </c:pt>
                <c:pt idx="9469">
                  <c:v>38780</c:v>
                </c:pt>
                <c:pt idx="9470">
                  <c:v>38781</c:v>
                </c:pt>
                <c:pt idx="9471">
                  <c:v>38782</c:v>
                </c:pt>
                <c:pt idx="9472">
                  <c:v>38783</c:v>
                </c:pt>
                <c:pt idx="9473">
                  <c:v>38784</c:v>
                </c:pt>
                <c:pt idx="9474">
                  <c:v>38785</c:v>
                </c:pt>
                <c:pt idx="9475">
                  <c:v>38786</c:v>
                </c:pt>
                <c:pt idx="9476">
                  <c:v>38787</c:v>
                </c:pt>
                <c:pt idx="9477">
                  <c:v>38788</c:v>
                </c:pt>
                <c:pt idx="9478">
                  <c:v>38789</c:v>
                </c:pt>
                <c:pt idx="9479">
                  <c:v>38790</c:v>
                </c:pt>
                <c:pt idx="9480">
                  <c:v>38791</c:v>
                </c:pt>
                <c:pt idx="9481">
                  <c:v>38792</c:v>
                </c:pt>
                <c:pt idx="9482">
                  <c:v>38793</c:v>
                </c:pt>
                <c:pt idx="9483">
                  <c:v>38794</c:v>
                </c:pt>
                <c:pt idx="9484">
                  <c:v>38795</c:v>
                </c:pt>
                <c:pt idx="9485">
                  <c:v>38796</c:v>
                </c:pt>
                <c:pt idx="9486">
                  <c:v>38797</c:v>
                </c:pt>
                <c:pt idx="9487">
                  <c:v>38798</c:v>
                </c:pt>
                <c:pt idx="9488">
                  <c:v>38799</c:v>
                </c:pt>
                <c:pt idx="9489">
                  <c:v>38800</c:v>
                </c:pt>
                <c:pt idx="9490">
                  <c:v>38801</c:v>
                </c:pt>
                <c:pt idx="9491">
                  <c:v>38802</c:v>
                </c:pt>
                <c:pt idx="9492">
                  <c:v>38803</c:v>
                </c:pt>
                <c:pt idx="9493">
                  <c:v>38804</c:v>
                </c:pt>
                <c:pt idx="9494">
                  <c:v>38805</c:v>
                </c:pt>
                <c:pt idx="9495">
                  <c:v>38806</c:v>
                </c:pt>
                <c:pt idx="9496">
                  <c:v>38807</c:v>
                </c:pt>
                <c:pt idx="9497">
                  <c:v>38808</c:v>
                </c:pt>
                <c:pt idx="9498">
                  <c:v>38809</c:v>
                </c:pt>
                <c:pt idx="9499">
                  <c:v>38810</c:v>
                </c:pt>
                <c:pt idx="9500">
                  <c:v>38811</c:v>
                </c:pt>
                <c:pt idx="9501">
                  <c:v>38812</c:v>
                </c:pt>
                <c:pt idx="9502">
                  <c:v>38813</c:v>
                </c:pt>
                <c:pt idx="9503">
                  <c:v>38814</c:v>
                </c:pt>
                <c:pt idx="9504">
                  <c:v>38815</c:v>
                </c:pt>
                <c:pt idx="9505">
                  <c:v>38816</c:v>
                </c:pt>
                <c:pt idx="9506">
                  <c:v>38817</c:v>
                </c:pt>
                <c:pt idx="9507">
                  <c:v>38818</c:v>
                </c:pt>
                <c:pt idx="9508">
                  <c:v>38819</c:v>
                </c:pt>
                <c:pt idx="9509">
                  <c:v>38820</c:v>
                </c:pt>
                <c:pt idx="9510">
                  <c:v>38821</c:v>
                </c:pt>
                <c:pt idx="9511">
                  <c:v>38822</c:v>
                </c:pt>
                <c:pt idx="9512">
                  <c:v>38823</c:v>
                </c:pt>
                <c:pt idx="9513">
                  <c:v>38824</c:v>
                </c:pt>
                <c:pt idx="9514">
                  <c:v>38825</c:v>
                </c:pt>
                <c:pt idx="9515">
                  <c:v>38826</c:v>
                </c:pt>
                <c:pt idx="9516">
                  <c:v>38827</c:v>
                </c:pt>
                <c:pt idx="9517">
                  <c:v>38828</c:v>
                </c:pt>
                <c:pt idx="9518">
                  <c:v>38829</c:v>
                </c:pt>
                <c:pt idx="9519">
                  <c:v>38830</c:v>
                </c:pt>
                <c:pt idx="9520">
                  <c:v>38831</c:v>
                </c:pt>
                <c:pt idx="9521">
                  <c:v>38832</c:v>
                </c:pt>
                <c:pt idx="9522">
                  <c:v>38833</c:v>
                </c:pt>
                <c:pt idx="9523">
                  <c:v>38834</c:v>
                </c:pt>
                <c:pt idx="9524">
                  <c:v>38835</c:v>
                </c:pt>
                <c:pt idx="9525">
                  <c:v>38836</c:v>
                </c:pt>
                <c:pt idx="9526">
                  <c:v>38837</c:v>
                </c:pt>
                <c:pt idx="9527">
                  <c:v>38838</c:v>
                </c:pt>
                <c:pt idx="9528">
                  <c:v>38839</c:v>
                </c:pt>
                <c:pt idx="9529">
                  <c:v>38840</c:v>
                </c:pt>
                <c:pt idx="9530">
                  <c:v>38841</c:v>
                </c:pt>
                <c:pt idx="9531">
                  <c:v>38842</c:v>
                </c:pt>
                <c:pt idx="9532">
                  <c:v>38843</c:v>
                </c:pt>
                <c:pt idx="9533">
                  <c:v>38844</c:v>
                </c:pt>
                <c:pt idx="9534">
                  <c:v>38845</c:v>
                </c:pt>
                <c:pt idx="9535">
                  <c:v>38846</c:v>
                </c:pt>
                <c:pt idx="9536">
                  <c:v>38847</c:v>
                </c:pt>
                <c:pt idx="9537">
                  <c:v>38848</c:v>
                </c:pt>
                <c:pt idx="9538">
                  <c:v>38849</c:v>
                </c:pt>
                <c:pt idx="9539">
                  <c:v>38850</c:v>
                </c:pt>
                <c:pt idx="9540">
                  <c:v>38851</c:v>
                </c:pt>
                <c:pt idx="9541">
                  <c:v>38852</c:v>
                </c:pt>
                <c:pt idx="9542">
                  <c:v>38853</c:v>
                </c:pt>
                <c:pt idx="9543">
                  <c:v>38854</c:v>
                </c:pt>
                <c:pt idx="9544">
                  <c:v>38855</c:v>
                </c:pt>
                <c:pt idx="9545">
                  <c:v>38856</c:v>
                </c:pt>
                <c:pt idx="9546">
                  <c:v>38857</c:v>
                </c:pt>
                <c:pt idx="9547">
                  <c:v>38858</c:v>
                </c:pt>
                <c:pt idx="9548">
                  <c:v>38859</c:v>
                </c:pt>
                <c:pt idx="9549">
                  <c:v>38860</c:v>
                </c:pt>
                <c:pt idx="9550">
                  <c:v>38861</c:v>
                </c:pt>
                <c:pt idx="9551">
                  <c:v>38862</c:v>
                </c:pt>
                <c:pt idx="9552">
                  <c:v>38863</c:v>
                </c:pt>
                <c:pt idx="9553">
                  <c:v>38864</c:v>
                </c:pt>
                <c:pt idx="9554">
                  <c:v>38865</c:v>
                </c:pt>
                <c:pt idx="9555">
                  <c:v>38866</c:v>
                </c:pt>
                <c:pt idx="9556">
                  <c:v>38867</c:v>
                </c:pt>
                <c:pt idx="9557">
                  <c:v>38868</c:v>
                </c:pt>
                <c:pt idx="9558">
                  <c:v>38869</c:v>
                </c:pt>
                <c:pt idx="9559">
                  <c:v>38870</c:v>
                </c:pt>
                <c:pt idx="9560">
                  <c:v>38871</c:v>
                </c:pt>
                <c:pt idx="9561">
                  <c:v>38872</c:v>
                </c:pt>
                <c:pt idx="9562">
                  <c:v>38873</c:v>
                </c:pt>
                <c:pt idx="9563">
                  <c:v>38874</c:v>
                </c:pt>
                <c:pt idx="9564">
                  <c:v>38875</c:v>
                </c:pt>
                <c:pt idx="9565">
                  <c:v>38876</c:v>
                </c:pt>
                <c:pt idx="9566">
                  <c:v>38877</c:v>
                </c:pt>
                <c:pt idx="9567">
                  <c:v>38878</c:v>
                </c:pt>
                <c:pt idx="9568">
                  <c:v>38879</c:v>
                </c:pt>
                <c:pt idx="9569">
                  <c:v>38880</c:v>
                </c:pt>
                <c:pt idx="9570">
                  <c:v>38881</c:v>
                </c:pt>
                <c:pt idx="9571">
                  <c:v>38882</c:v>
                </c:pt>
                <c:pt idx="9572">
                  <c:v>38883</c:v>
                </c:pt>
                <c:pt idx="9573">
                  <c:v>38884</c:v>
                </c:pt>
                <c:pt idx="9574">
                  <c:v>38885</c:v>
                </c:pt>
                <c:pt idx="9575">
                  <c:v>38886</c:v>
                </c:pt>
                <c:pt idx="9576">
                  <c:v>38887</c:v>
                </c:pt>
                <c:pt idx="9577">
                  <c:v>38888</c:v>
                </c:pt>
                <c:pt idx="9578">
                  <c:v>38889</c:v>
                </c:pt>
                <c:pt idx="9579">
                  <c:v>38890</c:v>
                </c:pt>
                <c:pt idx="9580">
                  <c:v>38891</c:v>
                </c:pt>
                <c:pt idx="9581">
                  <c:v>38892</c:v>
                </c:pt>
                <c:pt idx="9582">
                  <c:v>38893</c:v>
                </c:pt>
                <c:pt idx="9583">
                  <c:v>38894</c:v>
                </c:pt>
                <c:pt idx="9584">
                  <c:v>38895</c:v>
                </c:pt>
                <c:pt idx="9585">
                  <c:v>38896</c:v>
                </c:pt>
                <c:pt idx="9586">
                  <c:v>38897</c:v>
                </c:pt>
                <c:pt idx="9587">
                  <c:v>38898</c:v>
                </c:pt>
                <c:pt idx="9588">
                  <c:v>38899</c:v>
                </c:pt>
                <c:pt idx="9589">
                  <c:v>38900</c:v>
                </c:pt>
                <c:pt idx="9590">
                  <c:v>38901</c:v>
                </c:pt>
                <c:pt idx="9591">
                  <c:v>38902</c:v>
                </c:pt>
                <c:pt idx="9592">
                  <c:v>38903</c:v>
                </c:pt>
                <c:pt idx="9593">
                  <c:v>38904</c:v>
                </c:pt>
                <c:pt idx="9594">
                  <c:v>38905</c:v>
                </c:pt>
                <c:pt idx="9595">
                  <c:v>38906</c:v>
                </c:pt>
                <c:pt idx="9596">
                  <c:v>38907</c:v>
                </c:pt>
                <c:pt idx="9597">
                  <c:v>38908</c:v>
                </c:pt>
                <c:pt idx="9598">
                  <c:v>38909</c:v>
                </c:pt>
                <c:pt idx="9599">
                  <c:v>38910</c:v>
                </c:pt>
                <c:pt idx="9600">
                  <c:v>38911</c:v>
                </c:pt>
                <c:pt idx="9601">
                  <c:v>38912</c:v>
                </c:pt>
                <c:pt idx="9602">
                  <c:v>38913</c:v>
                </c:pt>
                <c:pt idx="9603">
                  <c:v>38914</c:v>
                </c:pt>
                <c:pt idx="9604">
                  <c:v>38915</c:v>
                </c:pt>
                <c:pt idx="9605">
                  <c:v>38916</c:v>
                </c:pt>
                <c:pt idx="9606">
                  <c:v>38917</c:v>
                </c:pt>
                <c:pt idx="9607">
                  <c:v>38918</c:v>
                </c:pt>
                <c:pt idx="9608">
                  <c:v>38919</c:v>
                </c:pt>
                <c:pt idx="9609">
                  <c:v>38920</c:v>
                </c:pt>
                <c:pt idx="9610">
                  <c:v>38921</c:v>
                </c:pt>
                <c:pt idx="9611">
                  <c:v>38922</c:v>
                </c:pt>
                <c:pt idx="9612">
                  <c:v>38923</c:v>
                </c:pt>
                <c:pt idx="9613">
                  <c:v>38924</c:v>
                </c:pt>
                <c:pt idx="9614">
                  <c:v>38925</c:v>
                </c:pt>
                <c:pt idx="9615">
                  <c:v>38926</c:v>
                </c:pt>
                <c:pt idx="9616">
                  <c:v>38927</c:v>
                </c:pt>
                <c:pt idx="9617">
                  <c:v>38928</c:v>
                </c:pt>
                <c:pt idx="9618">
                  <c:v>38929</c:v>
                </c:pt>
                <c:pt idx="9619">
                  <c:v>38930</c:v>
                </c:pt>
                <c:pt idx="9620">
                  <c:v>38931</c:v>
                </c:pt>
                <c:pt idx="9621">
                  <c:v>38932</c:v>
                </c:pt>
                <c:pt idx="9622">
                  <c:v>38933</c:v>
                </c:pt>
                <c:pt idx="9623">
                  <c:v>38934</c:v>
                </c:pt>
                <c:pt idx="9624">
                  <c:v>38935</c:v>
                </c:pt>
                <c:pt idx="9625">
                  <c:v>38936</c:v>
                </c:pt>
                <c:pt idx="9626">
                  <c:v>38937</c:v>
                </c:pt>
                <c:pt idx="9627">
                  <c:v>38938</c:v>
                </c:pt>
                <c:pt idx="9628">
                  <c:v>38939</c:v>
                </c:pt>
                <c:pt idx="9629">
                  <c:v>38940</c:v>
                </c:pt>
                <c:pt idx="9630">
                  <c:v>38941</c:v>
                </c:pt>
                <c:pt idx="9631">
                  <c:v>38942</c:v>
                </c:pt>
                <c:pt idx="9632">
                  <c:v>38943</c:v>
                </c:pt>
                <c:pt idx="9633">
                  <c:v>38944</c:v>
                </c:pt>
                <c:pt idx="9634">
                  <c:v>38945</c:v>
                </c:pt>
                <c:pt idx="9635">
                  <c:v>38946</c:v>
                </c:pt>
                <c:pt idx="9636">
                  <c:v>38947</c:v>
                </c:pt>
                <c:pt idx="9637">
                  <c:v>38948</c:v>
                </c:pt>
                <c:pt idx="9638">
                  <c:v>38949</c:v>
                </c:pt>
                <c:pt idx="9639">
                  <c:v>38950</c:v>
                </c:pt>
                <c:pt idx="9640">
                  <c:v>38951</c:v>
                </c:pt>
                <c:pt idx="9641">
                  <c:v>38952</c:v>
                </c:pt>
                <c:pt idx="9642">
                  <c:v>38953</c:v>
                </c:pt>
                <c:pt idx="9643">
                  <c:v>38954</c:v>
                </c:pt>
                <c:pt idx="9644">
                  <c:v>38955</c:v>
                </c:pt>
                <c:pt idx="9645">
                  <c:v>38956</c:v>
                </c:pt>
                <c:pt idx="9646">
                  <c:v>38957</c:v>
                </c:pt>
                <c:pt idx="9647">
                  <c:v>38958</c:v>
                </c:pt>
                <c:pt idx="9648">
                  <c:v>38959</c:v>
                </c:pt>
                <c:pt idx="9649">
                  <c:v>38960</c:v>
                </c:pt>
                <c:pt idx="9650">
                  <c:v>38961</c:v>
                </c:pt>
                <c:pt idx="9651">
                  <c:v>38962</c:v>
                </c:pt>
                <c:pt idx="9652">
                  <c:v>38963</c:v>
                </c:pt>
                <c:pt idx="9653">
                  <c:v>38964</c:v>
                </c:pt>
                <c:pt idx="9654">
                  <c:v>38965</c:v>
                </c:pt>
                <c:pt idx="9655">
                  <c:v>38966</c:v>
                </c:pt>
                <c:pt idx="9656">
                  <c:v>38967</c:v>
                </c:pt>
                <c:pt idx="9657">
                  <c:v>38968</c:v>
                </c:pt>
                <c:pt idx="9658">
                  <c:v>38969</c:v>
                </c:pt>
                <c:pt idx="9659">
                  <c:v>38970</c:v>
                </c:pt>
                <c:pt idx="9660">
                  <c:v>38971</c:v>
                </c:pt>
                <c:pt idx="9661">
                  <c:v>38972</c:v>
                </c:pt>
                <c:pt idx="9662">
                  <c:v>38973</c:v>
                </c:pt>
                <c:pt idx="9663">
                  <c:v>38974</c:v>
                </c:pt>
                <c:pt idx="9664">
                  <c:v>38975</c:v>
                </c:pt>
                <c:pt idx="9665">
                  <c:v>38976</c:v>
                </c:pt>
                <c:pt idx="9666">
                  <c:v>38977</c:v>
                </c:pt>
                <c:pt idx="9667">
                  <c:v>38978</c:v>
                </c:pt>
                <c:pt idx="9668">
                  <c:v>38979</c:v>
                </c:pt>
                <c:pt idx="9669">
                  <c:v>38980</c:v>
                </c:pt>
                <c:pt idx="9670">
                  <c:v>38981</c:v>
                </c:pt>
                <c:pt idx="9671">
                  <c:v>38982</c:v>
                </c:pt>
                <c:pt idx="9672">
                  <c:v>38983</c:v>
                </c:pt>
                <c:pt idx="9673">
                  <c:v>38984</c:v>
                </c:pt>
                <c:pt idx="9674">
                  <c:v>38985</c:v>
                </c:pt>
                <c:pt idx="9675">
                  <c:v>38986</c:v>
                </c:pt>
                <c:pt idx="9676">
                  <c:v>38987</c:v>
                </c:pt>
                <c:pt idx="9677">
                  <c:v>38988</c:v>
                </c:pt>
                <c:pt idx="9678">
                  <c:v>38989</c:v>
                </c:pt>
                <c:pt idx="9679">
                  <c:v>38990</c:v>
                </c:pt>
                <c:pt idx="9680">
                  <c:v>38991</c:v>
                </c:pt>
                <c:pt idx="9681">
                  <c:v>38992</c:v>
                </c:pt>
                <c:pt idx="9682">
                  <c:v>38993</c:v>
                </c:pt>
                <c:pt idx="9683">
                  <c:v>38994</c:v>
                </c:pt>
                <c:pt idx="9684">
                  <c:v>38995</c:v>
                </c:pt>
                <c:pt idx="9685">
                  <c:v>38996</c:v>
                </c:pt>
                <c:pt idx="9686">
                  <c:v>38997</c:v>
                </c:pt>
                <c:pt idx="9687">
                  <c:v>38998</c:v>
                </c:pt>
                <c:pt idx="9688">
                  <c:v>38999</c:v>
                </c:pt>
                <c:pt idx="9689">
                  <c:v>39000</c:v>
                </c:pt>
                <c:pt idx="9690">
                  <c:v>39001</c:v>
                </c:pt>
                <c:pt idx="9691">
                  <c:v>39002</c:v>
                </c:pt>
                <c:pt idx="9692">
                  <c:v>39003</c:v>
                </c:pt>
                <c:pt idx="9693">
                  <c:v>39004</c:v>
                </c:pt>
                <c:pt idx="9694">
                  <c:v>39005</c:v>
                </c:pt>
                <c:pt idx="9695">
                  <c:v>39006</c:v>
                </c:pt>
                <c:pt idx="9696">
                  <c:v>39007</c:v>
                </c:pt>
                <c:pt idx="9697">
                  <c:v>39008</c:v>
                </c:pt>
                <c:pt idx="9698">
                  <c:v>39009</c:v>
                </c:pt>
                <c:pt idx="9699">
                  <c:v>39010</c:v>
                </c:pt>
                <c:pt idx="9700">
                  <c:v>39011</c:v>
                </c:pt>
                <c:pt idx="9701">
                  <c:v>39012</c:v>
                </c:pt>
                <c:pt idx="9702">
                  <c:v>39013</c:v>
                </c:pt>
                <c:pt idx="9703">
                  <c:v>39014</c:v>
                </c:pt>
                <c:pt idx="9704">
                  <c:v>39015</c:v>
                </c:pt>
                <c:pt idx="9705">
                  <c:v>39016</c:v>
                </c:pt>
                <c:pt idx="9706">
                  <c:v>39017</c:v>
                </c:pt>
                <c:pt idx="9707">
                  <c:v>39018</c:v>
                </c:pt>
                <c:pt idx="9708">
                  <c:v>39019</c:v>
                </c:pt>
                <c:pt idx="9709">
                  <c:v>39020</c:v>
                </c:pt>
                <c:pt idx="9710">
                  <c:v>39021</c:v>
                </c:pt>
                <c:pt idx="9711">
                  <c:v>39022</c:v>
                </c:pt>
                <c:pt idx="9712">
                  <c:v>39023</c:v>
                </c:pt>
                <c:pt idx="9713">
                  <c:v>39024</c:v>
                </c:pt>
                <c:pt idx="9714">
                  <c:v>39025</c:v>
                </c:pt>
                <c:pt idx="9715">
                  <c:v>39026</c:v>
                </c:pt>
                <c:pt idx="9716">
                  <c:v>39027</c:v>
                </c:pt>
                <c:pt idx="9717">
                  <c:v>39028</c:v>
                </c:pt>
                <c:pt idx="9718">
                  <c:v>39029</c:v>
                </c:pt>
                <c:pt idx="9719">
                  <c:v>39030</c:v>
                </c:pt>
                <c:pt idx="9720">
                  <c:v>39031</c:v>
                </c:pt>
                <c:pt idx="9721">
                  <c:v>39032</c:v>
                </c:pt>
                <c:pt idx="9722">
                  <c:v>39033</c:v>
                </c:pt>
                <c:pt idx="9723">
                  <c:v>39034</c:v>
                </c:pt>
                <c:pt idx="9724">
                  <c:v>39035</c:v>
                </c:pt>
                <c:pt idx="9725">
                  <c:v>39036</c:v>
                </c:pt>
                <c:pt idx="9726">
                  <c:v>39037</c:v>
                </c:pt>
                <c:pt idx="9727">
                  <c:v>39038</c:v>
                </c:pt>
                <c:pt idx="9728">
                  <c:v>39039</c:v>
                </c:pt>
                <c:pt idx="9729">
                  <c:v>39040</c:v>
                </c:pt>
                <c:pt idx="9730">
                  <c:v>39041</c:v>
                </c:pt>
                <c:pt idx="9731">
                  <c:v>39042</c:v>
                </c:pt>
                <c:pt idx="9732">
                  <c:v>39043</c:v>
                </c:pt>
                <c:pt idx="9733">
                  <c:v>39044</c:v>
                </c:pt>
                <c:pt idx="9734">
                  <c:v>39045</c:v>
                </c:pt>
                <c:pt idx="9735">
                  <c:v>39046</c:v>
                </c:pt>
                <c:pt idx="9736">
                  <c:v>39047</c:v>
                </c:pt>
                <c:pt idx="9737">
                  <c:v>39048</c:v>
                </c:pt>
                <c:pt idx="9738">
                  <c:v>39049</c:v>
                </c:pt>
                <c:pt idx="9739">
                  <c:v>39050</c:v>
                </c:pt>
                <c:pt idx="9740">
                  <c:v>39051</c:v>
                </c:pt>
                <c:pt idx="9741">
                  <c:v>39052</c:v>
                </c:pt>
                <c:pt idx="9742">
                  <c:v>39053</c:v>
                </c:pt>
                <c:pt idx="9743">
                  <c:v>39054</c:v>
                </c:pt>
                <c:pt idx="9744">
                  <c:v>39055</c:v>
                </c:pt>
                <c:pt idx="9745">
                  <c:v>39056</c:v>
                </c:pt>
                <c:pt idx="9746">
                  <c:v>39057</c:v>
                </c:pt>
                <c:pt idx="9747">
                  <c:v>39058</c:v>
                </c:pt>
                <c:pt idx="9748">
                  <c:v>39059</c:v>
                </c:pt>
                <c:pt idx="9749">
                  <c:v>39060</c:v>
                </c:pt>
                <c:pt idx="9750">
                  <c:v>39061</c:v>
                </c:pt>
                <c:pt idx="9751">
                  <c:v>39062</c:v>
                </c:pt>
                <c:pt idx="9752">
                  <c:v>39063</c:v>
                </c:pt>
                <c:pt idx="9753">
                  <c:v>39064</c:v>
                </c:pt>
                <c:pt idx="9754">
                  <c:v>39065</c:v>
                </c:pt>
                <c:pt idx="9755">
                  <c:v>39066</c:v>
                </c:pt>
                <c:pt idx="9756">
                  <c:v>39067</c:v>
                </c:pt>
                <c:pt idx="9757">
                  <c:v>39068</c:v>
                </c:pt>
                <c:pt idx="9758">
                  <c:v>39069</c:v>
                </c:pt>
                <c:pt idx="9759">
                  <c:v>39070</c:v>
                </c:pt>
                <c:pt idx="9760">
                  <c:v>39071</c:v>
                </c:pt>
                <c:pt idx="9761">
                  <c:v>39072</c:v>
                </c:pt>
                <c:pt idx="9762">
                  <c:v>39073</c:v>
                </c:pt>
                <c:pt idx="9763">
                  <c:v>39074</c:v>
                </c:pt>
                <c:pt idx="9764">
                  <c:v>39075</c:v>
                </c:pt>
                <c:pt idx="9765">
                  <c:v>39076</c:v>
                </c:pt>
                <c:pt idx="9766">
                  <c:v>39077</c:v>
                </c:pt>
                <c:pt idx="9767">
                  <c:v>39078</c:v>
                </c:pt>
                <c:pt idx="9768">
                  <c:v>39079</c:v>
                </c:pt>
                <c:pt idx="9769">
                  <c:v>39080</c:v>
                </c:pt>
                <c:pt idx="9770">
                  <c:v>39081</c:v>
                </c:pt>
                <c:pt idx="9771">
                  <c:v>39082</c:v>
                </c:pt>
                <c:pt idx="9772">
                  <c:v>39083</c:v>
                </c:pt>
                <c:pt idx="9773">
                  <c:v>39084</c:v>
                </c:pt>
                <c:pt idx="9774">
                  <c:v>39085</c:v>
                </c:pt>
                <c:pt idx="9775">
                  <c:v>39086</c:v>
                </c:pt>
                <c:pt idx="9776">
                  <c:v>39087</c:v>
                </c:pt>
                <c:pt idx="9777">
                  <c:v>39088</c:v>
                </c:pt>
                <c:pt idx="9778">
                  <c:v>39089</c:v>
                </c:pt>
                <c:pt idx="9779">
                  <c:v>39090</c:v>
                </c:pt>
                <c:pt idx="9780">
                  <c:v>39091</c:v>
                </c:pt>
                <c:pt idx="9781">
                  <c:v>39092</c:v>
                </c:pt>
                <c:pt idx="9782">
                  <c:v>39093</c:v>
                </c:pt>
                <c:pt idx="9783">
                  <c:v>39094</c:v>
                </c:pt>
                <c:pt idx="9784">
                  <c:v>39095</c:v>
                </c:pt>
                <c:pt idx="9785">
                  <c:v>39096</c:v>
                </c:pt>
                <c:pt idx="9786">
                  <c:v>39097</c:v>
                </c:pt>
                <c:pt idx="9787">
                  <c:v>39098</c:v>
                </c:pt>
                <c:pt idx="9788">
                  <c:v>39099</c:v>
                </c:pt>
                <c:pt idx="9789">
                  <c:v>39100</c:v>
                </c:pt>
                <c:pt idx="9790">
                  <c:v>39101</c:v>
                </c:pt>
                <c:pt idx="9791">
                  <c:v>39102</c:v>
                </c:pt>
                <c:pt idx="9792">
                  <c:v>39103</c:v>
                </c:pt>
                <c:pt idx="9793">
                  <c:v>39104</c:v>
                </c:pt>
                <c:pt idx="9794">
                  <c:v>39105</c:v>
                </c:pt>
                <c:pt idx="9795">
                  <c:v>39106</c:v>
                </c:pt>
                <c:pt idx="9796">
                  <c:v>39107</c:v>
                </c:pt>
                <c:pt idx="9797">
                  <c:v>39108</c:v>
                </c:pt>
                <c:pt idx="9798">
                  <c:v>39109</c:v>
                </c:pt>
                <c:pt idx="9799">
                  <c:v>39110</c:v>
                </c:pt>
                <c:pt idx="9800">
                  <c:v>39111</c:v>
                </c:pt>
                <c:pt idx="9801">
                  <c:v>39112</c:v>
                </c:pt>
                <c:pt idx="9802">
                  <c:v>39113</c:v>
                </c:pt>
                <c:pt idx="9803">
                  <c:v>39114</c:v>
                </c:pt>
                <c:pt idx="9804">
                  <c:v>39115</c:v>
                </c:pt>
                <c:pt idx="9805">
                  <c:v>39116</c:v>
                </c:pt>
                <c:pt idx="9806">
                  <c:v>39117</c:v>
                </c:pt>
                <c:pt idx="9807">
                  <c:v>39118</c:v>
                </c:pt>
                <c:pt idx="9808">
                  <c:v>39119</c:v>
                </c:pt>
                <c:pt idx="9809">
                  <c:v>39120</c:v>
                </c:pt>
                <c:pt idx="9810">
                  <c:v>39121</c:v>
                </c:pt>
                <c:pt idx="9811">
                  <c:v>39122</c:v>
                </c:pt>
                <c:pt idx="9812">
                  <c:v>39123</c:v>
                </c:pt>
                <c:pt idx="9813">
                  <c:v>39124</c:v>
                </c:pt>
                <c:pt idx="9814">
                  <c:v>39125</c:v>
                </c:pt>
                <c:pt idx="9815">
                  <c:v>39126</c:v>
                </c:pt>
                <c:pt idx="9816">
                  <c:v>39127</c:v>
                </c:pt>
                <c:pt idx="9817">
                  <c:v>39128</c:v>
                </c:pt>
                <c:pt idx="9818">
                  <c:v>39129</c:v>
                </c:pt>
                <c:pt idx="9819">
                  <c:v>39130</c:v>
                </c:pt>
                <c:pt idx="9820">
                  <c:v>39131</c:v>
                </c:pt>
                <c:pt idx="9821">
                  <c:v>39132</c:v>
                </c:pt>
                <c:pt idx="9822">
                  <c:v>39133</c:v>
                </c:pt>
                <c:pt idx="9823">
                  <c:v>39134</c:v>
                </c:pt>
                <c:pt idx="9824">
                  <c:v>39135</c:v>
                </c:pt>
                <c:pt idx="9825">
                  <c:v>39136</c:v>
                </c:pt>
                <c:pt idx="9826">
                  <c:v>39137</c:v>
                </c:pt>
                <c:pt idx="9827">
                  <c:v>39138</c:v>
                </c:pt>
                <c:pt idx="9828">
                  <c:v>39139</c:v>
                </c:pt>
                <c:pt idx="9829">
                  <c:v>39140</c:v>
                </c:pt>
                <c:pt idx="9830">
                  <c:v>39141</c:v>
                </c:pt>
                <c:pt idx="9831">
                  <c:v>39142</c:v>
                </c:pt>
                <c:pt idx="9832">
                  <c:v>39143</c:v>
                </c:pt>
                <c:pt idx="9833">
                  <c:v>39144</c:v>
                </c:pt>
                <c:pt idx="9834">
                  <c:v>39145</c:v>
                </c:pt>
                <c:pt idx="9835">
                  <c:v>39146</c:v>
                </c:pt>
                <c:pt idx="9836">
                  <c:v>39147</c:v>
                </c:pt>
                <c:pt idx="9837">
                  <c:v>39148</c:v>
                </c:pt>
                <c:pt idx="9838">
                  <c:v>39149</c:v>
                </c:pt>
                <c:pt idx="9839">
                  <c:v>39150</c:v>
                </c:pt>
                <c:pt idx="9840">
                  <c:v>39151</c:v>
                </c:pt>
                <c:pt idx="9841">
                  <c:v>39152</c:v>
                </c:pt>
                <c:pt idx="9842">
                  <c:v>39153</c:v>
                </c:pt>
                <c:pt idx="9843">
                  <c:v>39154</c:v>
                </c:pt>
                <c:pt idx="9844">
                  <c:v>39155</c:v>
                </c:pt>
                <c:pt idx="9845">
                  <c:v>39156</c:v>
                </c:pt>
                <c:pt idx="9846">
                  <c:v>39157</c:v>
                </c:pt>
                <c:pt idx="9847">
                  <c:v>39158</c:v>
                </c:pt>
                <c:pt idx="9848">
                  <c:v>39159</c:v>
                </c:pt>
                <c:pt idx="9849">
                  <c:v>39160</c:v>
                </c:pt>
                <c:pt idx="9850">
                  <c:v>39161</c:v>
                </c:pt>
                <c:pt idx="9851">
                  <c:v>39162</c:v>
                </c:pt>
                <c:pt idx="9852">
                  <c:v>39163</c:v>
                </c:pt>
                <c:pt idx="9853">
                  <c:v>39164</c:v>
                </c:pt>
                <c:pt idx="9854">
                  <c:v>39165</c:v>
                </c:pt>
                <c:pt idx="9855">
                  <c:v>39166</c:v>
                </c:pt>
                <c:pt idx="9856">
                  <c:v>39167</c:v>
                </c:pt>
                <c:pt idx="9857">
                  <c:v>39168</c:v>
                </c:pt>
                <c:pt idx="9858">
                  <c:v>39169</c:v>
                </c:pt>
                <c:pt idx="9859">
                  <c:v>39170</c:v>
                </c:pt>
                <c:pt idx="9860">
                  <c:v>39171</c:v>
                </c:pt>
                <c:pt idx="9861">
                  <c:v>39172</c:v>
                </c:pt>
                <c:pt idx="9862">
                  <c:v>39173</c:v>
                </c:pt>
                <c:pt idx="9863">
                  <c:v>39174</c:v>
                </c:pt>
                <c:pt idx="9864">
                  <c:v>39175</c:v>
                </c:pt>
                <c:pt idx="9865">
                  <c:v>39176</c:v>
                </c:pt>
                <c:pt idx="9866">
                  <c:v>39177</c:v>
                </c:pt>
                <c:pt idx="9867">
                  <c:v>39178</c:v>
                </c:pt>
                <c:pt idx="9868">
                  <c:v>39179</c:v>
                </c:pt>
                <c:pt idx="9869">
                  <c:v>39180</c:v>
                </c:pt>
                <c:pt idx="9870">
                  <c:v>39181</c:v>
                </c:pt>
                <c:pt idx="9871">
                  <c:v>39182</c:v>
                </c:pt>
                <c:pt idx="9872">
                  <c:v>39183</c:v>
                </c:pt>
                <c:pt idx="9873">
                  <c:v>39184</c:v>
                </c:pt>
                <c:pt idx="9874">
                  <c:v>39185</c:v>
                </c:pt>
                <c:pt idx="9875">
                  <c:v>39186</c:v>
                </c:pt>
                <c:pt idx="9876">
                  <c:v>39187</c:v>
                </c:pt>
                <c:pt idx="9877">
                  <c:v>39188</c:v>
                </c:pt>
                <c:pt idx="9878">
                  <c:v>39189</c:v>
                </c:pt>
                <c:pt idx="9879">
                  <c:v>39190</c:v>
                </c:pt>
                <c:pt idx="9880">
                  <c:v>39191</c:v>
                </c:pt>
                <c:pt idx="9881">
                  <c:v>39192</c:v>
                </c:pt>
                <c:pt idx="9882">
                  <c:v>39193</c:v>
                </c:pt>
                <c:pt idx="9883">
                  <c:v>39194</c:v>
                </c:pt>
                <c:pt idx="9884">
                  <c:v>39195</c:v>
                </c:pt>
                <c:pt idx="9885">
                  <c:v>39196</c:v>
                </c:pt>
                <c:pt idx="9886">
                  <c:v>39197</c:v>
                </c:pt>
                <c:pt idx="9887">
                  <c:v>39198</c:v>
                </c:pt>
                <c:pt idx="9888">
                  <c:v>39199</c:v>
                </c:pt>
                <c:pt idx="9889">
                  <c:v>39200</c:v>
                </c:pt>
                <c:pt idx="9890">
                  <c:v>39201</c:v>
                </c:pt>
                <c:pt idx="9891">
                  <c:v>39202</c:v>
                </c:pt>
                <c:pt idx="9892">
                  <c:v>39203</c:v>
                </c:pt>
                <c:pt idx="9893">
                  <c:v>39204</c:v>
                </c:pt>
                <c:pt idx="9894">
                  <c:v>39205</c:v>
                </c:pt>
                <c:pt idx="9895">
                  <c:v>39206</c:v>
                </c:pt>
                <c:pt idx="9896">
                  <c:v>39207</c:v>
                </c:pt>
                <c:pt idx="9897">
                  <c:v>39208</c:v>
                </c:pt>
                <c:pt idx="9898">
                  <c:v>39209</c:v>
                </c:pt>
                <c:pt idx="9899">
                  <c:v>39210</c:v>
                </c:pt>
                <c:pt idx="9900">
                  <c:v>39211</c:v>
                </c:pt>
                <c:pt idx="9901">
                  <c:v>39212</c:v>
                </c:pt>
                <c:pt idx="9902">
                  <c:v>39213</c:v>
                </c:pt>
                <c:pt idx="9903">
                  <c:v>39214</c:v>
                </c:pt>
                <c:pt idx="9904">
                  <c:v>39215</c:v>
                </c:pt>
                <c:pt idx="9905">
                  <c:v>39216</c:v>
                </c:pt>
                <c:pt idx="9906">
                  <c:v>39217</c:v>
                </c:pt>
                <c:pt idx="9907">
                  <c:v>39218</c:v>
                </c:pt>
                <c:pt idx="9908">
                  <c:v>39219</c:v>
                </c:pt>
                <c:pt idx="9909">
                  <c:v>39220</c:v>
                </c:pt>
                <c:pt idx="9910">
                  <c:v>39221</c:v>
                </c:pt>
                <c:pt idx="9911">
                  <c:v>39222</c:v>
                </c:pt>
                <c:pt idx="9912">
                  <c:v>39223</c:v>
                </c:pt>
                <c:pt idx="9913">
                  <c:v>39224</c:v>
                </c:pt>
                <c:pt idx="9914">
                  <c:v>39225</c:v>
                </c:pt>
                <c:pt idx="9915">
                  <c:v>39226</c:v>
                </c:pt>
                <c:pt idx="9916">
                  <c:v>39227</c:v>
                </c:pt>
                <c:pt idx="9917">
                  <c:v>39228</c:v>
                </c:pt>
                <c:pt idx="9918">
                  <c:v>39229</c:v>
                </c:pt>
                <c:pt idx="9919">
                  <c:v>39230</c:v>
                </c:pt>
                <c:pt idx="9920">
                  <c:v>39231</c:v>
                </c:pt>
                <c:pt idx="9921">
                  <c:v>39232</c:v>
                </c:pt>
                <c:pt idx="9922">
                  <c:v>39233</c:v>
                </c:pt>
                <c:pt idx="9923">
                  <c:v>39234</c:v>
                </c:pt>
                <c:pt idx="9924">
                  <c:v>39235</c:v>
                </c:pt>
                <c:pt idx="9925">
                  <c:v>39236</c:v>
                </c:pt>
                <c:pt idx="9926">
                  <c:v>39237</c:v>
                </c:pt>
                <c:pt idx="9927">
                  <c:v>39238</c:v>
                </c:pt>
                <c:pt idx="9928">
                  <c:v>39239</c:v>
                </c:pt>
                <c:pt idx="9929">
                  <c:v>39240</c:v>
                </c:pt>
                <c:pt idx="9930">
                  <c:v>39241</c:v>
                </c:pt>
                <c:pt idx="9931">
                  <c:v>39242</c:v>
                </c:pt>
                <c:pt idx="9932">
                  <c:v>39243</c:v>
                </c:pt>
                <c:pt idx="9933">
                  <c:v>39244</c:v>
                </c:pt>
                <c:pt idx="9934">
                  <c:v>39245</c:v>
                </c:pt>
                <c:pt idx="9935">
                  <c:v>39246</c:v>
                </c:pt>
                <c:pt idx="9936">
                  <c:v>39247</c:v>
                </c:pt>
                <c:pt idx="9937">
                  <c:v>39248</c:v>
                </c:pt>
                <c:pt idx="9938">
                  <c:v>39249</c:v>
                </c:pt>
                <c:pt idx="9939">
                  <c:v>39250</c:v>
                </c:pt>
                <c:pt idx="9940">
                  <c:v>39251</c:v>
                </c:pt>
                <c:pt idx="9941">
                  <c:v>39252</c:v>
                </c:pt>
                <c:pt idx="9942">
                  <c:v>39253</c:v>
                </c:pt>
                <c:pt idx="9943">
                  <c:v>39254</c:v>
                </c:pt>
                <c:pt idx="9944">
                  <c:v>39255</c:v>
                </c:pt>
                <c:pt idx="9945">
                  <c:v>39256</c:v>
                </c:pt>
                <c:pt idx="9946">
                  <c:v>39257</c:v>
                </c:pt>
                <c:pt idx="9947">
                  <c:v>39258</c:v>
                </c:pt>
                <c:pt idx="9948">
                  <c:v>39259</c:v>
                </c:pt>
                <c:pt idx="9949">
                  <c:v>39260</c:v>
                </c:pt>
                <c:pt idx="9950">
                  <c:v>39261</c:v>
                </c:pt>
                <c:pt idx="9951">
                  <c:v>39262</c:v>
                </c:pt>
                <c:pt idx="9952">
                  <c:v>39263</c:v>
                </c:pt>
                <c:pt idx="9953">
                  <c:v>39264</c:v>
                </c:pt>
                <c:pt idx="9954">
                  <c:v>39265</c:v>
                </c:pt>
                <c:pt idx="9955">
                  <c:v>39266</c:v>
                </c:pt>
                <c:pt idx="9956">
                  <c:v>39267</c:v>
                </c:pt>
                <c:pt idx="9957">
                  <c:v>39268</c:v>
                </c:pt>
                <c:pt idx="9958">
                  <c:v>39269</c:v>
                </c:pt>
                <c:pt idx="9959">
                  <c:v>39270</c:v>
                </c:pt>
                <c:pt idx="9960">
                  <c:v>39271</c:v>
                </c:pt>
                <c:pt idx="9961">
                  <c:v>39272</c:v>
                </c:pt>
                <c:pt idx="9962">
                  <c:v>39273</c:v>
                </c:pt>
                <c:pt idx="9963">
                  <c:v>39274</c:v>
                </c:pt>
                <c:pt idx="9964">
                  <c:v>39275</c:v>
                </c:pt>
                <c:pt idx="9965">
                  <c:v>39276</c:v>
                </c:pt>
                <c:pt idx="9966">
                  <c:v>39277</c:v>
                </c:pt>
                <c:pt idx="9967">
                  <c:v>39278</c:v>
                </c:pt>
                <c:pt idx="9968">
                  <c:v>39279</c:v>
                </c:pt>
                <c:pt idx="9969">
                  <c:v>39280</c:v>
                </c:pt>
                <c:pt idx="9970">
                  <c:v>39281</c:v>
                </c:pt>
                <c:pt idx="9971">
                  <c:v>39282</c:v>
                </c:pt>
                <c:pt idx="9972">
                  <c:v>39283</c:v>
                </c:pt>
                <c:pt idx="9973">
                  <c:v>39284</c:v>
                </c:pt>
                <c:pt idx="9974">
                  <c:v>39285</c:v>
                </c:pt>
                <c:pt idx="9975">
                  <c:v>39286</c:v>
                </c:pt>
                <c:pt idx="9976">
                  <c:v>39287</c:v>
                </c:pt>
                <c:pt idx="9977">
                  <c:v>39288</c:v>
                </c:pt>
                <c:pt idx="9978">
                  <c:v>39289</c:v>
                </c:pt>
                <c:pt idx="9979">
                  <c:v>39290</c:v>
                </c:pt>
                <c:pt idx="9980">
                  <c:v>39291</c:v>
                </c:pt>
                <c:pt idx="9981">
                  <c:v>39292</c:v>
                </c:pt>
                <c:pt idx="9982">
                  <c:v>39293</c:v>
                </c:pt>
                <c:pt idx="9983">
                  <c:v>39294</c:v>
                </c:pt>
                <c:pt idx="9984">
                  <c:v>39295</c:v>
                </c:pt>
                <c:pt idx="9985">
                  <c:v>39296</c:v>
                </c:pt>
                <c:pt idx="9986">
                  <c:v>39297</c:v>
                </c:pt>
                <c:pt idx="9987">
                  <c:v>39298</c:v>
                </c:pt>
                <c:pt idx="9988">
                  <c:v>39299</c:v>
                </c:pt>
                <c:pt idx="9989">
                  <c:v>39300</c:v>
                </c:pt>
                <c:pt idx="9990">
                  <c:v>39301</c:v>
                </c:pt>
                <c:pt idx="9991">
                  <c:v>39302</c:v>
                </c:pt>
                <c:pt idx="9992">
                  <c:v>39303</c:v>
                </c:pt>
                <c:pt idx="9993">
                  <c:v>39304</c:v>
                </c:pt>
                <c:pt idx="9994">
                  <c:v>39305</c:v>
                </c:pt>
                <c:pt idx="9995">
                  <c:v>39306</c:v>
                </c:pt>
                <c:pt idx="9996">
                  <c:v>39307</c:v>
                </c:pt>
                <c:pt idx="9997">
                  <c:v>39308</c:v>
                </c:pt>
                <c:pt idx="9998">
                  <c:v>39309</c:v>
                </c:pt>
                <c:pt idx="9999">
                  <c:v>39310</c:v>
                </c:pt>
                <c:pt idx="10000">
                  <c:v>39311</c:v>
                </c:pt>
                <c:pt idx="10001">
                  <c:v>39312</c:v>
                </c:pt>
                <c:pt idx="10002">
                  <c:v>39313</c:v>
                </c:pt>
                <c:pt idx="10003">
                  <c:v>39314</c:v>
                </c:pt>
                <c:pt idx="10004">
                  <c:v>39315</c:v>
                </c:pt>
                <c:pt idx="10005">
                  <c:v>39316</c:v>
                </c:pt>
                <c:pt idx="10006">
                  <c:v>39317</c:v>
                </c:pt>
                <c:pt idx="10007">
                  <c:v>39318</c:v>
                </c:pt>
                <c:pt idx="10008">
                  <c:v>39319</c:v>
                </c:pt>
                <c:pt idx="10009">
                  <c:v>39320</c:v>
                </c:pt>
                <c:pt idx="10010">
                  <c:v>39321</c:v>
                </c:pt>
                <c:pt idx="10011">
                  <c:v>39322</c:v>
                </c:pt>
                <c:pt idx="10012">
                  <c:v>39323</c:v>
                </c:pt>
                <c:pt idx="10013">
                  <c:v>39324</c:v>
                </c:pt>
                <c:pt idx="10014">
                  <c:v>39325</c:v>
                </c:pt>
                <c:pt idx="10015">
                  <c:v>39326</c:v>
                </c:pt>
                <c:pt idx="10016">
                  <c:v>39327</c:v>
                </c:pt>
                <c:pt idx="10017">
                  <c:v>39328</c:v>
                </c:pt>
                <c:pt idx="10018">
                  <c:v>39329</c:v>
                </c:pt>
                <c:pt idx="10019">
                  <c:v>39330</c:v>
                </c:pt>
                <c:pt idx="10020">
                  <c:v>39331</c:v>
                </c:pt>
                <c:pt idx="10021">
                  <c:v>39332</c:v>
                </c:pt>
                <c:pt idx="10022">
                  <c:v>39333</c:v>
                </c:pt>
                <c:pt idx="10023">
                  <c:v>39334</c:v>
                </c:pt>
                <c:pt idx="10024">
                  <c:v>39335</c:v>
                </c:pt>
                <c:pt idx="10025">
                  <c:v>39336</c:v>
                </c:pt>
                <c:pt idx="10026">
                  <c:v>39337</c:v>
                </c:pt>
                <c:pt idx="10027">
                  <c:v>39338</c:v>
                </c:pt>
                <c:pt idx="10028">
                  <c:v>39339</c:v>
                </c:pt>
                <c:pt idx="10029">
                  <c:v>39340</c:v>
                </c:pt>
                <c:pt idx="10030">
                  <c:v>39341</c:v>
                </c:pt>
                <c:pt idx="10031">
                  <c:v>39342</c:v>
                </c:pt>
                <c:pt idx="10032">
                  <c:v>39343</c:v>
                </c:pt>
                <c:pt idx="10033">
                  <c:v>39344</c:v>
                </c:pt>
                <c:pt idx="10034">
                  <c:v>39345</c:v>
                </c:pt>
                <c:pt idx="10035">
                  <c:v>39346</c:v>
                </c:pt>
                <c:pt idx="10036">
                  <c:v>39347</c:v>
                </c:pt>
                <c:pt idx="10037">
                  <c:v>39348</c:v>
                </c:pt>
                <c:pt idx="10038">
                  <c:v>39349</c:v>
                </c:pt>
                <c:pt idx="10039">
                  <c:v>39350</c:v>
                </c:pt>
                <c:pt idx="10040">
                  <c:v>39351</c:v>
                </c:pt>
                <c:pt idx="10041">
                  <c:v>39352</c:v>
                </c:pt>
                <c:pt idx="10042">
                  <c:v>39353</c:v>
                </c:pt>
                <c:pt idx="10043">
                  <c:v>39354</c:v>
                </c:pt>
                <c:pt idx="10044">
                  <c:v>39355</c:v>
                </c:pt>
                <c:pt idx="10045">
                  <c:v>39356</c:v>
                </c:pt>
                <c:pt idx="10046">
                  <c:v>39357</c:v>
                </c:pt>
                <c:pt idx="10047">
                  <c:v>39358</c:v>
                </c:pt>
                <c:pt idx="10048">
                  <c:v>39359</c:v>
                </c:pt>
                <c:pt idx="10049">
                  <c:v>39360</c:v>
                </c:pt>
                <c:pt idx="10050">
                  <c:v>39361</c:v>
                </c:pt>
                <c:pt idx="10051">
                  <c:v>39362</c:v>
                </c:pt>
                <c:pt idx="10052">
                  <c:v>39363</c:v>
                </c:pt>
                <c:pt idx="10053">
                  <c:v>39364</c:v>
                </c:pt>
                <c:pt idx="10054">
                  <c:v>39365</c:v>
                </c:pt>
                <c:pt idx="10055">
                  <c:v>39366</c:v>
                </c:pt>
                <c:pt idx="10056">
                  <c:v>39367</c:v>
                </c:pt>
                <c:pt idx="10057">
                  <c:v>39368</c:v>
                </c:pt>
                <c:pt idx="10058">
                  <c:v>39369</c:v>
                </c:pt>
                <c:pt idx="10059">
                  <c:v>39370</c:v>
                </c:pt>
                <c:pt idx="10060">
                  <c:v>39371</c:v>
                </c:pt>
                <c:pt idx="10061">
                  <c:v>39372</c:v>
                </c:pt>
                <c:pt idx="10062">
                  <c:v>39373</c:v>
                </c:pt>
                <c:pt idx="10063">
                  <c:v>39374</c:v>
                </c:pt>
                <c:pt idx="10064">
                  <c:v>39375</c:v>
                </c:pt>
                <c:pt idx="10065">
                  <c:v>39376</c:v>
                </c:pt>
                <c:pt idx="10066">
                  <c:v>39377</c:v>
                </c:pt>
                <c:pt idx="10067">
                  <c:v>39378</c:v>
                </c:pt>
                <c:pt idx="10068">
                  <c:v>39379</c:v>
                </c:pt>
                <c:pt idx="10069">
                  <c:v>39380</c:v>
                </c:pt>
                <c:pt idx="10070">
                  <c:v>39381</c:v>
                </c:pt>
                <c:pt idx="10071">
                  <c:v>39382</c:v>
                </c:pt>
                <c:pt idx="10072">
                  <c:v>39383</c:v>
                </c:pt>
                <c:pt idx="10073">
                  <c:v>39384</c:v>
                </c:pt>
                <c:pt idx="10074">
                  <c:v>39385</c:v>
                </c:pt>
                <c:pt idx="10075">
                  <c:v>39386</c:v>
                </c:pt>
                <c:pt idx="10076">
                  <c:v>39387</c:v>
                </c:pt>
                <c:pt idx="10077">
                  <c:v>39388</c:v>
                </c:pt>
                <c:pt idx="10078">
                  <c:v>39389</c:v>
                </c:pt>
                <c:pt idx="10079">
                  <c:v>39390</c:v>
                </c:pt>
                <c:pt idx="10080">
                  <c:v>39391</c:v>
                </c:pt>
                <c:pt idx="10081">
                  <c:v>39392</c:v>
                </c:pt>
                <c:pt idx="10082">
                  <c:v>39393</c:v>
                </c:pt>
                <c:pt idx="10083">
                  <c:v>39394</c:v>
                </c:pt>
                <c:pt idx="10084">
                  <c:v>39395</c:v>
                </c:pt>
                <c:pt idx="10085">
                  <c:v>39396</c:v>
                </c:pt>
                <c:pt idx="10086">
                  <c:v>39397</c:v>
                </c:pt>
                <c:pt idx="10087">
                  <c:v>39398</c:v>
                </c:pt>
                <c:pt idx="10088">
                  <c:v>39399</c:v>
                </c:pt>
                <c:pt idx="10089">
                  <c:v>39400</c:v>
                </c:pt>
                <c:pt idx="10090">
                  <c:v>39401</c:v>
                </c:pt>
                <c:pt idx="10091">
                  <c:v>39402</c:v>
                </c:pt>
                <c:pt idx="10092">
                  <c:v>39403</c:v>
                </c:pt>
                <c:pt idx="10093">
                  <c:v>39404</c:v>
                </c:pt>
                <c:pt idx="10094">
                  <c:v>39405</c:v>
                </c:pt>
                <c:pt idx="10095">
                  <c:v>39406</c:v>
                </c:pt>
                <c:pt idx="10096">
                  <c:v>39407</c:v>
                </c:pt>
                <c:pt idx="10097">
                  <c:v>39408</c:v>
                </c:pt>
                <c:pt idx="10098">
                  <c:v>39409</c:v>
                </c:pt>
                <c:pt idx="10099">
                  <c:v>39410</c:v>
                </c:pt>
                <c:pt idx="10100">
                  <c:v>39411</c:v>
                </c:pt>
                <c:pt idx="10101">
                  <c:v>39412</c:v>
                </c:pt>
                <c:pt idx="10102">
                  <c:v>39413</c:v>
                </c:pt>
                <c:pt idx="10103">
                  <c:v>39414</c:v>
                </c:pt>
                <c:pt idx="10104">
                  <c:v>39415</c:v>
                </c:pt>
                <c:pt idx="10105">
                  <c:v>39416</c:v>
                </c:pt>
                <c:pt idx="10106">
                  <c:v>39417</c:v>
                </c:pt>
                <c:pt idx="10107">
                  <c:v>39418</c:v>
                </c:pt>
                <c:pt idx="10108">
                  <c:v>39419</c:v>
                </c:pt>
                <c:pt idx="10109">
                  <c:v>39420</c:v>
                </c:pt>
                <c:pt idx="10110">
                  <c:v>39421</c:v>
                </c:pt>
                <c:pt idx="10111">
                  <c:v>39422</c:v>
                </c:pt>
                <c:pt idx="10112">
                  <c:v>39423</c:v>
                </c:pt>
                <c:pt idx="10113">
                  <c:v>39424</c:v>
                </c:pt>
                <c:pt idx="10114">
                  <c:v>39425</c:v>
                </c:pt>
                <c:pt idx="10115">
                  <c:v>39426</c:v>
                </c:pt>
                <c:pt idx="10116">
                  <c:v>39427</c:v>
                </c:pt>
                <c:pt idx="10117">
                  <c:v>39428</c:v>
                </c:pt>
                <c:pt idx="10118">
                  <c:v>39429</c:v>
                </c:pt>
                <c:pt idx="10119">
                  <c:v>39430</c:v>
                </c:pt>
                <c:pt idx="10120">
                  <c:v>39431</c:v>
                </c:pt>
                <c:pt idx="10121">
                  <c:v>39432</c:v>
                </c:pt>
                <c:pt idx="10122">
                  <c:v>39433</c:v>
                </c:pt>
                <c:pt idx="10123">
                  <c:v>39434</c:v>
                </c:pt>
                <c:pt idx="10124">
                  <c:v>39435</c:v>
                </c:pt>
                <c:pt idx="10125">
                  <c:v>39436</c:v>
                </c:pt>
                <c:pt idx="10126">
                  <c:v>39437</c:v>
                </c:pt>
                <c:pt idx="10127">
                  <c:v>39438</c:v>
                </c:pt>
                <c:pt idx="10128">
                  <c:v>39439</c:v>
                </c:pt>
                <c:pt idx="10129">
                  <c:v>39440</c:v>
                </c:pt>
                <c:pt idx="10130">
                  <c:v>39441</c:v>
                </c:pt>
                <c:pt idx="10131">
                  <c:v>39442</c:v>
                </c:pt>
                <c:pt idx="10132">
                  <c:v>39443</c:v>
                </c:pt>
                <c:pt idx="10133">
                  <c:v>39444</c:v>
                </c:pt>
                <c:pt idx="10134">
                  <c:v>39445</c:v>
                </c:pt>
                <c:pt idx="10135">
                  <c:v>39446</c:v>
                </c:pt>
                <c:pt idx="10136">
                  <c:v>39447</c:v>
                </c:pt>
                <c:pt idx="10137">
                  <c:v>39448</c:v>
                </c:pt>
                <c:pt idx="10138">
                  <c:v>39449</c:v>
                </c:pt>
                <c:pt idx="10139">
                  <c:v>39450</c:v>
                </c:pt>
                <c:pt idx="10140">
                  <c:v>39451</c:v>
                </c:pt>
                <c:pt idx="10141">
                  <c:v>39452</c:v>
                </c:pt>
                <c:pt idx="10142">
                  <c:v>39453</c:v>
                </c:pt>
                <c:pt idx="10143">
                  <c:v>39454</c:v>
                </c:pt>
                <c:pt idx="10144">
                  <c:v>39455</c:v>
                </c:pt>
                <c:pt idx="10145">
                  <c:v>39456</c:v>
                </c:pt>
                <c:pt idx="10146">
                  <c:v>39457</c:v>
                </c:pt>
                <c:pt idx="10147">
                  <c:v>39458</c:v>
                </c:pt>
                <c:pt idx="10148">
                  <c:v>39459</c:v>
                </c:pt>
                <c:pt idx="10149">
                  <c:v>39460</c:v>
                </c:pt>
                <c:pt idx="10150">
                  <c:v>39461</c:v>
                </c:pt>
                <c:pt idx="10151">
                  <c:v>39462</c:v>
                </c:pt>
                <c:pt idx="10152">
                  <c:v>39463</c:v>
                </c:pt>
                <c:pt idx="10153">
                  <c:v>39464</c:v>
                </c:pt>
                <c:pt idx="10154">
                  <c:v>39465</c:v>
                </c:pt>
                <c:pt idx="10155">
                  <c:v>39466</c:v>
                </c:pt>
                <c:pt idx="10156">
                  <c:v>39467</c:v>
                </c:pt>
                <c:pt idx="10157">
                  <c:v>39468</c:v>
                </c:pt>
                <c:pt idx="10158">
                  <c:v>39469</c:v>
                </c:pt>
                <c:pt idx="10159">
                  <c:v>39470</c:v>
                </c:pt>
                <c:pt idx="10160">
                  <c:v>39471</c:v>
                </c:pt>
                <c:pt idx="10161">
                  <c:v>39472</c:v>
                </c:pt>
                <c:pt idx="10162">
                  <c:v>39473</c:v>
                </c:pt>
                <c:pt idx="10163">
                  <c:v>39474</c:v>
                </c:pt>
                <c:pt idx="10164">
                  <c:v>39475</c:v>
                </c:pt>
                <c:pt idx="10165">
                  <c:v>39476</c:v>
                </c:pt>
                <c:pt idx="10166">
                  <c:v>39477</c:v>
                </c:pt>
                <c:pt idx="10167">
                  <c:v>39478</c:v>
                </c:pt>
                <c:pt idx="10168">
                  <c:v>39479</c:v>
                </c:pt>
                <c:pt idx="10169">
                  <c:v>39480</c:v>
                </c:pt>
                <c:pt idx="10170">
                  <c:v>39481</c:v>
                </c:pt>
                <c:pt idx="10171">
                  <c:v>39482</c:v>
                </c:pt>
                <c:pt idx="10172">
                  <c:v>39483</c:v>
                </c:pt>
                <c:pt idx="10173">
                  <c:v>39484</c:v>
                </c:pt>
                <c:pt idx="10174">
                  <c:v>39485</c:v>
                </c:pt>
                <c:pt idx="10175">
                  <c:v>39486</c:v>
                </c:pt>
                <c:pt idx="10176">
                  <c:v>39487</c:v>
                </c:pt>
                <c:pt idx="10177">
                  <c:v>39488</c:v>
                </c:pt>
                <c:pt idx="10178">
                  <c:v>39489</c:v>
                </c:pt>
                <c:pt idx="10179">
                  <c:v>39490</c:v>
                </c:pt>
                <c:pt idx="10180">
                  <c:v>39491</c:v>
                </c:pt>
                <c:pt idx="10181">
                  <c:v>39492</c:v>
                </c:pt>
                <c:pt idx="10182">
                  <c:v>39493</c:v>
                </c:pt>
                <c:pt idx="10183">
                  <c:v>39494</c:v>
                </c:pt>
                <c:pt idx="10184">
                  <c:v>39495</c:v>
                </c:pt>
                <c:pt idx="10185">
                  <c:v>39496</c:v>
                </c:pt>
                <c:pt idx="10186">
                  <c:v>39497</c:v>
                </c:pt>
                <c:pt idx="10187">
                  <c:v>39498</c:v>
                </c:pt>
                <c:pt idx="10188">
                  <c:v>39499</c:v>
                </c:pt>
                <c:pt idx="10189">
                  <c:v>39500</c:v>
                </c:pt>
                <c:pt idx="10190">
                  <c:v>39501</c:v>
                </c:pt>
                <c:pt idx="10191">
                  <c:v>39502</c:v>
                </c:pt>
                <c:pt idx="10192">
                  <c:v>39503</c:v>
                </c:pt>
                <c:pt idx="10193">
                  <c:v>39504</c:v>
                </c:pt>
                <c:pt idx="10194">
                  <c:v>39505</c:v>
                </c:pt>
                <c:pt idx="10195">
                  <c:v>39506</c:v>
                </c:pt>
                <c:pt idx="10196">
                  <c:v>39507</c:v>
                </c:pt>
                <c:pt idx="10197">
                  <c:v>39508</c:v>
                </c:pt>
                <c:pt idx="10198">
                  <c:v>39509</c:v>
                </c:pt>
                <c:pt idx="10199">
                  <c:v>39510</c:v>
                </c:pt>
                <c:pt idx="10200">
                  <c:v>39511</c:v>
                </c:pt>
                <c:pt idx="10201">
                  <c:v>39512</c:v>
                </c:pt>
                <c:pt idx="10202">
                  <c:v>39513</c:v>
                </c:pt>
                <c:pt idx="10203">
                  <c:v>39514</c:v>
                </c:pt>
                <c:pt idx="10204">
                  <c:v>39515</c:v>
                </c:pt>
                <c:pt idx="10205">
                  <c:v>39516</c:v>
                </c:pt>
                <c:pt idx="10206">
                  <c:v>39517</c:v>
                </c:pt>
                <c:pt idx="10207">
                  <c:v>39518</c:v>
                </c:pt>
                <c:pt idx="10208">
                  <c:v>39519</c:v>
                </c:pt>
                <c:pt idx="10209">
                  <c:v>39520</c:v>
                </c:pt>
                <c:pt idx="10210">
                  <c:v>39521</c:v>
                </c:pt>
                <c:pt idx="10211">
                  <c:v>39522</c:v>
                </c:pt>
                <c:pt idx="10212">
                  <c:v>39523</c:v>
                </c:pt>
                <c:pt idx="10213">
                  <c:v>39524</c:v>
                </c:pt>
                <c:pt idx="10214">
                  <c:v>39525</c:v>
                </c:pt>
                <c:pt idx="10215">
                  <c:v>39526</c:v>
                </c:pt>
                <c:pt idx="10216">
                  <c:v>39527</c:v>
                </c:pt>
                <c:pt idx="10217">
                  <c:v>39528</c:v>
                </c:pt>
                <c:pt idx="10218">
                  <c:v>39529</c:v>
                </c:pt>
                <c:pt idx="10219">
                  <c:v>39530</c:v>
                </c:pt>
                <c:pt idx="10220">
                  <c:v>39531</c:v>
                </c:pt>
                <c:pt idx="10221">
                  <c:v>39532</c:v>
                </c:pt>
                <c:pt idx="10222">
                  <c:v>39533</c:v>
                </c:pt>
                <c:pt idx="10223">
                  <c:v>39534</c:v>
                </c:pt>
                <c:pt idx="10224">
                  <c:v>39535</c:v>
                </c:pt>
                <c:pt idx="10225">
                  <c:v>39536</c:v>
                </c:pt>
                <c:pt idx="10226">
                  <c:v>39537</c:v>
                </c:pt>
                <c:pt idx="10227">
                  <c:v>39538</c:v>
                </c:pt>
                <c:pt idx="10228">
                  <c:v>39539</c:v>
                </c:pt>
                <c:pt idx="10229">
                  <c:v>39540</c:v>
                </c:pt>
                <c:pt idx="10230">
                  <c:v>39541</c:v>
                </c:pt>
                <c:pt idx="10231">
                  <c:v>39542</c:v>
                </c:pt>
                <c:pt idx="10232">
                  <c:v>39543</c:v>
                </c:pt>
                <c:pt idx="10233">
                  <c:v>39544</c:v>
                </c:pt>
                <c:pt idx="10234">
                  <c:v>39545</c:v>
                </c:pt>
                <c:pt idx="10235">
                  <c:v>39546</c:v>
                </c:pt>
                <c:pt idx="10236">
                  <c:v>39547</c:v>
                </c:pt>
                <c:pt idx="10237">
                  <c:v>39548</c:v>
                </c:pt>
                <c:pt idx="10238">
                  <c:v>39549</c:v>
                </c:pt>
                <c:pt idx="10239">
                  <c:v>39550</c:v>
                </c:pt>
                <c:pt idx="10240">
                  <c:v>39551</c:v>
                </c:pt>
                <c:pt idx="10241">
                  <c:v>39552</c:v>
                </c:pt>
                <c:pt idx="10242">
                  <c:v>39553</c:v>
                </c:pt>
                <c:pt idx="10243">
                  <c:v>39554</c:v>
                </c:pt>
                <c:pt idx="10244">
                  <c:v>39555</c:v>
                </c:pt>
                <c:pt idx="10245">
                  <c:v>39556</c:v>
                </c:pt>
                <c:pt idx="10246">
                  <c:v>39557</c:v>
                </c:pt>
                <c:pt idx="10247">
                  <c:v>39558</c:v>
                </c:pt>
                <c:pt idx="10248">
                  <c:v>39559</c:v>
                </c:pt>
                <c:pt idx="10249">
                  <c:v>39560</c:v>
                </c:pt>
                <c:pt idx="10250">
                  <c:v>39561</c:v>
                </c:pt>
                <c:pt idx="10251">
                  <c:v>39562</c:v>
                </c:pt>
                <c:pt idx="10252">
                  <c:v>39563</c:v>
                </c:pt>
                <c:pt idx="10253">
                  <c:v>39564</c:v>
                </c:pt>
                <c:pt idx="10254">
                  <c:v>39565</c:v>
                </c:pt>
                <c:pt idx="10255">
                  <c:v>39566</c:v>
                </c:pt>
                <c:pt idx="10256">
                  <c:v>39567</c:v>
                </c:pt>
                <c:pt idx="10257">
                  <c:v>39568</c:v>
                </c:pt>
                <c:pt idx="10258">
                  <c:v>39569</c:v>
                </c:pt>
                <c:pt idx="10259">
                  <c:v>39570</c:v>
                </c:pt>
                <c:pt idx="10260">
                  <c:v>39571</c:v>
                </c:pt>
                <c:pt idx="10261">
                  <c:v>39572</c:v>
                </c:pt>
                <c:pt idx="10262">
                  <c:v>39573</c:v>
                </c:pt>
                <c:pt idx="10263">
                  <c:v>39574</c:v>
                </c:pt>
                <c:pt idx="10264">
                  <c:v>39575</c:v>
                </c:pt>
                <c:pt idx="10265">
                  <c:v>39576</c:v>
                </c:pt>
                <c:pt idx="10266">
                  <c:v>39577</c:v>
                </c:pt>
                <c:pt idx="10267">
                  <c:v>39578</c:v>
                </c:pt>
                <c:pt idx="10268">
                  <c:v>39579</c:v>
                </c:pt>
                <c:pt idx="10269">
                  <c:v>39580</c:v>
                </c:pt>
                <c:pt idx="10270">
                  <c:v>39581</c:v>
                </c:pt>
                <c:pt idx="10271">
                  <c:v>39582</c:v>
                </c:pt>
                <c:pt idx="10272">
                  <c:v>39583</c:v>
                </c:pt>
                <c:pt idx="10273">
                  <c:v>39584</c:v>
                </c:pt>
                <c:pt idx="10274">
                  <c:v>39585</c:v>
                </c:pt>
                <c:pt idx="10275">
                  <c:v>39586</c:v>
                </c:pt>
                <c:pt idx="10276">
                  <c:v>39587</c:v>
                </c:pt>
                <c:pt idx="10277">
                  <c:v>39588</c:v>
                </c:pt>
                <c:pt idx="10278">
                  <c:v>39589</c:v>
                </c:pt>
                <c:pt idx="10279">
                  <c:v>39590</c:v>
                </c:pt>
                <c:pt idx="10280">
                  <c:v>39591</c:v>
                </c:pt>
                <c:pt idx="10281">
                  <c:v>39592</c:v>
                </c:pt>
                <c:pt idx="10282">
                  <c:v>39593</c:v>
                </c:pt>
                <c:pt idx="10283">
                  <c:v>39594</c:v>
                </c:pt>
                <c:pt idx="10284">
                  <c:v>39595</c:v>
                </c:pt>
                <c:pt idx="10285">
                  <c:v>39596</c:v>
                </c:pt>
                <c:pt idx="10286">
                  <c:v>39597</c:v>
                </c:pt>
                <c:pt idx="10287">
                  <c:v>39598</c:v>
                </c:pt>
                <c:pt idx="10288">
                  <c:v>39599</c:v>
                </c:pt>
                <c:pt idx="10289">
                  <c:v>39600</c:v>
                </c:pt>
                <c:pt idx="10290">
                  <c:v>39601</c:v>
                </c:pt>
                <c:pt idx="10291">
                  <c:v>39602</c:v>
                </c:pt>
                <c:pt idx="10292">
                  <c:v>39603</c:v>
                </c:pt>
                <c:pt idx="10293">
                  <c:v>39604</c:v>
                </c:pt>
                <c:pt idx="10294">
                  <c:v>39605</c:v>
                </c:pt>
                <c:pt idx="10295">
                  <c:v>39606</c:v>
                </c:pt>
                <c:pt idx="10296">
                  <c:v>39607</c:v>
                </c:pt>
                <c:pt idx="10297">
                  <c:v>39608</c:v>
                </c:pt>
                <c:pt idx="10298">
                  <c:v>39609</c:v>
                </c:pt>
                <c:pt idx="10299">
                  <c:v>39610</c:v>
                </c:pt>
                <c:pt idx="10300">
                  <c:v>39611</c:v>
                </c:pt>
                <c:pt idx="10301">
                  <c:v>39612</c:v>
                </c:pt>
                <c:pt idx="10302">
                  <c:v>39613</c:v>
                </c:pt>
                <c:pt idx="10303">
                  <c:v>39614</c:v>
                </c:pt>
                <c:pt idx="10304">
                  <c:v>39615</c:v>
                </c:pt>
                <c:pt idx="10305">
                  <c:v>39616</c:v>
                </c:pt>
                <c:pt idx="10306">
                  <c:v>39617</c:v>
                </c:pt>
                <c:pt idx="10307">
                  <c:v>39618</c:v>
                </c:pt>
                <c:pt idx="10308">
                  <c:v>39619</c:v>
                </c:pt>
                <c:pt idx="10309">
                  <c:v>39620</c:v>
                </c:pt>
                <c:pt idx="10310">
                  <c:v>39621</c:v>
                </c:pt>
                <c:pt idx="10311">
                  <c:v>39622</c:v>
                </c:pt>
                <c:pt idx="10312">
                  <c:v>39623</c:v>
                </c:pt>
                <c:pt idx="10313">
                  <c:v>39624</c:v>
                </c:pt>
                <c:pt idx="10314">
                  <c:v>39625</c:v>
                </c:pt>
                <c:pt idx="10315">
                  <c:v>39626</c:v>
                </c:pt>
                <c:pt idx="10316">
                  <c:v>39627</c:v>
                </c:pt>
                <c:pt idx="10317">
                  <c:v>39628</c:v>
                </c:pt>
                <c:pt idx="10318">
                  <c:v>39629</c:v>
                </c:pt>
                <c:pt idx="10319">
                  <c:v>39630</c:v>
                </c:pt>
                <c:pt idx="10320">
                  <c:v>39631</c:v>
                </c:pt>
                <c:pt idx="10321">
                  <c:v>39632</c:v>
                </c:pt>
                <c:pt idx="10322">
                  <c:v>39633</c:v>
                </c:pt>
                <c:pt idx="10323">
                  <c:v>39634</c:v>
                </c:pt>
                <c:pt idx="10324">
                  <c:v>39635</c:v>
                </c:pt>
                <c:pt idx="10325">
                  <c:v>39636</c:v>
                </c:pt>
                <c:pt idx="10326">
                  <c:v>39637</c:v>
                </c:pt>
                <c:pt idx="10327">
                  <c:v>39638</c:v>
                </c:pt>
                <c:pt idx="10328">
                  <c:v>39639</c:v>
                </c:pt>
                <c:pt idx="10329">
                  <c:v>39640</c:v>
                </c:pt>
                <c:pt idx="10330">
                  <c:v>39641</c:v>
                </c:pt>
                <c:pt idx="10331">
                  <c:v>39642</c:v>
                </c:pt>
                <c:pt idx="10332">
                  <c:v>39643</c:v>
                </c:pt>
                <c:pt idx="10333">
                  <c:v>39644</c:v>
                </c:pt>
                <c:pt idx="10334">
                  <c:v>39645</c:v>
                </c:pt>
                <c:pt idx="10335">
                  <c:v>39646</c:v>
                </c:pt>
                <c:pt idx="10336">
                  <c:v>39647</c:v>
                </c:pt>
                <c:pt idx="10337">
                  <c:v>39648</c:v>
                </c:pt>
                <c:pt idx="10338">
                  <c:v>39649</c:v>
                </c:pt>
                <c:pt idx="10339">
                  <c:v>39650</c:v>
                </c:pt>
                <c:pt idx="10340">
                  <c:v>39651</c:v>
                </c:pt>
                <c:pt idx="10341">
                  <c:v>39652</c:v>
                </c:pt>
                <c:pt idx="10342">
                  <c:v>39653</c:v>
                </c:pt>
                <c:pt idx="10343">
                  <c:v>39654</c:v>
                </c:pt>
                <c:pt idx="10344">
                  <c:v>39655</c:v>
                </c:pt>
                <c:pt idx="10345">
                  <c:v>39656</c:v>
                </c:pt>
                <c:pt idx="10346">
                  <c:v>39657</c:v>
                </c:pt>
                <c:pt idx="10347">
                  <c:v>39658</c:v>
                </c:pt>
                <c:pt idx="10348">
                  <c:v>39659</c:v>
                </c:pt>
                <c:pt idx="10349">
                  <c:v>39660</c:v>
                </c:pt>
                <c:pt idx="10350">
                  <c:v>39661</c:v>
                </c:pt>
                <c:pt idx="10351">
                  <c:v>39662</c:v>
                </c:pt>
                <c:pt idx="10352">
                  <c:v>39663</c:v>
                </c:pt>
                <c:pt idx="10353">
                  <c:v>39664</c:v>
                </c:pt>
                <c:pt idx="10354">
                  <c:v>39665</c:v>
                </c:pt>
                <c:pt idx="10355">
                  <c:v>39666</c:v>
                </c:pt>
                <c:pt idx="10356">
                  <c:v>39667</c:v>
                </c:pt>
                <c:pt idx="10357">
                  <c:v>39668</c:v>
                </c:pt>
                <c:pt idx="10358">
                  <c:v>39669</c:v>
                </c:pt>
                <c:pt idx="10359">
                  <c:v>39670</c:v>
                </c:pt>
                <c:pt idx="10360">
                  <c:v>39671</c:v>
                </c:pt>
                <c:pt idx="10361">
                  <c:v>39672</c:v>
                </c:pt>
                <c:pt idx="10362">
                  <c:v>39673</c:v>
                </c:pt>
                <c:pt idx="10363">
                  <c:v>39674</c:v>
                </c:pt>
                <c:pt idx="10364">
                  <c:v>39675</c:v>
                </c:pt>
                <c:pt idx="10365">
                  <c:v>39676</c:v>
                </c:pt>
                <c:pt idx="10366">
                  <c:v>39677</c:v>
                </c:pt>
                <c:pt idx="10367">
                  <c:v>39678</c:v>
                </c:pt>
                <c:pt idx="10368">
                  <c:v>39679</c:v>
                </c:pt>
                <c:pt idx="10369">
                  <c:v>39680</c:v>
                </c:pt>
                <c:pt idx="10370">
                  <c:v>39681</c:v>
                </c:pt>
                <c:pt idx="10371">
                  <c:v>39682</c:v>
                </c:pt>
                <c:pt idx="10372">
                  <c:v>39683</c:v>
                </c:pt>
                <c:pt idx="10373">
                  <c:v>39684</c:v>
                </c:pt>
                <c:pt idx="10374">
                  <c:v>39685</c:v>
                </c:pt>
                <c:pt idx="10375">
                  <c:v>39686</c:v>
                </c:pt>
                <c:pt idx="10376">
                  <c:v>39687</c:v>
                </c:pt>
                <c:pt idx="10377">
                  <c:v>39688</c:v>
                </c:pt>
                <c:pt idx="10378">
                  <c:v>39689</c:v>
                </c:pt>
                <c:pt idx="10379">
                  <c:v>39690</c:v>
                </c:pt>
                <c:pt idx="10380">
                  <c:v>39691</c:v>
                </c:pt>
                <c:pt idx="10381">
                  <c:v>39692</c:v>
                </c:pt>
                <c:pt idx="10382">
                  <c:v>39693</c:v>
                </c:pt>
                <c:pt idx="10383">
                  <c:v>39694</c:v>
                </c:pt>
                <c:pt idx="10384">
                  <c:v>39695</c:v>
                </c:pt>
                <c:pt idx="10385">
                  <c:v>39696</c:v>
                </c:pt>
                <c:pt idx="10386">
                  <c:v>39697</c:v>
                </c:pt>
                <c:pt idx="10387">
                  <c:v>39698</c:v>
                </c:pt>
                <c:pt idx="10388">
                  <c:v>39699</c:v>
                </c:pt>
                <c:pt idx="10389">
                  <c:v>39700</c:v>
                </c:pt>
                <c:pt idx="10390">
                  <c:v>39701</c:v>
                </c:pt>
                <c:pt idx="10391">
                  <c:v>39702</c:v>
                </c:pt>
                <c:pt idx="10392">
                  <c:v>39703</c:v>
                </c:pt>
                <c:pt idx="10393">
                  <c:v>39704</c:v>
                </c:pt>
                <c:pt idx="10394">
                  <c:v>39705</c:v>
                </c:pt>
                <c:pt idx="10395">
                  <c:v>39706</c:v>
                </c:pt>
                <c:pt idx="10396">
                  <c:v>39707</c:v>
                </c:pt>
                <c:pt idx="10397">
                  <c:v>39708</c:v>
                </c:pt>
                <c:pt idx="10398">
                  <c:v>39709</c:v>
                </c:pt>
                <c:pt idx="10399">
                  <c:v>39710</c:v>
                </c:pt>
                <c:pt idx="10400">
                  <c:v>39711</c:v>
                </c:pt>
                <c:pt idx="10401">
                  <c:v>39712</c:v>
                </c:pt>
                <c:pt idx="10402">
                  <c:v>39713</c:v>
                </c:pt>
                <c:pt idx="10403">
                  <c:v>39714</c:v>
                </c:pt>
                <c:pt idx="10404">
                  <c:v>39715</c:v>
                </c:pt>
                <c:pt idx="10405">
                  <c:v>39716</c:v>
                </c:pt>
                <c:pt idx="10406">
                  <c:v>39717</c:v>
                </c:pt>
                <c:pt idx="10407">
                  <c:v>39718</c:v>
                </c:pt>
                <c:pt idx="10408">
                  <c:v>39719</c:v>
                </c:pt>
                <c:pt idx="10409">
                  <c:v>39720</c:v>
                </c:pt>
                <c:pt idx="10410">
                  <c:v>39721</c:v>
                </c:pt>
                <c:pt idx="10411">
                  <c:v>39722</c:v>
                </c:pt>
                <c:pt idx="10412">
                  <c:v>39723</c:v>
                </c:pt>
                <c:pt idx="10413">
                  <c:v>39724</c:v>
                </c:pt>
                <c:pt idx="10414">
                  <c:v>39725</c:v>
                </c:pt>
                <c:pt idx="10415">
                  <c:v>39726</c:v>
                </c:pt>
                <c:pt idx="10416">
                  <c:v>39727</c:v>
                </c:pt>
                <c:pt idx="10417">
                  <c:v>39728</c:v>
                </c:pt>
                <c:pt idx="10418">
                  <c:v>39729</c:v>
                </c:pt>
                <c:pt idx="10419">
                  <c:v>39730</c:v>
                </c:pt>
                <c:pt idx="10420">
                  <c:v>39731</c:v>
                </c:pt>
                <c:pt idx="10421">
                  <c:v>39732</c:v>
                </c:pt>
                <c:pt idx="10422">
                  <c:v>39733</c:v>
                </c:pt>
                <c:pt idx="10423">
                  <c:v>39734</c:v>
                </c:pt>
                <c:pt idx="10424">
                  <c:v>39735</c:v>
                </c:pt>
                <c:pt idx="10425">
                  <c:v>39736</c:v>
                </c:pt>
                <c:pt idx="10426">
                  <c:v>39737</c:v>
                </c:pt>
                <c:pt idx="10427">
                  <c:v>39738</c:v>
                </c:pt>
                <c:pt idx="10428">
                  <c:v>39739</c:v>
                </c:pt>
                <c:pt idx="10429">
                  <c:v>39740</c:v>
                </c:pt>
                <c:pt idx="10430">
                  <c:v>39741</c:v>
                </c:pt>
                <c:pt idx="10431">
                  <c:v>39742</c:v>
                </c:pt>
                <c:pt idx="10432">
                  <c:v>39743</c:v>
                </c:pt>
                <c:pt idx="10433">
                  <c:v>39744</c:v>
                </c:pt>
                <c:pt idx="10434">
                  <c:v>39745</c:v>
                </c:pt>
                <c:pt idx="10435">
                  <c:v>39746</c:v>
                </c:pt>
                <c:pt idx="10436">
                  <c:v>39747</c:v>
                </c:pt>
                <c:pt idx="10437">
                  <c:v>39748</c:v>
                </c:pt>
                <c:pt idx="10438">
                  <c:v>39749</c:v>
                </c:pt>
                <c:pt idx="10439">
                  <c:v>39750</c:v>
                </c:pt>
                <c:pt idx="10440">
                  <c:v>39751</c:v>
                </c:pt>
                <c:pt idx="10441">
                  <c:v>39752</c:v>
                </c:pt>
                <c:pt idx="10442">
                  <c:v>39753</c:v>
                </c:pt>
                <c:pt idx="10443">
                  <c:v>39754</c:v>
                </c:pt>
                <c:pt idx="10444">
                  <c:v>39755</c:v>
                </c:pt>
                <c:pt idx="10445">
                  <c:v>39756</c:v>
                </c:pt>
                <c:pt idx="10446">
                  <c:v>39757</c:v>
                </c:pt>
                <c:pt idx="10447">
                  <c:v>39758</c:v>
                </c:pt>
                <c:pt idx="10448">
                  <c:v>39759</c:v>
                </c:pt>
                <c:pt idx="10449">
                  <c:v>39760</c:v>
                </c:pt>
                <c:pt idx="10450">
                  <c:v>39761</c:v>
                </c:pt>
                <c:pt idx="10451">
                  <c:v>39762</c:v>
                </c:pt>
                <c:pt idx="10452">
                  <c:v>39763</c:v>
                </c:pt>
                <c:pt idx="10453">
                  <c:v>39764</c:v>
                </c:pt>
                <c:pt idx="10454">
                  <c:v>39765</c:v>
                </c:pt>
                <c:pt idx="10455">
                  <c:v>39766</c:v>
                </c:pt>
                <c:pt idx="10456">
                  <c:v>39767</c:v>
                </c:pt>
                <c:pt idx="10457">
                  <c:v>39768</c:v>
                </c:pt>
                <c:pt idx="10458">
                  <c:v>39769</c:v>
                </c:pt>
                <c:pt idx="10459">
                  <c:v>39770</c:v>
                </c:pt>
                <c:pt idx="10460">
                  <c:v>39771</c:v>
                </c:pt>
                <c:pt idx="10461">
                  <c:v>39772</c:v>
                </c:pt>
                <c:pt idx="10462">
                  <c:v>39773</c:v>
                </c:pt>
                <c:pt idx="10463">
                  <c:v>39774</c:v>
                </c:pt>
                <c:pt idx="10464">
                  <c:v>39775</c:v>
                </c:pt>
                <c:pt idx="10465">
                  <c:v>39776</c:v>
                </c:pt>
                <c:pt idx="10466">
                  <c:v>39777</c:v>
                </c:pt>
                <c:pt idx="10467">
                  <c:v>39778</c:v>
                </c:pt>
                <c:pt idx="10468">
                  <c:v>39779</c:v>
                </c:pt>
                <c:pt idx="10469">
                  <c:v>39780</c:v>
                </c:pt>
                <c:pt idx="10470">
                  <c:v>39781</c:v>
                </c:pt>
                <c:pt idx="10471">
                  <c:v>39782</c:v>
                </c:pt>
                <c:pt idx="10472">
                  <c:v>39783</c:v>
                </c:pt>
                <c:pt idx="10473">
                  <c:v>39784</c:v>
                </c:pt>
                <c:pt idx="10474">
                  <c:v>39785</c:v>
                </c:pt>
                <c:pt idx="10475">
                  <c:v>39786</c:v>
                </c:pt>
                <c:pt idx="10476">
                  <c:v>39787</c:v>
                </c:pt>
                <c:pt idx="10477">
                  <c:v>39788</c:v>
                </c:pt>
                <c:pt idx="10478">
                  <c:v>39789</c:v>
                </c:pt>
                <c:pt idx="10479">
                  <c:v>39790</c:v>
                </c:pt>
                <c:pt idx="10480">
                  <c:v>39791</c:v>
                </c:pt>
                <c:pt idx="10481">
                  <c:v>39792</c:v>
                </c:pt>
                <c:pt idx="10482">
                  <c:v>39793</c:v>
                </c:pt>
                <c:pt idx="10483">
                  <c:v>39794</c:v>
                </c:pt>
                <c:pt idx="10484">
                  <c:v>39795</c:v>
                </c:pt>
                <c:pt idx="10485">
                  <c:v>39796</c:v>
                </c:pt>
                <c:pt idx="10486">
                  <c:v>39797</c:v>
                </c:pt>
                <c:pt idx="10487">
                  <c:v>39798</c:v>
                </c:pt>
                <c:pt idx="10488">
                  <c:v>39799</c:v>
                </c:pt>
                <c:pt idx="10489">
                  <c:v>39800</c:v>
                </c:pt>
                <c:pt idx="10490">
                  <c:v>39801</c:v>
                </c:pt>
                <c:pt idx="10491">
                  <c:v>39802</c:v>
                </c:pt>
                <c:pt idx="10492">
                  <c:v>39803</c:v>
                </c:pt>
                <c:pt idx="10493">
                  <c:v>39804</c:v>
                </c:pt>
                <c:pt idx="10494">
                  <c:v>39805</c:v>
                </c:pt>
                <c:pt idx="10495">
                  <c:v>39806</c:v>
                </c:pt>
                <c:pt idx="10496">
                  <c:v>39807</c:v>
                </c:pt>
                <c:pt idx="10497">
                  <c:v>39808</c:v>
                </c:pt>
                <c:pt idx="10498">
                  <c:v>39809</c:v>
                </c:pt>
                <c:pt idx="10499">
                  <c:v>39810</c:v>
                </c:pt>
                <c:pt idx="10500">
                  <c:v>39811</c:v>
                </c:pt>
                <c:pt idx="10501">
                  <c:v>39812</c:v>
                </c:pt>
                <c:pt idx="10502">
                  <c:v>39813</c:v>
                </c:pt>
                <c:pt idx="10503">
                  <c:v>39814</c:v>
                </c:pt>
                <c:pt idx="10504">
                  <c:v>39815</c:v>
                </c:pt>
                <c:pt idx="10505">
                  <c:v>39816</c:v>
                </c:pt>
                <c:pt idx="10506">
                  <c:v>39817</c:v>
                </c:pt>
                <c:pt idx="10507">
                  <c:v>39818</c:v>
                </c:pt>
                <c:pt idx="10508">
                  <c:v>39819</c:v>
                </c:pt>
                <c:pt idx="10509">
                  <c:v>39820</c:v>
                </c:pt>
                <c:pt idx="10510">
                  <c:v>39821</c:v>
                </c:pt>
                <c:pt idx="10511">
                  <c:v>39822</c:v>
                </c:pt>
                <c:pt idx="10512">
                  <c:v>39823</c:v>
                </c:pt>
                <c:pt idx="10513">
                  <c:v>39824</c:v>
                </c:pt>
                <c:pt idx="10514">
                  <c:v>39825</c:v>
                </c:pt>
                <c:pt idx="10515">
                  <c:v>39826</c:v>
                </c:pt>
                <c:pt idx="10516">
                  <c:v>39827</c:v>
                </c:pt>
                <c:pt idx="10517">
                  <c:v>39828</c:v>
                </c:pt>
                <c:pt idx="10518">
                  <c:v>39829</c:v>
                </c:pt>
                <c:pt idx="10519">
                  <c:v>39830</c:v>
                </c:pt>
                <c:pt idx="10520">
                  <c:v>39831</c:v>
                </c:pt>
                <c:pt idx="10521">
                  <c:v>39832</c:v>
                </c:pt>
                <c:pt idx="10522">
                  <c:v>39833</c:v>
                </c:pt>
                <c:pt idx="10523">
                  <c:v>39834</c:v>
                </c:pt>
                <c:pt idx="10524">
                  <c:v>39835</c:v>
                </c:pt>
                <c:pt idx="10525">
                  <c:v>39836</c:v>
                </c:pt>
                <c:pt idx="10526">
                  <c:v>39837</c:v>
                </c:pt>
                <c:pt idx="10527">
                  <c:v>39838</c:v>
                </c:pt>
                <c:pt idx="10528">
                  <c:v>39839</c:v>
                </c:pt>
                <c:pt idx="10529">
                  <c:v>39840</c:v>
                </c:pt>
                <c:pt idx="10530">
                  <c:v>39841</c:v>
                </c:pt>
                <c:pt idx="10531">
                  <c:v>39842</c:v>
                </c:pt>
                <c:pt idx="10532">
                  <c:v>39843</c:v>
                </c:pt>
                <c:pt idx="10533">
                  <c:v>39844</c:v>
                </c:pt>
                <c:pt idx="10534">
                  <c:v>39845</c:v>
                </c:pt>
                <c:pt idx="10535">
                  <c:v>39846</c:v>
                </c:pt>
                <c:pt idx="10536">
                  <c:v>39847</c:v>
                </c:pt>
                <c:pt idx="10537">
                  <c:v>39848</c:v>
                </c:pt>
                <c:pt idx="10538">
                  <c:v>39849</c:v>
                </c:pt>
                <c:pt idx="10539">
                  <c:v>39850</c:v>
                </c:pt>
                <c:pt idx="10540">
                  <c:v>39851</c:v>
                </c:pt>
                <c:pt idx="10541">
                  <c:v>39852</c:v>
                </c:pt>
                <c:pt idx="10542">
                  <c:v>39853</c:v>
                </c:pt>
                <c:pt idx="10543">
                  <c:v>39854</c:v>
                </c:pt>
                <c:pt idx="10544">
                  <c:v>39855</c:v>
                </c:pt>
                <c:pt idx="10545">
                  <c:v>39856</c:v>
                </c:pt>
                <c:pt idx="10546">
                  <c:v>39857</c:v>
                </c:pt>
                <c:pt idx="10547">
                  <c:v>39858</c:v>
                </c:pt>
                <c:pt idx="10548">
                  <c:v>39859</c:v>
                </c:pt>
                <c:pt idx="10549">
                  <c:v>39860</c:v>
                </c:pt>
                <c:pt idx="10550">
                  <c:v>39861</c:v>
                </c:pt>
                <c:pt idx="10551">
                  <c:v>39862</c:v>
                </c:pt>
                <c:pt idx="10552">
                  <c:v>39863</c:v>
                </c:pt>
                <c:pt idx="10553">
                  <c:v>39864</c:v>
                </c:pt>
                <c:pt idx="10554">
                  <c:v>39865</c:v>
                </c:pt>
                <c:pt idx="10555">
                  <c:v>39866</c:v>
                </c:pt>
                <c:pt idx="10556">
                  <c:v>39867</c:v>
                </c:pt>
                <c:pt idx="10557">
                  <c:v>39868</c:v>
                </c:pt>
                <c:pt idx="10558">
                  <c:v>39869</c:v>
                </c:pt>
                <c:pt idx="10559">
                  <c:v>39870</c:v>
                </c:pt>
                <c:pt idx="10560">
                  <c:v>39871</c:v>
                </c:pt>
                <c:pt idx="10561">
                  <c:v>39872</c:v>
                </c:pt>
                <c:pt idx="10562">
                  <c:v>39873</c:v>
                </c:pt>
                <c:pt idx="10563">
                  <c:v>39874</c:v>
                </c:pt>
                <c:pt idx="10564">
                  <c:v>39875</c:v>
                </c:pt>
                <c:pt idx="10565">
                  <c:v>39876</c:v>
                </c:pt>
                <c:pt idx="10566">
                  <c:v>39877</c:v>
                </c:pt>
                <c:pt idx="10567">
                  <c:v>39878</c:v>
                </c:pt>
                <c:pt idx="10568">
                  <c:v>39879</c:v>
                </c:pt>
                <c:pt idx="10569">
                  <c:v>39880</c:v>
                </c:pt>
                <c:pt idx="10570">
                  <c:v>39881</c:v>
                </c:pt>
                <c:pt idx="10571">
                  <c:v>39882</c:v>
                </c:pt>
                <c:pt idx="10572">
                  <c:v>39883</c:v>
                </c:pt>
                <c:pt idx="10573">
                  <c:v>39884</c:v>
                </c:pt>
                <c:pt idx="10574">
                  <c:v>39885</c:v>
                </c:pt>
                <c:pt idx="10575">
                  <c:v>39886</c:v>
                </c:pt>
                <c:pt idx="10576">
                  <c:v>39887</c:v>
                </c:pt>
                <c:pt idx="10577">
                  <c:v>39888</c:v>
                </c:pt>
                <c:pt idx="10578">
                  <c:v>39889</c:v>
                </c:pt>
                <c:pt idx="10579">
                  <c:v>39890</c:v>
                </c:pt>
                <c:pt idx="10580">
                  <c:v>39891</c:v>
                </c:pt>
                <c:pt idx="10581">
                  <c:v>39892</c:v>
                </c:pt>
                <c:pt idx="10582">
                  <c:v>39893</c:v>
                </c:pt>
                <c:pt idx="10583">
                  <c:v>39894</c:v>
                </c:pt>
                <c:pt idx="10584">
                  <c:v>39895</c:v>
                </c:pt>
                <c:pt idx="10585">
                  <c:v>39896</c:v>
                </c:pt>
                <c:pt idx="10586">
                  <c:v>39897</c:v>
                </c:pt>
                <c:pt idx="10587">
                  <c:v>39898</c:v>
                </c:pt>
                <c:pt idx="10588">
                  <c:v>39899</c:v>
                </c:pt>
                <c:pt idx="10589">
                  <c:v>39900</c:v>
                </c:pt>
                <c:pt idx="10590">
                  <c:v>39901</c:v>
                </c:pt>
                <c:pt idx="10591">
                  <c:v>39902</c:v>
                </c:pt>
                <c:pt idx="10592">
                  <c:v>39903</c:v>
                </c:pt>
                <c:pt idx="10593">
                  <c:v>39904</c:v>
                </c:pt>
                <c:pt idx="10594">
                  <c:v>39905</c:v>
                </c:pt>
                <c:pt idx="10595">
                  <c:v>39906</c:v>
                </c:pt>
                <c:pt idx="10596">
                  <c:v>39907</c:v>
                </c:pt>
                <c:pt idx="10597">
                  <c:v>39908</c:v>
                </c:pt>
                <c:pt idx="10598">
                  <c:v>39909</c:v>
                </c:pt>
                <c:pt idx="10599">
                  <c:v>39910</c:v>
                </c:pt>
                <c:pt idx="10600">
                  <c:v>39911</c:v>
                </c:pt>
                <c:pt idx="10601">
                  <c:v>39912</c:v>
                </c:pt>
                <c:pt idx="10602">
                  <c:v>39913</c:v>
                </c:pt>
                <c:pt idx="10603">
                  <c:v>39914</c:v>
                </c:pt>
                <c:pt idx="10604">
                  <c:v>39915</c:v>
                </c:pt>
                <c:pt idx="10605">
                  <c:v>39916</c:v>
                </c:pt>
                <c:pt idx="10606">
                  <c:v>39917</c:v>
                </c:pt>
                <c:pt idx="10607">
                  <c:v>39918</c:v>
                </c:pt>
                <c:pt idx="10608">
                  <c:v>39919</c:v>
                </c:pt>
                <c:pt idx="10609">
                  <c:v>39920</c:v>
                </c:pt>
                <c:pt idx="10610">
                  <c:v>39921</c:v>
                </c:pt>
                <c:pt idx="10611">
                  <c:v>39922</c:v>
                </c:pt>
                <c:pt idx="10612">
                  <c:v>39923</c:v>
                </c:pt>
                <c:pt idx="10613">
                  <c:v>39924</c:v>
                </c:pt>
                <c:pt idx="10614">
                  <c:v>39925</c:v>
                </c:pt>
                <c:pt idx="10615">
                  <c:v>39926</c:v>
                </c:pt>
                <c:pt idx="10616">
                  <c:v>39927</c:v>
                </c:pt>
                <c:pt idx="10617">
                  <c:v>39928</c:v>
                </c:pt>
                <c:pt idx="10618">
                  <c:v>39929</c:v>
                </c:pt>
                <c:pt idx="10619">
                  <c:v>39930</c:v>
                </c:pt>
                <c:pt idx="10620">
                  <c:v>39931</c:v>
                </c:pt>
                <c:pt idx="10621">
                  <c:v>39932</c:v>
                </c:pt>
                <c:pt idx="10622">
                  <c:v>39933</c:v>
                </c:pt>
                <c:pt idx="10623">
                  <c:v>39934</c:v>
                </c:pt>
                <c:pt idx="10624">
                  <c:v>39935</c:v>
                </c:pt>
                <c:pt idx="10625">
                  <c:v>39936</c:v>
                </c:pt>
                <c:pt idx="10626">
                  <c:v>39937</c:v>
                </c:pt>
                <c:pt idx="10627">
                  <c:v>39938</c:v>
                </c:pt>
                <c:pt idx="10628">
                  <c:v>39939</c:v>
                </c:pt>
                <c:pt idx="10629">
                  <c:v>39940</c:v>
                </c:pt>
                <c:pt idx="10630">
                  <c:v>39941</c:v>
                </c:pt>
                <c:pt idx="10631">
                  <c:v>39942</c:v>
                </c:pt>
                <c:pt idx="10632">
                  <c:v>39943</c:v>
                </c:pt>
                <c:pt idx="10633">
                  <c:v>39944</c:v>
                </c:pt>
                <c:pt idx="10634">
                  <c:v>39945</c:v>
                </c:pt>
                <c:pt idx="10635">
                  <c:v>39946</c:v>
                </c:pt>
                <c:pt idx="10636">
                  <c:v>39947</c:v>
                </c:pt>
                <c:pt idx="10637">
                  <c:v>39948</c:v>
                </c:pt>
                <c:pt idx="10638">
                  <c:v>39949</c:v>
                </c:pt>
                <c:pt idx="10639">
                  <c:v>39950</c:v>
                </c:pt>
                <c:pt idx="10640">
                  <c:v>39951</c:v>
                </c:pt>
                <c:pt idx="10641">
                  <c:v>39952</c:v>
                </c:pt>
                <c:pt idx="10642">
                  <c:v>39953</c:v>
                </c:pt>
                <c:pt idx="10643">
                  <c:v>39954</c:v>
                </c:pt>
                <c:pt idx="10644">
                  <c:v>39955</c:v>
                </c:pt>
                <c:pt idx="10645">
                  <c:v>39956</c:v>
                </c:pt>
                <c:pt idx="10646">
                  <c:v>39957</c:v>
                </c:pt>
                <c:pt idx="10647">
                  <c:v>39958</c:v>
                </c:pt>
                <c:pt idx="10648">
                  <c:v>39959</c:v>
                </c:pt>
                <c:pt idx="10649">
                  <c:v>39960</c:v>
                </c:pt>
                <c:pt idx="10650">
                  <c:v>39961</c:v>
                </c:pt>
                <c:pt idx="10651">
                  <c:v>39962</c:v>
                </c:pt>
                <c:pt idx="10652">
                  <c:v>39963</c:v>
                </c:pt>
                <c:pt idx="10653">
                  <c:v>39964</c:v>
                </c:pt>
                <c:pt idx="10654">
                  <c:v>39965</c:v>
                </c:pt>
                <c:pt idx="10655">
                  <c:v>39966</c:v>
                </c:pt>
                <c:pt idx="10656">
                  <c:v>39967</c:v>
                </c:pt>
                <c:pt idx="10657">
                  <c:v>39968</c:v>
                </c:pt>
                <c:pt idx="10658">
                  <c:v>39969</c:v>
                </c:pt>
                <c:pt idx="10659">
                  <c:v>39970</c:v>
                </c:pt>
                <c:pt idx="10660">
                  <c:v>39971</c:v>
                </c:pt>
                <c:pt idx="10661">
                  <c:v>39972</c:v>
                </c:pt>
                <c:pt idx="10662">
                  <c:v>39973</c:v>
                </c:pt>
                <c:pt idx="10663">
                  <c:v>39974</c:v>
                </c:pt>
                <c:pt idx="10664">
                  <c:v>39975</c:v>
                </c:pt>
                <c:pt idx="10665">
                  <c:v>39976</c:v>
                </c:pt>
                <c:pt idx="10666">
                  <c:v>39977</c:v>
                </c:pt>
                <c:pt idx="10667">
                  <c:v>39978</c:v>
                </c:pt>
                <c:pt idx="10668">
                  <c:v>39979</c:v>
                </c:pt>
                <c:pt idx="10669">
                  <c:v>39980</c:v>
                </c:pt>
                <c:pt idx="10670">
                  <c:v>39981</c:v>
                </c:pt>
                <c:pt idx="10671">
                  <c:v>39982</c:v>
                </c:pt>
                <c:pt idx="10672">
                  <c:v>39983</c:v>
                </c:pt>
                <c:pt idx="10673">
                  <c:v>39984</c:v>
                </c:pt>
                <c:pt idx="10674">
                  <c:v>39985</c:v>
                </c:pt>
                <c:pt idx="10675">
                  <c:v>39986</c:v>
                </c:pt>
                <c:pt idx="10676">
                  <c:v>39987</c:v>
                </c:pt>
                <c:pt idx="10677">
                  <c:v>39988</c:v>
                </c:pt>
                <c:pt idx="10678">
                  <c:v>39989</c:v>
                </c:pt>
                <c:pt idx="10679">
                  <c:v>39990</c:v>
                </c:pt>
                <c:pt idx="10680">
                  <c:v>39991</c:v>
                </c:pt>
                <c:pt idx="10681">
                  <c:v>39992</c:v>
                </c:pt>
                <c:pt idx="10682">
                  <c:v>39993</c:v>
                </c:pt>
                <c:pt idx="10683">
                  <c:v>39994</c:v>
                </c:pt>
                <c:pt idx="10684">
                  <c:v>39995</c:v>
                </c:pt>
                <c:pt idx="10685">
                  <c:v>39996</c:v>
                </c:pt>
                <c:pt idx="10686">
                  <c:v>39997</c:v>
                </c:pt>
                <c:pt idx="10687">
                  <c:v>39998</c:v>
                </c:pt>
                <c:pt idx="10688">
                  <c:v>39999</c:v>
                </c:pt>
                <c:pt idx="10689">
                  <c:v>40000</c:v>
                </c:pt>
                <c:pt idx="10690">
                  <c:v>40001</c:v>
                </c:pt>
                <c:pt idx="10691">
                  <c:v>40002</c:v>
                </c:pt>
                <c:pt idx="10692">
                  <c:v>40003</c:v>
                </c:pt>
                <c:pt idx="10693">
                  <c:v>40004</c:v>
                </c:pt>
                <c:pt idx="10694">
                  <c:v>40005</c:v>
                </c:pt>
                <c:pt idx="10695">
                  <c:v>40006</c:v>
                </c:pt>
                <c:pt idx="10696">
                  <c:v>40007</c:v>
                </c:pt>
                <c:pt idx="10697">
                  <c:v>40008</c:v>
                </c:pt>
                <c:pt idx="10698">
                  <c:v>40009</c:v>
                </c:pt>
                <c:pt idx="10699">
                  <c:v>40010</c:v>
                </c:pt>
                <c:pt idx="10700">
                  <c:v>40011</c:v>
                </c:pt>
                <c:pt idx="10701">
                  <c:v>40012</c:v>
                </c:pt>
                <c:pt idx="10702">
                  <c:v>40013</c:v>
                </c:pt>
                <c:pt idx="10703">
                  <c:v>40014</c:v>
                </c:pt>
                <c:pt idx="10704">
                  <c:v>40015</c:v>
                </c:pt>
                <c:pt idx="10705">
                  <c:v>40016</c:v>
                </c:pt>
                <c:pt idx="10706">
                  <c:v>40017</c:v>
                </c:pt>
                <c:pt idx="10707">
                  <c:v>40018</c:v>
                </c:pt>
                <c:pt idx="10708">
                  <c:v>40019</c:v>
                </c:pt>
                <c:pt idx="10709">
                  <c:v>40020</c:v>
                </c:pt>
                <c:pt idx="10710">
                  <c:v>40021</c:v>
                </c:pt>
                <c:pt idx="10711">
                  <c:v>40022</c:v>
                </c:pt>
                <c:pt idx="10712">
                  <c:v>40023</c:v>
                </c:pt>
                <c:pt idx="10713">
                  <c:v>40024</c:v>
                </c:pt>
                <c:pt idx="10714">
                  <c:v>40025</c:v>
                </c:pt>
                <c:pt idx="10715">
                  <c:v>40026</c:v>
                </c:pt>
                <c:pt idx="10716">
                  <c:v>40027</c:v>
                </c:pt>
                <c:pt idx="10717">
                  <c:v>40028</c:v>
                </c:pt>
                <c:pt idx="10718">
                  <c:v>40029</c:v>
                </c:pt>
                <c:pt idx="10719">
                  <c:v>40030</c:v>
                </c:pt>
                <c:pt idx="10720">
                  <c:v>40031</c:v>
                </c:pt>
                <c:pt idx="10721">
                  <c:v>40032</c:v>
                </c:pt>
                <c:pt idx="10722">
                  <c:v>40033</c:v>
                </c:pt>
                <c:pt idx="10723">
                  <c:v>40034</c:v>
                </c:pt>
                <c:pt idx="10724">
                  <c:v>40035</c:v>
                </c:pt>
                <c:pt idx="10725">
                  <c:v>40036</c:v>
                </c:pt>
                <c:pt idx="10726">
                  <c:v>40037</c:v>
                </c:pt>
                <c:pt idx="10727">
                  <c:v>40038</c:v>
                </c:pt>
                <c:pt idx="10728">
                  <c:v>40039</c:v>
                </c:pt>
                <c:pt idx="10729">
                  <c:v>40040</c:v>
                </c:pt>
                <c:pt idx="10730">
                  <c:v>40041</c:v>
                </c:pt>
                <c:pt idx="10731">
                  <c:v>40042</c:v>
                </c:pt>
                <c:pt idx="10732">
                  <c:v>40043</c:v>
                </c:pt>
                <c:pt idx="10733">
                  <c:v>40044</c:v>
                </c:pt>
                <c:pt idx="10734">
                  <c:v>40045</c:v>
                </c:pt>
                <c:pt idx="10735">
                  <c:v>40046</c:v>
                </c:pt>
                <c:pt idx="10736">
                  <c:v>40047</c:v>
                </c:pt>
                <c:pt idx="10737">
                  <c:v>40048</c:v>
                </c:pt>
                <c:pt idx="10738">
                  <c:v>40049</c:v>
                </c:pt>
                <c:pt idx="10739">
                  <c:v>40050</c:v>
                </c:pt>
                <c:pt idx="10740">
                  <c:v>40051</c:v>
                </c:pt>
                <c:pt idx="10741">
                  <c:v>40052</c:v>
                </c:pt>
                <c:pt idx="10742">
                  <c:v>40053</c:v>
                </c:pt>
                <c:pt idx="10743">
                  <c:v>40054</c:v>
                </c:pt>
                <c:pt idx="10744">
                  <c:v>40055</c:v>
                </c:pt>
                <c:pt idx="10745">
                  <c:v>40056</c:v>
                </c:pt>
                <c:pt idx="10746">
                  <c:v>40057</c:v>
                </c:pt>
                <c:pt idx="10747">
                  <c:v>40058</c:v>
                </c:pt>
                <c:pt idx="10748">
                  <c:v>40059</c:v>
                </c:pt>
                <c:pt idx="10749">
                  <c:v>40060</c:v>
                </c:pt>
                <c:pt idx="10750">
                  <c:v>40061</c:v>
                </c:pt>
                <c:pt idx="10751">
                  <c:v>40062</c:v>
                </c:pt>
                <c:pt idx="10752">
                  <c:v>40063</c:v>
                </c:pt>
                <c:pt idx="10753">
                  <c:v>40064</c:v>
                </c:pt>
                <c:pt idx="10754">
                  <c:v>40065</c:v>
                </c:pt>
                <c:pt idx="10755">
                  <c:v>40066</c:v>
                </c:pt>
                <c:pt idx="10756">
                  <c:v>40067</c:v>
                </c:pt>
                <c:pt idx="10757">
                  <c:v>40068</c:v>
                </c:pt>
                <c:pt idx="10758">
                  <c:v>40069</c:v>
                </c:pt>
                <c:pt idx="10759">
                  <c:v>40070</c:v>
                </c:pt>
                <c:pt idx="10760">
                  <c:v>40071</c:v>
                </c:pt>
                <c:pt idx="10761">
                  <c:v>40072</c:v>
                </c:pt>
                <c:pt idx="10762">
                  <c:v>40073</c:v>
                </c:pt>
                <c:pt idx="10763">
                  <c:v>40074</c:v>
                </c:pt>
                <c:pt idx="10764">
                  <c:v>40075</c:v>
                </c:pt>
                <c:pt idx="10765">
                  <c:v>40076</c:v>
                </c:pt>
                <c:pt idx="10766">
                  <c:v>40077</c:v>
                </c:pt>
                <c:pt idx="10767">
                  <c:v>40078</c:v>
                </c:pt>
                <c:pt idx="10768">
                  <c:v>40079</c:v>
                </c:pt>
                <c:pt idx="10769">
                  <c:v>40080</c:v>
                </c:pt>
                <c:pt idx="10770">
                  <c:v>40081</c:v>
                </c:pt>
                <c:pt idx="10771">
                  <c:v>40082</c:v>
                </c:pt>
                <c:pt idx="10772">
                  <c:v>40083</c:v>
                </c:pt>
                <c:pt idx="10773">
                  <c:v>40084</c:v>
                </c:pt>
                <c:pt idx="10774">
                  <c:v>40085</c:v>
                </c:pt>
                <c:pt idx="10775">
                  <c:v>40086</c:v>
                </c:pt>
                <c:pt idx="10776">
                  <c:v>40087</c:v>
                </c:pt>
                <c:pt idx="10777">
                  <c:v>40088</c:v>
                </c:pt>
                <c:pt idx="10778">
                  <c:v>40089</c:v>
                </c:pt>
                <c:pt idx="10779">
                  <c:v>40090</c:v>
                </c:pt>
                <c:pt idx="10780">
                  <c:v>40091</c:v>
                </c:pt>
                <c:pt idx="10781">
                  <c:v>40092</c:v>
                </c:pt>
                <c:pt idx="10782">
                  <c:v>40093</c:v>
                </c:pt>
                <c:pt idx="10783">
                  <c:v>40094</c:v>
                </c:pt>
                <c:pt idx="10784">
                  <c:v>40095</c:v>
                </c:pt>
                <c:pt idx="10785">
                  <c:v>40096</c:v>
                </c:pt>
                <c:pt idx="10786">
                  <c:v>40097</c:v>
                </c:pt>
                <c:pt idx="10787">
                  <c:v>40098</c:v>
                </c:pt>
                <c:pt idx="10788">
                  <c:v>40099</c:v>
                </c:pt>
                <c:pt idx="10789">
                  <c:v>40100</c:v>
                </c:pt>
                <c:pt idx="10790">
                  <c:v>40101</c:v>
                </c:pt>
                <c:pt idx="10791">
                  <c:v>40102</c:v>
                </c:pt>
                <c:pt idx="10792">
                  <c:v>40103</c:v>
                </c:pt>
                <c:pt idx="10793">
                  <c:v>40104</c:v>
                </c:pt>
                <c:pt idx="10794">
                  <c:v>40105</c:v>
                </c:pt>
                <c:pt idx="10795">
                  <c:v>40106</c:v>
                </c:pt>
                <c:pt idx="10796">
                  <c:v>40107</c:v>
                </c:pt>
                <c:pt idx="10797">
                  <c:v>40108</c:v>
                </c:pt>
                <c:pt idx="10798">
                  <c:v>40109</c:v>
                </c:pt>
                <c:pt idx="10799">
                  <c:v>40110</c:v>
                </c:pt>
                <c:pt idx="10800">
                  <c:v>40111</c:v>
                </c:pt>
                <c:pt idx="10801">
                  <c:v>40112</c:v>
                </c:pt>
                <c:pt idx="10802">
                  <c:v>40113</c:v>
                </c:pt>
                <c:pt idx="10803">
                  <c:v>40114</c:v>
                </c:pt>
                <c:pt idx="10804">
                  <c:v>40115</c:v>
                </c:pt>
                <c:pt idx="10805">
                  <c:v>40116</c:v>
                </c:pt>
                <c:pt idx="10806">
                  <c:v>40117</c:v>
                </c:pt>
                <c:pt idx="10807">
                  <c:v>40118</c:v>
                </c:pt>
                <c:pt idx="10808">
                  <c:v>40119</c:v>
                </c:pt>
                <c:pt idx="10809">
                  <c:v>40120</c:v>
                </c:pt>
                <c:pt idx="10810">
                  <c:v>40121</c:v>
                </c:pt>
                <c:pt idx="10811">
                  <c:v>40122</c:v>
                </c:pt>
                <c:pt idx="10812">
                  <c:v>40123</c:v>
                </c:pt>
                <c:pt idx="10813">
                  <c:v>40124</c:v>
                </c:pt>
                <c:pt idx="10814">
                  <c:v>40125</c:v>
                </c:pt>
                <c:pt idx="10815">
                  <c:v>40126</c:v>
                </c:pt>
                <c:pt idx="10816">
                  <c:v>40127</c:v>
                </c:pt>
                <c:pt idx="10817">
                  <c:v>40128</c:v>
                </c:pt>
                <c:pt idx="10818">
                  <c:v>40129</c:v>
                </c:pt>
                <c:pt idx="10819">
                  <c:v>40130</c:v>
                </c:pt>
                <c:pt idx="10820">
                  <c:v>40131</c:v>
                </c:pt>
                <c:pt idx="10821">
                  <c:v>40132</c:v>
                </c:pt>
                <c:pt idx="10822">
                  <c:v>40133</c:v>
                </c:pt>
                <c:pt idx="10823">
                  <c:v>40134</c:v>
                </c:pt>
                <c:pt idx="10824">
                  <c:v>40135</c:v>
                </c:pt>
                <c:pt idx="10825">
                  <c:v>40136</c:v>
                </c:pt>
                <c:pt idx="10826">
                  <c:v>40137</c:v>
                </c:pt>
                <c:pt idx="10827">
                  <c:v>40138</c:v>
                </c:pt>
                <c:pt idx="10828">
                  <c:v>40139</c:v>
                </c:pt>
                <c:pt idx="10829">
                  <c:v>40140</c:v>
                </c:pt>
                <c:pt idx="10830">
                  <c:v>40141</c:v>
                </c:pt>
                <c:pt idx="10831">
                  <c:v>40142</c:v>
                </c:pt>
                <c:pt idx="10832">
                  <c:v>40143</c:v>
                </c:pt>
                <c:pt idx="10833">
                  <c:v>40144</c:v>
                </c:pt>
                <c:pt idx="10834">
                  <c:v>40145</c:v>
                </c:pt>
                <c:pt idx="10835">
                  <c:v>40146</c:v>
                </c:pt>
                <c:pt idx="10836">
                  <c:v>40147</c:v>
                </c:pt>
                <c:pt idx="10837">
                  <c:v>40148</c:v>
                </c:pt>
                <c:pt idx="10838">
                  <c:v>40149</c:v>
                </c:pt>
                <c:pt idx="10839">
                  <c:v>40150</c:v>
                </c:pt>
                <c:pt idx="10840">
                  <c:v>40151</c:v>
                </c:pt>
                <c:pt idx="10841">
                  <c:v>40152</c:v>
                </c:pt>
                <c:pt idx="10842">
                  <c:v>40153</c:v>
                </c:pt>
                <c:pt idx="10843">
                  <c:v>40154</c:v>
                </c:pt>
                <c:pt idx="10844">
                  <c:v>40155</c:v>
                </c:pt>
                <c:pt idx="10845">
                  <c:v>40156</c:v>
                </c:pt>
                <c:pt idx="10846">
                  <c:v>40157</c:v>
                </c:pt>
                <c:pt idx="10847">
                  <c:v>40158</c:v>
                </c:pt>
                <c:pt idx="10848">
                  <c:v>40159</c:v>
                </c:pt>
                <c:pt idx="10849">
                  <c:v>40160</c:v>
                </c:pt>
                <c:pt idx="10850">
                  <c:v>40161</c:v>
                </c:pt>
                <c:pt idx="10851">
                  <c:v>40162</c:v>
                </c:pt>
                <c:pt idx="10852">
                  <c:v>40163</c:v>
                </c:pt>
                <c:pt idx="10853">
                  <c:v>40164</c:v>
                </c:pt>
                <c:pt idx="10854">
                  <c:v>40165</c:v>
                </c:pt>
                <c:pt idx="10855">
                  <c:v>40166</c:v>
                </c:pt>
                <c:pt idx="10856">
                  <c:v>40167</c:v>
                </c:pt>
                <c:pt idx="10857">
                  <c:v>40168</c:v>
                </c:pt>
                <c:pt idx="10858">
                  <c:v>40169</c:v>
                </c:pt>
                <c:pt idx="10859">
                  <c:v>40170</c:v>
                </c:pt>
                <c:pt idx="10860">
                  <c:v>40171</c:v>
                </c:pt>
                <c:pt idx="10861">
                  <c:v>40172</c:v>
                </c:pt>
                <c:pt idx="10862">
                  <c:v>40173</c:v>
                </c:pt>
                <c:pt idx="10863">
                  <c:v>40174</c:v>
                </c:pt>
                <c:pt idx="10864">
                  <c:v>40175</c:v>
                </c:pt>
                <c:pt idx="10865">
                  <c:v>40176</c:v>
                </c:pt>
                <c:pt idx="10866">
                  <c:v>40177</c:v>
                </c:pt>
                <c:pt idx="10867">
                  <c:v>40178</c:v>
                </c:pt>
                <c:pt idx="10868">
                  <c:v>40179</c:v>
                </c:pt>
                <c:pt idx="10869">
                  <c:v>40180</c:v>
                </c:pt>
                <c:pt idx="10870">
                  <c:v>40181</c:v>
                </c:pt>
                <c:pt idx="10871">
                  <c:v>40182</c:v>
                </c:pt>
                <c:pt idx="10872">
                  <c:v>40183</c:v>
                </c:pt>
                <c:pt idx="10873">
                  <c:v>40184</c:v>
                </c:pt>
                <c:pt idx="10874">
                  <c:v>40185</c:v>
                </c:pt>
                <c:pt idx="10875">
                  <c:v>40186</c:v>
                </c:pt>
                <c:pt idx="10876">
                  <c:v>40187</c:v>
                </c:pt>
                <c:pt idx="10877">
                  <c:v>40188</c:v>
                </c:pt>
                <c:pt idx="10878">
                  <c:v>40189</c:v>
                </c:pt>
                <c:pt idx="10879">
                  <c:v>40190</c:v>
                </c:pt>
                <c:pt idx="10880">
                  <c:v>40191</c:v>
                </c:pt>
                <c:pt idx="10881">
                  <c:v>40192</c:v>
                </c:pt>
                <c:pt idx="10882">
                  <c:v>40193</c:v>
                </c:pt>
                <c:pt idx="10883">
                  <c:v>40194</c:v>
                </c:pt>
                <c:pt idx="10884">
                  <c:v>40195</c:v>
                </c:pt>
                <c:pt idx="10885">
                  <c:v>40196</c:v>
                </c:pt>
                <c:pt idx="10886">
                  <c:v>40197</c:v>
                </c:pt>
                <c:pt idx="10887">
                  <c:v>40198</c:v>
                </c:pt>
                <c:pt idx="10888">
                  <c:v>40199</c:v>
                </c:pt>
                <c:pt idx="10889">
                  <c:v>40200</c:v>
                </c:pt>
                <c:pt idx="10890">
                  <c:v>40201</c:v>
                </c:pt>
                <c:pt idx="10891">
                  <c:v>40202</c:v>
                </c:pt>
                <c:pt idx="10892">
                  <c:v>40203</c:v>
                </c:pt>
                <c:pt idx="10893">
                  <c:v>40204</c:v>
                </c:pt>
                <c:pt idx="10894">
                  <c:v>40205</c:v>
                </c:pt>
                <c:pt idx="10895">
                  <c:v>40206</c:v>
                </c:pt>
                <c:pt idx="10896">
                  <c:v>40207</c:v>
                </c:pt>
                <c:pt idx="10897">
                  <c:v>40208</c:v>
                </c:pt>
                <c:pt idx="10898">
                  <c:v>40209</c:v>
                </c:pt>
                <c:pt idx="10899">
                  <c:v>40210</c:v>
                </c:pt>
                <c:pt idx="10900">
                  <c:v>40211</c:v>
                </c:pt>
                <c:pt idx="10901">
                  <c:v>40212</c:v>
                </c:pt>
                <c:pt idx="10902">
                  <c:v>40213</c:v>
                </c:pt>
                <c:pt idx="10903">
                  <c:v>40214</c:v>
                </c:pt>
                <c:pt idx="10904">
                  <c:v>40215</c:v>
                </c:pt>
                <c:pt idx="10905">
                  <c:v>40216</c:v>
                </c:pt>
                <c:pt idx="10906">
                  <c:v>40217</c:v>
                </c:pt>
                <c:pt idx="10907">
                  <c:v>40218</c:v>
                </c:pt>
                <c:pt idx="10908">
                  <c:v>40219</c:v>
                </c:pt>
                <c:pt idx="10909">
                  <c:v>40220</c:v>
                </c:pt>
                <c:pt idx="10910">
                  <c:v>40221</c:v>
                </c:pt>
                <c:pt idx="10911">
                  <c:v>40222</c:v>
                </c:pt>
                <c:pt idx="10912">
                  <c:v>40223</c:v>
                </c:pt>
                <c:pt idx="10913">
                  <c:v>40224</c:v>
                </c:pt>
                <c:pt idx="10914">
                  <c:v>40225</c:v>
                </c:pt>
                <c:pt idx="10915">
                  <c:v>40226</c:v>
                </c:pt>
                <c:pt idx="10916">
                  <c:v>40227</c:v>
                </c:pt>
                <c:pt idx="10917">
                  <c:v>40228</c:v>
                </c:pt>
                <c:pt idx="10918">
                  <c:v>40229</c:v>
                </c:pt>
                <c:pt idx="10919">
                  <c:v>40230</c:v>
                </c:pt>
                <c:pt idx="10920">
                  <c:v>40231</c:v>
                </c:pt>
                <c:pt idx="10921">
                  <c:v>40232</c:v>
                </c:pt>
                <c:pt idx="10922">
                  <c:v>40233</c:v>
                </c:pt>
                <c:pt idx="10923">
                  <c:v>40234</c:v>
                </c:pt>
                <c:pt idx="10924">
                  <c:v>40235</c:v>
                </c:pt>
                <c:pt idx="10925">
                  <c:v>40236</c:v>
                </c:pt>
                <c:pt idx="10926">
                  <c:v>40237</c:v>
                </c:pt>
                <c:pt idx="10927">
                  <c:v>40238</c:v>
                </c:pt>
                <c:pt idx="10928">
                  <c:v>40239</c:v>
                </c:pt>
                <c:pt idx="10929">
                  <c:v>40240</c:v>
                </c:pt>
                <c:pt idx="10930">
                  <c:v>40241</c:v>
                </c:pt>
                <c:pt idx="10931">
                  <c:v>40242</c:v>
                </c:pt>
                <c:pt idx="10932">
                  <c:v>40243</c:v>
                </c:pt>
                <c:pt idx="10933">
                  <c:v>40244</c:v>
                </c:pt>
                <c:pt idx="10934">
                  <c:v>40245</c:v>
                </c:pt>
                <c:pt idx="10935">
                  <c:v>40246</c:v>
                </c:pt>
                <c:pt idx="10936">
                  <c:v>40247</c:v>
                </c:pt>
                <c:pt idx="10937">
                  <c:v>40248</c:v>
                </c:pt>
                <c:pt idx="10938">
                  <c:v>40249</c:v>
                </c:pt>
                <c:pt idx="10939">
                  <c:v>40250</c:v>
                </c:pt>
                <c:pt idx="10940">
                  <c:v>40251</c:v>
                </c:pt>
                <c:pt idx="10941">
                  <c:v>40252</c:v>
                </c:pt>
                <c:pt idx="10942">
                  <c:v>40253</c:v>
                </c:pt>
                <c:pt idx="10943">
                  <c:v>40254</c:v>
                </c:pt>
                <c:pt idx="10944">
                  <c:v>40255</c:v>
                </c:pt>
                <c:pt idx="10945">
                  <c:v>40256</c:v>
                </c:pt>
                <c:pt idx="10946">
                  <c:v>40257</c:v>
                </c:pt>
                <c:pt idx="10947">
                  <c:v>40258</c:v>
                </c:pt>
                <c:pt idx="10948">
                  <c:v>40259</c:v>
                </c:pt>
                <c:pt idx="10949">
                  <c:v>40260</c:v>
                </c:pt>
                <c:pt idx="10950">
                  <c:v>40261</c:v>
                </c:pt>
                <c:pt idx="10951">
                  <c:v>40262</c:v>
                </c:pt>
                <c:pt idx="10952">
                  <c:v>40263</c:v>
                </c:pt>
                <c:pt idx="10953">
                  <c:v>40264</c:v>
                </c:pt>
                <c:pt idx="10954">
                  <c:v>40265</c:v>
                </c:pt>
                <c:pt idx="10955">
                  <c:v>40266</c:v>
                </c:pt>
                <c:pt idx="10956">
                  <c:v>40267</c:v>
                </c:pt>
                <c:pt idx="10957">
                  <c:v>40268</c:v>
                </c:pt>
                <c:pt idx="10958">
                  <c:v>40269</c:v>
                </c:pt>
                <c:pt idx="10959">
                  <c:v>40270</c:v>
                </c:pt>
                <c:pt idx="10960">
                  <c:v>40271</c:v>
                </c:pt>
                <c:pt idx="10961">
                  <c:v>40272</c:v>
                </c:pt>
                <c:pt idx="10962">
                  <c:v>40273</c:v>
                </c:pt>
                <c:pt idx="10963">
                  <c:v>40274</c:v>
                </c:pt>
                <c:pt idx="10964">
                  <c:v>40275</c:v>
                </c:pt>
                <c:pt idx="10965">
                  <c:v>40276</c:v>
                </c:pt>
                <c:pt idx="10966">
                  <c:v>40277</c:v>
                </c:pt>
                <c:pt idx="10967">
                  <c:v>40278</c:v>
                </c:pt>
                <c:pt idx="10968">
                  <c:v>40279</c:v>
                </c:pt>
                <c:pt idx="10969">
                  <c:v>40280</c:v>
                </c:pt>
                <c:pt idx="10970">
                  <c:v>40281</c:v>
                </c:pt>
                <c:pt idx="10971">
                  <c:v>40282</c:v>
                </c:pt>
                <c:pt idx="10972">
                  <c:v>40283</c:v>
                </c:pt>
                <c:pt idx="10973">
                  <c:v>40284</c:v>
                </c:pt>
                <c:pt idx="10974">
                  <c:v>40285</c:v>
                </c:pt>
                <c:pt idx="10975">
                  <c:v>40286</c:v>
                </c:pt>
                <c:pt idx="10976">
                  <c:v>40287</c:v>
                </c:pt>
                <c:pt idx="10977">
                  <c:v>40288</c:v>
                </c:pt>
                <c:pt idx="10978">
                  <c:v>40289</c:v>
                </c:pt>
                <c:pt idx="10979">
                  <c:v>40290</c:v>
                </c:pt>
                <c:pt idx="10980">
                  <c:v>40291</c:v>
                </c:pt>
                <c:pt idx="10981">
                  <c:v>40292</c:v>
                </c:pt>
                <c:pt idx="10982">
                  <c:v>40293</c:v>
                </c:pt>
                <c:pt idx="10983">
                  <c:v>40294</c:v>
                </c:pt>
                <c:pt idx="10984">
                  <c:v>40295</c:v>
                </c:pt>
                <c:pt idx="10985">
                  <c:v>40296</c:v>
                </c:pt>
                <c:pt idx="10986">
                  <c:v>40297</c:v>
                </c:pt>
                <c:pt idx="10987">
                  <c:v>40298</c:v>
                </c:pt>
                <c:pt idx="10988">
                  <c:v>40299</c:v>
                </c:pt>
                <c:pt idx="10989">
                  <c:v>40300</c:v>
                </c:pt>
                <c:pt idx="10990">
                  <c:v>40301</c:v>
                </c:pt>
                <c:pt idx="10991">
                  <c:v>40302</c:v>
                </c:pt>
                <c:pt idx="10992">
                  <c:v>40303</c:v>
                </c:pt>
                <c:pt idx="10993">
                  <c:v>40304</c:v>
                </c:pt>
                <c:pt idx="10994">
                  <c:v>40305</c:v>
                </c:pt>
                <c:pt idx="10995">
                  <c:v>40306</c:v>
                </c:pt>
                <c:pt idx="10996">
                  <c:v>40307</c:v>
                </c:pt>
                <c:pt idx="10997">
                  <c:v>40308</c:v>
                </c:pt>
                <c:pt idx="10998">
                  <c:v>40309</c:v>
                </c:pt>
                <c:pt idx="10999">
                  <c:v>40310</c:v>
                </c:pt>
                <c:pt idx="11000">
                  <c:v>40311</c:v>
                </c:pt>
                <c:pt idx="11001">
                  <c:v>40312</c:v>
                </c:pt>
                <c:pt idx="11002">
                  <c:v>40313</c:v>
                </c:pt>
                <c:pt idx="11003">
                  <c:v>40314</c:v>
                </c:pt>
                <c:pt idx="11004">
                  <c:v>40315</c:v>
                </c:pt>
                <c:pt idx="11005">
                  <c:v>40316</c:v>
                </c:pt>
                <c:pt idx="11006">
                  <c:v>40317</c:v>
                </c:pt>
                <c:pt idx="11007">
                  <c:v>40318</c:v>
                </c:pt>
                <c:pt idx="11008">
                  <c:v>40319</c:v>
                </c:pt>
                <c:pt idx="11009">
                  <c:v>40320</c:v>
                </c:pt>
                <c:pt idx="11010">
                  <c:v>40321</c:v>
                </c:pt>
                <c:pt idx="11011">
                  <c:v>40322</c:v>
                </c:pt>
                <c:pt idx="11012">
                  <c:v>40323</c:v>
                </c:pt>
                <c:pt idx="11013">
                  <c:v>40324</c:v>
                </c:pt>
                <c:pt idx="11014">
                  <c:v>40325</c:v>
                </c:pt>
                <c:pt idx="11015">
                  <c:v>40326</c:v>
                </c:pt>
                <c:pt idx="11016">
                  <c:v>40327</c:v>
                </c:pt>
                <c:pt idx="11017">
                  <c:v>40328</c:v>
                </c:pt>
                <c:pt idx="11018">
                  <c:v>40329</c:v>
                </c:pt>
                <c:pt idx="11019">
                  <c:v>40330</c:v>
                </c:pt>
                <c:pt idx="11020">
                  <c:v>40331</c:v>
                </c:pt>
                <c:pt idx="11021">
                  <c:v>40332</c:v>
                </c:pt>
                <c:pt idx="11022">
                  <c:v>40333</c:v>
                </c:pt>
                <c:pt idx="11023">
                  <c:v>40334</c:v>
                </c:pt>
                <c:pt idx="11024">
                  <c:v>40335</c:v>
                </c:pt>
                <c:pt idx="11025">
                  <c:v>40336</c:v>
                </c:pt>
                <c:pt idx="11026">
                  <c:v>40337</c:v>
                </c:pt>
                <c:pt idx="11027">
                  <c:v>40338</c:v>
                </c:pt>
                <c:pt idx="11028">
                  <c:v>40339</c:v>
                </c:pt>
                <c:pt idx="11029">
                  <c:v>40340</c:v>
                </c:pt>
                <c:pt idx="11030">
                  <c:v>40341</c:v>
                </c:pt>
                <c:pt idx="11031">
                  <c:v>40342</c:v>
                </c:pt>
                <c:pt idx="11032">
                  <c:v>40343</c:v>
                </c:pt>
                <c:pt idx="11033">
                  <c:v>40344</c:v>
                </c:pt>
                <c:pt idx="11034">
                  <c:v>40345</c:v>
                </c:pt>
                <c:pt idx="11035">
                  <c:v>40346</c:v>
                </c:pt>
                <c:pt idx="11036">
                  <c:v>40347</c:v>
                </c:pt>
                <c:pt idx="11037">
                  <c:v>40348</c:v>
                </c:pt>
                <c:pt idx="11038">
                  <c:v>40349</c:v>
                </c:pt>
                <c:pt idx="11039">
                  <c:v>40350</c:v>
                </c:pt>
                <c:pt idx="11040">
                  <c:v>40351</c:v>
                </c:pt>
                <c:pt idx="11041">
                  <c:v>40352</c:v>
                </c:pt>
                <c:pt idx="11042">
                  <c:v>40353</c:v>
                </c:pt>
                <c:pt idx="11043">
                  <c:v>40354</c:v>
                </c:pt>
                <c:pt idx="11044">
                  <c:v>40355</c:v>
                </c:pt>
                <c:pt idx="11045">
                  <c:v>40356</c:v>
                </c:pt>
                <c:pt idx="11046">
                  <c:v>40357</c:v>
                </c:pt>
                <c:pt idx="11047">
                  <c:v>40358</c:v>
                </c:pt>
                <c:pt idx="11048">
                  <c:v>40359</c:v>
                </c:pt>
                <c:pt idx="11049">
                  <c:v>40360</c:v>
                </c:pt>
                <c:pt idx="11050">
                  <c:v>40361</c:v>
                </c:pt>
                <c:pt idx="11051">
                  <c:v>40362</c:v>
                </c:pt>
                <c:pt idx="11052">
                  <c:v>40363</c:v>
                </c:pt>
                <c:pt idx="11053">
                  <c:v>40364</c:v>
                </c:pt>
                <c:pt idx="11054">
                  <c:v>40365</c:v>
                </c:pt>
                <c:pt idx="11055">
                  <c:v>40366</c:v>
                </c:pt>
                <c:pt idx="11056">
                  <c:v>40367</c:v>
                </c:pt>
                <c:pt idx="11057">
                  <c:v>40368</c:v>
                </c:pt>
                <c:pt idx="11058">
                  <c:v>40369</c:v>
                </c:pt>
                <c:pt idx="11059">
                  <c:v>40370</c:v>
                </c:pt>
                <c:pt idx="11060">
                  <c:v>40371</c:v>
                </c:pt>
                <c:pt idx="11061">
                  <c:v>40372</c:v>
                </c:pt>
                <c:pt idx="11062">
                  <c:v>40373</c:v>
                </c:pt>
                <c:pt idx="11063">
                  <c:v>40374</c:v>
                </c:pt>
                <c:pt idx="11064">
                  <c:v>40375</c:v>
                </c:pt>
                <c:pt idx="11065">
                  <c:v>40376</c:v>
                </c:pt>
                <c:pt idx="11066">
                  <c:v>40377</c:v>
                </c:pt>
                <c:pt idx="11067">
                  <c:v>40378</c:v>
                </c:pt>
                <c:pt idx="11068">
                  <c:v>40379</c:v>
                </c:pt>
                <c:pt idx="11069">
                  <c:v>40380</c:v>
                </c:pt>
                <c:pt idx="11070">
                  <c:v>40381</c:v>
                </c:pt>
                <c:pt idx="11071">
                  <c:v>40382</c:v>
                </c:pt>
                <c:pt idx="11072">
                  <c:v>40383</c:v>
                </c:pt>
                <c:pt idx="11073">
                  <c:v>40384</c:v>
                </c:pt>
                <c:pt idx="11074">
                  <c:v>40385</c:v>
                </c:pt>
                <c:pt idx="11075">
                  <c:v>40386</c:v>
                </c:pt>
                <c:pt idx="11076">
                  <c:v>40387</c:v>
                </c:pt>
                <c:pt idx="11077">
                  <c:v>40388</c:v>
                </c:pt>
                <c:pt idx="11078">
                  <c:v>40389</c:v>
                </c:pt>
                <c:pt idx="11079">
                  <c:v>40390</c:v>
                </c:pt>
                <c:pt idx="11080">
                  <c:v>40391</c:v>
                </c:pt>
                <c:pt idx="11081">
                  <c:v>40392</c:v>
                </c:pt>
                <c:pt idx="11082">
                  <c:v>40393</c:v>
                </c:pt>
                <c:pt idx="11083">
                  <c:v>40394</c:v>
                </c:pt>
                <c:pt idx="11084">
                  <c:v>40395</c:v>
                </c:pt>
                <c:pt idx="11085">
                  <c:v>40396</c:v>
                </c:pt>
                <c:pt idx="11086">
                  <c:v>40397</c:v>
                </c:pt>
                <c:pt idx="11087">
                  <c:v>40398</c:v>
                </c:pt>
                <c:pt idx="11088">
                  <c:v>40399</c:v>
                </c:pt>
                <c:pt idx="11089">
                  <c:v>40400</c:v>
                </c:pt>
                <c:pt idx="11090">
                  <c:v>40401</c:v>
                </c:pt>
                <c:pt idx="11091">
                  <c:v>40402</c:v>
                </c:pt>
                <c:pt idx="11092">
                  <c:v>40403</c:v>
                </c:pt>
                <c:pt idx="11093">
                  <c:v>40404</c:v>
                </c:pt>
                <c:pt idx="11094">
                  <c:v>40405</c:v>
                </c:pt>
                <c:pt idx="11095">
                  <c:v>40406</c:v>
                </c:pt>
                <c:pt idx="11096">
                  <c:v>40407</c:v>
                </c:pt>
                <c:pt idx="11097">
                  <c:v>40408</c:v>
                </c:pt>
                <c:pt idx="11098">
                  <c:v>40409</c:v>
                </c:pt>
                <c:pt idx="11099">
                  <c:v>40410</c:v>
                </c:pt>
                <c:pt idx="11100">
                  <c:v>40411</c:v>
                </c:pt>
                <c:pt idx="11101">
                  <c:v>40412</c:v>
                </c:pt>
                <c:pt idx="11102">
                  <c:v>40413</c:v>
                </c:pt>
                <c:pt idx="11103">
                  <c:v>40414</c:v>
                </c:pt>
                <c:pt idx="11104">
                  <c:v>40415</c:v>
                </c:pt>
                <c:pt idx="11105">
                  <c:v>40416</c:v>
                </c:pt>
                <c:pt idx="11106">
                  <c:v>40417</c:v>
                </c:pt>
                <c:pt idx="11107">
                  <c:v>40418</c:v>
                </c:pt>
                <c:pt idx="11108">
                  <c:v>40419</c:v>
                </c:pt>
                <c:pt idx="11109">
                  <c:v>40420</c:v>
                </c:pt>
                <c:pt idx="11110">
                  <c:v>40421</c:v>
                </c:pt>
                <c:pt idx="11111">
                  <c:v>40422</c:v>
                </c:pt>
                <c:pt idx="11112">
                  <c:v>40423</c:v>
                </c:pt>
                <c:pt idx="11113">
                  <c:v>40424</c:v>
                </c:pt>
                <c:pt idx="11114">
                  <c:v>40425</c:v>
                </c:pt>
                <c:pt idx="11115">
                  <c:v>40426</c:v>
                </c:pt>
                <c:pt idx="11116">
                  <c:v>40427</c:v>
                </c:pt>
                <c:pt idx="11117">
                  <c:v>40428</c:v>
                </c:pt>
                <c:pt idx="11118">
                  <c:v>40429</c:v>
                </c:pt>
                <c:pt idx="11119">
                  <c:v>40430</c:v>
                </c:pt>
                <c:pt idx="11120">
                  <c:v>40431</c:v>
                </c:pt>
                <c:pt idx="11121">
                  <c:v>40432</c:v>
                </c:pt>
                <c:pt idx="11122">
                  <c:v>40433</c:v>
                </c:pt>
                <c:pt idx="11123">
                  <c:v>40434</c:v>
                </c:pt>
                <c:pt idx="11124">
                  <c:v>40435</c:v>
                </c:pt>
                <c:pt idx="11125">
                  <c:v>40436</c:v>
                </c:pt>
                <c:pt idx="11126">
                  <c:v>40437</c:v>
                </c:pt>
                <c:pt idx="11127">
                  <c:v>40438</c:v>
                </c:pt>
                <c:pt idx="11128">
                  <c:v>40439</c:v>
                </c:pt>
                <c:pt idx="11129">
                  <c:v>40440</c:v>
                </c:pt>
                <c:pt idx="11130">
                  <c:v>40441</c:v>
                </c:pt>
                <c:pt idx="11131">
                  <c:v>40442</c:v>
                </c:pt>
                <c:pt idx="11132">
                  <c:v>40443</c:v>
                </c:pt>
                <c:pt idx="11133">
                  <c:v>40444</c:v>
                </c:pt>
                <c:pt idx="11134">
                  <c:v>40445</c:v>
                </c:pt>
                <c:pt idx="11135">
                  <c:v>40446</c:v>
                </c:pt>
                <c:pt idx="11136">
                  <c:v>40447</c:v>
                </c:pt>
                <c:pt idx="11137">
                  <c:v>40448</c:v>
                </c:pt>
                <c:pt idx="11138">
                  <c:v>40449</c:v>
                </c:pt>
                <c:pt idx="11139">
                  <c:v>40450</c:v>
                </c:pt>
                <c:pt idx="11140">
                  <c:v>40451</c:v>
                </c:pt>
                <c:pt idx="11141">
                  <c:v>40452</c:v>
                </c:pt>
                <c:pt idx="11142">
                  <c:v>40453</c:v>
                </c:pt>
                <c:pt idx="11143">
                  <c:v>40454</c:v>
                </c:pt>
                <c:pt idx="11144">
                  <c:v>40455</c:v>
                </c:pt>
                <c:pt idx="11145">
                  <c:v>40456</c:v>
                </c:pt>
                <c:pt idx="11146">
                  <c:v>40457</c:v>
                </c:pt>
                <c:pt idx="11147">
                  <c:v>40458</c:v>
                </c:pt>
                <c:pt idx="11148">
                  <c:v>40459</c:v>
                </c:pt>
                <c:pt idx="11149">
                  <c:v>40460</c:v>
                </c:pt>
                <c:pt idx="11150">
                  <c:v>40461</c:v>
                </c:pt>
                <c:pt idx="11151">
                  <c:v>40462</c:v>
                </c:pt>
                <c:pt idx="11152">
                  <c:v>40463</c:v>
                </c:pt>
                <c:pt idx="11153">
                  <c:v>40464</c:v>
                </c:pt>
                <c:pt idx="11154">
                  <c:v>40465</c:v>
                </c:pt>
                <c:pt idx="11155">
                  <c:v>40466</c:v>
                </c:pt>
                <c:pt idx="11156">
                  <c:v>40467</c:v>
                </c:pt>
                <c:pt idx="11157">
                  <c:v>40468</c:v>
                </c:pt>
                <c:pt idx="11158">
                  <c:v>40469</c:v>
                </c:pt>
                <c:pt idx="11159">
                  <c:v>40470</c:v>
                </c:pt>
                <c:pt idx="11160">
                  <c:v>40471</c:v>
                </c:pt>
                <c:pt idx="11161">
                  <c:v>40472</c:v>
                </c:pt>
                <c:pt idx="11162">
                  <c:v>40473</c:v>
                </c:pt>
                <c:pt idx="11163">
                  <c:v>40474</c:v>
                </c:pt>
                <c:pt idx="11164">
                  <c:v>40475</c:v>
                </c:pt>
                <c:pt idx="11165">
                  <c:v>40476</c:v>
                </c:pt>
                <c:pt idx="11166">
                  <c:v>40477</c:v>
                </c:pt>
                <c:pt idx="11167">
                  <c:v>40478</c:v>
                </c:pt>
                <c:pt idx="11168">
                  <c:v>40479</c:v>
                </c:pt>
                <c:pt idx="11169">
                  <c:v>40480</c:v>
                </c:pt>
                <c:pt idx="11170">
                  <c:v>40481</c:v>
                </c:pt>
                <c:pt idx="11171">
                  <c:v>40482</c:v>
                </c:pt>
                <c:pt idx="11172">
                  <c:v>40483</c:v>
                </c:pt>
                <c:pt idx="11173">
                  <c:v>40484</c:v>
                </c:pt>
                <c:pt idx="11174">
                  <c:v>40485</c:v>
                </c:pt>
                <c:pt idx="11175">
                  <c:v>40486</c:v>
                </c:pt>
                <c:pt idx="11176">
                  <c:v>40487</c:v>
                </c:pt>
                <c:pt idx="11177">
                  <c:v>40488</c:v>
                </c:pt>
                <c:pt idx="11178">
                  <c:v>40489</c:v>
                </c:pt>
                <c:pt idx="11179">
                  <c:v>40490</c:v>
                </c:pt>
                <c:pt idx="11180">
                  <c:v>40491</c:v>
                </c:pt>
                <c:pt idx="11181">
                  <c:v>40492</c:v>
                </c:pt>
                <c:pt idx="11182">
                  <c:v>40493</c:v>
                </c:pt>
                <c:pt idx="11183">
                  <c:v>40494</c:v>
                </c:pt>
                <c:pt idx="11184">
                  <c:v>40495</c:v>
                </c:pt>
                <c:pt idx="11185">
                  <c:v>40496</c:v>
                </c:pt>
                <c:pt idx="11186">
                  <c:v>40497</c:v>
                </c:pt>
                <c:pt idx="11187">
                  <c:v>40498</c:v>
                </c:pt>
                <c:pt idx="11188">
                  <c:v>40499</c:v>
                </c:pt>
                <c:pt idx="11189">
                  <c:v>40500</c:v>
                </c:pt>
                <c:pt idx="11190">
                  <c:v>40501</c:v>
                </c:pt>
                <c:pt idx="11191">
                  <c:v>40502</c:v>
                </c:pt>
                <c:pt idx="11192">
                  <c:v>40503</c:v>
                </c:pt>
                <c:pt idx="11193">
                  <c:v>40504</c:v>
                </c:pt>
                <c:pt idx="11194">
                  <c:v>40505</c:v>
                </c:pt>
                <c:pt idx="11195">
                  <c:v>40506</c:v>
                </c:pt>
                <c:pt idx="11196">
                  <c:v>40507</c:v>
                </c:pt>
                <c:pt idx="11197">
                  <c:v>40508</c:v>
                </c:pt>
                <c:pt idx="11198">
                  <c:v>40509</c:v>
                </c:pt>
                <c:pt idx="11199">
                  <c:v>40510</c:v>
                </c:pt>
                <c:pt idx="11200">
                  <c:v>40511</c:v>
                </c:pt>
                <c:pt idx="11201">
                  <c:v>40512</c:v>
                </c:pt>
                <c:pt idx="11202">
                  <c:v>40513</c:v>
                </c:pt>
                <c:pt idx="11203">
                  <c:v>40514</c:v>
                </c:pt>
                <c:pt idx="11204">
                  <c:v>40515</c:v>
                </c:pt>
                <c:pt idx="11205">
                  <c:v>40516</c:v>
                </c:pt>
                <c:pt idx="11206">
                  <c:v>40517</c:v>
                </c:pt>
                <c:pt idx="11207">
                  <c:v>40518</c:v>
                </c:pt>
                <c:pt idx="11208">
                  <c:v>40519</c:v>
                </c:pt>
                <c:pt idx="11209">
                  <c:v>40520</c:v>
                </c:pt>
                <c:pt idx="11210">
                  <c:v>40521</c:v>
                </c:pt>
                <c:pt idx="11211">
                  <c:v>40522</c:v>
                </c:pt>
                <c:pt idx="11212">
                  <c:v>40523</c:v>
                </c:pt>
                <c:pt idx="11213">
                  <c:v>40524</c:v>
                </c:pt>
                <c:pt idx="11214">
                  <c:v>40525</c:v>
                </c:pt>
                <c:pt idx="11215">
                  <c:v>40526</c:v>
                </c:pt>
                <c:pt idx="11216">
                  <c:v>40527</c:v>
                </c:pt>
                <c:pt idx="11217">
                  <c:v>40528</c:v>
                </c:pt>
                <c:pt idx="11218">
                  <c:v>40529</c:v>
                </c:pt>
                <c:pt idx="11219">
                  <c:v>40530</c:v>
                </c:pt>
                <c:pt idx="11220">
                  <c:v>40531</c:v>
                </c:pt>
                <c:pt idx="11221">
                  <c:v>40532</c:v>
                </c:pt>
                <c:pt idx="11222">
                  <c:v>40533</c:v>
                </c:pt>
                <c:pt idx="11223">
                  <c:v>40534</c:v>
                </c:pt>
                <c:pt idx="11224">
                  <c:v>40535</c:v>
                </c:pt>
                <c:pt idx="11225">
                  <c:v>40536</c:v>
                </c:pt>
                <c:pt idx="11226">
                  <c:v>40537</c:v>
                </c:pt>
                <c:pt idx="11227">
                  <c:v>40538</c:v>
                </c:pt>
                <c:pt idx="11228">
                  <c:v>40539</c:v>
                </c:pt>
                <c:pt idx="11229">
                  <c:v>40540</c:v>
                </c:pt>
                <c:pt idx="11230">
                  <c:v>40541</c:v>
                </c:pt>
                <c:pt idx="11231">
                  <c:v>40542</c:v>
                </c:pt>
                <c:pt idx="11232">
                  <c:v>40543</c:v>
                </c:pt>
                <c:pt idx="11233">
                  <c:v>40544</c:v>
                </c:pt>
                <c:pt idx="11234">
                  <c:v>40545</c:v>
                </c:pt>
                <c:pt idx="11235">
                  <c:v>40546</c:v>
                </c:pt>
                <c:pt idx="11236">
                  <c:v>40547</c:v>
                </c:pt>
                <c:pt idx="11237">
                  <c:v>40548</c:v>
                </c:pt>
                <c:pt idx="11238">
                  <c:v>40549</c:v>
                </c:pt>
                <c:pt idx="11239">
                  <c:v>40550</c:v>
                </c:pt>
                <c:pt idx="11240">
                  <c:v>40551</c:v>
                </c:pt>
                <c:pt idx="11241">
                  <c:v>40552</c:v>
                </c:pt>
                <c:pt idx="11242">
                  <c:v>40553</c:v>
                </c:pt>
                <c:pt idx="11243">
                  <c:v>40554</c:v>
                </c:pt>
                <c:pt idx="11244">
                  <c:v>40555</c:v>
                </c:pt>
                <c:pt idx="11245">
                  <c:v>40556</c:v>
                </c:pt>
                <c:pt idx="11246">
                  <c:v>40557</c:v>
                </c:pt>
                <c:pt idx="11247">
                  <c:v>40558</c:v>
                </c:pt>
                <c:pt idx="11248">
                  <c:v>40559</c:v>
                </c:pt>
                <c:pt idx="11249">
                  <c:v>40560</c:v>
                </c:pt>
                <c:pt idx="11250">
                  <c:v>40561</c:v>
                </c:pt>
                <c:pt idx="11251">
                  <c:v>40562</c:v>
                </c:pt>
                <c:pt idx="11252">
                  <c:v>40563</c:v>
                </c:pt>
                <c:pt idx="11253">
                  <c:v>40564</c:v>
                </c:pt>
                <c:pt idx="11254">
                  <c:v>40565</c:v>
                </c:pt>
                <c:pt idx="11255">
                  <c:v>40566</c:v>
                </c:pt>
                <c:pt idx="11256">
                  <c:v>40567</c:v>
                </c:pt>
                <c:pt idx="11257">
                  <c:v>40568</c:v>
                </c:pt>
                <c:pt idx="11258">
                  <c:v>40569</c:v>
                </c:pt>
                <c:pt idx="11259">
                  <c:v>40570</c:v>
                </c:pt>
                <c:pt idx="11260">
                  <c:v>40571</c:v>
                </c:pt>
                <c:pt idx="11261">
                  <c:v>40572</c:v>
                </c:pt>
                <c:pt idx="11262">
                  <c:v>40573</c:v>
                </c:pt>
                <c:pt idx="11263">
                  <c:v>40574</c:v>
                </c:pt>
                <c:pt idx="11264">
                  <c:v>40575</c:v>
                </c:pt>
                <c:pt idx="11265">
                  <c:v>40576</c:v>
                </c:pt>
                <c:pt idx="11266">
                  <c:v>40577</c:v>
                </c:pt>
                <c:pt idx="11267">
                  <c:v>40578</c:v>
                </c:pt>
                <c:pt idx="11268">
                  <c:v>40579</c:v>
                </c:pt>
                <c:pt idx="11269">
                  <c:v>40580</c:v>
                </c:pt>
                <c:pt idx="11270">
                  <c:v>40581</c:v>
                </c:pt>
                <c:pt idx="11271">
                  <c:v>40582</c:v>
                </c:pt>
                <c:pt idx="11272">
                  <c:v>40583</c:v>
                </c:pt>
                <c:pt idx="11273">
                  <c:v>40584</c:v>
                </c:pt>
                <c:pt idx="11274">
                  <c:v>40585</c:v>
                </c:pt>
                <c:pt idx="11275">
                  <c:v>40586</c:v>
                </c:pt>
                <c:pt idx="11276">
                  <c:v>40587</c:v>
                </c:pt>
                <c:pt idx="11277">
                  <c:v>40588</c:v>
                </c:pt>
                <c:pt idx="11278">
                  <c:v>40589</c:v>
                </c:pt>
                <c:pt idx="11279">
                  <c:v>40590</c:v>
                </c:pt>
                <c:pt idx="11280">
                  <c:v>40591</c:v>
                </c:pt>
                <c:pt idx="11281">
                  <c:v>40592</c:v>
                </c:pt>
                <c:pt idx="11282">
                  <c:v>40593</c:v>
                </c:pt>
                <c:pt idx="11283">
                  <c:v>40594</c:v>
                </c:pt>
                <c:pt idx="11284">
                  <c:v>40595</c:v>
                </c:pt>
                <c:pt idx="11285">
                  <c:v>40596</c:v>
                </c:pt>
                <c:pt idx="11286">
                  <c:v>40597</c:v>
                </c:pt>
                <c:pt idx="11287">
                  <c:v>40598</c:v>
                </c:pt>
                <c:pt idx="11288">
                  <c:v>40599</c:v>
                </c:pt>
                <c:pt idx="11289">
                  <c:v>40600</c:v>
                </c:pt>
                <c:pt idx="11290">
                  <c:v>40601</c:v>
                </c:pt>
                <c:pt idx="11291">
                  <c:v>40602</c:v>
                </c:pt>
                <c:pt idx="11292">
                  <c:v>40603</c:v>
                </c:pt>
                <c:pt idx="11293">
                  <c:v>40604</c:v>
                </c:pt>
                <c:pt idx="11294">
                  <c:v>40605</c:v>
                </c:pt>
                <c:pt idx="11295">
                  <c:v>40606</c:v>
                </c:pt>
                <c:pt idx="11296">
                  <c:v>40607</c:v>
                </c:pt>
                <c:pt idx="11297">
                  <c:v>40608</c:v>
                </c:pt>
                <c:pt idx="11298">
                  <c:v>40609</c:v>
                </c:pt>
                <c:pt idx="11299">
                  <c:v>40610</c:v>
                </c:pt>
                <c:pt idx="11300">
                  <c:v>40611</c:v>
                </c:pt>
                <c:pt idx="11301">
                  <c:v>40612</c:v>
                </c:pt>
                <c:pt idx="11302">
                  <c:v>40613</c:v>
                </c:pt>
                <c:pt idx="11303">
                  <c:v>40614</c:v>
                </c:pt>
                <c:pt idx="11304">
                  <c:v>40615</c:v>
                </c:pt>
                <c:pt idx="11305">
                  <c:v>40616</c:v>
                </c:pt>
                <c:pt idx="11306">
                  <c:v>40617</c:v>
                </c:pt>
                <c:pt idx="11307">
                  <c:v>40618</c:v>
                </c:pt>
                <c:pt idx="11308">
                  <c:v>40619</c:v>
                </c:pt>
                <c:pt idx="11309">
                  <c:v>40620</c:v>
                </c:pt>
                <c:pt idx="11310">
                  <c:v>40621</c:v>
                </c:pt>
                <c:pt idx="11311">
                  <c:v>40622</c:v>
                </c:pt>
                <c:pt idx="11312">
                  <c:v>40623</c:v>
                </c:pt>
                <c:pt idx="11313">
                  <c:v>40624</c:v>
                </c:pt>
                <c:pt idx="11314">
                  <c:v>40625</c:v>
                </c:pt>
                <c:pt idx="11315">
                  <c:v>40626</c:v>
                </c:pt>
                <c:pt idx="11316">
                  <c:v>40627</c:v>
                </c:pt>
                <c:pt idx="11317">
                  <c:v>40628</c:v>
                </c:pt>
                <c:pt idx="11318">
                  <c:v>40629</c:v>
                </c:pt>
                <c:pt idx="11319">
                  <c:v>40630</c:v>
                </c:pt>
                <c:pt idx="11320">
                  <c:v>40631</c:v>
                </c:pt>
                <c:pt idx="11321">
                  <c:v>40632</c:v>
                </c:pt>
                <c:pt idx="11322">
                  <c:v>40633</c:v>
                </c:pt>
                <c:pt idx="11323">
                  <c:v>40634</c:v>
                </c:pt>
                <c:pt idx="11324">
                  <c:v>40635</c:v>
                </c:pt>
                <c:pt idx="11325">
                  <c:v>40636</c:v>
                </c:pt>
                <c:pt idx="11326">
                  <c:v>40637</c:v>
                </c:pt>
                <c:pt idx="11327">
                  <c:v>40638</c:v>
                </c:pt>
                <c:pt idx="11328">
                  <c:v>40639</c:v>
                </c:pt>
                <c:pt idx="11329">
                  <c:v>40640</c:v>
                </c:pt>
                <c:pt idx="11330">
                  <c:v>40641</c:v>
                </c:pt>
                <c:pt idx="11331">
                  <c:v>40642</c:v>
                </c:pt>
                <c:pt idx="11332">
                  <c:v>40643</c:v>
                </c:pt>
                <c:pt idx="11333">
                  <c:v>40644</c:v>
                </c:pt>
                <c:pt idx="11334">
                  <c:v>40645</c:v>
                </c:pt>
                <c:pt idx="11335">
                  <c:v>40646</c:v>
                </c:pt>
                <c:pt idx="11336">
                  <c:v>40647</c:v>
                </c:pt>
                <c:pt idx="11337">
                  <c:v>40648</c:v>
                </c:pt>
                <c:pt idx="11338">
                  <c:v>40649</c:v>
                </c:pt>
                <c:pt idx="11339">
                  <c:v>40650</c:v>
                </c:pt>
                <c:pt idx="11340">
                  <c:v>40651</c:v>
                </c:pt>
                <c:pt idx="11341">
                  <c:v>40652</c:v>
                </c:pt>
                <c:pt idx="11342">
                  <c:v>40653</c:v>
                </c:pt>
                <c:pt idx="11343">
                  <c:v>40654</c:v>
                </c:pt>
                <c:pt idx="11344">
                  <c:v>40655</c:v>
                </c:pt>
                <c:pt idx="11345">
                  <c:v>40656</c:v>
                </c:pt>
                <c:pt idx="11346">
                  <c:v>40657</c:v>
                </c:pt>
                <c:pt idx="11347">
                  <c:v>40658</c:v>
                </c:pt>
                <c:pt idx="11348">
                  <c:v>40659</c:v>
                </c:pt>
                <c:pt idx="11349">
                  <c:v>40660</c:v>
                </c:pt>
                <c:pt idx="11350">
                  <c:v>40661</c:v>
                </c:pt>
                <c:pt idx="11351">
                  <c:v>40662</c:v>
                </c:pt>
                <c:pt idx="11352">
                  <c:v>40663</c:v>
                </c:pt>
                <c:pt idx="11353">
                  <c:v>40664</c:v>
                </c:pt>
                <c:pt idx="11354">
                  <c:v>40665</c:v>
                </c:pt>
                <c:pt idx="11355">
                  <c:v>40666</c:v>
                </c:pt>
                <c:pt idx="11356">
                  <c:v>40667</c:v>
                </c:pt>
                <c:pt idx="11357">
                  <c:v>40668</c:v>
                </c:pt>
                <c:pt idx="11358">
                  <c:v>40669</c:v>
                </c:pt>
                <c:pt idx="11359">
                  <c:v>40670</c:v>
                </c:pt>
                <c:pt idx="11360">
                  <c:v>40671</c:v>
                </c:pt>
                <c:pt idx="11361">
                  <c:v>40672</c:v>
                </c:pt>
                <c:pt idx="11362">
                  <c:v>40673</c:v>
                </c:pt>
                <c:pt idx="11363">
                  <c:v>40674</c:v>
                </c:pt>
                <c:pt idx="11364">
                  <c:v>40675</c:v>
                </c:pt>
                <c:pt idx="11365">
                  <c:v>40676</c:v>
                </c:pt>
                <c:pt idx="11366">
                  <c:v>40677</c:v>
                </c:pt>
                <c:pt idx="11367">
                  <c:v>40678</c:v>
                </c:pt>
                <c:pt idx="11368">
                  <c:v>40679</c:v>
                </c:pt>
                <c:pt idx="11369">
                  <c:v>40680</c:v>
                </c:pt>
                <c:pt idx="11370">
                  <c:v>40681</c:v>
                </c:pt>
                <c:pt idx="11371">
                  <c:v>40682</c:v>
                </c:pt>
                <c:pt idx="11372">
                  <c:v>40683</c:v>
                </c:pt>
                <c:pt idx="11373">
                  <c:v>40684</c:v>
                </c:pt>
                <c:pt idx="11374">
                  <c:v>40685</c:v>
                </c:pt>
                <c:pt idx="11375">
                  <c:v>40686</c:v>
                </c:pt>
                <c:pt idx="11376">
                  <c:v>40687</c:v>
                </c:pt>
                <c:pt idx="11377">
                  <c:v>40688</c:v>
                </c:pt>
                <c:pt idx="11378">
                  <c:v>40689</c:v>
                </c:pt>
                <c:pt idx="11379">
                  <c:v>40690</c:v>
                </c:pt>
                <c:pt idx="11380">
                  <c:v>40691</c:v>
                </c:pt>
                <c:pt idx="11381">
                  <c:v>40692</c:v>
                </c:pt>
                <c:pt idx="11382">
                  <c:v>40693</c:v>
                </c:pt>
                <c:pt idx="11383">
                  <c:v>40694</c:v>
                </c:pt>
                <c:pt idx="11384">
                  <c:v>40695</c:v>
                </c:pt>
                <c:pt idx="11385">
                  <c:v>40696</c:v>
                </c:pt>
                <c:pt idx="11386">
                  <c:v>40697</c:v>
                </c:pt>
                <c:pt idx="11387">
                  <c:v>40698</c:v>
                </c:pt>
                <c:pt idx="11388">
                  <c:v>40699</c:v>
                </c:pt>
                <c:pt idx="11389">
                  <c:v>40700</c:v>
                </c:pt>
                <c:pt idx="11390">
                  <c:v>40701</c:v>
                </c:pt>
                <c:pt idx="11391">
                  <c:v>40702</c:v>
                </c:pt>
                <c:pt idx="11392">
                  <c:v>40703</c:v>
                </c:pt>
                <c:pt idx="11393">
                  <c:v>40704</c:v>
                </c:pt>
                <c:pt idx="11394">
                  <c:v>40705</c:v>
                </c:pt>
                <c:pt idx="11395">
                  <c:v>40706</c:v>
                </c:pt>
                <c:pt idx="11396">
                  <c:v>40707</c:v>
                </c:pt>
                <c:pt idx="11397">
                  <c:v>40708</c:v>
                </c:pt>
                <c:pt idx="11398">
                  <c:v>40709</c:v>
                </c:pt>
                <c:pt idx="11399">
                  <c:v>40710</c:v>
                </c:pt>
                <c:pt idx="11400">
                  <c:v>40711</c:v>
                </c:pt>
                <c:pt idx="11401">
                  <c:v>40712</c:v>
                </c:pt>
                <c:pt idx="11402">
                  <c:v>40713</c:v>
                </c:pt>
                <c:pt idx="11403">
                  <c:v>40714</c:v>
                </c:pt>
                <c:pt idx="11404">
                  <c:v>40715</c:v>
                </c:pt>
                <c:pt idx="11405">
                  <c:v>40716</c:v>
                </c:pt>
                <c:pt idx="11406">
                  <c:v>40717</c:v>
                </c:pt>
                <c:pt idx="11407">
                  <c:v>40718</c:v>
                </c:pt>
                <c:pt idx="11408">
                  <c:v>40719</c:v>
                </c:pt>
                <c:pt idx="11409">
                  <c:v>40720</c:v>
                </c:pt>
                <c:pt idx="11410">
                  <c:v>40721</c:v>
                </c:pt>
                <c:pt idx="11411">
                  <c:v>40722</c:v>
                </c:pt>
                <c:pt idx="11412">
                  <c:v>40723</c:v>
                </c:pt>
                <c:pt idx="11413">
                  <c:v>40724</c:v>
                </c:pt>
                <c:pt idx="11414">
                  <c:v>40725</c:v>
                </c:pt>
                <c:pt idx="11415">
                  <c:v>40726</c:v>
                </c:pt>
                <c:pt idx="11416">
                  <c:v>40727</c:v>
                </c:pt>
                <c:pt idx="11417">
                  <c:v>40728</c:v>
                </c:pt>
                <c:pt idx="11418">
                  <c:v>40729</c:v>
                </c:pt>
                <c:pt idx="11419">
                  <c:v>40730</c:v>
                </c:pt>
                <c:pt idx="11420">
                  <c:v>40731</c:v>
                </c:pt>
                <c:pt idx="11421">
                  <c:v>40732</c:v>
                </c:pt>
                <c:pt idx="11422">
                  <c:v>40733</c:v>
                </c:pt>
                <c:pt idx="11423">
                  <c:v>40734</c:v>
                </c:pt>
                <c:pt idx="11424">
                  <c:v>40735</c:v>
                </c:pt>
                <c:pt idx="11425">
                  <c:v>40736</c:v>
                </c:pt>
                <c:pt idx="11426">
                  <c:v>40737</c:v>
                </c:pt>
                <c:pt idx="11427">
                  <c:v>40738</c:v>
                </c:pt>
                <c:pt idx="11428">
                  <c:v>40739</c:v>
                </c:pt>
                <c:pt idx="11429">
                  <c:v>40740</c:v>
                </c:pt>
                <c:pt idx="11430">
                  <c:v>40741</c:v>
                </c:pt>
                <c:pt idx="11431">
                  <c:v>40742</c:v>
                </c:pt>
                <c:pt idx="11432">
                  <c:v>40743</c:v>
                </c:pt>
                <c:pt idx="11433">
                  <c:v>40744</c:v>
                </c:pt>
                <c:pt idx="11434">
                  <c:v>40745</c:v>
                </c:pt>
                <c:pt idx="11435">
                  <c:v>40746</c:v>
                </c:pt>
                <c:pt idx="11436">
                  <c:v>40747</c:v>
                </c:pt>
                <c:pt idx="11437">
                  <c:v>40748</c:v>
                </c:pt>
                <c:pt idx="11438">
                  <c:v>40749</c:v>
                </c:pt>
                <c:pt idx="11439">
                  <c:v>40750</c:v>
                </c:pt>
                <c:pt idx="11440">
                  <c:v>40751</c:v>
                </c:pt>
                <c:pt idx="11441">
                  <c:v>40752</c:v>
                </c:pt>
                <c:pt idx="11442">
                  <c:v>40753</c:v>
                </c:pt>
                <c:pt idx="11443">
                  <c:v>40754</c:v>
                </c:pt>
                <c:pt idx="11444">
                  <c:v>40755</c:v>
                </c:pt>
                <c:pt idx="11445">
                  <c:v>40756</c:v>
                </c:pt>
                <c:pt idx="11446">
                  <c:v>40757</c:v>
                </c:pt>
                <c:pt idx="11447">
                  <c:v>40758</c:v>
                </c:pt>
                <c:pt idx="11448">
                  <c:v>40759</c:v>
                </c:pt>
                <c:pt idx="11449">
                  <c:v>40760</c:v>
                </c:pt>
                <c:pt idx="11450">
                  <c:v>40761</c:v>
                </c:pt>
                <c:pt idx="11451">
                  <c:v>40762</c:v>
                </c:pt>
                <c:pt idx="11452">
                  <c:v>40763</c:v>
                </c:pt>
                <c:pt idx="11453">
                  <c:v>40764</c:v>
                </c:pt>
                <c:pt idx="11454">
                  <c:v>40765</c:v>
                </c:pt>
                <c:pt idx="11455">
                  <c:v>40766</c:v>
                </c:pt>
                <c:pt idx="11456">
                  <c:v>40767</c:v>
                </c:pt>
                <c:pt idx="11457">
                  <c:v>40768</c:v>
                </c:pt>
                <c:pt idx="11458">
                  <c:v>40769</c:v>
                </c:pt>
                <c:pt idx="11459">
                  <c:v>40770</c:v>
                </c:pt>
                <c:pt idx="11460">
                  <c:v>40771</c:v>
                </c:pt>
                <c:pt idx="11461">
                  <c:v>40772</c:v>
                </c:pt>
                <c:pt idx="11462">
                  <c:v>40773</c:v>
                </c:pt>
                <c:pt idx="11463">
                  <c:v>40774</c:v>
                </c:pt>
                <c:pt idx="11464">
                  <c:v>40775</c:v>
                </c:pt>
                <c:pt idx="11465">
                  <c:v>40776</c:v>
                </c:pt>
                <c:pt idx="11466">
                  <c:v>40777</c:v>
                </c:pt>
                <c:pt idx="11467">
                  <c:v>40778</c:v>
                </c:pt>
                <c:pt idx="11468">
                  <c:v>40779</c:v>
                </c:pt>
                <c:pt idx="11469">
                  <c:v>40780</c:v>
                </c:pt>
                <c:pt idx="11470">
                  <c:v>40781</c:v>
                </c:pt>
                <c:pt idx="11471">
                  <c:v>40782</c:v>
                </c:pt>
                <c:pt idx="11472">
                  <c:v>40783</c:v>
                </c:pt>
                <c:pt idx="11473">
                  <c:v>40784</c:v>
                </c:pt>
                <c:pt idx="11474">
                  <c:v>40785</c:v>
                </c:pt>
                <c:pt idx="11475">
                  <c:v>40786</c:v>
                </c:pt>
                <c:pt idx="11476">
                  <c:v>40787</c:v>
                </c:pt>
                <c:pt idx="11477">
                  <c:v>40788</c:v>
                </c:pt>
                <c:pt idx="11478">
                  <c:v>40789</c:v>
                </c:pt>
                <c:pt idx="11479">
                  <c:v>40790</c:v>
                </c:pt>
                <c:pt idx="11480">
                  <c:v>40791</c:v>
                </c:pt>
                <c:pt idx="11481">
                  <c:v>40792</c:v>
                </c:pt>
                <c:pt idx="11482">
                  <c:v>40793</c:v>
                </c:pt>
                <c:pt idx="11483">
                  <c:v>40794</c:v>
                </c:pt>
                <c:pt idx="11484">
                  <c:v>40795</c:v>
                </c:pt>
                <c:pt idx="11485">
                  <c:v>40796</c:v>
                </c:pt>
                <c:pt idx="11486">
                  <c:v>40797</c:v>
                </c:pt>
                <c:pt idx="11487">
                  <c:v>40798</c:v>
                </c:pt>
                <c:pt idx="11488">
                  <c:v>40799</c:v>
                </c:pt>
                <c:pt idx="11489">
                  <c:v>40800</c:v>
                </c:pt>
                <c:pt idx="11490">
                  <c:v>40801</c:v>
                </c:pt>
                <c:pt idx="11491">
                  <c:v>40802</c:v>
                </c:pt>
                <c:pt idx="11492">
                  <c:v>40803</c:v>
                </c:pt>
                <c:pt idx="11493">
                  <c:v>40804</c:v>
                </c:pt>
                <c:pt idx="11494">
                  <c:v>40805</c:v>
                </c:pt>
                <c:pt idx="11495">
                  <c:v>40806</c:v>
                </c:pt>
                <c:pt idx="11496">
                  <c:v>40807</c:v>
                </c:pt>
                <c:pt idx="11497">
                  <c:v>40808</c:v>
                </c:pt>
                <c:pt idx="11498">
                  <c:v>40809</c:v>
                </c:pt>
                <c:pt idx="11499">
                  <c:v>40810</c:v>
                </c:pt>
                <c:pt idx="11500">
                  <c:v>40811</c:v>
                </c:pt>
                <c:pt idx="11501">
                  <c:v>40812</c:v>
                </c:pt>
                <c:pt idx="11502">
                  <c:v>40813</c:v>
                </c:pt>
                <c:pt idx="11503">
                  <c:v>40814</c:v>
                </c:pt>
                <c:pt idx="11504">
                  <c:v>40815</c:v>
                </c:pt>
                <c:pt idx="11505">
                  <c:v>40816</c:v>
                </c:pt>
                <c:pt idx="11506">
                  <c:v>40817</c:v>
                </c:pt>
                <c:pt idx="11507">
                  <c:v>40818</c:v>
                </c:pt>
                <c:pt idx="11508">
                  <c:v>40819</c:v>
                </c:pt>
                <c:pt idx="11509">
                  <c:v>40820</c:v>
                </c:pt>
                <c:pt idx="11510">
                  <c:v>40821</c:v>
                </c:pt>
                <c:pt idx="11511">
                  <c:v>40822</c:v>
                </c:pt>
                <c:pt idx="11512">
                  <c:v>40823</c:v>
                </c:pt>
                <c:pt idx="11513">
                  <c:v>40824</c:v>
                </c:pt>
                <c:pt idx="11514">
                  <c:v>40825</c:v>
                </c:pt>
                <c:pt idx="11515">
                  <c:v>40826</c:v>
                </c:pt>
                <c:pt idx="11516">
                  <c:v>40827</c:v>
                </c:pt>
                <c:pt idx="11517">
                  <c:v>40828</c:v>
                </c:pt>
                <c:pt idx="11518">
                  <c:v>40829</c:v>
                </c:pt>
                <c:pt idx="11519">
                  <c:v>40830</c:v>
                </c:pt>
                <c:pt idx="11520">
                  <c:v>40831</c:v>
                </c:pt>
                <c:pt idx="11521">
                  <c:v>40832</c:v>
                </c:pt>
                <c:pt idx="11522">
                  <c:v>40833</c:v>
                </c:pt>
                <c:pt idx="11523">
                  <c:v>40834</c:v>
                </c:pt>
                <c:pt idx="11524">
                  <c:v>40835</c:v>
                </c:pt>
                <c:pt idx="11525">
                  <c:v>40836</c:v>
                </c:pt>
                <c:pt idx="11526">
                  <c:v>40837</c:v>
                </c:pt>
                <c:pt idx="11527">
                  <c:v>40838</c:v>
                </c:pt>
                <c:pt idx="11528">
                  <c:v>40839</c:v>
                </c:pt>
                <c:pt idx="11529">
                  <c:v>40840</c:v>
                </c:pt>
                <c:pt idx="11530">
                  <c:v>40841</c:v>
                </c:pt>
                <c:pt idx="11531">
                  <c:v>40842</c:v>
                </c:pt>
                <c:pt idx="11532">
                  <c:v>40843</c:v>
                </c:pt>
                <c:pt idx="11533">
                  <c:v>40844</c:v>
                </c:pt>
                <c:pt idx="11534">
                  <c:v>40845</c:v>
                </c:pt>
                <c:pt idx="11535">
                  <c:v>40846</c:v>
                </c:pt>
                <c:pt idx="11536">
                  <c:v>40847</c:v>
                </c:pt>
                <c:pt idx="11537">
                  <c:v>40848</c:v>
                </c:pt>
                <c:pt idx="11538">
                  <c:v>40849</c:v>
                </c:pt>
                <c:pt idx="11539">
                  <c:v>40850</c:v>
                </c:pt>
                <c:pt idx="11540">
                  <c:v>40851</c:v>
                </c:pt>
                <c:pt idx="11541">
                  <c:v>40852</c:v>
                </c:pt>
                <c:pt idx="11542">
                  <c:v>40853</c:v>
                </c:pt>
                <c:pt idx="11543">
                  <c:v>40854</c:v>
                </c:pt>
                <c:pt idx="11544">
                  <c:v>40855</c:v>
                </c:pt>
                <c:pt idx="11545">
                  <c:v>40856</c:v>
                </c:pt>
                <c:pt idx="11546">
                  <c:v>40857</c:v>
                </c:pt>
                <c:pt idx="11547">
                  <c:v>40858</c:v>
                </c:pt>
                <c:pt idx="11548">
                  <c:v>40859</c:v>
                </c:pt>
                <c:pt idx="11549">
                  <c:v>40860</c:v>
                </c:pt>
                <c:pt idx="11550">
                  <c:v>40861</c:v>
                </c:pt>
                <c:pt idx="11551">
                  <c:v>40862</c:v>
                </c:pt>
                <c:pt idx="11552">
                  <c:v>40863</c:v>
                </c:pt>
                <c:pt idx="11553">
                  <c:v>40864</c:v>
                </c:pt>
                <c:pt idx="11554">
                  <c:v>40865</c:v>
                </c:pt>
                <c:pt idx="11555">
                  <c:v>40866</c:v>
                </c:pt>
                <c:pt idx="11556">
                  <c:v>40867</c:v>
                </c:pt>
                <c:pt idx="11557">
                  <c:v>40868</c:v>
                </c:pt>
                <c:pt idx="11558">
                  <c:v>40869</c:v>
                </c:pt>
                <c:pt idx="11559">
                  <c:v>40870</c:v>
                </c:pt>
                <c:pt idx="11560">
                  <c:v>40871</c:v>
                </c:pt>
                <c:pt idx="11561">
                  <c:v>40872</c:v>
                </c:pt>
                <c:pt idx="11562">
                  <c:v>40873</c:v>
                </c:pt>
                <c:pt idx="11563">
                  <c:v>40874</c:v>
                </c:pt>
                <c:pt idx="11564">
                  <c:v>40875</c:v>
                </c:pt>
                <c:pt idx="11565">
                  <c:v>40876</c:v>
                </c:pt>
                <c:pt idx="11566">
                  <c:v>40877</c:v>
                </c:pt>
                <c:pt idx="11567">
                  <c:v>40878</c:v>
                </c:pt>
                <c:pt idx="11568">
                  <c:v>40879</c:v>
                </c:pt>
                <c:pt idx="11569">
                  <c:v>40880</c:v>
                </c:pt>
                <c:pt idx="11570">
                  <c:v>40881</c:v>
                </c:pt>
                <c:pt idx="11571">
                  <c:v>40882</c:v>
                </c:pt>
                <c:pt idx="11572">
                  <c:v>40883</c:v>
                </c:pt>
                <c:pt idx="11573">
                  <c:v>40884</c:v>
                </c:pt>
                <c:pt idx="11574">
                  <c:v>40885</c:v>
                </c:pt>
                <c:pt idx="11575">
                  <c:v>40886</c:v>
                </c:pt>
                <c:pt idx="11576">
                  <c:v>40887</c:v>
                </c:pt>
                <c:pt idx="11577">
                  <c:v>40888</c:v>
                </c:pt>
                <c:pt idx="11578">
                  <c:v>40889</c:v>
                </c:pt>
                <c:pt idx="11579">
                  <c:v>40890</c:v>
                </c:pt>
                <c:pt idx="11580">
                  <c:v>40891</c:v>
                </c:pt>
                <c:pt idx="11581">
                  <c:v>40892</c:v>
                </c:pt>
                <c:pt idx="11582">
                  <c:v>40893</c:v>
                </c:pt>
                <c:pt idx="11583">
                  <c:v>40894</c:v>
                </c:pt>
                <c:pt idx="11584">
                  <c:v>40895</c:v>
                </c:pt>
                <c:pt idx="11585">
                  <c:v>40896</c:v>
                </c:pt>
                <c:pt idx="11586">
                  <c:v>40897</c:v>
                </c:pt>
                <c:pt idx="11587">
                  <c:v>40898</c:v>
                </c:pt>
                <c:pt idx="11588">
                  <c:v>40899</c:v>
                </c:pt>
                <c:pt idx="11589">
                  <c:v>40900</c:v>
                </c:pt>
                <c:pt idx="11590">
                  <c:v>40901</c:v>
                </c:pt>
                <c:pt idx="11591">
                  <c:v>40902</c:v>
                </c:pt>
                <c:pt idx="11592">
                  <c:v>40903</c:v>
                </c:pt>
                <c:pt idx="11593">
                  <c:v>40904</c:v>
                </c:pt>
                <c:pt idx="11594">
                  <c:v>40905</c:v>
                </c:pt>
                <c:pt idx="11595">
                  <c:v>40906</c:v>
                </c:pt>
                <c:pt idx="11596">
                  <c:v>40907</c:v>
                </c:pt>
                <c:pt idx="11597">
                  <c:v>40908</c:v>
                </c:pt>
                <c:pt idx="11598">
                  <c:v>40909</c:v>
                </c:pt>
                <c:pt idx="11599">
                  <c:v>40910</c:v>
                </c:pt>
                <c:pt idx="11600">
                  <c:v>40911</c:v>
                </c:pt>
                <c:pt idx="11601">
                  <c:v>40912</c:v>
                </c:pt>
                <c:pt idx="11602">
                  <c:v>40913</c:v>
                </c:pt>
                <c:pt idx="11603">
                  <c:v>40914</c:v>
                </c:pt>
                <c:pt idx="11604">
                  <c:v>40915</c:v>
                </c:pt>
                <c:pt idx="11605">
                  <c:v>40916</c:v>
                </c:pt>
                <c:pt idx="11606">
                  <c:v>40917</c:v>
                </c:pt>
                <c:pt idx="11607">
                  <c:v>40918</c:v>
                </c:pt>
                <c:pt idx="11608">
                  <c:v>40919</c:v>
                </c:pt>
                <c:pt idx="11609">
                  <c:v>40920</c:v>
                </c:pt>
                <c:pt idx="11610">
                  <c:v>40921</c:v>
                </c:pt>
                <c:pt idx="11611">
                  <c:v>40922</c:v>
                </c:pt>
                <c:pt idx="11612">
                  <c:v>40923</c:v>
                </c:pt>
                <c:pt idx="11613">
                  <c:v>40924</c:v>
                </c:pt>
                <c:pt idx="11614">
                  <c:v>40925</c:v>
                </c:pt>
                <c:pt idx="11615">
                  <c:v>40926</c:v>
                </c:pt>
                <c:pt idx="11616">
                  <c:v>40927</c:v>
                </c:pt>
                <c:pt idx="11617">
                  <c:v>40928</c:v>
                </c:pt>
                <c:pt idx="11618">
                  <c:v>40929</c:v>
                </c:pt>
                <c:pt idx="11619">
                  <c:v>40930</c:v>
                </c:pt>
                <c:pt idx="11620">
                  <c:v>40931</c:v>
                </c:pt>
                <c:pt idx="11621">
                  <c:v>40932</c:v>
                </c:pt>
                <c:pt idx="11622">
                  <c:v>40933</c:v>
                </c:pt>
                <c:pt idx="11623">
                  <c:v>40934</c:v>
                </c:pt>
                <c:pt idx="11624">
                  <c:v>40935</c:v>
                </c:pt>
                <c:pt idx="11625">
                  <c:v>40936</c:v>
                </c:pt>
                <c:pt idx="11626">
                  <c:v>40937</c:v>
                </c:pt>
                <c:pt idx="11627">
                  <c:v>40938</c:v>
                </c:pt>
                <c:pt idx="11628">
                  <c:v>40939</c:v>
                </c:pt>
                <c:pt idx="11629">
                  <c:v>40940</c:v>
                </c:pt>
                <c:pt idx="11630">
                  <c:v>40941</c:v>
                </c:pt>
                <c:pt idx="11631">
                  <c:v>40942</c:v>
                </c:pt>
                <c:pt idx="11632">
                  <c:v>40943</c:v>
                </c:pt>
                <c:pt idx="11633">
                  <c:v>40944</c:v>
                </c:pt>
                <c:pt idx="11634">
                  <c:v>40945</c:v>
                </c:pt>
                <c:pt idx="11635">
                  <c:v>40946</c:v>
                </c:pt>
                <c:pt idx="11636">
                  <c:v>40947</c:v>
                </c:pt>
                <c:pt idx="11637">
                  <c:v>40948</c:v>
                </c:pt>
                <c:pt idx="11638">
                  <c:v>40949</c:v>
                </c:pt>
                <c:pt idx="11639">
                  <c:v>40950</c:v>
                </c:pt>
                <c:pt idx="11640">
                  <c:v>40951</c:v>
                </c:pt>
                <c:pt idx="11641">
                  <c:v>40952</c:v>
                </c:pt>
                <c:pt idx="11642">
                  <c:v>40953</c:v>
                </c:pt>
                <c:pt idx="11643">
                  <c:v>40954</c:v>
                </c:pt>
                <c:pt idx="11644">
                  <c:v>40955</c:v>
                </c:pt>
                <c:pt idx="11645">
                  <c:v>40956</c:v>
                </c:pt>
                <c:pt idx="11646">
                  <c:v>40957</c:v>
                </c:pt>
                <c:pt idx="11647">
                  <c:v>40958</c:v>
                </c:pt>
                <c:pt idx="11648">
                  <c:v>40959</c:v>
                </c:pt>
                <c:pt idx="11649">
                  <c:v>40960</c:v>
                </c:pt>
                <c:pt idx="11650">
                  <c:v>40961</c:v>
                </c:pt>
                <c:pt idx="11651">
                  <c:v>40962</c:v>
                </c:pt>
                <c:pt idx="11652">
                  <c:v>40963</c:v>
                </c:pt>
                <c:pt idx="11653">
                  <c:v>40964</c:v>
                </c:pt>
                <c:pt idx="11654">
                  <c:v>40965</c:v>
                </c:pt>
                <c:pt idx="11655">
                  <c:v>40966</c:v>
                </c:pt>
                <c:pt idx="11656">
                  <c:v>40967</c:v>
                </c:pt>
                <c:pt idx="11657">
                  <c:v>40968</c:v>
                </c:pt>
                <c:pt idx="11658">
                  <c:v>40969</c:v>
                </c:pt>
                <c:pt idx="11659">
                  <c:v>40970</c:v>
                </c:pt>
                <c:pt idx="11660">
                  <c:v>40971</c:v>
                </c:pt>
                <c:pt idx="11661">
                  <c:v>40972</c:v>
                </c:pt>
                <c:pt idx="11662">
                  <c:v>40973</c:v>
                </c:pt>
                <c:pt idx="11663">
                  <c:v>40974</c:v>
                </c:pt>
                <c:pt idx="11664">
                  <c:v>40975</c:v>
                </c:pt>
                <c:pt idx="11665">
                  <c:v>40976</c:v>
                </c:pt>
                <c:pt idx="11666">
                  <c:v>40977</c:v>
                </c:pt>
                <c:pt idx="11667">
                  <c:v>40978</c:v>
                </c:pt>
                <c:pt idx="11668">
                  <c:v>40979</c:v>
                </c:pt>
                <c:pt idx="11669">
                  <c:v>40980</c:v>
                </c:pt>
                <c:pt idx="11670">
                  <c:v>40981</c:v>
                </c:pt>
                <c:pt idx="11671">
                  <c:v>40982</c:v>
                </c:pt>
                <c:pt idx="11672">
                  <c:v>40983</c:v>
                </c:pt>
                <c:pt idx="11673">
                  <c:v>40984</c:v>
                </c:pt>
                <c:pt idx="11674">
                  <c:v>40985</c:v>
                </c:pt>
                <c:pt idx="11675">
                  <c:v>40986</c:v>
                </c:pt>
                <c:pt idx="11676">
                  <c:v>40987</c:v>
                </c:pt>
                <c:pt idx="11677">
                  <c:v>40988</c:v>
                </c:pt>
                <c:pt idx="11678">
                  <c:v>40989</c:v>
                </c:pt>
                <c:pt idx="11679">
                  <c:v>40990</c:v>
                </c:pt>
                <c:pt idx="11680">
                  <c:v>40991</c:v>
                </c:pt>
                <c:pt idx="11681">
                  <c:v>40992</c:v>
                </c:pt>
                <c:pt idx="11682">
                  <c:v>40993</c:v>
                </c:pt>
                <c:pt idx="11683">
                  <c:v>40994</c:v>
                </c:pt>
                <c:pt idx="11684">
                  <c:v>40995</c:v>
                </c:pt>
                <c:pt idx="11685">
                  <c:v>40996</c:v>
                </c:pt>
                <c:pt idx="11686">
                  <c:v>40997</c:v>
                </c:pt>
                <c:pt idx="11687">
                  <c:v>40998</c:v>
                </c:pt>
                <c:pt idx="11688">
                  <c:v>40999</c:v>
                </c:pt>
                <c:pt idx="11689">
                  <c:v>41000</c:v>
                </c:pt>
                <c:pt idx="11690">
                  <c:v>41001</c:v>
                </c:pt>
                <c:pt idx="11691">
                  <c:v>41002</c:v>
                </c:pt>
                <c:pt idx="11692">
                  <c:v>41003</c:v>
                </c:pt>
                <c:pt idx="11693">
                  <c:v>41004</c:v>
                </c:pt>
                <c:pt idx="11694">
                  <c:v>41005</c:v>
                </c:pt>
                <c:pt idx="11695">
                  <c:v>41006</c:v>
                </c:pt>
                <c:pt idx="11696">
                  <c:v>41007</c:v>
                </c:pt>
                <c:pt idx="11697">
                  <c:v>41008</c:v>
                </c:pt>
                <c:pt idx="11698">
                  <c:v>41009</c:v>
                </c:pt>
                <c:pt idx="11699">
                  <c:v>41010</c:v>
                </c:pt>
                <c:pt idx="11700">
                  <c:v>41011</c:v>
                </c:pt>
                <c:pt idx="11701">
                  <c:v>41012</c:v>
                </c:pt>
                <c:pt idx="11702">
                  <c:v>41013</c:v>
                </c:pt>
                <c:pt idx="11703">
                  <c:v>41014</c:v>
                </c:pt>
                <c:pt idx="11704">
                  <c:v>41015</c:v>
                </c:pt>
                <c:pt idx="11705">
                  <c:v>41016</c:v>
                </c:pt>
                <c:pt idx="11706">
                  <c:v>41017</c:v>
                </c:pt>
                <c:pt idx="11707">
                  <c:v>41018</c:v>
                </c:pt>
                <c:pt idx="11708">
                  <c:v>41019</c:v>
                </c:pt>
                <c:pt idx="11709">
                  <c:v>41020</c:v>
                </c:pt>
                <c:pt idx="11710">
                  <c:v>41021</c:v>
                </c:pt>
                <c:pt idx="11711">
                  <c:v>41022</c:v>
                </c:pt>
                <c:pt idx="11712">
                  <c:v>41023</c:v>
                </c:pt>
                <c:pt idx="11713">
                  <c:v>41024</c:v>
                </c:pt>
                <c:pt idx="11714">
                  <c:v>41025</c:v>
                </c:pt>
                <c:pt idx="11715">
                  <c:v>41026</c:v>
                </c:pt>
                <c:pt idx="11716">
                  <c:v>41027</c:v>
                </c:pt>
                <c:pt idx="11717">
                  <c:v>41028</c:v>
                </c:pt>
                <c:pt idx="11718">
                  <c:v>41029</c:v>
                </c:pt>
                <c:pt idx="11719">
                  <c:v>41030</c:v>
                </c:pt>
                <c:pt idx="11720">
                  <c:v>41031</c:v>
                </c:pt>
                <c:pt idx="11721">
                  <c:v>41032</c:v>
                </c:pt>
                <c:pt idx="11722">
                  <c:v>41033</c:v>
                </c:pt>
                <c:pt idx="11723">
                  <c:v>41034</c:v>
                </c:pt>
                <c:pt idx="11724">
                  <c:v>41035</c:v>
                </c:pt>
                <c:pt idx="11725">
                  <c:v>41036</c:v>
                </c:pt>
                <c:pt idx="11726">
                  <c:v>41037</c:v>
                </c:pt>
                <c:pt idx="11727">
                  <c:v>41038</c:v>
                </c:pt>
                <c:pt idx="11728">
                  <c:v>41039</c:v>
                </c:pt>
                <c:pt idx="11729">
                  <c:v>41040</c:v>
                </c:pt>
                <c:pt idx="11730">
                  <c:v>41041</c:v>
                </c:pt>
                <c:pt idx="11731">
                  <c:v>41042</c:v>
                </c:pt>
                <c:pt idx="11732">
                  <c:v>41043</c:v>
                </c:pt>
                <c:pt idx="11733">
                  <c:v>41044</c:v>
                </c:pt>
                <c:pt idx="11734">
                  <c:v>41045</c:v>
                </c:pt>
                <c:pt idx="11735">
                  <c:v>41046</c:v>
                </c:pt>
                <c:pt idx="11736">
                  <c:v>41047</c:v>
                </c:pt>
                <c:pt idx="11737">
                  <c:v>41048</c:v>
                </c:pt>
                <c:pt idx="11738">
                  <c:v>41049</c:v>
                </c:pt>
                <c:pt idx="11739">
                  <c:v>41050</c:v>
                </c:pt>
                <c:pt idx="11740">
                  <c:v>41051</c:v>
                </c:pt>
                <c:pt idx="11741">
                  <c:v>41052</c:v>
                </c:pt>
                <c:pt idx="11742">
                  <c:v>41053</c:v>
                </c:pt>
                <c:pt idx="11743">
                  <c:v>41054</c:v>
                </c:pt>
                <c:pt idx="11744">
                  <c:v>41055</c:v>
                </c:pt>
                <c:pt idx="11745">
                  <c:v>41056</c:v>
                </c:pt>
                <c:pt idx="11746">
                  <c:v>41057</c:v>
                </c:pt>
                <c:pt idx="11747">
                  <c:v>41058</c:v>
                </c:pt>
                <c:pt idx="11748">
                  <c:v>41059</c:v>
                </c:pt>
                <c:pt idx="11749">
                  <c:v>41060</c:v>
                </c:pt>
                <c:pt idx="11750">
                  <c:v>41061</c:v>
                </c:pt>
                <c:pt idx="11751">
                  <c:v>41062</c:v>
                </c:pt>
                <c:pt idx="11752">
                  <c:v>41063</c:v>
                </c:pt>
                <c:pt idx="11753">
                  <c:v>41064</c:v>
                </c:pt>
                <c:pt idx="11754">
                  <c:v>41065</c:v>
                </c:pt>
                <c:pt idx="11755">
                  <c:v>41066</c:v>
                </c:pt>
                <c:pt idx="11756">
                  <c:v>41067</c:v>
                </c:pt>
                <c:pt idx="11757">
                  <c:v>41068</c:v>
                </c:pt>
                <c:pt idx="11758">
                  <c:v>41069</c:v>
                </c:pt>
                <c:pt idx="11759">
                  <c:v>41070</c:v>
                </c:pt>
                <c:pt idx="11760">
                  <c:v>41071</c:v>
                </c:pt>
                <c:pt idx="11761">
                  <c:v>41072</c:v>
                </c:pt>
                <c:pt idx="11762">
                  <c:v>41073</c:v>
                </c:pt>
                <c:pt idx="11763">
                  <c:v>41074</c:v>
                </c:pt>
                <c:pt idx="11764">
                  <c:v>41075</c:v>
                </c:pt>
                <c:pt idx="11765">
                  <c:v>41076</c:v>
                </c:pt>
                <c:pt idx="11766">
                  <c:v>41077</c:v>
                </c:pt>
                <c:pt idx="11767">
                  <c:v>41078</c:v>
                </c:pt>
                <c:pt idx="11768">
                  <c:v>41079</c:v>
                </c:pt>
                <c:pt idx="11769">
                  <c:v>41080</c:v>
                </c:pt>
                <c:pt idx="11770">
                  <c:v>41081</c:v>
                </c:pt>
                <c:pt idx="11771">
                  <c:v>41082</c:v>
                </c:pt>
                <c:pt idx="11772">
                  <c:v>41083</c:v>
                </c:pt>
                <c:pt idx="11773">
                  <c:v>41084</c:v>
                </c:pt>
                <c:pt idx="11774">
                  <c:v>41085</c:v>
                </c:pt>
                <c:pt idx="11775">
                  <c:v>41086</c:v>
                </c:pt>
                <c:pt idx="11776">
                  <c:v>41087</c:v>
                </c:pt>
                <c:pt idx="11777">
                  <c:v>41088</c:v>
                </c:pt>
                <c:pt idx="11778">
                  <c:v>41089</c:v>
                </c:pt>
                <c:pt idx="11779">
                  <c:v>41090</c:v>
                </c:pt>
                <c:pt idx="11780">
                  <c:v>41091</c:v>
                </c:pt>
                <c:pt idx="11781">
                  <c:v>41092</c:v>
                </c:pt>
                <c:pt idx="11782">
                  <c:v>41093</c:v>
                </c:pt>
                <c:pt idx="11783">
                  <c:v>41094</c:v>
                </c:pt>
                <c:pt idx="11784">
                  <c:v>41095</c:v>
                </c:pt>
                <c:pt idx="11785">
                  <c:v>41096</c:v>
                </c:pt>
                <c:pt idx="11786">
                  <c:v>41097</c:v>
                </c:pt>
                <c:pt idx="11787">
                  <c:v>41098</c:v>
                </c:pt>
                <c:pt idx="11788">
                  <c:v>41099</c:v>
                </c:pt>
                <c:pt idx="11789">
                  <c:v>41100</c:v>
                </c:pt>
                <c:pt idx="11790">
                  <c:v>41101</c:v>
                </c:pt>
                <c:pt idx="11791">
                  <c:v>41102</c:v>
                </c:pt>
                <c:pt idx="11792">
                  <c:v>41103</c:v>
                </c:pt>
                <c:pt idx="11793">
                  <c:v>41104</c:v>
                </c:pt>
                <c:pt idx="11794">
                  <c:v>41105</c:v>
                </c:pt>
                <c:pt idx="11795">
                  <c:v>41106</c:v>
                </c:pt>
                <c:pt idx="11796">
                  <c:v>41107</c:v>
                </c:pt>
                <c:pt idx="11797">
                  <c:v>41108</c:v>
                </c:pt>
                <c:pt idx="11798">
                  <c:v>41109</c:v>
                </c:pt>
                <c:pt idx="11799">
                  <c:v>41110</c:v>
                </c:pt>
                <c:pt idx="11800">
                  <c:v>41111</c:v>
                </c:pt>
                <c:pt idx="11801">
                  <c:v>41112</c:v>
                </c:pt>
                <c:pt idx="11802">
                  <c:v>41113</c:v>
                </c:pt>
                <c:pt idx="11803">
                  <c:v>41114</c:v>
                </c:pt>
                <c:pt idx="11804">
                  <c:v>41115</c:v>
                </c:pt>
                <c:pt idx="11805">
                  <c:v>41116</c:v>
                </c:pt>
                <c:pt idx="11806">
                  <c:v>41117</c:v>
                </c:pt>
                <c:pt idx="11807">
                  <c:v>41118</c:v>
                </c:pt>
                <c:pt idx="11808">
                  <c:v>41119</c:v>
                </c:pt>
                <c:pt idx="11809">
                  <c:v>41120</c:v>
                </c:pt>
                <c:pt idx="11810">
                  <c:v>41121</c:v>
                </c:pt>
                <c:pt idx="11811">
                  <c:v>41122</c:v>
                </c:pt>
                <c:pt idx="11812">
                  <c:v>41123</c:v>
                </c:pt>
                <c:pt idx="11813">
                  <c:v>41124</c:v>
                </c:pt>
                <c:pt idx="11814">
                  <c:v>41125</c:v>
                </c:pt>
                <c:pt idx="11815">
                  <c:v>41126</c:v>
                </c:pt>
                <c:pt idx="11816">
                  <c:v>41127</c:v>
                </c:pt>
                <c:pt idx="11817">
                  <c:v>41128</c:v>
                </c:pt>
                <c:pt idx="11818">
                  <c:v>41129</c:v>
                </c:pt>
                <c:pt idx="11819">
                  <c:v>41130</c:v>
                </c:pt>
                <c:pt idx="11820">
                  <c:v>41131</c:v>
                </c:pt>
                <c:pt idx="11821">
                  <c:v>41132</c:v>
                </c:pt>
                <c:pt idx="11822">
                  <c:v>41133</c:v>
                </c:pt>
                <c:pt idx="11823">
                  <c:v>41134</c:v>
                </c:pt>
                <c:pt idx="11824">
                  <c:v>41135</c:v>
                </c:pt>
                <c:pt idx="11825">
                  <c:v>41136</c:v>
                </c:pt>
                <c:pt idx="11826">
                  <c:v>41137</c:v>
                </c:pt>
                <c:pt idx="11827">
                  <c:v>41138</c:v>
                </c:pt>
                <c:pt idx="11828">
                  <c:v>41139</c:v>
                </c:pt>
                <c:pt idx="11829">
                  <c:v>41140</c:v>
                </c:pt>
                <c:pt idx="11830">
                  <c:v>41141</c:v>
                </c:pt>
                <c:pt idx="11831">
                  <c:v>41142</c:v>
                </c:pt>
                <c:pt idx="11832">
                  <c:v>41143</c:v>
                </c:pt>
                <c:pt idx="11833">
                  <c:v>41144</c:v>
                </c:pt>
                <c:pt idx="11834">
                  <c:v>41145</c:v>
                </c:pt>
                <c:pt idx="11835">
                  <c:v>41146</c:v>
                </c:pt>
                <c:pt idx="11836">
                  <c:v>41147</c:v>
                </c:pt>
                <c:pt idx="11837">
                  <c:v>41148</c:v>
                </c:pt>
                <c:pt idx="11838">
                  <c:v>41149</c:v>
                </c:pt>
                <c:pt idx="11839">
                  <c:v>41150</c:v>
                </c:pt>
                <c:pt idx="11840">
                  <c:v>41151</c:v>
                </c:pt>
                <c:pt idx="11841">
                  <c:v>41152</c:v>
                </c:pt>
                <c:pt idx="11842">
                  <c:v>41153</c:v>
                </c:pt>
                <c:pt idx="11843">
                  <c:v>41154</c:v>
                </c:pt>
                <c:pt idx="11844">
                  <c:v>41155</c:v>
                </c:pt>
                <c:pt idx="11845">
                  <c:v>41156</c:v>
                </c:pt>
                <c:pt idx="11846">
                  <c:v>41157</c:v>
                </c:pt>
                <c:pt idx="11847">
                  <c:v>41158</c:v>
                </c:pt>
                <c:pt idx="11848">
                  <c:v>41159</c:v>
                </c:pt>
                <c:pt idx="11849">
                  <c:v>41160</c:v>
                </c:pt>
                <c:pt idx="11850">
                  <c:v>41161</c:v>
                </c:pt>
                <c:pt idx="11851">
                  <c:v>41162</c:v>
                </c:pt>
                <c:pt idx="11852">
                  <c:v>41163</c:v>
                </c:pt>
                <c:pt idx="11853">
                  <c:v>41164</c:v>
                </c:pt>
                <c:pt idx="11854">
                  <c:v>41165</c:v>
                </c:pt>
                <c:pt idx="11855">
                  <c:v>41166</c:v>
                </c:pt>
                <c:pt idx="11856">
                  <c:v>41167</c:v>
                </c:pt>
                <c:pt idx="11857">
                  <c:v>41168</c:v>
                </c:pt>
                <c:pt idx="11858">
                  <c:v>41169</c:v>
                </c:pt>
                <c:pt idx="11859">
                  <c:v>41170</c:v>
                </c:pt>
                <c:pt idx="11860">
                  <c:v>41171</c:v>
                </c:pt>
                <c:pt idx="11861">
                  <c:v>41172</c:v>
                </c:pt>
                <c:pt idx="11862">
                  <c:v>41173</c:v>
                </c:pt>
                <c:pt idx="11863">
                  <c:v>41174</c:v>
                </c:pt>
                <c:pt idx="11864">
                  <c:v>41175</c:v>
                </c:pt>
                <c:pt idx="11865">
                  <c:v>41176</c:v>
                </c:pt>
                <c:pt idx="11866">
                  <c:v>41177</c:v>
                </c:pt>
                <c:pt idx="11867">
                  <c:v>41178</c:v>
                </c:pt>
                <c:pt idx="11868">
                  <c:v>41179</c:v>
                </c:pt>
                <c:pt idx="11869">
                  <c:v>41180</c:v>
                </c:pt>
                <c:pt idx="11870">
                  <c:v>41181</c:v>
                </c:pt>
                <c:pt idx="11871">
                  <c:v>41182</c:v>
                </c:pt>
                <c:pt idx="11872">
                  <c:v>41183</c:v>
                </c:pt>
                <c:pt idx="11873">
                  <c:v>41184</c:v>
                </c:pt>
                <c:pt idx="11874">
                  <c:v>41185</c:v>
                </c:pt>
                <c:pt idx="11875">
                  <c:v>41186</c:v>
                </c:pt>
                <c:pt idx="11876">
                  <c:v>41187</c:v>
                </c:pt>
                <c:pt idx="11877">
                  <c:v>41188</c:v>
                </c:pt>
                <c:pt idx="11878">
                  <c:v>41189</c:v>
                </c:pt>
                <c:pt idx="11879">
                  <c:v>41190</c:v>
                </c:pt>
                <c:pt idx="11880">
                  <c:v>41191</c:v>
                </c:pt>
                <c:pt idx="11881">
                  <c:v>41192</c:v>
                </c:pt>
                <c:pt idx="11882">
                  <c:v>41193</c:v>
                </c:pt>
                <c:pt idx="11883">
                  <c:v>41194</c:v>
                </c:pt>
                <c:pt idx="11884">
                  <c:v>41195</c:v>
                </c:pt>
                <c:pt idx="11885">
                  <c:v>41196</c:v>
                </c:pt>
                <c:pt idx="11886">
                  <c:v>41197</c:v>
                </c:pt>
                <c:pt idx="11887">
                  <c:v>41198</c:v>
                </c:pt>
                <c:pt idx="11888">
                  <c:v>41199</c:v>
                </c:pt>
                <c:pt idx="11889">
                  <c:v>41200</c:v>
                </c:pt>
                <c:pt idx="11890">
                  <c:v>41201</c:v>
                </c:pt>
                <c:pt idx="11891">
                  <c:v>41202</c:v>
                </c:pt>
                <c:pt idx="11892">
                  <c:v>41203</c:v>
                </c:pt>
                <c:pt idx="11893">
                  <c:v>41204</c:v>
                </c:pt>
                <c:pt idx="11894">
                  <c:v>41205</c:v>
                </c:pt>
                <c:pt idx="11895">
                  <c:v>41206</c:v>
                </c:pt>
                <c:pt idx="11896">
                  <c:v>41207</c:v>
                </c:pt>
                <c:pt idx="11897">
                  <c:v>41208</c:v>
                </c:pt>
                <c:pt idx="11898">
                  <c:v>41209</c:v>
                </c:pt>
                <c:pt idx="11899">
                  <c:v>41210</c:v>
                </c:pt>
                <c:pt idx="11900">
                  <c:v>41211</c:v>
                </c:pt>
                <c:pt idx="11901">
                  <c:v>41212</c:v>
                </c:pt>
                <c:pt idx="11902">
                  <c:v>41213</c:v>
                </c:pt>
                <c:pt idx="11903">
                  <c:v>41214</c:v>
                </c:pt>
                <c:pt idx="11904">
                  <c:v>41215</c:v>
                </c:pt>
                <c:pt idx="11905">
                  <c:v>41216</c:v>
                </c:pt>
                <c:pt idx="11906">
                  <c:v>41217</c:v>
                </c:pt>
                <c:pt idx="11907">
                  <c:v>41218</c:v>
                </c:pt>
                <c:pt idx="11908">
                  <c:v>41219</c:v>
                </c:pt>
                <c:pt idx="11909">
                  <c:v>41220</c:v>
                </c:pt>
                <c:pt idx="11910">
                  <c:v>41221</c:v>
                </c:pt>
                <c:pt idx="11911">
                  <c:v>41222</c:v>
                </c:pt>
                <c:pt idx="11912">
                  <c:v>41223</c:v>
                </c:pt>
                <c:pt idx="11913">
                  <c:v>41224</c:v>
                </c:pt>
                <c:pt idx="11914">
                  <c:v>41225</c:v>
                </c:pt>
                <c:pt idx="11915">
                  <c:v>41226</c:v>
                </c:pt>
                <c:pt idx="11916">
                  <c:v>41227</c:v>
                </c:pt>
                <c:pt idx="11917">
                  <c:v>41228</c:v>
                </c:pt>
                <c:pt idx="11918">
                  <c:v>41229</c:v>
                </c:pt>
                <c:pt idx="11919">
                  <c:v>41230</c:v>
                </c:pt>
                <c:pt idx="11920">
                  <c:v>41231</c:v>
                </c:pt>
                <c:pt idx="11921">
                  <c:v>41232</c:v>
                </c:pt>
                <c:pt idx="11922">
                  <c:v>41233</c:v>
                </c:pt>
                <c:pt idx="11923">
                  <c:v>41234</c:v>
                </c:pt>
                <c:pt idx="11924">
                  <c:v>41235</c:v>
                </c:pt>
                <c:pt idx="11925">
                  <c:v>41236</c:v>
                </c:pt>
                <c:pt idx="11926">
                  <c:v>41237</c:v>
                </c:pt>
                <c:pt idx="11927">
                  <c:v>41238</c:v>
                </c:pt>
                <c:pt idx="11928">
                  <c:v>41239</c:v>
                </c:pt>
                <c:pt idx="11929">
                  <c:v>41240</c:v>
                </c:pt>
                <c:pt idx="11930">
                  <c:v>41241</c:v>
                </c:pt>
                <c:pt idx="11931">
                  <c:v>41242</c:v>
                </c:pt>
                <c:pt idx="11932">
                  <c:v>41243</c:v>
                </c:pt>
                <c:pt idx="11933">
                  <c:v>41244</c:v>
                </c:pt>
                <c:pt idx="11934">
                  <c:v>41245</c:v>
                </c:pt>
                <c:pt idx="11935">
                  <c:v>41246</c:v>
                </c:pt>
                <c:pt idx="11936">
                  <c:v>41247</c:v>
                </c:pt>
                <c:pt idx="11937">
                  <c:v>41248</c:v>
                </c:pt>
                <c:pt idx="11938">
                  <c:v>41249</c:v>
                </c:pt>
                <c:pt idx="11939">
                  <c:v>41250</c:v>
                </c:pt>
                <c:pt idx="11940">
                  <c:v>41251</c:v>
                </c:pt>
                <c:pt idx="11941">
                  <c:v>41252</c:v>
                </c:pt>
                <c:pt idx="11942">
                  <c:v>41253</c:v>
                </c:pt>
                <c:pt idx="11943">
                  <c:v>41254</c:v>
                </c:pt>
                <c:pt idx="11944">
                  <c:v>41255</c:v>
                </c:pt>
                <c:pt idx="11945">
                  <c:v>41256</c:v>
                </c:pt>
                <c:pt idx="11946">
                  <c:v>41257</c:v>
                </c:pt>
                <c:pt idx="11947">
                  <c:v>41258</c:v>
                </c:pt>
                <c:pt idx="11948">
                  <c:v>41259</c:v>
                </c:pt>
                <c:pt idx="11949">
                  <c:v>41260</c:v>
                </c:pt>
                <c:pt idx="11950">
                  <c:v>41261</c:v>
                </c:pt>
                <c:pt idx="11951">
                  <c:v>41262</c:v>
                </c:pt>
                <c:pt idx="11952">
                  <c:v>41263</c:v>
                </c:pt>
                <c:pt idx="11953">
                  <c:v>41264</c:v>
                </c:pt>
                <c:pt idx="11954">
                  <c:v>41265</c:v>
                </c:pt>
                <c:pt idx="11955">
                  <c:v>41266</c:v>
                </c:pt>
                <c:pt idx="11956">
                  <c:v>41267</c:v>
                </c:pt>
                <c:pt idx="11957">
                  <c:v>41268</c:v>
                </c:pt>
                <c:pt idx="11958">
                  <c:v>41269</c:v>
                </c:pt>
                <c:pt idx="11959">
                  <c:v>41270</c:v>
                </c:pt>
                <c:pt idx="11960">
                  <c:v>41271</c:v>
                </c:pt>
                <c:pt idx="11961">
                  <c:v>41272</c:v>
                </c:pt>
                <c:pt idx="11962">
                  <c:v>41273</c:v>
                </c:pt>
                <c:pt idx="11963">
                  <c:v>41274</c:v>
                </c:pt>
                <c:pt idx="11964">
                  <c:v>41275</c:v>
                </c:pt>
                <c:pt idx="11965">
                  <c:v>41276</c:v>
                </c:pt>
                <c:pt idx="11966">
                  <c:v>41277</c:v>
                </c:pt>
                <c:pt idx="11967">
                  <c:v>41278</c:v>
                </c:pt>
                <c:pt idx="11968">
                  <c:v>41279</c:v>
                </c:pt>
                <c:pt idx="11969">
                  <c:v>41280</c:v>
                </c:pt>
                <c:pt idx="11970">
                  <c:v>41281</c:v>
                </c:pt>
                <c:pt idx="11971">
                  <c:v>41282</c:v>
                </c:pt>
                <c:pt idx="11972">
                  <c:v>41283</c:v>
                </c:pt>
                <c:pt idx="11973">
                  <c:v>41284</c:v>
                </c:pt>
                <c:pt idx="11974">
                  <c:v>41285</c:v>
                </c:pt>
                <c:pt idx="11975">
                  <c:v>41286</c:v>
                </c:pt>
                <c:pt idx="11976">
                  <c:v>41287</c:v>
                </c:pt>
                <c:pt idx="11977">
                  <c:v>41288</c:v>
                </c:pt>
                <c:pt idx="11978">
                  <c:v>41289</c:v>
                </c:pt>
                <c:pt idx="11979">
                  <c:v>41290</c:v>
                </c:pt>
                <c:pt idx="11980">
                  <c:v>41291</c:v>
                </c:pt>
                <c:pt idx="11981">
                  <c:v>41292</c:v>
                </c:pt>
                <c:pt idx="11982">
                  <c:v>41293</c:v>
                </c:pt>
                <c:pt idx="11983">
                  <c:v>41294</c:v>
                </c:pt>
                <c:pt idx="11984">
                  <c:v>41295</c:v>
                </c:pt>
                <c:pt idx="11985">
                  <c:v>41296</c:v>
                </c:pt>
                <c:pt idx="11986">
                  <c:v>41297</c:v>
                </c:pt>
                <c:pt idx="11987">
                  <c:v>41298</c:v>
                </c:pt>
                <c:pt idx="11988">
                  <c:v>41299</c:v>
                </c:pt>
                <c:pt idx="11989">
                  <c:v>41300</c:v>
                </c:pt>
                <c:pt idx="11990">
                  <c:v>41301</c:v>
                </c:pt>
                <c:pt idx="11991">
                  <c:v>41302</c:v>
                </c:pt>
                <c:pt idx="11992">
                  <c:v>41303</c:v>
                </c:pt>
                <c:pt idx="11993">
                  <c:v>41304</c:v>
                </c:pt>
                <c:pt idx="11994">
                  <c:v>41305</c:v>
                </c:pt>
                <c:pt idx="11995">
                  <c:v>41306</c:v>
                </c:pt>
                <c:pt idx="11996">
                  <c:v>41307</c:v>
                </c:pt>
                <c:pt idx="11997">
                  <c:v>41308</c:v>
                </c:pt>
                <c:pt idx="11998">
                  <c:v>41309</c:v>
                </c:pt>
                <c:pt idx="11999">
                  <c:v>41310</c:v>
                </c:pt>
                <c:pt idx="12000">
                  <c:v>41311</c:v>
                </c:pt>
                <c:pt idx="12001">
                  <c:v>41312</c:v>
                </c:pt>
                <c:pt idx="12002">
                  <c:v>41313</c:v>
                </c:pt>
                <c:pt idx="12003">
                  <c:v>41314</c:v>
                </c:pt>
                <c:pt idx="12004">
                  <c:v>41315</c:v>
                </c:pt>
                <c:pt idx="12005">
                  <c:v>41316</c:v>
                </c:pt>
                <c:pt idx="12006">
                  <c:v>41317</c:v>
                </c:pt>
                <c:pt idx="12007">
                  <c:v>41318</c:v>
                </c:pt>
                <c:pt idx="12008">
                  <c:v>41319</c:v>
                </c:pt>
                <c:pt idx="12009">
                  <c:v>41320</c:v>
                </c:pt>
                <c:pt idx="12010">
                  <c:v>41321</c:v>
                </c:pt>
                <c:pt idx="12011">
                  <c:v>41322</c:v>
                </c:pt>
                <c:pt idx="12012">
                  <c:v>41323</c:v>
                </c:pt>
                <c:pt idx="12013">
                  <c:v>41324</c:v>
                </c:pt>
                <c:pt idx="12014">
                  <c:v>41325</c:v>
                </c:pt>
                <c:pt idx="12015">
                  <c:v>41326</c:v>
                </c:pt>
                <c:pt idx="12016">
                  <c:v>41327</c:v>
                </c:pt>
                <c:pt idx="12017">
                  <c:v>41328</c:v>
                </c:pt>
                <c:pt idx="12018">
                  <c:v>41329</c:v>
                </c:pt>
                <c:pt idx="12019">
                  <c:v>41330</c:v>
                </c:pt>
                <c:pt idx="12020">
                  <c:v>41331</c:v>
                </c:pt>
                <c:pt idx="12021">
                  <c:v>41332</c:v>
                </c:pt>
                <c:pt idx="12022">
                  <c:v>41333</c:v>
                </c:pt>
                <c:pt idx="12023">
                  <c:v>41334</c:v>
                </c:pt>
                <c:pt idx="12024">
                  <c:v>41335</c:v>
                </c:pt>
                <c:pt idx="12025">
                  <c:v>41336</c:v>
                </c:pt>
                <c:pt idx="12026">
                  <c:v>41337</c:v>
                </c:pt>
                <c:pt idx="12027">
                  <c:v>41338</c:v>
                </c:pt>
                <c:pt idx="12028">
                  <c:v>41339</c:v>
                </c:pt>
                <c:pt idx="12029">
                  <c:v>41340</c:v>
                </c:pt>
                <c:pt idx="12030">
                  <c:v>41341</c:v>
                </c:pt>
                <c:pt idx="12031">
                  <c:v>41342</c:v>
                </c:pt>
                <c:pt idx="12032">
                  <c:v>41343</c:v>
                </c:pt>
                <c:pt idx="12033">
                  <c:v>41344</c:v>
                </c:pt>
                <c:pt idx="12034">
                  <c:v>41345</c:v>
                </c:pt>
                <c:pt idx="12035">
                  <c:v>41346</c:v>
                </c:pt>
                <c:pt idx="12036">
                  <c:v>41347</c:v>
                </c:pt>
                <c:pt idx="12037">
                  <c:v>41348</c:v>
                </c:pt>
                <c:pt idx="12038">
                  <c:v>41349</c:v>
                </c:pt>
                <c:pt idx="12039">
                  <c:v>41350</c:v>
                </c:pt>
                <c:pt idx="12040">
                  <c:v>41351</c:v>
                </c:pt>
                <c:pt idx="12041">
                  <c:v>41352</c:v>
                </c:pt>
                <c:pt idx="12042">
                  <c:v>41353</c:v>
                </c:pt>
                <c:pt idx="12043">
                  <c:v>41354</c:v>
                </c:pt>
                <c:pt idx="12044">
                  <c:v>41355</c:v>
                </c:pt>
                <c:pt idx="12045">
                  <c:v>41356</c:v>
                </c:pt>
                <c:pt idx="12046">
                  <c:v>41357</c:v>
                </c:pt>
                <c:pt idx="12047">
                  <c:v>41358</c:v>
                </c:pt>
                <c:pt idx="12048">
                  <c:v>41359</c:v>
                </c:pt>
                <c:pt idx="12049">
                  <c:v>41360</c:v>
                </c:pt>
                <c:pt idx="12050">
                  <c:v>41361</c:v>
                </c:pt>
                <c:pt idx="12051">
                  <c:v>41362</c:v>
                </c:pt>
                <c:pt idx="12052">
                  <c:v>41363</c:v>
                </c:pt>
                <c:pt idx="12053">
                  <c:v>41364</c:v>
                </c:pt>
                <c:pt idx="12054">
                  <c:v>41365</c:v>
                </c:pt>
                <c:pt idx="12055">
                  <c:v>41366</c:v>
                </c:pt>
                <c:pt idx="12056">
                  <c:v>41367</c:v>
                </c:pt>
                <c:pt idx="12057">
                  <c:v>41368</c:v>
                </c:pt>
                <c:pt idx="12058">
                  <c:v>41369</c:v>
                </c:pt>
                <c:pt idx="12059">
                  <c:v>41370</c:v>
                </c:pt>
                <c:pt idx="12060">
                  <c:v>41371</c:v>
                </c:pt>
                <c:pt idx="12061">
                  <c:v>41372</c:v>
                </c:pt>
                <c:pt idx="12062">
                  <c:v>41373</c:v>
                </c:pt>
                <c:pt idx="12063">
                  <c:v>41374</c:v>
                </c:pt>
                <c:pt idx="12064">
                  <c:v>41375</c:v>
                </c:pt>
                <c:pt idx="12065">
                  <c:v>41376</c:v>
                </c:pt>
                <c:pt idx="12066">
                  <c:v>41377</c:v>
                </c:pt>
                <c:pt idx="12067">
                  <c:v>41378</c:v>
                </c:pt>
                <c:pt idx="12068">
                  <c:v>41379</c:v>
                </c:pt>
                <c:pt idx="12069">
                  <c:v>41380</c:v>
                </c:pt>
                <c:pt idx="12070">
                  <c:v>41381</c:v>
                </c:pt>
                <c:pt idx="12071">
                  <c:v>41382</c:v>
                </c:pt>
                <c:pt idx="12072">
                  <c:v>41383</c:v>
                </c:pt>
                <c:pt idx="12073">
                  <c:v>41384</c:v>
                </c:pt>
                <c:pt idx="12074">
                  <c:v>41385</c:v>
                </c:pt>
                <c:pt idx="12075">
                  <c:v>41386</c:v>
                </c:pt>
                <c:pt idx="12076">
                  <c:v>41387</c:v>
                </c:pt>
                <c:pt idx="12077">
                  <c:v>41388</c:v>
                </c:pt>
                <c:pt idx="12078">
                  <c:v>41389</c:v>
                </c:pt>
                <c:pt idx="12079">
                  <c:v>41390</c:v>
                </c:pt>
                <c:pt idx="12080">
                  <c:v>41391</c:v>
                </c:pt>
                <c:pt idx="12081">
                  <c:v>41392</c:v>
                </c:pt>
                <c:pt idx="12082">
                  <c:v>41393</c:v>
                </c:pt>
                <c:pt idx="12083">
                  <c:v>41394</c:v>
                </c:pt>
                <c:pt idx="12084">
                  <c:v>41395</c:v>
                </c:pt>
                <c:pt idx="12085">
                  <c:v>41396</c:v>
                </c:pt>
                <c:pt idx="12086">
                  <c:v>41397</c:v>
                </c:pt>
                <c:pt idx="12087">
                  <c:v>41398</c:v>
                </c:pt>
                <c:pt idx="12088">
                  <c:v>41399</c:v>
                </c:pt>
                <c:pt idx="12089">
                  <c:v>41400</c:v>
                </c:pt>
                <c:pt idx="12090">
                  <c:v>41401</c:v>
                </c:pt>
                <c:pt idx="12091">
                  <c:v>41402</c:v>
                </c:pt>
                <c:pt idx="12092">
                  <c:v>41403</c:v>
                </c:pt>
                <c:pt idx="12093">
                  <c:v>41404</c:v>
                </c:pt>
                <c:pt idx="12094">
                  <c:v>41405</c:v>
                </c:pt>
                <c:pt idx="12095">
                  <c:v>41406</c:v>
                </c:pt>
                <c:pt idx="12096">
                  <c:v>41407</c:v>
                </c:pt>
                <c:pt idx="12097">
                  <c:v>41408</c:v>
                </c:pt>
                <c:pt idx="12098">
                  <c:v>41409</c:v>
                </c:pt>
                <c:pt idx="12099">
                  <c:v>41410</c:v>
                </c:pt>
                <c:pt idx="12100">
                  <c:v>41411</c:v>
                </c:pt>
                <c:pt idx="12101">
                  <c:v>41412</c:v>
                </c:pt>
                <c:pt idx="12102">
                  <c:v>41413</c:v>
                </c:pt>
                <c:pt idx="12103">
                  <c:v>41414</c:v>
                </c:pt>
                <c:pt idx="12104">
                  <c:v>41415</c:v>
                </c:pt>
                <c:pt idx="12105">
                  <c:v>41416</c:v>
                </c:pt>
                <c:pt idx="12106">
                  <c:v>41417</c:v>
                </c:pt>
                <c:pt idx="12107">
                  <c:v>41418</c:v>
                </c:pt>
                <c:pt idx="12108">
                  <c:v>41419</c:v>
                </c:pt>
                <c:pt idx="12109">
                  <c:v>41420</c:v>
                </c:pt>
                <c:pt idx="12110">
                  <c:v>41421</c:v>
                </c:pt>
                <c:pt idx="12111">
                  <c:v>41422</c:v>
                </c:pt>
                <c:pt idx="12112">
                  <c:v>41423</c:v>
                </c:pt>
                <c:pt idx="12113">
                  <c:v>41424</c:v>
                </c:pt>
                <c:pt idx="12114">
                  <c:v>41425</c:v>
                </c:pt>
                <c:pt idx="12115">
                  <c:v>41426</c:v>
                </c:pt>
                <c:pt idx="12116">
                  <c:v>41427</c:v>
                </c:pt>
                <c:pt idx="12117">
                  <c:v>41428</c:v>
                </c:pt>
                <c:pt idx="12118">
                  <c:v>41429</c:v>
                </c:pt>
                <c:pt idx="12119">
                  <c:v>41430</c:v>
                </c:pt>
                <c:pt idx="12120">
                  <c:v>41431</c:v>
                </c:pt>
                <c:pt idx="12121">
                  <c:v>41432</c:v>
                </c:pt>
                <c:pt idx="12122">
                  <c:v>41433</c:v>
                </c:pt>
                <c:pt idx="12123">
                  <c:v>41434</c:v>
                </c:pt>
                <c:pt idx="12124">
                  <c:v>41435</c:v>
                </c:pt>
                <c:pt idx="12125">
                  <c:v>41436</c:v>
                </c:pt>
                <c:pt idx="12126">
                  <c:v>41437</c:v>
                </c:pt>
                <c:pt idx="12127">
                  <c:v>41438</c:v>
                </c:pt>
                <c:pt idx="12128">
                  <c:v>41439</c:v>
                </c:pt>
                <c:pt idx="12129">
                  <c:v>41440</c:v>
                </c:pt>
                <c:pt idx="12130">
                  <c:v>41441</c:v>
                </c:pt>
                <c:pt idx="12131">
                  <c:v>41442</c:v>
                </c:pt>
                <c:pt idx="12132">
                  <c:v>41443</c:v>
                </c:pt>
                <c:pt idx="12133">
                  <c:v>41444</c:v>
                </c:pt>
                <c:pt idx="12134">
                  <c:v>41445</c:v>
                </c:pt>
                <c:pt idx="12135">
                  <c:v>41446</c:v>
                </c:pt>
                <c:pt idx="12136">
                  <c:v>41447</c:v>
                </c:pt>
                <c:pt idx="12137">
                  <c:v>41448</c:v>
                </c:pt>
                <c:pt idx="12138">
                  <c:v>41449</c:v>
                </c:pt>
                <c:pt idx="12139">
                  <c:v>41450</c:v>
                </c:pt>
                <c:pt idx="12140">
                  <c:v>41451</c:v>
                </c:pt>
                <c:pt idx="12141">
                  <c:v>41452</c:v>
                </c:pt>
                <c:pt idx="12142">
                  <c:v>41453</c:v>
                </c:pt>
                <c:pt idx="12143">
                  <c:v>41454</c:v>
                </c:pt>
                <c:pt idx="12144">
                  <c:v>41455</c:v>
                </c:pt>
                <c:pt idx="12145">
                  <c:v>41456</c:v>
                </c:pt>
                <c:pt idx="12146">
                  <c:v>41457</c:v>
                </c:pt>
                <c:pt idx="12147">
                  <c:v>41458</c:v>
                </c:pt>
                <c:pt idx="12148">
                  <c:v>41459</c:v>
                </c:pt>
                <c:pt idx="12149">
                  <c:v>41460</c:v>
                </c:pt>
                <c:pt idx="12150">
                  <c:v>41461</c:v>
                </c:pt>
                <c:pt idx="12151">
                  <c:v>41462</c:v>
                </c:pt>
                <c:pt idx="12152">
                  <c:v>41463</c:v>
                </c:pt>
                <c:pt idx="12153">
                  <c:v>41464</c:v>
                </c:pt>
                <c:pt idx="12154">
                  <c:v>41465</c:v>
                </c:pt>
                <c:pt idx="12155">
                  <c:v>41466</c:v>
                </c:pt>
                <c:pt idx="12156">
                  <c:v>41467</c:v>
                </c:pt>
                <c:pt idx="12157">
                  <c:v>41468</c:v>
                </c:pt>
                <c:pt idx="12158">
                  <c:v>41469</c:v>
                </c:pt>
                <c:pt idx="12159">
                  <c:v>41470</c:v>
                </c:pt>
                <c:pt idx="12160">
                  <c:v>41471</c:v>
                </c:pt>
                <c:pt idx="12161">
                  <c:v>41472</c:v>
                </c:pt>
                <c:pt idx="12162">
                  <c:v>41473</c:v>
                </c:pt>
                <c:pt idx="12163">
                  <c:v>41474</c:v>
                </c:pt>
                <c:pt idx="12164">
                  <c:v>41475</c:v>
                </c:pt>
                <c:pt idx="12165">
                  <c:v>41476</c:v>
                </c:pt>
                <c:pt idx="12166">
                  <c:v>41477</c:v>
                </c:pt>
                <c:pt idx="12167">
                  <c:v>41478</c:v>
                </c:pt>
                <c:pt idx="12168">
                  <c:v>41479</c:v>
                </c:pt>
                <c:pt idx="12169">
                  <c:v>41480</c:v>
                </c:pt>
                <c:pt idx="12170">
                  <c:v>41481</c:v>
                </c:pt>
                <c:pt idx="12171">
                  <c:v>41482</c:v>
                </c:pt>
                <c:pt idx="12172">
                  <c:v>41483</c:v>
                </c:pt>
                <c:pt idx="12173">
                  <c:v>41484</c:v>
                </c:pt>
                <c:pt idx="12174">
                  <c:v>41485</c:v>
                </c:pt>
                <c:pt idx="12175">
                  <c:v>41486</c:v>
                </c:pt>
                <c:pt idx="12176">
                  <c:v>41487</c:v>
                </c:pt>
                <c:pt idx="12177">
                  <c:v>41488</c:v>
                </c:pt>
                <c:pt idx="12178">
                  <c:v>41489</c:v>
                </c:pt>
                <c:pt idx="12179">
                  <c:v>41490</c:v>
                </c:pt>
                <c:pt idx="12180">
                  <c:v>41491</c:v>
                </c:pt>
                <c:pt idx="12181">
                  <c:v>41492</c:v>
                </c:pt>
                <c:pt idx="12182">
                  <c:v>41493</c:v>
                </c:pt>
                <c:pt idx="12183">
                  <c:v>41494</c:v>
                </c:pt>
                <c:pt idx="12184">
                  <c:v>41495</c:v>
                </c:pt>
                <c:pt idx="12185">
                  <c:v>41496</c:v>
                </c:pt>
                <c:pt idx="12186">
                  <c:v>41497</c:v>
                </c:pt>
                <c:pt idx="12187">
                  <c:v>41498</c:v>
                </c:pt>
                <c:pt idx="12188">
                  <c:v>41499</c:v>
                </c:pt>
                <c:pt idx="12189">
                  <c:v>41500</c:v>
                </c:pt>
                <c:pt idx="12190">
                  <c:v>41501</c:v>
                </c:pt>
                <c:pt idx="12191">
                  <c:v>41502</c:v>
                </c:pt>
                <c:pt idx="12192">
                  <c:v>41503</c:v>
                </c:pt>
                <c:pt idx="12193">
                  <c:v>41504</c:v>
                </c:pt>
                <c:pt idx="12194">
                  <c:v>41505</c:v>
                </c:pt>
                <c:pt idx="12195">
                  <c:v>41506</c:v>
                </c:pt>
                <c:pt idx="12196">
                  <c:v>41507</c:v>
                </c:pt>
                <c:pt idx="12197">
                  <c:v>41508</c:v>
                </c:pt>
                <c:pt idx="12198">
                  <c:v>41509</c:v>
                </c:pt>
                <c:pt idx="12199">
                  <c:v>41510</c:v>
                </c:pt>
                <c:pt idx="12200">
                  <c:v>41511</c:v>
                </c:pt>
                <c:pt idx="12201">
                  <c:v>41512</c:v>
                </c:pt>
                <c:pt idx="12202">
                  <c:v>41513</c:v>
                </c:pt>
                <c:pt idx="12203">
                  <c:v>41514</c:v>
                </c:pt>
                <c:pt idx="12204">
                  <c:v>41515</c:v>
                </c:pt>
                <c:pt idx="12205">
                  <c:v>41516</c:v>
                </c:pt>
                <c:pt idx="12206">
                  <c:v>41517</c:v>
                </c:pt>
                <c:pt idx="12207">
                  <c:v>41518</c:v>
                </c:pt>
                <c:pt idx="12208">
                  <c:v>41519</c:v>
                </c:pt>
                <c:pt idx="12209">
                  <c:v>41520</c:v>
                </c:pt>
                <c:pt idx="12210">
                  <c:v>41521</c:v>
                </c:pt>
                <c:pt idx="12211">
                  <c:v>41522</c:v>
                </c:pt>
                <c:pt idx="12212">
                  <c:v>41523</c:v>
                </c:pt>
                <c:pt idx="12213">
                  <c:v>41524</c:v>
                </c:pt>
                <c:pt idx="12214">
                  <c:v>41525</c:v>
                </c:pt>
                <c:pt idx="12215">
                  <c:v>41526</c:v>
                </c:pt>
                <c:pt idx="12216">
                  <c:v>41527</c:v>
                </c:pt>
                <c:pt idx="12217">
                  <c:v>41528</c:v>
                </c:pt>
                <c:pt idx="12218">
                  <c:v>41529</c:v>
                </c:pt>
                <c:pt idx="12219">
                  <c:v>41530</c:v>
                </c:pt>
                <c:pt idx="12220">
                  <c:v>41531</c:v>
                </c:pt>
                <c:pt idx="12221">
                  <c:v>41532</c:v>
                </c:pt>
                <c:pt idx="12222">
                  <c:v>41533</c:v>
                </c:pt>
                <c:pt idx="12223">
                  <c:v>41534</c:v>
                </c:pt>
                <c:pt idx="12224">
                  <c:v>41535</c:v>
                </c:pt>
                <c:pt idx="12225">
                  <c:v>41536</c:v>
                </c:pt>
                <c:pt idx="12226">
                  <c:v>41537</c:v>
                </c:pt>
                <c:pt idx="12227">
                  <c:v>41538</c:v>
                </c:pt>
                <c:pt idx="12228">
                  <c:v>41539</c:v>
                </c:pt>
                <c:pt idx="12229">
                  <c:v>41540</c:v>
                </c:pt>
                <c:pt idx="12230">
                  <c:v>41541</c:v>
                </c:pt>
                <c:pt idx="12231">
                  <c:v>41542</c:v>
                </c:pt>
                <c:pt idx="12232">
                  <c:v>41543</c:v>
                </c:pt>
                <c:pt idx="12233">
                  <c:v>41544</c:v>
                </c:pt>
                <c:pt idx="12234">
                  <c:v>41545</c:v>
                </c:pt>
                <c:pt idx="12235">
                  <c:v>41546</c:v>
                </c:pt>
                <c:pt idx="12236">
                  <c:v>41547</c:v>
                </c:pt>
                <c:pt idx="12237">
                  <c:v>41548</c:v>
                </c:pt>
                <c:pt idx="12238">
                  <c:v>41549</c:v>
                </c:pt>
                <c:pt idx="12239">
                  <c:v>41550</c:v>
                </c:pt>
                <c:pt idx="12240">
                  <c:v>41551</c:v>
                </c:pt>
                <c:pt idx="12241">
                  <c:v>41552</c:v>
                </c:pt>
                <c:pt idx="12242">
                  <c:v>41553</c:v>
                </c:pt>
                <c:pt idx="12243">
                  <c:v>41554</c:v>
                </c:pt>
                <c:pt idx="12244">
                  <c:v>41555</c:v>
                </c:pt>
                <c:pt idx="12245">
                  <c:v>41556</c:v>
                </c:pt>
                <c:pt idx="12246">
                  <c:v>41557</c:v>
                </c:pt>
                <c:pt idx="12247">
                  <c:v>41558</c:v>
                </c:pt>
                <c:pt idx="12248">
                  <c:v>41559</c:v>
                </c:pt>
                <c:pt idx="12249">
                  <c:v>41560</c:v>
                </c:pt>
                <c:pt idx="12250">
                  <c:v>41561</c:v>
                </c:pt>
                <c:pt idx="12251">
                  <c:v>41562</c:v>
                </c:pt>
                <c:pt idx="12252">
                  <c:v>41563</c:v>
                </c:pt>
                <c:pt idx="12253">
                  <c:v>41564</c:v>
                </c:pt>
                <c:pt idx="12254">
                  <c:v>41565</c:v>
                </c:pt>
                <c:pt idx="12255">
                  <c:v>41566</c:v>
                </c:pt>
                <c:pt idx="12256">
                  <c:v>41567</c:v>
                </c:pt>
                <c:pt idx="12257">
                  <c:v>41568</c:v>
                </c:pt>
                <c:pt idx="12258">
                  <c:v>41569</c:v>
                </c:pt>
                <c:pt idx="12259">
                  <c:v>41570</c:v>
                </c:pt>
                <c:pt idx="12260">
                  <c:v>41571</c:v>
                </c:pt>
                <c:pt idx="12261">
                  <c:v>41572</c:v>
                </c:pt>
                <c:pt idx="12262">
                  <c:v>41573</c:v>
                </c:pt>
                <c:pt idx="12263">
                  <c:v>41574</c:v>
                </c:pt>
                <c:pt idx="12264">
                  <c:v>41575</c:v>
                </c:pt>
                <c:pt idx="12265">
                  <c:v>41576</c:v>
                </c:pt>
                <c:pt idx="12266">
                  <c:v>41577</c:v>
                </c:pt>
                <c:pt idx="12267">
                  <c:v>41578</c:v>
                </c:pt>
                <c:pt idx="12268">
                  <c:v>41579</c:v>
                </c:pt>
                <c:pt idx="12269">
                  <c:v>41580</c:v>
                </c:pt>
                <c:pt idx="12270">
                  <c:v>41581</c:v>
                </c:pt>
                <c:pt idx="12271">
                  <c:v>41582</c:v>
                </c:pt>
                <c:pt idx="12272">
                  <c:v>41583</c:v>
                </c:pt>
                <c:pt idx="12273">
                  <c:v>41584</c:v>
                </c:pt>
                <c:pt idx="12274">
                  <c:v>41585</c:v>
                </c:pt>
                <c:pt idx="12275">
                  <c:v>41586</c:v>
                </c:pt>
                <c:pt idx="12276">
                  <c:v>41587</c:v>
                </c:pt>
                <c:pt idx="12277">
                  <c:v>41588</c:v>
                </c:pt>
                <c:pt idx="12278">
                  <c:v>41589</c:v>
                </c:pt>
                <c:pt idx="12279">
                  <c:v>41590</c:v>
                </c:pt>
                <c:pt idx="12280">
                  <c:v>41591</c:v>
                </c:pt>
                <c:pt idx="12281">
                  <c:v>41592</c:v>
                </c:pt>
                <c:pt idx="12282">
                  <c:v>41593</c:v>
                </c:pt>
                <c:pt idx="12283">
                  <c:v>41594</c:v>
                </c:pt>
                <c:pt idx="12284">
                  <c:v>41595</c:v>
                </c:pt>
                <c:pt idx="12285">
                  <c:v>41596</c:v>
                </c:pt>
                <c:pt idx="12286">
                  <c:v>41597</c:v>
                </c:pt>
                <c:pt idx="12287">
                  <c:v>41598</c:v>
                </c:pt>
                <c:pt idx="12288">
                  <c:v>41599</c:v>
                </c:pt>
                <c:pt idx="12289">
                  <c:v>41600</c:v>
                </c:pt>
                <c:pt idx="12290">
                  <c:v>41601</c:v>
                </c:pt>
                <c:pt idx="12291">
                  <c:v>41602</c:v>
                </c:pt>
                <c:pt idx="12292">
                  <c:v>41603</c:v>
                </c:pt>
                <c:pt idx="12293">
                  <c:v>41604</c:v>
                </c:pt>
                <c:pt idx="12294">
                  <c:v>41605</c:v>
                </c:pt>
                <c:pt idx="12295">
                  <c:v>41606</c:v>
                </c:pt>
                <c:pt idx="12296">
                  <c:v>41607</c:v>
                </c:pt>
                <c:pt idx="12297">
                  <c:v>41608</c:v>
                </c:pt>
                <c:pt idx="12298">
                  <c:v>41609</c:v>
                </c:pt>
                <c:pt idx="12299">
                  <c:v>41610</c:v>
                </c:pt>
                <c:pt idx="12300">
                  <c:v>41611</c:v>
                </c:pt>
                <c:pt idx="12301">
                  <c:v>41612</c:v>
                </c:pt>
                <c:pt idx="12302">
                  <c:v>41613</c:v>
                </c:pt>
                <c:pt idx="12303">
                  <c:v>41614</c:v>
                </c:pt>
                <c:pt idx="12304">
                  <c:v>41615</c:v>
                </c:pt>
                <c:pt idx="12305">
                  <c:v>41616</c:v>
                </c:pt>
                <c:pt idx="12306">
                  <c:v>41617</c:v>
                </c:pt>
                <c:pt idx="12307">
                  <c:v>41618</c:v>
                </c:pt>
                <c:pt idx="12308">
                  <c:v>41619</c:v>
                </c:pt>
                <c:pt idx="12309">
                  <c:v>41620</c:v>
                </c:pt>
                <c:pt idx="12310">
                  <c:v>41621</c:v>
                </c:pt>
                <c:pt idx="12311">
                  <c:v>41622</c:v>
                </c:pt>
                <c:pt idx="12312">
                  <c:v>41623</c:v>
                </c:pt>
                <c:pt idx="12313">
                  <c:v>41624</c:v>
                </c:pt>
                <c:pt idx="12314">
                  <c:v>41625</c:v>
                </c:pt>
                <c:pt idx="12315">
                  <c:v>41626</c:v>
                </c:pt>
                <c:pt idx="12316">
                  <c:v>41627</c:v>
                </c:pt>
                <c:pt idx="12317">
                  <c:v>41628</c:v>
                </c:pt>
                <c:pt idx="12318">
                  <c:v>41629</c:v>
                </c:pt>
                <c:pt idx="12319">
                  <c:v>41630</c:v>
                </c:pt>
                <c:pt idx="12320">
                  <c:v>41631</c:v>
                </c:pt>
                <c:pt idx="12321">
                  <c:v>41632</c:v>
                </c:pt>
                <c:pt idx="12322">
                  <c:v>41633</c:v>
                </c:pt>
                <c:pt idx="12323">
                  <c:v>41634</c:v>
                </c:pt>
                <c:pt idx="12324">
                  <c:v>41635</c:v>
                </c:pt>
                <c:pt idx="12325">
                  <c:v>41636</c:v>
                </c:pt>
                <c:pt idx="12326">
                  <c:v>41637</c:v>
                </c:pt>
                <c:pt idx="12327">
                  <c:v>41638</c:v>
                </c:pt>
                <c:pt idx="12328">
                  <c:v>41639</c:v>
                </c:pt>
                <c:pt idx="12329">
                  <c:v>41640</c:v>
                </c:pt>
                <c:pt idx="12330">
                  <c:v>41641</c:v>
                </c:pt>
                <c:pt idx="12331">
                  <c:v>41642</c:v>
                </c:pt>
                <c:pt idx="12332">
                  <c:v>41643</c:v>
                </c:pt>
                <c:pt idx="12333">
                  <c:v>41644</c:v>
                </c:pt>
                <c:pt idx="12334">
                  <c:v>41645</c:v>
                </c:pt>
                <c:pt idx="12335">
                  <c:v>41646</c:v>
                </c:pt>
                <c:pt idx="12336">
                  <c:v>41647</c:v>
                </c:pt>
                <c:pt idx="12337">
                  <c:v>41648</c:v>
                </c:pt>
                <c:pt idx="12338">
                  <c:v>41649</c:v>
                </c:pt>
                <c:pt idx="12339">
                  <c:v>41650</c:v>
                </c:pt>
                <c:pt idx="12340">
                  <c:v>41651</c:v>
                </c:pt>
                <c:pt idx="12341">
                  <c:v>41652</c:v>
                </c:pt>
                <c:pt idx="12342">
                  <c:v>41653</c:v>
                </c:pt>
                <c:pt idx="12343">
                  <c:v>41654</c:v>
                </c:pt>
                <c:pt idx="12344">
                  <c:v>41655</c:v>
                </c:pt>
                <c:pt idx="12345">
                  <c:v>41656</c:v>
                </c:pt>
                <c:pt idx="12346">
                  <c:v>41657</c:v>
                </c:pt>
                <c:pt idx="12347">
                  <c:v>41658</c:v>
                </c:pt>
                <c:pt idx="12348">
                  <c:v>41659</c:v>
                </c:pt>
                <c:pt idx="12349">
                  <c:v>41660</c:v>
                </c:pt>
                <c:pt idx="12350">
                  <c:v>41661</c:v>
                </c:pt>
                <c:pt idx="12351">
                  <c:v>41662</c:v>
                </c:pt>
                <c:pt idx="12352">
                  <c:v>41663</c:v>
                </c:pt>
                <c:pt idx="12353">
                  <c:v>41664</c:v>
                </c:pt>
                <c:pt idx="12354">
                  <c:v>41665</c:v>
                </c:pt>
                <c:pt idx="12355">
                  <c:v>41666</c:v>
                </c:pt>
                <c:pt idx="12356">
                  <c:v>41667</c:v>
                </c:pt>
                <c:pt idx="12357">
                  <c:v>41668</c:v>
                </c:pt>
                <c:pt idx="12358">
                  <c:v>41669</c:v>
                </c:pt>
                <c:pt idx="12359">
                  <c:v>41670</c:v>
                </c:pt>
                <c:pt idx="12360">
                  <c:v>41671</c:v>
                </c:pt>
                <c:pt idx="12361">
                  <c:v>41672</c:v>
                </c:pt>
                <c:pt idx="12362">
                  <c:v>41673</c:v>
                </c:pt>
                <c:pt idx="12363">
                  <c:v>41674</c:v>
                </c:pt>
                <c:pt idx="12364">
                  <c:v>41675</c:v>
                </c:pt>
                <c:pt idx="12365">
                  <c:v>41676</c:v>
                </c:pt>
                <c:pt idx="12366">
                  <c:v>41677</c:v>
                </c:pt>
                <c:pt idx="12367">
                  <c:v>41678</c:v>
                </c:pt>
                <c:pt idx="12368">
                  <c:v>41679</c:v>
                </c:pt>
                <c:pt idx="12369">
                  <c:v>41680</c:v>
                </c:pt>
                <c:pt idx="12370">
                  <c:v>41681</c:v>
                </c:pt>
                <c:pt idx="12371">
                  <c:v>41682</c:v>
                </c:pt>
                <c:pt idx="12372">
                  <c:v>41683</c:v>
                </c:pt>
                <c:pt idx="12373">
                  <c:v>41684</c:v>
                </c:pt>
                <c:pt idx="12374">
                  <c:v>41685</c:v>
                </c:pt>
                <c:pt idx="12375">
                  <c:v>41686</c:v>
                </c:pt>
                <c:pt idx="12376">
                  <c:v>41687</c:v>
                </c:pt>
                <c:pt idx="12377">
                  <c:v>41688</c:v>
                </c:pt>
                <c:pt idx="12378">
                  <c:v>41689</c:v>
                </c:pt>
                <c:pt idx="12379">
                  <c:v>41690</c:v>
                </c:pt>
                <c:pt idx="12380">
                  <c:v>41691</c:v>
                </c:pt>
                <c:pt idx="12381">
                  <c:v>41692</c:v>
                </c:pt>
                <c:pt idx="12382">
                  <c:v>41693</c:v>
                </c:pt>
                <c:pt idx="12383">
                  <c:v>41694</c:v>
                </c:pt>
                <c:pt idx="12384">
                  <c:v>41695</c:v>
                </c:pt>
                <c:pt idx="12385">
                  <c:v>41696</c:v>
                </c:pt>
                <c:pt idx="12386">
                  <c:v>41697</c:v>
                </c:pt>
                <c:pt idx="12387">
                  <c:v>41698</c:v>
                </c:pt>
                <c:pt idx="12388">
                  <c:v>41699</c:v>
                </c:pt>
                <c:pt idx="12389">
                  <c:v>41700</c:v>
                </c:pt>
                <c:pt idx="12390">
                  <c:v>41701</c:v>
                </c:pt>
                <c:pt idx="12391">
                  <c:v>41702</c:v>
                </c:pt>
                <c:pt idx="12392">
                  <c:v>41703</c:v>
                </c:pt>
                <c:pt idx="12393">
                  <c:v>41704</c:v>
                </c:pt>
                <c:pt idx="12394">
                  <c:v>41705</c:v>
                </c:pt>
                <c:pt idx="12395">
                  <c:v>41706</c:v>
                </c:pt>
                <c:pt idx="12396">
                  <c:v>41707</c:v>
                </c:pt>
                <c:pt idx="12397">
                  <c:v>41708</c:v>
                </c:pt>
                <c:pt idx="12398">
                  <c:v>41709</c:v>
                </c:pt>
                <c:pt idx="12399">
                  <c:v>41710</c:v>
                </c:pt>
                <c:pt idx="12400">
                  <c:v>41711</c:v>
                </c:pt>
                <c:pt idx="12401">
                  <c:v>41712</c:v>
                </c:pt>
                <c:pt idx="12402">
                  <c:v>41713</c:v>
                </c:pt>
                <c:pt idx="12403">
                  <c:v>41714</c:v>
                </c:pt>
                <c:pt idx="12404">
                  <c:v>41715</c:v>
                </c:pt>
                <c:pt idx="12405">
                  <c:v>41716</c:v>
                </c:pt>
                <c:pt idx="12406">
                  <c:v>41717</c:v>
                </c:pt>
                <c:pt idx="12407">
                  <c:v>41718</c:v>
                </c:pt>
                <c:pt idx="12408">
                  <c:v>41719</c:v>
                </c:pt>
                <c:pt idx="12409">
                  <c:v>41720</c:v>
                </c:pt>
                <c:pt idx="12410">
                  <c:v>41721</c:v>
                </c:pt>
                <c:pt idx="12411">
                  <c:v>41722</c:v>
                </c:pt>
                <c:pt idx="12412">
                  <c:v>41723</c:v>
                </c:pt>
                <c:pt idx="12413">
                  <c:v>41724</c:v>
                </c:pt>
                <c:pt idx="12414">
                  <c:v>41725</c:v>
                </c:pt>
                <c:pt idx="12415">
                  <c:v>41726</c:v>
                </c:pt>
                <c:pt idx="12416">
                  <c:v>41727</c:v>
                </c:pt>
                <c:pt idx="12417">
                  <c:v>41728</c:v>
                </c:pt>
                <c:pt idx="12418">
                  <c:v>41729</c:v>
                </c:pt>
                <c:pt idx="12419">
                  <c:v>41730</c:v>
                </c:pt>
                <c:pt idx="12420">
                  <c:v>41731</c:v>
                </c:pt>
                <c:pt idx="12421">
                  <c:v>41732</c:v>
                </c:pt>
                <c:pt idx="12422">
                  <c:v>41733</c:v>
                </c:pt>
                <c:pt idx="12423">
                  <c:v>41734</c:v>
                </c:pt>
                <c:pt idx="12424">
                  <c:v>41735</c:v>
                </c:pt>
                <c:pt idx="12425">
                  <c:v>41736</c:v>
                </c:pt>
                <c:pt idx="12426">
                  <c:v>41737</c:v>
                </c:pt>
                <c:pt idx="12427">
                  <c:v>41738</c:v>
                </c:pt>
                <c:pt idx="12428">
                  <c:v>41739</c:v>
                </c:pt>
                <c:pt idx="12429">
                  <c:v>41740</c:v>
                </c:pt>
                <c:pt idx="12430">
                  <c:v>41741</c:v>
                </c:pt>
                <c:pt idx="12431">
                  <c:v>41742</c:v>
                </c:pt>
                <c:pt idx="12432">
                  <c:v>41743</c:v>
                </c:pt>
                <c:pt idx="12433">
                  <c:v>41744</c:v>
                </c:pt>
                <c:pt idx="12434">
                  <c:v>41745</c:v>
                </c:pt>
                <c:pt idx="12435">
                  <c:v>41746</c:v>
                </c:pt>
                <c:pt idx="12436">
                  <c:v>41747</c:v>
                </c:pt>
                <c:pt idx="12437">
                  <c:v>41748</c:v>
                </c:pt>
                <c:pt idx="12438">
                  <c:v>41749</c:v>
                </c:pt>
                <c:pt idx="12439">
                  <c:v>41750</c:v>
                </c:pt>
                <c:pt idx="12440">
                  <c:v>41751</c:v>
                </c:pt>
                <c:pt idx="12441">
                  <c:v>41752</c:v>
                </c:pt>
                <c:pt idx="12442">
                  <c:v>41753</c:v>
                </c:pt>
                <c:pt idx="12443">
                  <c:v>41754</c:v>
                </c:pt>
                <c:pt idx="12444">
                  <c:v>41755</c:v>
                </c:pt>
                <c:pt idx="12445">
                  <c:v>41756</c:v>
                </c:pt>
                <c:pt idx="12446">
                  <c:v>41757</c:v>
                </c:pt>
                <c:pt idx="12447">
                  <c:v>41758</c:v>
                </c:pt>
                <c:pt idx="12448">
                  <c:v>41759</c:v>
                </c:pt>
                <c:pt idx="12449">
                  <c:v>41760</c:v>
                </c:pt>
                <c:pt idx="12450">
                  <c:v>41761</c:v>
                </c:pt>
                <c:pt idx="12451">
                  <c:v>41762</c:v>
                </c:pt>
                <c:pt idx="12452">
                  <c:v>41763</c:v>
                </c:pt>
                <c:pt idx="12453">
                  <c:v>41764</c:v>
                </c:pt>
                <c:pt idx="12454">
                  <c:v>41765</c:v>
                </c:pt>
                <c:pt idx="12455">
                  <c:v>41766</c:v>
                </c:pt>
                <c:pt idx="12456">
                  <c:v>41767</c:v>
                </c:pt>
                <c:pt idx="12457">
                  <c:v>41768</c:v>
                </c:pt>
                <c:pt idx="12458">
                  <c:v>41769</c:v>
                </c:pt>
                <c:pt idx="12459">
                  <c:v>41770</c:v>
                </c:pt>
                <c:pt idx="12460">
                  <c:v>41771</c:v>
                </c:pt>
                <c:pt idx="12461">
                  <c:v>41772</c:v>
                </c:pt>
                <c:pt idx="12462">
                  <c:v>41773</c:v>
                </c:pt>
                <c:pt idx="12463">
                  <c:v>41774</c:v>
                </c:pt>
                <c:pt idx="12464">
                  <c:v>41775</c:v>
                </c:pt>
                <c:pt idx="12465">
                  <c:v>41776</c:v>
                </c:pt>
                <c:pt idx="12466">
                  <c:v>41777</c:v>
                </c:pt>
                <c:pt idx="12467">
                  <c:v>41778</c:v>
                </c:pt>
                <c:pt idx="12468">
                  <c:v>41779</c:v>
                </c:pt>
                <c:pt idx="12469">
                  <c:v>41780</c:v>
                </c:pt>
                <c:pt idx="12470">
                  <c:v>41781</c:v>
                </c:pt>
                <c:pt idx="12471">
                  <c:v>41782</c:v>
                </c:pt>
                <c:pt idx="12472">
                  <c:v>41783</c:v>
                </c:pt>
                <c:pt idx="12473">
                  <c:v>41784</c:v>
                </c:pt>
                <c:pt idx="12474">
                  <c:v>41785</c:v>
                </c:pt>
                <c:pt idx="12475">
                  <c:v>41786</c:v>
                </c:pt>
                <c:pt idx="12476">
                  <c:v>41787</c:v>
                </c:pt>
                <c:pt idx="12477">
                  <c:v>41788</c:v>
                </c:pt>
                <c:pt idx="12478">
                  <c:v>41789</c:v>
                </c:pt>
                <c:pt idx="12479">
                  <c:v>41790</c:v>
                </c:pt>
                <c:pt idx="12480">
                  <c:v>41791</c:v>
                </c:pt>
                <c:pt idx="12481">
                  <c:v>41792</c:v>
                </c:pt>
                <c:pt idx="12482">
                  <c:v>41793</c:v>
                </c:pt>
                <c:pt idx="12483">
                  <c:v>41794</c:v>
                </c:pt>
                <c:pt idx="12484">
                  <c:v>41795</c:v>
                </c:pt>
                <c:pt idx="12485">
                  <c:v>41796</c:v>
                </c:pt>
                <c:pt idx="12486">
                  <c:v>41797</c:v>
                </c:pt>
                <c:pt idx="12487">
                  <c:v>41798</c:v>
                </c:pt>
                <c:pt idx="12488">
                  <c:v>41799</c:v>
                </c:pt>
                <c:pt idx="12489">
                  <c:v>41800</c:v>
                </c:pt>
                <c:pt idx="12490">
                  <c:v>41801</c:v>
                </c:pt>
                <c:pt idx="12491">
                  <c:v>41802</c:v>
                </c:pt>
                <c:pt idx="12492">
                  <c:v>41803</c:v>
                </c:pt>
                <c:pt idx="12493">
                  <c:v>41804</c:v>
                </c:pt>
                <c:pt idx="12494">
                  <c:v>41805</c:v>
                </c:pt>
                <c:pt idx="12495">
                  <c:v>41806</c:v>
                </c:pt>
                <c:pt idx="12496">
                  <c:v>41807</c:v>
                </c:pt>
                <c:pt idx="12497">
                  <c:v>41808</c:v>
                </c:pt>
                <c:pt idx="12498">
                  <c:v>41809</c:v>
                </c:pt>
                <c:pt idx="12499">
                  <c:v>41810</c:v>
                </c:pt>
                <c:pt idx="12500">
                  <c:v>41811</c:v>
                </c:pt>
                <c:pt idx="12501">
                  <c:v>41812</c:v>
                </c:pt>
                <c:pt idx="12502">
                  <c:v>41813</c:v>
                </c:pt>
                <c:pt idx="12503">
                  <c:v>41814</c:v>
                </c:pt>
                <c:pt idx="12504">
                  <c:v>41815</c:v>
                </c:pt>
                <c:pt idx="12505">
                  <c:v>41816</c:v>
                </c:pt>
                <c:pt idx="12506">
                  <c:v>41817</c:v>
                </c:pt>
                <c:pt idx="12507">
                  <c:v>41818</c:v>
                </c:pt>
                <c:pt idx="12508">
                  <c:v>41819</c:v>
                </c:pt>
                <c:pt idx="12509">
                  <c:v>41820</c:v>
                </c:pt>
                <c:pt idx="12510">
                  <c:v>41821</c:v>
                </c:pt>
                <c:pt idx="12511">
                  <c:v>41822</c:v>
                </c:pt>
                <c:pt idx="12512">
                  <c:v>41823</c:v>
                </c:pt>
                <c:pt idx="12513">
                  <c:v>41824</c:v>
                </c:pt>
                <c:pt idx="12514">
                  <c:v>41825</c:v>
                </c:pt>
                <c:pt idx="12515">
                  <c:v>41826</c:v>
                </c:pt>
                <c:pt idx="12516">
                  <c:v>41827</c:v>
                </c:pt>
                <c:pt idx="12517">
                  <c:v>41828</c:v>
                </c:pt>
                <c:pt idx="12518">
                  <c:v>41829</c:v>
                </c:pt>
                <c:pt idx="12519">
                  <c:v>41830</c:v>
                </c:pt>
                <c:pt idx="12520">
                  <c:v>41831</c:v>
                </c:pt>
                <c:pt idx="12521">
                  <c:v>41832</c:v>
                </c:pt>
                <c:pt idx="12522">
                  <c:v>41833</c:v>
                </c:pt>
                <c:pt idx="12523">
                  <c:v>41834</c:v>
                </c:pt>
                <c:pt idx="12524">
                  <c:v>41835</c:v>
                </c:pt>
                <c:pt idx="12525">
                  <c:v>41836</c:v>
                </c:pt>
                <c:pt idx="12526">
                  <c:v>41837</c:v>
                </c:pt>
                <c:pt idx="12527">
                  <c:v>41838</c:v>
                </c:pt>
                <c:pt idx="12528">
                  <c:v>41839</c:v>
                </c:pt>
                <c:pt idx="12529">
                  <c:v>41840</c:v>
                </c:pt>
                <c:pt idx="12530">
                  <c:v>41841</c:v>
                </c:pt>
                <c:pt idx="12531">
                  <c:v>41842</c:v>
                </c:pt>
                <c:pt idx="12532">
                  <c:v>41843</c:v>
                </c:pt>
                <c:pt idx="12533">
                  <c:v>41844</c:v>
                </c:pt>
                <c:pt idx="12534">
                  <c:v>41845</c:v>
                </c:pt>
                <c:pt idx="12535">
                  <c:v>41846</c:v>
                </c:pt>
                <c:pt idx="12536">
                  <c:v>41847</c:v>
                </c:pt>
                <c:pt idx="12537">
                  <c:v>41848</c:v>
                </c:pt>
                <c:pt idx="12538">
                  <c:v>41849</c:v>
                </c:pt>
                <c:pt idx="12539">
                  <c:v>41850</c:v>
                </c:pt>
                <c:pt idx="12540">
                  <c:v>41851</c:v>
                </c:pt>
                <c:pt idx="12541">
                  <c:v>41852</c:v>
                </c:pt>
                <c:pt idx="12542">
                  <c:v>41853</c:v>
                </c:pt>
                <c:pt idx="12543">
                  <c:v>41854</c:v>
                </c:pt>
                <c:pt idx="12544">
                  <c:v>41855</c:v>
                </c:pt>
                <c:pt idx="12545">
                  <c:v>41856</c:v>
                </c:pt>
                <c:pt idx="12546">
                  <c:v>41857</c:v>
                </c:pt>
                <c:pt idx="12547">
                  <c:v>41858</c:v>
                </c:pt>
                <c:pt idx="12548">
                  <c:v>41859</c:v>
                </c:pt>
                <c:pt idx="12549">
                  <c:v>41860</c:v>
                </c:pt>
                <c:pt idx="12550">
                  <c:v>41861</c:v>
                </c:pt>
                <c:pt idx="12551">
                  <c:v>41862</c:v>
                </c:pt>
                <c:pt idx="12552">
                  <c:v>41863</c:v>
                </c:pt>
                <c:pt idx="12553">
                  <c:v>41864</c:v>
                </c:pt>
                <c:pt idx="12554">
                  <c:v>41865</c:v>
                </c:pt>
                <c:pt idx="12555">
                  <c:v>41866</c:v>
                </c:pt>
                <c:pt idx="12556">
                  <c:v>41867</c:v>
                </c:pt>
                <c:pt idx="12557">
                  <c:v>41868</c:v>
                </c:pt>
                <c:pt idx="12558">
                  <c:v>41869</c:v>
                </c:pt>
                <c:pt idx="12559">
                  <c:v>41870</c:v>
                </c:pt>
                <c:pt idx="12560">
                  <c:v>41871</c:v>
                </c:pt>
                <c:pt idx="12561">
                  <c:v>41872</c:v>
                </c:pt>
                <c:pt idx="12562">
                  <c:v>41873</c:v>
                </c:pt>
                <c:pt idx="12563">
                  <c:v>41874</c:v>
                </c:pt>
                <c:pt idx="12564">
                  <c:v>41875</c:v>
                </c:pt>
                <c:pt idx="12565">
                  <c:v>41876</c:v>
                </c:pt>
                <c:pt idx="12566">
                  <c:v>41877</c:v>
                </c:pt>
                <c:pt idx="12567">
                  <c:v>41878</c:v>
                </c:pt>
                <c:pt idx="12568">
                  <c:v>41879</c:v>
                </c:pt>
                <c:pt idx="12569">
                  <c:v>41880</c:v>
                </c:pt>
                <c:pt idx="12570">
                  <c:v>41881</c:v>
                </c:pt>
                <c:pt idx="12571">
                  <c:v>41882</c:v>
                </c:pt>
                <c:pt idx="12572">
                  <c:v>41883</c:v>
                </c:pt>
                <c:pt idx="12573">
                  <c:v>41884</c:v>
                </c:pt>
                <c:pt idx="12574">
                  <c:v>41885</c:v>
                </c:pt>
                <c:pt idx="12575">
                  <c:v>41886</c:v>
                </c:pt>
                <c:pt idx="12576">
                  <c:v>41887</c:v>
                </c:pt>
                <c:pt idx="12577">
                  <c:v>41888</c:v>
                </c:pt>
                <c:pt idx="12578">
                  <c:v>41889</c:v>
                </c:pt>
                <c:pt idx="12579">
                  <c:v>41890</c:v>
                </c:pt>
                <c:pt idx="12580">
                  <c:v>41891</c:v>
                </c:pt>
                <c:pt idx="12581">
                  <c:v>41892</c:v>
                </c:pt>
                <c:pt idx="12582">
                  <c:v>41893</c:v>
                </c:pt>
                <c:pt idx="12583">
                  <c:v>41894</c:v>
                </c:pt>
                <c:pt idx="12584">
                  <c:v>41895</c:v>
                </c:pt>
                <c:pt idx="12585">
                  <c:v>41896</c:v>
                </c:pt>
                <c:pt idx="12586">
                  <c:v>41897</c:v>
                </c:pt>
                <c:pt idx="12587">
                  <c:v>41898</c:v>
                </c:pt>
                <c:pt idx="12588">
                  <c:v>41899</c:v>
                </c:pt>
                <c:pt idx="12589">
                  <c:v>41900</c:v>
                </c:pt>
                <c:pt idx="12590">
                  <c:v>41901</c:v>
                </c:pt>
                <c:pt idx="12591">
                  <c:v>41902</c:v>
                </c:pt>
                <c:pt idx="12592">
                  <c:v>41903</c:v>
                </c:pt>
                <c:pt idx="12593">
                  <c:v>41904</c:v>
                </c:pt>
                <c:pt idx="12594">
                  <c:v>41905</c:v>
                </c:pt>
                <c:pt idx="12595">
                  <c:v>41906</c:v>
                </c:pt>
                <c:pt idx="12596">
                  <c:v>41907</c:v>
                </c:pt>
                <c:pt idx="12597">
                  <c:v>41908</c:v>
                </c:pt>
                <c:pt idx="12598">
                  <c:v>41909</c:v>
                </c:pt>
                <c:pt idx="12599">
                  <c:v>41910</c:v>
                </c:pt>
                <c:pt idx="12600">
                  <c:v>41911</c:v>
                </c:pt>
                <c:pt idx="12601">
                  <c:v>41912</c:v>
                </c:pt>
                <c:pt idx="12602">
                  <c:v>41913</c:v>
                </c:pt>
                <c:pt idx="12603">
                  <c:v>41914</c:v>
                </c:pt>
                <c:pt idx="12604">
                  <c:v>41915</c:v>
                </c:pt>
                <c:pt idx="12605">
                  <c:v>41916</c:v>
                </c:pt>
                <c:pt idx="12606">
                  <c:v>41917</c:v>
                </c:pt>
                <c:pt idx="12607">
                  <c:v>41918</c:v>
                </c:pt>
                <c:pt idx="12608">
                  <c:v>41919</c:v>
                </c:pt>
                <c:pt idx="12609">
                  <c:v>41920</c:v>
                </c:pt>
                <c:pt idx="12610">
                  <c:v>41921</c:v>
                </c:pt>
                <c:pt idx="12611">
                  <c:v>41922</c:v>
                </c:pt>
                <c:pt idx="12612">
                  <c:v>41923</c:v>
                </c:pt>
                <c:pt idx="12613">
                  <c:v>41924</c:v>
                </c:pt>
                <c:pt idx="12614">
                  <c:v>41925</c:v>
                </c:pt>
                <c:pt idx="12615">
                  <c:v>41926</c:v>
                </c:pt>
                <c:pt idx="12616">
                  <c:v>41927</c:v>
                </c:pt>
                <c:pt idx="12617">
                  <c:v>41928</c:v>
                </c:pt>
                <c:pt idx="12618">
                  <c:v>41929</c:v>
                </c:pt>
                <c:pt idx="12619">
                  <c:v>41930</c:v>
                </c:pt>
                <c:pt idx="12620">
                  <c:v>41931</c:v>
                </c:pt>
                <c:pt idx="12621">
                  <c:v>41932</c:v>
                </c:pt>
                <c:pt idx="12622">
                  <c:v>41933</c:v>
                </c:pt>
                <c:pt idx="12623">
                  <c:v>41934</c:v>
                </c:pt>
                <c:pt idx="12624">
                  <c:v>41935</c:v>
                </c:pt>
                <c:pt idx="12625">
                  <c:v>41936</c:v>
                </c:pt>
                <c:pt idx="12626">
                  <c:v>41937</c:v>
                </c:pt>
                <c:pt idx="12627">
                  <c:v>41938</c:v>
                </c:pt>
                <c:pt idx="12628">
                  <c:v>41939</c:v>
                </c:pt>
                <c:pt idx="12629">
                  <c:v>41940</c:v>
                </c:pt>
                <c:pt idx="12630">
                  <c:v>41941</c:v>
                </c:pt>
                <c:pt idx="12631">
                  <c:v>41942</c:v>
                </c:pt>
                <c:pt idx="12632">
                  <c:v>41943</c:v>
                </c:pt>
                <c:pt idx="12633">
                  <c:v>41944</c:v>
                </c:pt>
                <c:pt idx="12634">
                  <c:v>41945</c:v>
                </c:pt>
                <c:pt idx="12635">
                  <c:v>41946</c:v>
                </c:pt>
                <c:pt idx="12636">
                  <c:v>41947</c:v>
                </c:pt>
                <c:pt idx="12637">
                  <c:v>41948</c:v>
                </c:pt>
                <c:pt idx="12638">
                  <c:v>41949</c:v>
                </c:pt>
                <c:pt idx="12639">
                  <c:v>41950</c:v>
                </c:pt>
                <c:pt idx="12640">
                  <c:v>41951</c:v>
                </c:pt>
                <c:pt idx="12641">
                  <c:v>41952</c:v>
                </c:pt>
                <c:pt idx="12642">
                  <c:v>41953</c:v>
                </c:pt>
                <c:pt idx="12643">
                  <c:v>41954</c:v>
                </c:pt>
                <c:pt idx="12644">
                  <c:v>41955</c:v>
                </c:pt>
                <c:pt idx="12645">
                  <c:v>41956</c:v>
                </c:pt>
                <c:pt idx="12646">
                  <c:v>41957</c:v>
                </c:pt>
                <c:pt idx="12647">
                  <c:v>41958</c:v>
                </c:pt>
                <c:pt idx="12648">
                  <c:v>41959</c:v>
                </c:pt>
                <c:pt idx="12649">
                  <c:v>41960</c:v>
                </c:pt>
                <c:pt idx="12650">
                  <c:v>41961</c:v>
                </c:pt>
                <c:pt idx="12651">
                  <c:v>41962</c:v>
                </c:pt>
                <c:pt idx="12652">
                  <c:v>41963</c:v>
                </c:pt>
                <c:pt idx="12653">
                  <c:v>41964</c:v>
                </c:pt>
                <c:pt idx="12654">
                  <c:v>41965</c:v>
                </c:pt>
                <c:pt idx="12655">
                  <c:v>41966</c:v>
                </c:pt>
                <c:pt idx="12656">
                  <c:v>41967</c:v>
                </c:pt>
                <c:pt idx="12657">
                  <c:v>41968</c:v>
                </c:pt>
                <c:pt idx="12658">
                  <c:v>41969</c:v>
                </c:pt>
                <c:pt idx="12659">
                  <c:v>41970</c:v>
                </c:pt>
                <c:pt idx="12660">
                  <c:v>41971</c:v>
                </c:pt>
                <c:pt idx="12661">
                  <c:v>41972</c:v>
                </c:pt>
                <c:pt idx="12662">
                  <c:v>41973</c:v>
                </c:pt>
                <c:pt idx="12663">
                  <c:v>41974</c:v>
                </c:pt>
                <c:pt idx="12664">
                  <c:v>41975</c:v>
                </c:pt>
                <c:pt idx="12665">
                  <c:v>41976</c:v>
                </c:pt>
                <c:pt idx="12666">
                  <c:v>41977</c:v>
                </c:pt>
                <c:pt idx="12667">
                  <c:v>41978</c:v>
                </c:pt>
                <c:pt idx="12668">
                  <c:v>41979</c:v>
                </c:pt>
                <c:pt idx="12669">
                  <c:v>41980</c:v>
                </c:pt>
                <c:pt idx="12670">
                  <c:v>41981</c:v>
                </c:pt>
                <c:pt idx="12671">
                  <c:v>41982</c:v>
                </c:pt>
                <c:pt idx="12672">
                  <c:v>41983</c:v>
                </c:pt>
                <c:pt idx="12673">
                  <c:v>41984</c:v>
                </c:pt>
                <c:pt idx="12674">
                  <c:v>41985</c:v>
                </c:pt>
                <c:pt idx="12675">
                  <c:v>41986</c:v>
                </c:pt>
                <c:pt idx="12676">
                  <c:v>41987</c:v>
                </c:pt>
                <c:pt idx="12677">
                  <c:v>41988</c:v>
                </c:pt>
                <c:pt idx="12678">
                  <c:v>41989</c:v>
                </c:pt>
                <c:pt idx="12679">
                  <c:v>41990</c:v>
                </c:pt>
                <c:pt idx="12680">
                  <c:v>41991</c:v>
                </c:pt>
                <c:pt idx="12681">
                  <c:v>41992</c:v>
                </c:pt>
                <c:pt idx="12682">
                  <c:v>41993</c:v>
                </c:pt>
                <c:pt idx="12683">
                  <c:v>41994</c:v>
                </c:pt>
                <c:pt idx="12684">
                  <c:v>41995</c:v>
                </c:pt>
                <c:pt idx="12685">
                  <c:v>41996</c:v>
                </c:pt>
                <c:pt idx="12686">
                  <c:v>41997</c:v>
                </c:pt>
                <c:pt idx="12687">
                  <c:v>41998</c:v>
                </c:pt>
                <c:pt idx="12688">
                  <c:v>41999</c:v>
                </c:pt>
                <c:pt idx="12689">
                  <c:v>42000</c:v>
                </c:pt>
                <c:pt idx="12690">
                  <c:v>42001</c:v>
                </c:pt>
                <c:pt idx="12691">
                  <c:v>42002</c:v>
                </c:pt>
                <c:pt idx="12692">
                  <c:v>42003</c:v>
                </c:pt>
                <c:pt idx="12693">
                  <c:v>42004</c:v>
                </c:pt>
                <c:pt idx="12694">
                  <c:v>42005</c:v>
                </c:pt>
                <c:pt idx="12695">
                  <c:v>42006</c:v>
                </c:pt>
                <c:pt idx="12696">
                  <c:v>42007</c:v>
                </c:pt>
                <c:pt idx="12697">
                  <c:v>42008</c:v>
                </c:pt>
                <c:pt idx="12698">
                  <c:v>42009</c:v>
                </c:pt>
                <c:pt idx="12699">
                  <c:v>42010</c:v>
                </c:pt>
                <c:pt idx="12700">
                  <c:v>42011</c:v>
                </c:pt>
                <c:pt idx="12701">
                  <c:v>42012</c:v>
                </c:pt>
                <c:pt idx="12702">
                  <c:v>42013</c:v>
                </c:pt>
                <c:pt idx="12703">
                  <c:v>42014</c:v>
                </c:pt>
                <c:pt idx="12704">
                  <c:v>42015</c:v>
                </c:pt>
                <c:pt idx="12705">
                  <c:v>42016</c:v>
                </c:pt>
                <c:pt idx="12706">
                  <c:v>42017</c:v>
                </c:pt>
                <c:pt idx="12707">
                  <c:v>42018</c:v>
                </c:pt>
                <c:pt idx="12708">
                  <c:v>42019</c:v>
                </c:pt>
                <c:pt idx="12709">
                  <c:v>42020</c:v>
                </c:pt>
                <c:pt idx="12710">
                  <c:v>42021</c:v>
                </c:pt>
                <c:pt idx="12711">
                  <c:v>42022</c:v>
                </c:pt>
                <c:pt idx="12712">
                  <c:v>42023</c:v>
                </c:pt>
                <c:pt idx="12713">
                  <c:v>42024</c:v>
                </c:pt>
                <c:pt idx="12714">
                  <c:v>42025</c:v>
                </c:pt>
                <c:pt idx="12715">
                  <c:v>42026</c:v>
                </c:pt>
                <c:pt idx="12716">
                  <c:v>42027</c:v>
                </c:pt>
                <c:pt idx="12717">
                  <c:v>42028</c:v>
                </c:pt>
                <c:pt idx="12718">
                  <c:v>42029</c:v>
                </c:pt>
                <c:pt idx="12719">
                  <c:v>42030</c:v>
                </c:pt>
                <c:pt idx="12720">
                  <c:v>42031</c:v>
                </c:pt>
                <c:pt idx="12721">
                  <c:v>42032</c:v>
                </c:pt>
                <c:pt idx="12722">
                  <c:v>42033</c:v>
                </c:pt>
                <c:pt idx="12723">
                  <c:v>42034</c:v>
                </c:pt>
                <c:pt idx="12724">
                  <c:v>42035</c:v>
                </c:pt>
                <c:pt idx="12725">
                  <c:v>42036</c:v>
                </c:pt>
                <c:pt idx="12726">
                  <c:v>42037</c:v>
                </c:pt>
                <c:pt idx="12727">
                  <c:v>42038</c:v>
                </c:pt>
                <c:pt idx="12728">
                  <c:v>42039</c:v>
                </c:pt>
                <c:pt idx="12729">
                  <c:v>42040</c:v>
                </c:pt>
                <c:pt idx="12730">
                  <c:v>42041</c:v>
                </c:pt>
                <c:pt idx="12731">
                  <c:v>42042</c:v>
                </c:pt>
                <c:pt idx="12732">
                  <c:v>42043</c:v>
                </c:pt>
                <c:pt idx="12733">
                  <c:v>42044</c:v>
                </c:pt>
                <c:pt idx="12734">
                  <c:v>42045</c:v>
                </c:pt>
                <c:pt idx="12735">
                  <c:v>42046</c:v>
                </c:pt>
                <c:pt idx="12736">
                  <c:v>42047</c:v>
                </c:pt>
                <c:pt idx="12737">
                  <c:v>42048</c:v>
                </c:pt>
                <c:pt idx="12738">
                  <c:v>42049</c:v>
                </c:pt>
                <c:pt idx="12739">
                  <c:v>42050</c:v>
                </c:pt>
                <c:pt idx="12740">
                  <c:v>42051</c:v>
                </c:pt>
                <c:pt idx="12741">
                  <c:v>42052</c:v>
                </c:pt>
                <c:pt idx="12742">
                  <c:v>42053</c:v>
                </c:pt>
                <c:pt idx="12743">
                  <c:v>42054</c:v>
                </c:pt>
                <c:pt idx="12744">
                  <c:v>42055</c:v>
                </c:pt>
                <c:pt idx="12745">
                  <c:v>42056</c:v>
                </c:pt>
                <c:pt idx="12746">
                  <c:v>42057</c:v>
                </c:pt>
                <c:pt idx="12747">
                  <c:v>42058</c:v>
                </c:pt>
                <c:pt idx="12748">
                  <c:v>42059</c:v>
                </c:pt>
                <c:pt idx="12749">
                  <c:v>42060</c:v>
                </c:pt>
                <c:pt idx="12750">
                  <c:v>42061</c:v>
                </c:pt>
                <c:pt idx="12751">
                  <c:v>42062</c:v>
                </c:pt>
                <c:pt idx="12752">
                  <c:v>42063</c:v>
                </c:pt>
                <c:pt idx="12753">
                  <c:v>42064</c:v>
                </c:pt>
                <c:pt idx="12754">
                  <c:v>42065</c:v>
                </c:pt>
                <c:pt idx="12755">
                  <c:v>42066</c:v>
                </c:pt>
                <c:pt idx="12756">
                  <c:v>42067</c:v>
                </c:pt>
                <c:pt idx="12757">
                  <c:v>42068</c:v>
                </c:pt>
                <c:pt idx="12758">
                  <c:v>42069</c:v>
                </c:pt>
                <c:pt idx="12759">
                  <c:v>42070</c:v>
                </c:pt>
                <c:pt idx="12760">
                  <c:v>42071</c:v>
                </c:pt>
                <c:pt idx="12761">
                  <c:v>42072</c:v>
                </c:pt>
                <c:pt idx="12762">
                  <c:v>42073</c:v>
                </c:pt>
                <c:pt idx="12763">
                  <c:v>42074</c:v>
                </c:pt>
                <c:pt idx="12764">
                  <c:v>42075</c:v>
                </c:pt>
                <c:pt idx="12765">
                  <c:v>42076</c:v>
                </c:pt>
                <c:pt idx="12766">
                  <c:v>42077</c:v>
                </c:pt>
                <c:pt idx="12767">
                  <c:v>42078</c:v>
                </c:pt>
                <c:pt idx="12768">
                  <c:v>42079</c:v>
                </c:pt>
                <c:pt idx="12769">
                  <c:v>42080</c:v>
                </c:pt>
                <c:pt idx="12770">
                  <c:v>42081</c:v>
                </c:pt>
                <c:pt idx="12771">
                  <c:v>42082</c:v>
                </c:pt>
                <c:pt idx="12772">
                  <c:v>42083</c:v>
                </c:pt>
                <c:pt idx="12773">
                  <c:v>42084</c:v>
                </c:pt>
                <c:pt idx="12774">
                  <c:v>42085</c:v>
                </c:pt>
                <c:pt idx="12775">
                  <c:v>42086</c:v>
                </c:pt>
                <c:pt idx="12776">
                  <c:v>42087</c:v>
                </c:pt>
                <c:pt idx="12777">
                  <c:v>42088</c:v>
                </c:pt>
                <c:pt idx="12778">
                  <c:v>42089</c:v>
                </c:pt>
                <c:pt idx="12779">
                  <c:v>42090</c:v>
                </c:pt>
                <c:pt idx="12780">
                  <c:v>42091</c:v>
                </c:pt>
                <c:pt idx="12781">
                  <c:v>42092</c:v>
                </c:pt>
                <c:pt idx="12782">
                  <c:v>42093</c:v>
                </c:pt>
                <c:pt idx="12783">
                  <c:v>42094</c:v>
                </c:pt>
                <c:pt idx="12784">
                  <c:v>42095</c:v>
                </c:pt>
                <c:pt idx="12785">
                  <c:v>42096</c:v>
                </c:pt>
                <c:pt idx="12786">
                  <c:v>42097</c:v>
                </c:pt>
                <c:pt idx="12787">
                  <c:v>42098</c:v>
                </c:pt>
                <c:pt idx="12788">
                  <c:v>42099</c:v>
                </c:pt>
                <c:pt idx="12789">
                  <c:v>42100</c:v>
                </c:pt>
                <c:pt idx="12790">
                  <c:v>42101</c:v>
                </c:pt>
                <c:pt idx="12791">
                  <c:v>42102</c:v>
                </c:pt>
                <c:pt idx="12792">
                  <c:v>42103</c:v>
                </c:pt>
                <c:pt idx="12793">
                  <c:v>42104</c:v>
                </c:pt>
                <c:pt idx="12794">
                  <c:v>42105</c:v>
                </c:pt>
                <c:pt idx="12795">
                  <c:v>42106</c:v>
                </c:pt>
                <c:pt idx="12796">
                  <c:v>42107</c:v>
                </c:pt>
                <c:pt idx="12797">
                  <c:v>42108</c:v>
                </c:pt>
                <c:pt idx="12798">
                  <c:v>42109</c:v>
                </c:pt>
                <c:pt idx="12799">
                  <c:v>42110</c:v>
                </c:pt>
                <c:pt idx="12800">
                  <c:v>42111</c:v>
                </c:pt>
                <c:pt idx="12801">
                  <c:v>42112</c:v>
                </c:pt>
                <c:pt idx="12802">
                  <c:v>42113</c:v>
                </c:pt>
                <c:pt idx="12803">
                  <c:v>42114</c:v>
                </c:pt>
                <c:pt idx="12804">
                  <c:v>42115</c:v>
                </c:pt>
                <c:pt idx="12805">
                  <c:v>42116</c:v>
                </c:pt>
                <c:pt idx="12806">
                  <c:v>42117</c:v>
                </c:pt>
                <c:pt idx="12807">
                  <c:v>42118</c:v>
                </c:pt>
                <c:pt idx="12808">
                  <c:v>42119</c:v>
                </c:pt>
                <c:pt idx="12809">
                  <c:v>42120</c:v>
                </c:pt>
                <c:pt idx="12810">
                  <c:v>42121</c:v>
                </c:pt>
                <c:pt idx="12811">
                  <c:v>42122</c:v>
                </c:pt>
                <c:pt idx="12812">
                  <c:v>42123</c:v>
                </c:pt>
                <c:pt idx="12813">
                  <c:v>42124</c:v>
                </c:pt>
                <c:pt idx="12814">
                  <c:v>42125</c:v>
                </c:pt>
                <c:pt idx="12815">
                  <c:v>42126</c:v>
                </c:pt>
                <c:pt idx="12816">
                  <c:v>42127</c:v>
                </c:pt>
                <c:pt idx="12817">
                  <c:v>42128</c:v>
                </c:pt>
                <c:pt idx="12818">
                  <c:v>42129</c:v>
                </c:pt>
                <c:pt idx="12819">
                  <c:v>42130</c:v>
                </c:pt>
                <c:pt idx="12820">
                  <c:v>42131</c:v>
                </c:pt>
                <c:pt idx="12821">
                  <c:v>42132</c:v>
                </c:pt>
                <c:pt idx="12822">
                  <c:v>42133</c:v>
                </c:pt>
                <c:pt idx="12823">
                  <c:v>42134</c:v>
                </c:pt>
                <c:pt idx="12824">
                  <c:v>42135</c:v>
                </c:pt>
                <c:pt idx="12825">
                  <c:v>42136</c:v>
                </c:pt>
                <c:pt idx="12826">
                  <c:v>42137</c:v>
                </c:pt>
                <c:pt idx="12827">
                  <c:v>42138</c:v>
                </c:pt>
                <c:pt idx="12828">
                  <c:v>42139</c:v>
                </c:pt>
                <c:pt idx="12829">
                  <c:v>42140</c:v>
                </c:pt>
                <c:pt idx="12830">
                  <c:v>42141</c:v>
                </c:pt>
                <c:pt idx="12831">
                  <c:v>42142</c:v>
                </c:pt>
                <c:pt idx="12832">
                  <c:v>42143</c:v>
                </c:pt>
                <c:pt idx="12833">
                  <c:v>42144</c:v>
                </c:pt>
                <c:pt idx="12834">
                  <c:v>42145</c:v>
                </c:pt>
                <c:pt idx="12835">
                  <c:v>42146</c:v>
                </c:pt>
                <c:pt idx="12836">
                  <c:v>42147</c:v>
                </c:pt>
                <c:pt idx="12837">
                  <c:v>42148</c:v>
                </c:pt>
                <c:pt idx="12838">
                  <c:v>42149</c:v>
                </c:pt>
                <c:pt idx="12839">
                  <c:v>42150</c:v>
                </c:pt>
                <c:pt idx="12840">
                  <c:v>42151</c:v>
                </c:pt>
                <c:pt idx="12841">
                  <c:v>42152</c:v>
                </c:pt>
                <c:pt idx="12842">
                  <c:v>42153</c:v>
                </c:pt>
                <c:pt idx="12843">
                  <c:v>42154</c:v>
                </c:pt>
                <c:pt idx="12844">
                  <c:v>42155</c:v>
                </c:pt>
                <c:pt idx="12845">
                  <c:v>42156</c:v>
                </c:pt>
                <c:pt idx="12846">
                  <c:v>42157</c:v>
                </c:pt>
                <c:pt idx="12847">
                  <c:v>42158</c:v>
                </c:pt>
                <c:pt idx="12848">
                  <c:v>42159</c:v>
                </c:pt>
                <c:pt idx="12849">
                  <c:v>42160</c:v>
                </c:pt>
                <c:pt idx="12850">
                  <c:v>42161</c:v>
                </c:pt>
                <c:pt idx="12851">
                  <c:v>42162</c:v>
                </c:pt>
                <c:pt idx="12852">
                  <c:v>42163</c:v>
                </c:pt>
                <c:pt idx="12853">
                  <c:v>42164</c:v>
                </c:pt>
                <c:pt idx="12854">
                  <c:v>42165</c:v>
                </c:pt>
                <c:pt idx="12855">
                  <c:v>42166</c:v>
                </c:pt>
                <c:pt idx="12856">
                  <c:v>42167</c:v>
                </c:pt>
                <c:pt idx="12857">
                  <c:v>42168</c:v>
                </c:pt>
                <c:pt idx="12858">
                  <c:v>42169</c:v>
                </c:pt>
                <c:pt idx="12859">
                  <c:v>42170</c:v>
                </c:pt>
                <c:pt idx="12860">
                  <c:v>42171</c:v>
                </c:pt>
                <c:pt idx="12861">
                  <c:v>42172</c:v>
                </c:pt>
                <c:pt idx="12862">
                  <c:v>42173</c:v>
                </c:pt>
                <c:pt idx="12863">
                  <c:v>42174</c:v>
                </c:pt>
                <c:pt idx="12864">
                  <c:v>42175</c:v>
                </c:pt>
                <c:pt idx="12865">
                  <c:v>42176</c:v>
                </c:pt>
                <c:pt idx="12866">
                  <c:v>42177</c:v>
                </c:pt>
                <c:pt idx="12867">
                  <c:v>42178</c:v>
                </c:pt>
                <c:pt idx="12868">
                  <c:v>42179</c:v>
                </c:pt>
                <c:pt idx="12869">
                  <c:v>42180</c:v>
                </c:pt>
                <c:pt idx="12870">
                  <c:v>42181</c:v>
                </c:pt>
                <c:pt idx="12871">
                  <c:v>42182</c:v>
                </c:pt>
                <c:pt idx="12872">
                  <c:v>42183</c:v>
                </c:pt>
                <c:pt idx="12873">
                  <c:v>42184</c:v>
                </c:pt>
                <c:pt idx="12874">
                  <c:v>42185</c:v>
                </c:pt>
                <c:pt idx="12875">
                  <c:v>42186</c:v>
                </c:pt>
                <c:pt idx="12876">
                  <c:v>42187</c:v>
                </c:pt>
                <c:pt idx="12877">
                  <c:v>42188</c:v>
                </c:pt>
                <c:pt idx="12878">
                  <c:v>42189</c:v>
                </c:pt>
                <c:pt idx="12879">
                  <c:v>42190</c:v>
                </c:pt>
                <c:pt idx="12880">
                  <c:v>42191</c:v>
                </c:pt>
                <c:pt idx="12881">
                  <c:v>42192</c:v>
                </c:pt>
                <c:pt idx="12882">
                  <c:v>42193</c:v>
                </c:pt>
                <c:pt idx="12883">
                  <c:v>42194</c:v>
                </c:pt>
                <c:pt idx="12884">
                  <c:v>42195</c:v>
                </c:pt>
                <c:pt idx="12885">
                  <c:v>42196</c:v>
                </c:pt>
                <c:pt idx="12886">
                  <c:v>42197</c:v>
                </c:pt>
                <c:pt idx="12887">
                  <c:v>42198</c:v>
                </c:pt>
                <c:pt idx="12888">
                  <c:v>42199</c:v>
                </c:pt>
                <c:pt idx="12889">
                  <c:v>42200</c:v>
                </c:pt>
                <c:pt idx="12890">
                  <c:v>42201</c:v>
                </c:pt>
                <c:pt idx="12891">
                  <c:v>42202</c:v>
                </c:pt>
                <c:pt idx="12892">
                  <c:v>42203</c:v>
                </c:pt>
                <c:pt idx="12893">
                  <c:v>42204</c:v>
                </c:pt>
                <c:pt idx="12894">
                  <c:v>42205</c:v>
                </c:pt>
                <c:pt idx="12895">
                  <c:v>42206</c:v>
                </c:pt>
                <c:pt idx="12896">
                  <c:v>42207</c:v>
                </c:pt>
                <c:pt idx="12897">
                  <c:v>42208</c:v>
                </c:pt>
                <c:pt idx="12898">
                  <c:v>42209</c:v>
                </c:pt>
                <c:pt idx="12899">
                  <c:v>42210</c:v>
                </c:pt>
                <c:pt idx="12900">
                  <c:v>42211</c:v>
                </c:pt>
                <c:pt idx="12901">
                  <c:v>42212</c:v>
                </c:pt>
                <c:pt idx="12902">
                  <c:v>42213</c:v>
                </c:pt>
                <c:pt idx="12903">
                  <c:v>42214</c:v>
                </c:pt>
                <c:pt idx="12904">
                  <c:v>42215</c:v>
                </c:pt>
                <c:pt idx="12905">
                  <c:v>42216</c:v>
                </c:pt>
                <c:pt idx="12906">
                  <c:v>42217</c:v>
                </c:pt>
                <c:pt idx="12907">
                  <c:v>42218</c:v>
                </c:pt>
                <c:pt idx="12908">
                  <c:v>42219</c:v>
                </c:pt>
                <c:pt idx="12909">
                  <c:v>42220</c:v>
                </c:pt>
                <c:pt idx="12910">
                  <c:v>42221</c:v>
                </c:pt>
                <c:pt idx="12911">
                  <c:v>42222</c:v>
                </c:pt>
                <c:pt idx="12912">
                  <c:v>42223</c:v>
                </c:pt>
                <c:pt idx="12913">
                  <c:v>42224</c:v>
                </c:pt>
                <c:pt idx="12914">
                  <c:v>42225</c:v>
                </c:pt>
                <c:pt idx="12915">
                  <c:v>42226</c:v>
                </c:pt>
                <c:pt idx="12916">
                  <c:v>42227</c:v>
                </c:pt>
                <c:pt idx="12917">
                  <c:v>42228</c:v>
                </c:pt>
                <c:pt idx="12918">
                  <c:v>42229</c:v>
                </c:pt>
                <c:pt idx="12919">
                  <c:v>42230</c:v>
                </c:pt>
                <c:pt idx="12920">
                  <c:v>42231</c:v>
                </c:pt>
                <c:pt idx="12921">
                  <c:v>42232</c:v>
                </c:pt>
                <c:pt idx="12922">
                  <c:v>42233</c:v>
                </c:pt>
                <c:pt idx="12923">
                  <c:v>42234</c:v>
                </c:pt>
                <c:pt idx="12924">
                  <c:v>42235</c:v>
                </c:pt>
                <c:pt idx="12925">
                  <c:v>42236</c:v>
                </c:pt>
                <c:pt idx="12926">
                  <c:v>42237</c:v>
                </c:pt>
                <c:pt idx="12927">
                  <c:v>42238</c:v>
                </c:pt>
                <c:pt idx="12928">
                  <c:v>42239</c:v>
                </c:pt>
                <c:pt idx="12929">
                  <c:v>42240</c:v>
                </c:pt>
                <c:pt idx="12930">
                  <c:v>42241</c:v>
                </c:pt>
                <c:pt idx="12931">
                  <c:v>42242</c:v>
                </c:pt>
                <c:pt idx="12932">
                  <c:v>42243</c:v>
                </c:pt>
                <c:pt idx="12933">
                  <c:v>42244</c:v>
                </c:pt>
                <c:pt idx="12934">
                  <c:v>42245</c:v>
                </c:pt>
                <c:pt idx="12935">
                  <c:v>42246</c:v>
                </c:pt>
                <c:pt idx="12936">
                  <c:v>42247</c:v>
                </c:pt>
                <c:pt idx="12937">
                  <c:v>42248</c:v>
                </c:pt>
                <c:pt idx="12938">
                  <c:v>42249</c:v>
                </c:pt>
                <c:pt idx="12939">
                  <c:v>42250</c:v>
                </c:pt>
                <c:pt idx="12940">
                  <c:v>42251</c:v>
                </c:pt>
                <c:pt idx="12941">
                  <c:v>42252</c:v>
                </c:pt>
                <c:pt idx="12942">
                  <c:v>42253</c:v>
                </c:pt>
                <c:pt idx="12943">
                  <c:v>42254</c:v>
                </c:pt>
                <c:pt idx="12944">
                  <c:v>42255</c:v>
                </c:pt>
                <c:pt idx="12945">
                  <c:v>42256</c:v>
                </c:pt>
                <c:pt idx="12946">
                  <c:v>42257</c:v>
                </c:pt>
                <c:pt idx="12947">
                  <c:v>42258</c:v>
                </c:pt>
                <c:pt idx="12948">
                  <c:v>42259</c:v>
                </c:pt>
                <c:pt idx="12949">
                  <c:v>42260</c:v>
                </c:pt>
                <c:pt idx="12950">
                  <c:v>42261</c:v>
                </c:pt>
                <c:pt idx="12951">
                  <c:v>42262</c:v>
                </c:pt>
                <c:pt idx="12952">
                  <c:v>42263</c:v>
                </c:pt>
                <c:pt idx="12953">
                  <c:v>42264</c:v>
                </c:pt>
                <c:pt idx="12954">
                  <c:v>42265</c:v>
                </c:pt>
                <c:pt idx="12955">
                  <c:v>42266</c:v>
                </c:pt>
                <c:pt idx="12956">
                  <c:v>42267</c:v>
                </c:pt>
                <c:pt idx="12957">
                  <c:v>42268</c:v>
                </c:pt>
                <c:pt idx="12958">
                  <c:v>42269</c:v>
                </c:pt>
                <c:pt idx="12959">
                  <c:v>42270</c:v>
                </c:pt>
                <c:pt idx="12960">
                  <c:v>42271</c:v>
                </c:pt>
                <c:pt idx="12961">
                  <c:v>42272</c:v>
                </c:pt>
                <c:pt idx="12962">
                  <c:v>42273</c:v>
                </c:pt>
                <c:pt idx="12963">
                  <c:v>42274</c:v>
                </c:pt>
                <c:pt idx="12964">
                  <c:v>42275</c:v>
                </c:pt>
                <c:pt idx="12965">
                  <c:v>42276</c:v>
                </c:pt>
                <c:pt idx="12966">
                  <c:v>42277</c:v>
                </c:pt>
                <c:pt idx="12967">
                  <c:v>42278</c:v>
                </c:pt>
                <c:pt idx="12968">
                  <c:v>42279</c:v>
                </c:pt>
                <c:pt idx="12969">
                  <c:v>42280</c:v>
                </c:pt>
                <c:pt idx="12970">
                  <c:v>42281</c:v>
                </c:pt>
                <c:pt idx="12971">
                  <c:v>42282</c:v>
                </c:pt>
                <c:pt idx="12972">
                  <c:v>42283</c:v>
                </c:pt>
                <c:pt idx="12973">
                  <c:v>42284</c:v>
                </c:pt>
                <c:pt idx="12974">
                  <c:v>42285</c:v>
                </c:pt>
                <c:pt idx="12975">
                  <c:v>42286</c:v>
                </c:pt>
                <c:pt idx="12976">
                  <c:v>42287</c:v>
                </c:pt>
                <c:pt idx="12977">
                  <c:v>42288</c:v>
                </c:pt>
                <c:pt idx="12978">
                  <c:v>42289</c:v>
                </c:pt>
                <c:pt idx="12979">
                  <c:v>42290</c:v>
                </c:pt>
                <c:pt idx="12980">
                  <c:v>42291</c:v>
                </c:pt>
                <c:pt idx="12981">
                  <c:v>42292</c:v>
                </c:pt>
                <c:pt idx="12982">
                  <c:v>42293</c:v>
                </c:pt>
                <c:pt idx="12983">
                  <c:v>42294</c:v>
                </c:pt>
                <c:pt idx="12984">
                  <c:v>42295</c:v>
                </c:pt>
                <c:pt idx="12985">
                  <c:v>42296</c:v>
                </c:pt>
                <c:pt idx="12986">
                  <c:v>42297</c:v>
                </c:pt>
                <c:pt idx="12987">
                  <c:v>42298</c:v>
                </c:pt>
                <c:pt idx="12988">
                  <c:v>42299</c:v>
                </c:pt>
                <c:pt idx="12989">
                  <c:v>42300</c:v>
                </c:pt>
                <c:pt idx="12990">
                  <c:v>42301</c:v>
                </c:pt>
                <c:pt idx="12991">
                  <c:v>42302</c:v>
                </c:pt>
                <c:pt idx="12992">
                  <c:v>42303</c:v>
                </c:pt>
                <c:pt idx="12993">
                  <c:v>42304</c:v>
                </c:pt>
                <c:pt idx="12994">
                  <c:v>42305</c:v>
                </c:pt>
                <c:pt idx="12995">
                  <c:v>42306</c:v>
                </c:pt>
                <c:pt idx="12996">
                  <c:v>42307</c:v>
                </c:pt>
                <c:pt idx="12997">
                  <c:v>42308</c:v>
                </c:pt>
                <c:pt idx="12998">
                  <c:v>42309</c:v>
                </c:pt>
                <c:pt idx="12999">
                  <c:v>42310</c:v>
                </c:pt>
                <c:pt idx="13000">
                  <c:v>42311</c:v>
                </c:pt>
                <c:pt idx="13001">
                  <c:v>42312</c:v>
                </c:pt>
                <c:pt idx="13002">
                  <c:v>42313</c:v>
                </c:pt>
                <c:pt idx="13003">
                  <c:v>42314</c:v>
                </c:pt>
                <c:pt idx="13004">
                  <c:v>42315</c:v>
                </c:pt>
                <c:pt idx="13005">
                  <c:v>42316</c:v>
                </c:pt>
                <c:pt idx="13006">
                  <c:v>42317</c:v>
                </c:pt>
                <c:pt idx="13007">
                  <c:v>42318</c:v>
                </c:pt>
                <c:pt idx="13008">
                  <c:v>42319</c:v>
                </c:pt>
                <c:pt idx="13009">
                  <c:v>42320</c:v>
                </c:pt>
                <c:pt idx="13010">
                  <c:v>42321</c:v>
                </c:pt>
                <c:pt idx="13011">
                  <c:v>42322</c:v>
                </c:pt>
                <c:pt idx="13012">
                  <c:v>42323</c:v>
                </c:pt>
                <c:pt idx="13013">
                  <c:v>42324</c:v>
                </c:pt>
                <c:pt idx="13014">
                  <c:v>42325</c:v>
                </c:pt>
                <c:pt idx="13015">
                  <c:v>42326</c:v>
                </c:pt>
                <c:pt idx="13016">
                  <c:v>42327</c:v>
                </c:pt>
                <c:pt idx="13017">
                  <c:v>42328</c:v>
                </c:pt>
                <c:pt idx="13018">
                  <c:v>42329</c:v>
                </c:pt>
                <c:pt idx="13019">
                  <c:v>42330</c:v>
                </c:pt>
                <c:pt idx="13020">
                  <c:v>42331</c:v>
                </c:pt>
                <c:pt idx="13021">
                  <c:v>42332</c:v>
                </c:pt>
                <c:pt idx="13022">
                  <c:v>42333</c:v>
                </c:pt>
                <c:pt idx="13023">
                  <c:v>42334</c:v>
                </c:pt>
                <c:pt idx="13024">
                  <c:v>42335</c:v>
                </c:pt>
                <c:pt idx="13025">
                  <c:v>42336</c:v>
                </c:pt>
                <c:pt idx="13026">
                  <c:v>42337</c:v>
                </c:pt>
                <c:pt idx="13027">
                  <c:v>42338</c:v>
                </c:pt>
                <c:pt idx="13028">
                  <c:v>42339</c:v>
                </c:pt>
                <c:pt idx="13029">
                  <c:v>42340</c:v>
                </c:pt>
                <c:pt idx="13030">
                  <c:v>42341</c:v>
                </c:pt>
                <c:pt idx="13031">
                  <c:v>42342</c:v>
                </c:pt>
                <c:pt idx="13032">
                  <c:v>42343</c:v>
                </c:pt>
                <c:pt idx="13033">
                  <c:v>42344</c:v>
                </c:pt>
                <c:pt idx="13034">
                  <c:v>42345</c:v>
                </c:pt>
                <c:pt idx="13035">
                  <c:v>42346</c:v>
                </c:pt>
                <c:pt idx="13036">
                  <c:v>42347</c:v>
                </c:pt>
                <c:pt idx="13037">
                  <c:v>42348</c:v>
                </c:pt>
                <c:pt idx="13038">
                  <c:v>42349</c:v>
                </c:pt>
                <c:pt idx="13039">
                  <c:v>42350</c:v>
                </c:pt>
                <c:pt idx="13040">
                  <c:v>42351</c:v>
                </c:pt>
                <c:pt idx="13041">
                  <c:v>42352</c:v>
                </c:pt>
                <c:pt idx="13042">
                  <c:v>42353</c:v>
                </c:pt>
                <c:pt idx="13043">
                  <c:v>42354</c:v>
                </c:pt>
                <c:pt idx="13044">
                  <c:v>42355</c:v>
                </c:pt>
                <c:pt idx="13045">
                  <c:v>42356</c:v>
                </c:pt>
                <c:pt idx="13046">
                  <c:v>42357</c:v>
                </c:pt>
                <c:pt idx="13047">
                  <c:v>42358</c:v>
                </c:pt>
                <c:pt idx="13048">
                  <c:v>42359</c:v>
                </c:pt>
                <c:pt idx="13049">
                  <c:v>42360</c:v>
                </c:pt>
                <c:pt idx="13050">
                  <c:v>42361</c:v>
                </c:pt>
                <c:pt idx="13051">
                  <c:v>42362</c:v>
                </c:pt>
                <c:pt idx="13052">
                  <c:v>42363</c:v>
                </c:pt>
                <c:pt idx="13053">
                  <c:v>42364</c:v>
                </c:pt>
                <c:pt idx="13054">
                  <c:v>42365</c:v>
                </c:pt>
                <c:pt idx="13055">
                  <c:v>42366</c:v>
                </c:pt>
                <c:pt idx="13056">
                  <c:v>42367</c:v>
                </c:pt>
                <c:pt idx="13057">
                  <c:v>42368</c:v>
                </c:pt>
                <c:pt idx="13058">
                  <c:v>42369</c:v>
                </c:pt>
                <c:pt idx="13059">
                  <c:v>42370</c:v>
                </c:pt>
                <c:pt idx="13060">
                  <c:v>42371</c:v>
                </c:pt>
                <c:pt idx="13061">
                  <c:v>42372</c:v>
                </c:pt>
                <c:pt idx="13062">
                  <c:v>42373</c:v>
                </c:pt>
                <c:pt idx="13063">
                  <c:v>42374</c:v>
                </c:pt>
                <c:pt idx="13064">
                  <c:v>42375</c:v>
                </c:pt>
                <c:pt idx="13065">
                  <c:v>42376</c:v>
                </c:pt>
                <c:pt idx="13066">
                  <c:v>42377</c:v>
                </c:pt>
                <c:pt idx="13067">
                  <c:v>42378</c:v>
                </c:pt>
                <c:pt idx="13068">
                  <c:v>42379</c:v>
                </c:pt>
                <c:pt idx="13069">
                  <c:v>42380</c:v>
                </c:pt>
                <c:pt idx="13070">
                  <c:v>42381</c:v>
                </c:pt>
                <c:pt idx="13071">
                  <c:v>42382</c:v>
                </c:pt>
                <c:pt idx="13072">
                  <c:v>42383</c:v>
                </c:pt>
                <c:pt idx="13073">
                  <c:v>42384</c:v>
                </c:pt>
                <c:pt idx="13074">
                  <c:v>42385</c:v>
                </c:pt>
                <c:pt idx="13075">
                  <c:v>42386</c:v>
                </c:pt>
                <c:pt idx="13076">
                  <c:v>42387</c:v>
                </c:pt>
                <c:pt idx="13077">
                  <c:v>42388</c:v>
                </c:pt>
                <c:pt idx="13078">
                  <c:v>42389</c:v>
                </c:pt>
                <c:pt idx="13079">
                  <c:v>42390</c:v>
                </c:pt>
                <c:pt idx="13080">
                  <c:v>42391</c:v>
                </c:pt>
                <c:pt idx="13081">
                  <c:v>42392</c:v>
                </c:pt>
                <c:pt idx="13082">
                  <c:v>42393</c:v>
                </c:pt>
                <c:pt idx="13083">
                  <c:v>42394</c:v>
                </c:pt>
                <c:pt idx="13084">
                  <c:v>42395</c:v>
                </c:pt>
                <c:pt idx="13085">
                  <c:v>42396</c:v>
                </c:pt>
                <c:pt idx="13086">
                  <c:v>42397</c:v>
                </c:pt>
                <c:pt idx="13087">
                  <c:v>42398</c:v>
                </c:pt>
                <c:pt idx="13088">
                  <c:v>42399</c:v>
                </c:pt>
                <c:pt idx="13089">
                  <c:v>42400</c:v>
                </c:pt>
                <c:pt idx="13090">
                  <c:v>42401</c:v>
                </c:pt>
                <c:pt idx="13091">
                  <c:v>42402</c:v>
                </c:pt>
                <c:pt idx="13092">
                  <c:v>42403</c:v>
                </c:pt>
                <c:pt idx="13093">
                  <c:v>42404</c:v>
                </c:pt>
                <c:pt idx="13094">
                  <c:v>42405</c:v>
                </c:pt>
                <c:pt idx="13095">
                  <c:v>42406</c:v>
                </c:pt>
                <c:pt idx="13096">
                  <c:v>42407</c:v>
                </c:pt>
                <c:pt idx="13097">
                  <c:v>42408</c:v>
                </c:pt>
                <c:pt idx="13098">
                  <c:v>42409</c:v>
                </c:pt>
                <c:pt idx="13099">
                  <c:v>42410</c:v>
                </c:pt>
                <c:pt idx="13100">
                  <c:v>42411</c:v>
                </c:pt>
                <c:pt idx="13101">
                  <c:v>42412</c:v>
                </c:pt>
                <c:pt idx="13102">
                  <c:v>42413</c:v>
                </c:pt>
                <c:pt idx="13103">
                  <c:v>42414</c:v>
                </c:pt>
                <c:pt idx="13104">
                  <c:v>42415</c:v>
                </c:pt>
                <c:pt idx="13105">
                  <c:v>42416</c:v>
                </c:pt>
                <c:pt idx="13106">
                  <c:v>42417</c:v>
                </c:pt>
                <c:pt idx="13107">
                  <c:v>42418</c:v>
                </c:pt>
                <c:pt idx="13108">
                  <c:v>42419</c:v>
                </c:pt>
                <c:pt idx="13109">
                  <c:v>42420</c:v>
                </c:pt>
                <c:pt idx="13110">
                  <c:v>42421</c:v>
                </c:pt>
                <c:pt idx="13111">
                  <c:v>42422</c:v>
                </c:pt>
                <c:pt idx="13112">
                  <c:v>42423</c:v>
                </c:pt>
                <c:pt idx="13113">
                  <c:v>42424</c:v>
                </c:pt>
                <c:pt idx="13114">
                  <c:v>42425</c:v>
                </c:pt>
                <c:pt idx="13115">
                  <c:v>42426</c:v>
                </c:pt>
                <c:pt idx="13116">
                  <c:v>42427</c:v>
                </c:pt>
                <c:pt idx="13117">
                  <c:v>42428</c:v>
                </c:pt>
                <c:pt idx="13118">
                  <c:v>42429</c:v>
                </c:pt>
                <c:pt idx="13119">
                  <c:v>42430</c:v>
                </c:pt>
                <c:pt idx="13120">
                  <c:v>42431</c:v>
                </c:pt>
                <c:pt idx="13121">
                  <c:v>42432</c:v>
                </c:pt>
                <c:pt idx="13122">
                  <c:v>42433</c:v>
                </c:pt>
                <c:pt idx="13123">
                  <c:v>42434</c:v>
                </c:pt>
                <c:pt idx="13124">
                  <c:v>42435</c:v>
                </c:pt>
                <c:pt idx="13125">
                  <c:v>42436</c:v>
                </c:pt>
                <c:pt idx="13126">
                  <c:v>42437</c:v>
                </c:pt>
                <c:pt idx="13127">
                  <c:v>42438</c:v>
                </c:pt>
                <c:pt idx="13128">
                  <c:v>42439</c:v>
                </c:pt>
                <c:pt idx="13129">
                  <c:v>42440</c:v>
                </c:pt>
                <c:pt idx="13130">
                  <c:v>42441</c:v>
                </c:pt>
                <c:pt idx="13131">
                  <c:v>42442</c:v>
                </c:pt>
                <c:pt idx="13132">
                  <c:v>42443</c:v>
                </c:pt>
                <c:pt idx="13133">
                  <c:v>42444</c:v>
                </c:pt>
                <c:pt idx="13134">
                  <c:v>42445</c:v>
                </c:pt>
                <c:pt idx="13135">
                  <c:v>42446</c:v>
                </c:pt>
                <c:pt idx="13136">
                  <c:v>42447</c:v>
                </c:pt>
                <c:pt idx="13137">
                  <c:v>42448</c:v>
                </c:pt>
                <c:pt idx="13138">
                  <c:v>42449</c:v>
                </c:pt>
                <c:pt idx="13139">
                  <c:v>42450</c:v>
                </c:pt>
                <c:pt idx="13140">
                  <c:v>42451</c:v>
                </c:pt>
                <c:pt idx="13141">
                  <c:v>42452</c:v>
                </c:pt>
                <c:pt idx="13142">
                  <c:v>42453</c:v>
                </c:pt>
                <c:pt idx="13143">
                  <c:v>42454</c:v>
                </c:pt>
                <c:pt idx="13144">
                  <c:v>42455</c:v>
                </c:pt>
                <c:pt idx="13145">
                  <c:v>42456</c:v>
                </c:pt>
                <c:pt idx="13146">
                  <c:v>42457</c:v>
                </c:pt>
                <c:pt idx="13147">
                  <c:v>42458</c:v>
                </c:pt>
                <c:pt idx="13148">
                  <c:v>42459</c:v>
                </c:pt>
                <c:pt idx="13149">
                  <c:v>42460</c:v>
                </c:pt>
                <c:pt idx="13150">
                  <c:v>42461</c:v>
                </c:pt>
                <c:pt idx="13151">
                  <c:v>42462</c:v>
                </c:pt>
                <c:pt idx="13152">
                  <c:v>42463</c:v>
                </c:pt>
                <c:pt idx="13153">
                  <c:v>42464</c:v>
                </c:pt>
                <c:pt idx="13154">
                  <c:v>42465</c:v>
                </c:pt>
                <c:pt idx="13155">
                  <c:v>42466</c:v>
                </c:pt>
                <c:pt idx="13156">
                  <c:v>42467</c:v>
                </c:pt>
                <c:pt idx="13157">
                  <c:v>42468</c:v>
                </c:pt>
                <c:pt idx="13158">
                  <c:v>42469</c:v>
                </c:pt>
                <c:pt idx="13159">
                  <c:v>42470</c:v>
                </c:pt>
                <c:pt idx="13160">
                  <c:v>42471</c:v>
                </c:pt>
                <c:pt idx="13161">
                  <c:v>42472</c:v>
                </c:pt>
                <c:pt idx="13162">
                  <c:v>42473</c:v>
                </c:pt>
                <c:pt idx="13163">
                  <c:v>42474</c:v>
                </c:pt>
                <c:pt idx="13164">
                  <c:v>42475</c:v>
                </c:pt>
                <c:pt idx="13165">
                  <c:v>42476</c:v>
                </c:pt>
                <c:pt idx="13166">
                  <c:v>42477</c:v>
                </c:pt>
                <c:pt idx="13167">
                  <c:v>42478</c:v>
                </c:pt>
                <c:pt idx="13168">
                  <c:v>42479</c:v>
                </c:pt>
                <c:pt idx="13169">
                  <c:v>42480</c:v>
                </c:pt>
                <c:pt idx="13170">
                  <c:v>42481</c:v>
                </c:pt>
                <c:pt idx="13171">
                  <c:v>42482</c:v>
                </c:pt>
                <c:pt idx="13172">
                  <c:v>42483</c:v>
                </c:pt>
                <c:pt idx="13173">
                  <c:v>42484</c:v>
                </c:pt>
                <c:pt idx="13174">
                  <c:v>42485</c:v>
                </c:pt>
                <c:pt idx="13175">
                  <c:v>42486</c:v>
                </c:pt>
                <c:pt idx="13176">
                  <c:v>42487</c:v>
                </c:pt>
                <c:pt idx="13177">
                  <c:v>42488</c:v>
                </c:pt>
                <c:pt idx="13178">
                  <c:v>42489</c:v>
                </c:pt>
                <c:pt idx="13179">
                  <c:v>42490</c:v>
                </c:pt>
                <c:pt idx="13180">
                  <c:v>42491</c:v>
                </c:pt>
                <c:pt idx="13181">
                  <c:v>42492</c:v>
                </c:pt>
                <c:pt idx="13182">
                  <c:v>42493</c:v>
                </c:pt>
                <c:pt idx="13183">
                  <c:v>42494</c:v>
                </c:pt>
                <c:pt idx="13184">
                  <c:v>42495</c:v>
                </c:pt>
                <c:pt idx="13185">
                  <c:v>42496</c:v>
                </c:pt>
                <c:pt idx="13186">
                  <c:v>42497</c:v>
                </c:pt>
                <c:pt idx="13187">
                  <c:v>42498</c:v>
                </c:pt>
                <c:pt idx="13188">
                  <c:v>42499</c:v>
                </c:pt>
                <c:pt idx="13189">
                  <c:v>42500</c:v>
                </c:pt>
                <c:pt idx="13190">
                  <c:v>42501</c:v>
                </c:pt>
                <c:pt idx="13191">
                  <c:v>42502</c:v>
                </c:pt>
                <c:pt idx="13192">
                  <c:v>42503</c:v>
                </c:pt>
                <c:pt idx="13193">
                  <c:v>42504</c:v>
                </c:pt>
                <c:pt idx="13194">
                  <c:v>42505</c:v>
                </c:pt>
                <c:pt idx="13195">
                  <c:v>42506</c:v>
                </c:pt>
                <c:pt idx="13196">
                  <c:v>42507</c:v>
                </c:pt>
                <c:pt idx="13197">
                  <c:v>42508</c:v>
                </c:pt>
                <c:pt idx="13198">
                  <c:v>42509</c:v>
                </c:pt>
                <c:pt idx="13199">
                  <c:v>42510</c:v>
                </c:pt>
                <c:pt idx="13200">
                  <c:v>42511</c:v>
                </c:pt>
                <c:pt idx="13201">
                  <c:v>42512</c:v>
                </c:pt>
                <c:pt idx="13202">
                  <c:v>42513</c:v>
                </c:pt>
                <c:pt idx="13203">
                  <c:v>42514</c:v>
                </c:pt>
                <c:pt idx="13204">
                  <c:v>42515</c:v>
                </c:pt>
                <c:pt idx="13205">
                  <c:v>42516</c:v>
                </c:pt>
                <c:pt idx="13206">
                  <c:v>42517</c:v>
                </c:pt>
                <c:pt idx="13207">
                  <c:v>42518</c:v>
                </c:pt>
                <c:pt idx="13208">
                  <c:v>42519</c:v>
                </c:pt>
                <c:pt idx="13209">
                  <c:v>42520</c:v>
                </c:pt>
                <c:pt idx="13210">
                  <c:v>42521</c:v>
                </c:pt>
                <c:pt idx="13211">
                  <c:v>42522</c:v>
                </c:pt>
                <c:pt idx="13212">
                  <c:v>42523</c:v>
                </c:pt>
                <c:pt idx="13213">
                  <c:v>42524</c:v>
                </c:pt>
                <c:pt idx="13214">
                  <c:v>42525</c:v>
                </c:pt>
                <c:pt idx="13215">
                  <c:v>42526</c:v>
                </c:pt>
                <c:pt idx="13216">
                  <c:v>42527</c:v>
                </c:pt>
                <c:pt idx="13217">
                  <c:v>42528</c:v>
                </c:pt>
                <c:pt idx="13218">
                  <c:v>42529</c:v>
                </c:pt>
                <c:pt idx="13219">
                  <c:v>42530</c:v>
                </c:pt>
                <c:pt idx="13220">
                  <c:v>42531</c:v>
                </c:pt>
                <c:pt idx="13221">
                  <c:v>42532</c:v>
                </c:pt>
                <c:pt idx="13222">
                  <c:v>42533</c:v>
                </c:pt>
                <c:pt idx="13223">
                  <c:v>42534</c:v>
                </c:pt>
                <c:pt idx="13224">
                  <c:v>42535</c:v>
                </c:pt>
                <c:pt idx="13225">
                  <c:v>42536</c:v>
                </c:pt>
                <c:pt idx="13226">
                  <c:v>42537</c:v>
                </c:pt>
                <c:pt idx="13227">
                  <c:v>42538</c:v>
                </c:pt>
                <c:pt idx="13228">
                  <c:v>42539</c:v>
                </c:pt>
                <c:pt idx="13229">
                  <c:v>42540</c:v>
                </c:pt>
                <c:pt idx="13230">
                  <c:v>42541</c:v>
                </c:pt>
                <c:pt idx="13231">
                  <c:v>42542</c:v>
                </c:pt>
                <c:pt idx="13232">
                  <c:v>42543</c:v>
                </c:pt>
                <c:pt idx="13233">
                  <c:v>42544</c:v>
                </c:pt>
                <c:pt idx="13234">
                  <c:v>42545</c:v>
                </c:pt>
                <c:pt idx="13235">
                  <c:v>42546</c:v>
                </c:pt>
                <c:pt idx="13236">
                  <c:v>42547</c:v>
                </c:pt>
                <c:pt idx="13237">
                  <c:v>42548</c:v>
                </c:pt>
                <c:pt idx="13238">
                  <c:v>42549</c:v>
                </c:pt>
                <c:pt idx="13239">
                  <c:v>42550</c:v>
                </c:pt>
                <c:pt idx="13240">
                  <c:v>42551</c:v>
                </c:pt>
                <c:pt idx="13241">
                  <c:v>42552</c:v>
                </c:pt>
                <c:pt idx="13242">
                  <c:v>42553</c:v>
                </c:pt>
                <c:pt idx="13243">
                  <c:v>42554</c:v>
                </c:pt>
                <c:pt idx="13244">
                  <c:v>42555</c:v>
                </c:pt>
                <c:pt idx="13245">
                  <c:v>42556</c:v>
                </c:pt>
                <c:pt idx="13246">
                  <c:v>42557</c:v>
                </c:pt>
                <c:pt idx="13247">
                  <c:v>42558</c:v>
                </c:pt>
                <c:pt idx="13248">
                  <c:v>42559</c:v>
                </c:pt>
                <c:pt idx="13249">
                  <c:v>42560</c:v>
                </c:pt>
                <c:pt idx="13250">
                  <c:v>42561</c:v>
                </c:pt>
                <c:pt idx="13251">
                  <c:v>42562</c:v>
                </c:pt>
                <c:pt idx="13252">
                  <c:v>42563</c:v>
                </c:pt>
                <c:pt idx="13253">
                  <c:v>42564</c:v>
                </c:pt>
                <c:pt idx="13254">
                  <c:v>42565</c:v>
                </c:pt>
                <c:pt idx="13255">
                  <c:v>42566</c:v>
                </c:pt>
                <c:pt idx="13256">
                  <c:v>42567</c:v>
                </c:pt>
                <c:pt idx="13257">
                  <c:v>42568</c:v>
                </c:pt>
                <c:pt idx="13258">
                  <c:v>42569</c:v>
                </c:pt>
                <c:pt idx="13259">
                  <c:v>42570</c:v>
                </c:pt>
                <c:pt idx="13260">
                  <c:v>42571</c:v>
                </c:pt>
                <c:pt idx="13261">
                  <c:v>42572</c:v>
                </c:pt>
                <c:pt idx="13262">
                  <c:v>42573</c:v>
                </c:pt>
                <c:pt idx="13263">
                  <c:v>42574</c:v>
                </c:pt>
                <c:pt idx="13264">
                  <c:v>42575</c:v>
                </c:pt>
                <c:pt idx="13265">
                  <c:v>42576</c:v>
                </c:pt>
                <c:pt idx="13266">
                  <c:v>42577</c:v>
                </c:pt>
                <c:pt idx="13267">
                  <c:v>42578</c:v>
                </c:pt>
                <c:pt idx="13268">
                  <c:v>42579</c:v>
                </c:pt>
                <c:pt idx="13269">
                  <c:v>42580</c:v>
                </c:pt>
                <c:pt idx="13270">
                  <c:v>42581</c:v>
                </c:pt>
                <c:pt idx="13271">
                  <c:v>42582</c:v>
                </c:pt>
                <c:pt idx="13272">
                  <c:v>42583</c:v>
                </c:pt>
                <c:pt idx="13273">
                  <c:v>42584</c:v>
                </c:pt>
                <c:pt idx="13274">
                  <c:v>42585</c:v>
                </c:pt>
                <c:pt idx="13275">
                  <c:v>42586</c:v>
                </c:pt>
                <c:pt idx="13276">
                  <c:v>42587</c:v>
                </c:pt>
                <c:pt idx="13277">
                  <c:v>42588</c:v>
                </c:pt>
                <c:pt idx="13278">
                  <c:v>42589</c:v>
                </c:pt>
                <c:pt idx="13279">
                  <c:v>42590</c:v>
                </c:pt>
                <c:pt idx="13280">
                  <c:v>42591</c:v>
                </c:pt>
                <c:pt idx="13281">
                  <c:v>42592</c:v>
                </c:pt>
                <c:pt idx="13282">
                  <c:v>42593</c:v>
                </c:pt>
                <c:pt idx="13283">
                  <c:v>42594</c:v>
                </c:pt>
                <c:pt idx="13284">
                  <c:v>42595</c:v>
                </c:pt>
                <c:pt idx="13285">
                  <c:v>42596</c:v>
                </c:pt>
                <c:pt idx="13286">
                  <c:v>42597</c:v>
                </c:pt>
                <c:pt idx="13287">
                  <c:v>42598</c:v>
                </c:pt>
                <c:pt idx="13288">
                  <c:v>42599</c:v>
                </c:pt>
                <c:pt idx="13289">
                  <c:v>42600</c:v>
                </c:pt>
                <c:pt idx="13290">
                  <c:v>42601</c:v>
                </c:pt>
                <c:pt idx="13291">
                  <c:v>42602</c:v>
                </c:pt>
                <c:pt idx="13292">
                  <c:v>42603</c:v>
                </c:pt>
                <c:pt idx="13293">
                  <c:v>42604</c:v>
                </c:pt>
                <c:pt idx="13294">
                  <c:v>42605</c:v>
                </c:pt>
                <c:pt idx="13295">
                  <c:v>42606</c:v>
                </c:pt>
                <c:pt idx="13296">
                  <c:v>42607</c:v>
                </c:pt>
                <c:pt idx="13297">
                  <c:v>42608</c:v>
                </c:pt>
                <c:pt idx="13298">
                  <c:v>42609</c:v>
                </c:pt>
                <c:pt idx="13299">
                  <c:v>42610</c:v>
                </c:pt>
                <c:pt idx="13300">
                  <c:v>42611</c:v>
                </c:pt>
                <c:pt idx="13301">
                  <c:v>42612</c:v>
                </c:pt>
                <c:pt idx="13302">
                  <c:v>42613</c:v>
                </c:pt>
                <c:pt idx="13303">
                  <c:v>42614</c:v>
                </c:pt>
                <c:pt idx="13304">
                  <c:v>42615</c:v>
                </c:pt>
                <c:pt idx="13305">
                  <c:v>42616</c:v>
                </c:pt>
                <c:pt idx="13306">
                  <c:v>42617</c:v>
                </c:pt>
                <c:pt idx="13307">
                  <c:v>42618</c:v>
                </c:pt>
                <c:pt idx="13308">
                  <c:v>42619</c:v>
                </c:pt>
                <c:pt idx="13309">
                  <c:v>42620</c:v>
                </c:pt>
                <c:pt idx="13310">
                  <c:v>42621</c:v>
                </c:pt>
                <c:pt idx="13311">
                  <c:v>42622</c:v>
                </c:pt>
                <c:pt idx="13312">
                  <c:v>42623</c:v>
                </c:pt>
                <c:pt idx="13313">
                  <c:v>42624</c:v>
                </c:pt>
                <c:pt idx="13314">
                  <c:v>42625</c:v>
                </c:pt>
                <c:pt idx="13315">
                  <c:v>42626</c:v>
                </c:pt>
                <c:pt idx="13316">
                  <c:v>42627</c:v>
                </c:pt>
                <c:pt idx="13317">
                  <c:v>42628</c:v>
                </c:pt>
                <c:pt idx="13318">
                  <c:v>42629</c:v>
                </c:pt>
                <c:pt idx="13319">
                  <c:v>42630</c:v>
                </c:pt>
                <c:pt idx="13320">
                  <c:v>42631</c:v>
                </c:pt>
                <c:pt idx="13321">
                  <c:v>42632</c:v>
                </c:pt>
                <c:pt idx="13322">
                  <c:v>42633</c:v>
                </c:pt>
                <c:pt idx="13323">
                  <c:v>42634</c:v>
                </c:pt>
                <c:pt idx="13324">
                  <c:v>42635</c:v>
                </c:pt>
                <c:pt idx="13325">
                  <c:v>42636</c:v>
                </c:pt>
                <c:pt idx="13326">
                  <c:v>42637</c:v>
                </c:pt>
                <c:pt idx="13327">
                  <c:v>42638</c:v>
                </c:pt>
                <c:pt idx="13328">
                  <c:v>42639</c:v>
                </c:pt>
                <c:pt idx="13329">
                  <c:v>42640</c:v>
                </c:pt>
                <c:pt idx="13330">
                  <c:v>42641</c:v>
                </c:pt>
                <c:pt idx="13331">
                  <c:v>42642</c:v>
                </c:pt>
                <c:pt idx="13332">
                  <c:v>42643</c:v>
                </c:pt>
                <c:pt idx="13333">
                  <c:v>42644</c:v>
                </c:pt>
                <c:pt idx="13334">
                  <c:v>42645</c:v>
                </c:pt>
                <c:pt idx="13335">
                  <c:v>42646</c:v>
                </c:pt>
                <c:pt idx="13336">
                  <c:v>42647</c:v>
                </c:pt>
                <c:pt idx="13337">
                  <c:v>42648</c:v>
                </c:pt>
                <c:pt idx="13338">
                  <c:v>42649</c:v>
                </c:pt>
                <c:pt idx="13339">
                  <c:v>42650</c:v>
                </c:pt>
                <c:pt idx="13340">
                  <c:v>42651</c:v>
                </c:pt>
                <c:pt idx="13341">
                  <c:v>42652</c:v>
                </c:pt>
                <c:pt idx="13342">
                  <c:v>42653</c:v>
                </c:pt>
                <c:pt idx="13343">
                  <c:v>42654</c:v>
                </c:pt>
                <c:pt idx="13344">
                  <c:v>42655</c:v>
                </c:pt>
                <c:pt idx="13345">
                  <c:v>42656</c:v>
                </c:pt>
                <c:pt idx="13346">
                  <c:v>42657</c:v>
                </c:pt>
                <c:pt idx="13347">
                  <c:v>42658</c:v>
                </c:pt>
                <c:pt idx="13348">
                  <c:v>42659</c:v>
                </c:pt>
                <c:pt idx="13349">
                  <c:v>42660</c:v>
                </c:pt>
                <c:pt idx="13350">
                  <c:v>42661</c:v>
                </c:pt>
                <c:pt idx="13351">
                  <c:v>42662</c:v>
                </c:pt>
                <c:pt idx="13352">
                  <c:v>42663</c:v>
                </c:pt>
                <c:pt idx="13353">
                  <c:v>42664</c:v>
                </c:pt>
                <c:pt idx="13354">
                  <c:v>42665</c:v>
                </c:pt>
                <c:pt idx="13355">
                  <c:v>42666</c:v>
                </c:pt>
                <c:pt idx="13356">
                  <c:v>42667</c:v>
                </c:pt>
                <c:pt idx="13357">
                  <c:v>42668</c:v>
                </c:pt>
                <c:pt idx="13358">
                  <c:v>42669</c:v>
                </c:pt>
                <c:pt idx="13359">
                  <c:v>42670</c:v>
                </c:pt>
                <c:pt idx="13360">
                  <c:v>42671</c:v>
                </c:pt>
                <c:pt idx="13361">
                  <c:v>42672</c:v>
                </c:pt>
                <c:pt idx="13362">
                  <c:v>42673</c:v>
                </c:pt>
                <c:pt idx="13363">
                  <c:v>42674</c:v>
                </c:pt>
                <c:pt idx="13364">
                  <c:v>42675</c:v>
                </c:pt>
                <c:pt idx="13365">
                  <c:v>42676</c:v>
                </c:pt>
                <c:pt idx="13366">
                  <c:v>42677</c:v>
                </c:pt>
                <c:pt idx="13367">
                  <c:v>42678</c:v>
                </c:pt>
                <c:pt idx="13368">
                  <c:v>42679</c:v>
                </c:pt>
                <c:pt idx="13369">
                  <c:v>42680</c:v>
                </c:pt>
                <c:pt idx="13370">
                  <c:v>42681</c:v>
                </c:pt>
                <c:pt idx="13371">
                  <c:v>42682</c:v>
                </c:pt>
                <c:pt idx="13372">
                  <c:v>42683</c:v>
                </c:pt>
                <c:pt idx="13373">
                  <c:v>42684</c:v>
                </c:pt>
                <c:pt idx="13374">
                  <c:v>42685</c:v>
                </c:pt>
                <c:pt idx="13375">
                  <c:v>42686</c:v>
                </c:pt>
                <c:pt idx="13376">
                  <c:v>42687</c:v>
                </c:pt>
                <c:pt idx="13377">
                  <c:v>42688</c:v>
                </c:pt>
                <c:pt idx="13378">
                  <c:v>42689</c:v>
                </c:pt>
                <c:pt idx="13379">
                  <c:v>42690</c:v>
                </c:pt>
                <c:pt idx="13380">
                  <c:v>42691</c:v>
                </c:pt>
                <c:pt idx="13381">
                  <c:v>42692</c:v>
                </c:pt>
                <c:pt idx="13382">
                  <c:v>42693</c:v>
                </c:pt>
                <c:pt idx="13383">
                  <c:v>42694</c:v>
                </c:pt>
                <c:pt idx="13384">
                  <c:v>42695</c:v>
                </c:pt>
                <c:pt idx="13385">
                  <c:v>42696</c:v>
                </c:pt>
                <c:pt idx="13386">
                  <c:v>42697</c:v>
                </c:pt>
                <c:pt idx="13387">
                  <c:v>42698</c:v>
                </c:pt>
                <c:pt idx="13388">
                  <c:v>42699</c:v>
                </c:pt>
                <c:pt idx="13389">
                  <c:v>42700</c:v>
                </c:pt>
                <c:pt idx="13390">
                  <c:v>42701</c:v>
                </c:pt>
                <c:pt idx="13391">
                  <c:v>42702</c:v>
                </c:pt>
                <c:pt idx="13392">
                  <c:v>42703</c:v>
                </c:pt>
                <c:pt idx="13393">
                  <c:v>42704</c:v>
                </c:pt>
                <c:pt idx="13394">
                  <c:v>42705</c:v>
                </c:pt>
                <c:pt idx="13395">
                  <c:v>42706</c:v>
                </c:pt>
                <c:pt idx="13396">
                  <c:v>42707</c:v>
                </c:pt>
                <c:pt idx="13397">
                  <c:v>42708</c:v>
                </c:pt>
                <c:pt idx="13398">
                  <c:v>42709</c:v>
                </c:pt>
                <c:pt idx="13399">
                  <c:v>42710</c:v>
                </c:pt>
                <c:pt idx="13400">
                  <c:v>42711</c:v>
                </c:pt>
                <c:pt idx="13401">
                  <c:v>42712</c:v>
                </c:pt>
                <c:pt idx="13402">
                  <c:v>42713</c:v>
                </c:pt>
                <c:pt idx="13403">
                  <c:v>42714</c:v>
                </c:pt>
                <c:pt idx="13404">
                  <c:v>42715</c:v>
                </c:pt>
                <c:pt idx="13405">
                  <c:v>42716</c:v>
                </c:pt>
                <c:pt idx="13406">
                  <c:v>42717</c:v>
                </c:pt>
                <c:pt idx="13407">
                  <c:v>42718</c:v>
                </c:pt>
                <c:pt idx="13408">
                  <c:v>42719</c:v>
                </c:pt>
                <c:pt idx="13409">
                  <c:v>42720</c:v>
                </c:pt>
                <c:pt idx="13410">
                  <c:v>42721</c:v>
                </c:pt>
                <c:pt idx="13411">
                  <c:v>42722</c:v>
                </c:pt>
                <c:pt idx="13412">
                  <c:v>42723</c:v>
                </c:pt>
                <c:pt idx="13413">
                  <c:v>42724</c:v>
                </c:pt>
                <c:pt idx="13414">
                  <c:v>42725</c:v>
                </c:pt>
                <c:pt idx="13415">
                  <c:v>42726</c:v>
                </c:pt>
                <c:pt idx="13416">
                  <c:v>42727</c:v>
                </c:pt>
                <c:pt idx="13417">
                  <c:v>42728</c:v>
                </c:pt>
                <c:pt idx="13418">
                  <c:v>42729</c:v>
                </c:pt>
                <c:pt idx="13419">
                  <c:v>42730</c:v>
                </c:pt>
                <c:pt idx="13420">
                  <c:v>42731</c:v>
                </c:pt>
                <c:pt idx="13421">
                  <c:v>42732</c:v>
                </c:pt>
                <c:pt idx="13422">
                  <c:v>42733</c:v>
                </c:pt>
                <c:pt idx="13423">
                  <c:v>42734</c:v>
                </c:pt>
                <c:pt idx="13424">
                  <c:v>42735</c:v>
                </c:pt>
                <c:pt idx="13425">
                  <c:v>42736</c:v>
                </c:pt>
                <c:pt idx="13426">
                  <c:v>42737</c:v>
                </c:pt>
                <c:pt idx="13427">
                  <c:v>42738</c:v>
                </c:pt>
                <c:pt idx="13428">
                  <c:v>42739</c:v>
                </c:pt>
                <c:pt idx="13429">
                  <c:v>42740</c:v>
                </c:pt>
                <c:pt idx="13430">
                  <c:v>42741</c:v>
                </c:pt>
                <c:pt idx="13431">
                  <c:v>42742</c:v>
                </c:pt>
                <c:pt idx="13432">
                  <c:v>42743</c:v>
                </c:pt>
                <c:pt idx="13433">
                  <c:v>42744</c:v>
                </c:pt>
                <c:pt idx="13434">
                  <c:v>42745</c:v>
                </c:pt>
                <c:pt idx="13435">
                  <c:v>42746</c:v>
                </c:pt>
                <c:pt idx="13436">
                  <c:v>42747</c:v>
                </c:pt>
                <c:pt idx="13437">
                  <c:v>42748</c:v>
                </c:pt>
                <c:pt idx="13438">
                  <c:v>42749</c:v>
                </c:pt>
                <c:pt idx="13439">
                  <c:v>42750</c:v>
                </c:pt>
                <c:pt idx="13440">
                  <c:v>42751</c:v>
                </c:pt>
                <c:pt idx="13441">
                  <c:v>42752</c:v>
                </c:pt>
                <c:pt idx="13442">
                  <c:v>42753</c:v>
                </c:pt>
                <c:pt idx="13443">
                  <c:v>42754</c:v>
                </c:pt>
                <c:pt idx="13444">
                  <c:v>42755</c:v>
                </c:pt>
                <c:pt idx="13445">
                  <c:v>42756</c:v>
                </c:pt>
                <c:pt idx="13446">
                  <c:v>42757</c:v>
                </c:pt>
                <c:pt idx="13447">
                  <c:v>42758</c:v>
                </c:pt>
                <c:pt idx="13448">
                  <c:v>42759</c:v>
                </c:pt>
                <c:pt idx="13449">
                  <c:v>42760</c:v>
                </c:pt>
                <c:pt idx="13450">
                  <c:v>42761</c:v>
                </c:pt>
                <c:pt idx="13451">
                  <c:v>42762</c:v>
                </c:pt>
                <c:pt idx="13452">
                  <c:v>42763</c:v>
                </c:pt>
                <c:pt idx="13453">
                  <c:v>42764</c:v>
                </c:pt>
                <c:pt idx="13454">
                  <c:v>42765</c:v>
                </c:pt>
                <c:pt idx="13455">
                  <c:v>42766</c:v>
                </c:pt>
                <c:pt idx="13456">
                  <c:v>42767</c:v>
                </c:pt>
                <c:pt idx="13457">
                  <c:v>42768</c:v>
                </c:pt>
                <c:pt idx="13458">
                  <c:v>42769</c:v>
                </c:pt>
                <c:pt idx="13459">
                  <c:v>42770</c:v>
                </c:pt>
                <c:pt idx="13460">
                  <c:v>42771</c:v>
                </c:pt>
                <c:pt idx="13461">
                  <c:v>42772</c:v>
                </c:pt>
                <c:pt idx="13462">
                  <c:v>42773</c:v>
                </c:pt>
                <c:pt idx="13463">
                  <c:v>42774</c:v>
                </c:pt>
                <c:pt idx="13464">
                  <c:v>42775</c:v>
                </c:pt>
                <c:pt idx="13465">
                  <c:v>42776</c:v>
                </c:pt>
                <c:pt idx="13466">
                  <c:v>42777</c:v>
                </c:pt>
                <c:pt idx="13467">
                  <c:v>42778</c:v>
                </c:pt>
                <c:pt idx="13468">
                  <c:v>42779</c:v>
                </c:pt>
                <c:pt idx="13469">
                  <c:v>42780</c:v>
                </c:pt>
                <c:pt idx="13470">
                  <c:v>42781</c:v>
                </c:pt>
                <c:pt idx="13471">
                  <c:v>42782</c:v>
                </c:pt>
                <c:pt idx="13472">
                  <c:v>42783</c:v>
                </c:pt>
                <c:pt idx="13473">
                  <c:v>42784</c:v>
                </c:pt>
                <c:pt idx="13474">
                  <c:v>42785</c:v>
                </c:pt>
                <c:pt idx="13475">
                  <c:v>42786</c:v>
                </c:pt>
                <c:pt idx="13476">
                  <c:v>42787</c:v>
                </c:pt>
                <c:pt idx="13477">
                  <c:v>42788</c:v>
                </c:pt>
                <c:pt idx="13478">
                  <c:v>42789</c:v>
                </c:pt>
                <c:pt idx="13479">
                  <c:v>42790</c:v>
                </c:pt>
                <c:pt idx="13480">
                  <c:v>42791</c:v>
                </c:pt>
                <c:pt idx="13481">
                  <c:v>42792</c:v>
                </c:pt>
                <c:pt idx="13482">
                  <c:v>42793</c:v>
                </c:pt>
                <c:pt idx="13483">
                  <c:v>42794</c:v>
                </c:pt>
                <c:pt idx="13484">
                  <c:v>42795</c:v>
                </c:pt>
                <c:pt idx="13485">
                  <c:v>42796</c:v>
                </c:pt>
                <c:pt idx="13486">
                  <c:v>42797</c:v>
                </c:pt>
                <c:pt idx="13487">
                  <c:v>42798</c:v>
                </c:pt>
                <c:pt idx="13488">
                  <c:v>42799</c:v>
                </c:pt>
                <c:pt idx="13489">
                  <c:v>42800</c:v>
                </c:pt>
                <c:pt idx="13490">
                  <c:v>42801</c:v>
                </c:pt>
                <c:pt idx="13491">
                  <c:v>42802</c:v>
                </c:pt>
                <c:pt idx="13492">
                  <c:v>42803</c:v>
                </c:pt>
                <c:pt idx="13493">
                  <c:v>42804</c:v>
                </c:pt>
                <c:pt idx="13494">
                  <c:v>42805</c:v>
                </c:pt>
                <c:pt idx="13495">
                  <c:v>42806</c:v>
                </c:pt>
                <c:pt idx="13496">
                  <c:v>42807</c:v>
                </c:pt>
                <c:pt idx="13497">
                  <c:v>42808</c:v>
                </c:pt>
                <c:pt idx="13498">
                  <c:v>42809</c:v>
                </c:pt>
                <c:pt idx="13499">
                  <c:v>42810</c:v>
                </c:pt>
                <c:pt idx="13500">
                  <c:v>42811</c:v>
                </c:pt>
                <c:pt idx="13501">
                  <c:v>42812</c:v>
                </c:pt>
                <c:pt idx="13502">
                  <c:v>42813</c:v>
                </c:pt>
                <c:pt idx="13503">
                  <c:v>42814</c:v>
                </c:pt>
                <c:pt idx="13504">
                  <c:v>42815</c:v>
                </c:pt>
                <c:pt idx="13505">
                  <c:v>42816</c:v>
                </c:pt>
                <c:pt idx="13506">
                  <c:v>42817</c:v>
                </c:pt>
                <c:pt idx="13507">
                  <c:v>42818</c:v>
                </c:pt>
                <c:pt idx="13508">
                  <c:v>42819</c:v>
                </c:pt>
                <c:pt idx="13509">
                  <c:v>42820</c:v>
                </c:pt>
                <c:pt idx="13510">
                  <c:v>42821</c:v>
                </c:pt>
                <c:pt idx="13511">
                  <c:v>42822</c:v>
                </c:pt>
                <c:pt idx="13512">
                  <c:v>42823</c:v>
                </c:pt>
                <c:pt idx="13513">
                  <c:v>42824</c:v>
                </c:pt>
                <c:pt idx="13514">
                  <c:v>42825</c:v>
                </c:pt>
                <c:pt idx="13515">
                  <c:v>42826</c:v>
                </c:pt>
                <c:pt idx="13516">
                  <c:v>42827</c:v>
                </c:pt>
                <c:pt idx="13517">
                  <c:v>42828</c:v>
                </c:pt>
                <c:pt idx="13518">
                  <c:v>42829</c:v>
                </c:pt>
                <c:pt idx="13519">
                  <c:v>42830</c:v>
                </c:pt>
                <c:pt idx="13520">
                  <c:v>42831</c:v>
                </c:pt>
                <c:pt idx="13521">
                  <c:v>42832</c:v>
                </c:pt>
                <c:pt idx="13522">
                  <c:v>42833</c:v>
                </c:pt>
                <c:pt idx="13523">
                  <c:v>42834</c:v>
                </c:pt>
                <c:pt idx="13524">
                  <c:v>42835</c:v>
                </c:pt>
                <c:pt idx="13525">
                  <c:v>42836</c:v>
                </c:pt>
                <c:pt idx="13526">
                  <c:v>42837</c:v>
                </c:pt>
                <c:pt idx="13527">
                  <c:v>42838</c:v>
                </c:pt>
                <c:pt idx="13528">
                  <c:v>42839</c:v>
                </c:pt>
                <c:pt idx="13529">
                  <c:v>42840</c:v>
                </c:pt>
                <c:pt idx="13530">
                  <c:v>42841</c:v>
                </c:pt>
                <c:pt idx="13531">
                  <c:v>42842</c:v>
                </c:pt>
                <c:pt idx="13532">
                  <c:v>42843</c:v>
                </c:pt>
                <c:pt idx="13533">
                  <c:v>42844</c:v>
                </c:pt>
                <c:pt idx="13534">
                  <c:v>42845</c:v>
                </c:pt>
                <c:pt idx="13535">
                  <c:v>42846</c:v>
                </c:pt>
                <c:pt idx="13536">
                  <c:v>42847</c:v>
                </c:pt>
                <c:pt idx="13537">
                  <c:v>42848</c:v>
                </c:pt>
                <c:pt idx="13538">
                  <c:v>42849</c:v>
                </c:pt>
                <c:pt idx="13539">
                  <c:v>42850</c:v>
                </c:pt>
                <c:pt idx="13540">
                  <c:v>42851</c:v>
                </c:pt>
                <c:pt idx="13541">
                  <c:v>42852</c:v>
                </c:pt>
                <c:pt idx="13542">
                  <c:v>42853</c:v>
                </c:pt>
                <c:pt idx="13543">
                  <c:v>42854</c:v>
                </c:pt>
                <c:pt idx="13544">
                  <c:v>42855</c:v>
                </c:pt>
                <c:pt idx="13545">
                  <c:v>42856</c:v>
                </c:pt>
                <c:pt idx="13546">
                  <c:v>42857</c:v>
                </c:pt>
                <c:pt idx="13547">
                  <c:v>42858</c:v>
                </c:pt>
                <c:pt idx="13548">
                  <c:v>42859</c:v>
                </c:pt>
                <c:pt idx="13549">
                  <c:v>42860</c:v>
                </c:pt>
                <c:pt idx="13550">
                  <c:v>42861</c:v>
                </c:pt>
                <c:pt idx="13551">
                  <c:v>42862</c:v>
                </c:pt>
                <c:pt idx="13552">
                  <c:v>42863</c:v>
                </c:pt>
                <c:pt idx="13553">
                  <c:v>42864</c:v>
                </c:pt>
                <c:pt idx="13554">
                  <c:v>42865</c:v>
                </c:pt>
                <c:pt idx="13555">
                  <c:v>42866</c:v>
                </c:pt>
                <c:pt idx="13556">
                  <c:v>42867</c:v>
                </c:pt>
                <c:pt idx="13557">
                  <c:v>42868</c:v>
                </c:pt>
                <c:pt idx="13558">
                  <c:v>42869</c:v>
                </c:pt>
                <c:pt idx="13559">
                  <c:v>42870</c:v>
                </c:pt>
                <c:pt idx="13560">
                  <c:v>42871</c:v>
                </c:pt>
                <c:pt idx="13561">
                  <c:v>42872</c:v>
                </c:pt>
                <c:pt idx="13562">
                  <c:v>42873</c:v>
                </c:pt>
                <c:pt idx="13563">
                  <c:v>42874</c:v>
                </c:pt>
                <c:pt idx="13564">
                  <c:v>42875</c:v>
                </c:pt>
                <c:pt idx="13565">
                  <c:v>42876</c:v>
                </c:pt>
                <c:pt idx="13566">
                  <c:v>42877</c:v>
                </c:pt>
                <c:pt idx="13567">
                  <c:v>42878</c:v>
                </c:pt>
                <c:pt idx="13568">
                  <c:v>42879</c:v>
                </c:pt>
                <c:pt idx="13569">
                  <c:v>42880</c:v>
                </c:pt>
                <c:pt idx="13570">
                  <c:v>42881</c:v>
                </c:pt>
                <c:pt idx="13571">
                  <c:v>42882</c:v>
                </c:pt>
                <c:pt idx="13572">
                  <c:v>42883</c:v>
                </c:pt>
                <c:pt idx="13573">
                  <c:v>42884</c:v>
                </c:pt>
                <c:pt idx="13574">
                  <c:v>42885</c:v>
                </c:pt>
                <c:pt idx="13575">
                  <c:v>42886</c:v>
                </c:pt>
                <c:pt idx="13576">
                  <c:v>42887</c:v>
                </c:pt>
                <c:pt idx="13577">
                  <c:v>42888</c:v>
                </c:pt>
                <c:pt idx="13578">
                  <c:v>42889</c:v>
                </c:pt>
                <c:pt idx="13579">
                  <c:v>42890</c:v>
                </c:pt>
                <c:pt idx="13580">
                  <c:v>42891</c:v>
                </c:pt>
                <c:pt idx="13581">
                  <c:v>42892</c:v>
                </c:pt>
                <c:pt idx="13582">
                  <c:v>42893</c:v>
                </c:pt>
                <c:pt idx="13583">
                  <c:v>42894</c:v>
                </c:pt>
                <c:pt idx="13584">
                  <c:v>42895</c:v>
                </c:pt>
                <c:pt idx="13585">
                  <c:v>42896</c:v>
                </c:pt>
                <c:pt idx="13586">
                  <c:v>42897</c:v>
                </c:pt>
                <c:pt idx="13587">
                  <c:v>42898</c:v>
                </c:pt>
                <c:pt idx="13588">
                  <c:v>42899</c:v>
                </c:pt>
                <c:pt idx="13589">
                  <c:v>42900</c:v>
                </c:pt>
                <c:pt idx="13590">
                  <c:v>42901</c:v>
                </c:pt>
                <c:pt idx="13591">
                  <c:v>42902</c:v>
                </c:pt>
                <c:pt idx="13592">
                  <c:v>42903</c:v>
                </c:pt>
                <c:pt idx="13593">
                  <c:v>42904</c:v>
                </c:pt>
                <c:pt idx="13594">
                  <c:v>42905</c:v>
                </c:pt>
                <c:pt idx="13595">
                  <c:v>42906</c:v>
                </c:pt>
                <c:pt idx="13596">
                  <c:v>42907</c:v>
                </c:pt>
                <c:pt idx="13597">
                  <c:v>42908</c:v>
                </c:pt>
                <c:pt idx="13598">
                  <c:v>42909</c:v>
                </c:pt>
                <c:pt idx="13599">
                  <c:v>42910</c:v>
                </c:pt>
                <c:pt idx="13600">
                  <c:v>42911</c:v>
                </c:pt>
                <c:pt idx="13601">
                  <c:v>42912</c:v>
                </c:pt>
                <c:pt idx="13602">
                  <c:v>42913</c:v>
                </c:pt>
                <c:pt idx="13603">
                  <c:v>42914</c:v>
                </c:pt>
                <c:pt idx="13604">
                  <c:v>42915</c:v>
                </c:pt>
                <c:pt idx="13605">
                  <c:v>42916</c:v>
                </c:pt>
                <c:pt idx="13606">
                  <c:v>42917</c:v>
                </c:pt>
                <c:pt idx="13607">
                  <c:v>42918</c:v>
                </c:pt>
                <c:pt idx="13608">
                  <c:v>42919</c:v>
                </c:pt>
                <c:pt idx="13609">
                  <c:v>42920</c:v>
                </c:pt>
                <c:pt idx="13610">
                  <c:v>42921</c:v>
                </c:pt>
                <c:pt idx="13611">
                  <c:v>42922</c:v>
                </c:pt>
                <c:pt idx="13612">
                  <c:v>42923</c:v>
                </c:pt>
                <c:pt idx="13613">
                  <c:v>42924</c:v>
                </c:pt>
                <c:pt idx="13614">
                  <c:v>42925</c:v>
                </c:pt>
                <c:pt idx="13615">
                  <c:v>42926</c:v>
                </c:pt>
                <c:pt idx="13616">
                  <c:v>42927</c:v>
                </c:pt>
                <c:pt idx="13617">
                  <c:v>42928</c:v>
                </c:pt>
                <c:pt idx="13618">
                  <c:v>42929</c:v>
                </c:pt>
                <c:pt idx="13619">
                  <c:v>42930</c:v>
                </c:pt>
                <c:pt idx="13620">
                  <c:v>42931</c:v>
                </c:pt>
                <c:pt idx="13621">
                  <c:v>42932</c:v>
                </c:pt>
                <c:pt idx="13622">
                  <c:v>42933</c:v>
                </c:pt>
                <c:pt idx="13623">
                  <c:v>42934</c:v>
                </c:pt>
                <c:pt idx="13624">
                  <c:v>42935</c:v>
                </c:pt>
                <c:pt idx="13625">
                  <c:v>42936</c:v>
                </c:pt>
                <c:pt idx="13626">
                  <c:v>42937</c:v>
                </c:pt>
                <c:pt idx="13627">
                  <c:v>42938</c:v>
                </c:pt>
                <c:pt idx="13628">
                  <c:v>42939</c:v>
                </c:pt>
                <c:pt idx="13629">
                  <c:v>42940</c:v>
                </c:pt>
                <c:pt idx="13630">
                  <c:v>42941</c:v>
                </c:pt>
                <c:pt idx="13631">
                  <c:v>42942</c:v>
                </c:pt>
                <c:pt idx="13632">
                  <c:v>42943</c:v>
                </c:pt>
                <c:pt idx="13633">
                  <c:v>42944</c:v>
                </c:pt>
                <c:pt idx="13634">
                  <c:v>42945</c:v>
                </c:pt>
                <c:pt idx="13635">
                  <c:v>42946</c:v>
                </c:pt>
                <c:pt idx="13636">
                  <c:v>42947</c:v>
                </c:pt>
                <c:pt idx="13637">
                  <c:v>42948</c:v>
                </c:pt>
                <c:pt idx="13638">
                  <c:v>42949</c:v>
                </c:pt>
                <c:pt idx="13639">
                  <c:v>42950</c:v>
                </c:pt>
                <c:pt idx="13640">
                  <c:v>42951</c:v>
                </c:pt>
                <c:pt idx="13641">
                  <c:v>42952</c:v>
                </c:pt>
                <c:pt idx="13642">
                  <c:v>42953</c:v>
                </c:pt>
                <c:pt idx="13643">
                  <c:v>42954</c:v>
                </c:pt>
                <c:pt idx="13644">
                  <c:v>42955</c:v>
                </c:pt>
                <c:pt idx="13645">
                  <c:v>42956</c:v>
                </c:pt>
                <c:pt idx="13646">
                  <c:v>42957</c:v>
                </c:pt>
                <c:pt idx="13647">
                  <c:v>42958</c:v>
                </c:pt>
                <c:pt idx="13648">
                  <c:v>42959</c:v>
                </c:pt>
                <c:pt idx="13649">
                  <c:v>42960</c:v>
                </c:pt>
                <c:pt idx="13650">
                  <c:v>42961</c:v>
                </c:pt>
                <c:pt idx="13651">
                  <c:v>42962</c:v>
                </c:pt>
                <c:pt idx="13652">
                  <c:v>42963</c:v>
                </c:pt>
                <c:pt idx="13653">
                  <c:v>42964</c:v>
                </c:pt>
                <c:pt idx="13654">
                  <c:v>42965</c:v>
                </c:pt>
                <c:pt idx="13655">
                  <c:v>42966</c:v>
                </c:pt>
                <c:pt idx="13656">
                  <c:v>42967</c:v>
                </c:pt>
                <c:pt idx="13657">
                  <c:v>42968</c:v>
                </c:pt>
                <c:pt idx="13658">
                  <c:v>42969</c:v>
                </c:pt>
                <c:pt idx="13659">
                  <c:v>42970</c:v>
                </c:pt>
                <c:pt idx="13660">
                  <c:v>42971</c:v>
                </c:pt>
                <c:pt idx="13661">
                  <c:v>42972</c:v>
                </c:pt>
                <c:pt idx="13662">
                  <c:v>42973</c:v>
                </c:pt>
                <c:pt idx="13663">
                  <c:v>42974</c:v>
                </c:pt>
                <c:pt idx="13664">
                  <c:v>42975</c:v>
                </c:pt>
                <c:pt idx="13665">
                  <c:v>42976</c:v>
                </c:pt>
                <c:pt idx="13666">
                  <c:v>42977</c:v>
                </c:pt>
                <c:pt idx="13667">
                  <c:v>42978</c:v>
                </c:pt>
                <c:pt idx="13668">
                  <c:v>42979</c:v>
                </c:pt>
                <c:pt idx="13669">
                  <c:v>42980</c:v>
                </c:pt>
                <c:pt idx="13670">
                  <c:v>42981</c:v>
                </c:pt>
                <c:pt idx="13671">
                  <c:v>42982</c:v>
                </c:pt>
                <c:pt idx="13672">
                  <c:v>42983</c:v>
                </c:pt>
                <c:pt idx="13673">
                  <c:v>42984</c:v>
                </c:pt>
                <c:pt idx="13674">
                  <c:v>42985</c:v>
                </c:pt>
                <c:pt idx="13675">
                  <c:v>42986</c:v>
                </c:pt>
                <c:pt idx="13676">
                  <c:v>42987</c:v>
                </c:pt>
                <c:pt idx="13677">
                  <c:v>42988</c:v>
                </c:pt>
                <c:pt idx="13678">
                  <c:v>42989</c:v>
                </c:pt>
                <c:pt idx="13679">
                  <c:v>42990</c:v>
                </c:pt>
                <c:pt idx="13680">
                  <c:v>42991</c:v>
                </c:pt>
                <c:pt idx="13681">
                  <c:v>42992</c:v>
                </c:pt>
                <c:pt idx="13682">
                  <c:v>42993</c:v>
                </c:pt>
                <c:pt idx="13683">
                  <c:v>42994</c:v>
                </c:pt>
                <c:pt idx="13684">
                  <c:v>42995</c:v>
                </c:pt>
                <c:pt idx="13685">
                  <c:v>42996</c:v>
                </c:pt>
                <c:pt idx="13686">
                  <c:v>42997</c:v>
                </c:pt>
                <c:pt idx="13687">
                  <c:v>42998</c:v>
                </c:pt>
                <c:pt idx="13688">
                  <c:v>42999</c:v>
                </c:pt>
                <c:pt idx="13689">
                  <c:v>43000</c:v>
                </c:pt>
                <c:pt idx="13690">
                  <c:v>43001</c:v>
                </c:pt>
                <c:pt idx="13691">
                  <c:v>43002</c:v>
                </c:pt>
                <c:pt idx="13692">
                  <c:v>43003</c:v>
                </c:pt>
                <c:pt idx="13693">
                  <c:v>43004</c:v>
                </c:pt>
                <c:pt idx="13694">
                  <c:v>43005</c:v>
                </c:pt>
                <c:pt idx="13695">
                  <c:v>43006</c:v>
                </c:pt>
                <c:pt idx="13696">
                  <c:v>43007</c:v>
                </c:pt>
                <c:pt idx="13697">
                  <c:v>43008</c:v>
                </c:pt>
                <c:pt idx="13698">
                  <c:v>43009</c:v>
                </c:pt>
                <c:pt idx="13699">
                  <c:v>43010</c:v>
                </c:pt>
                <c:pt idx="13700">
                  <c:v>43011</c:v>
                </c:pt>
                <c:pt idx="13701">
                  <c:v>43012</c:v>
                </c:pt>
                <c:pt idx="13702">
                  <c:v>43013</c:v>
                </c:pt>
                <c:pt idx="13703">
                  <c:v>43014</c:v>
                </c:pt>
                <c:pt idx="13704">
                  <c:v>43015</c:v>
                </c:pt>
                <c:pt idx="13705">
                  <c:v>43016</c:v>
                </c:pt>
                <c:pt idx="13706">
                  <c:v>43017</c:v>
                </c:pt>
                <c:pt idx="13707">
                  <c:v>43018</c:v>
                </c:pt>
                <c:pt idx="13708">
                  <c:v>43019</c:v>
                </c:pt>
                <c:pt idx="13709">
                  <c:v>43020</c:v>
                </c:pt>
                <c:pt idx="13710">
                  <c:v>43021</c:v>
                </c:pt>
                <c:pt idx="13711">
                  <c:v>43022</c:v>
                </c:pt>
                <c:pt idx="13712">
                  <c:v>43023</c:v>
                </c:pt>
                <c:pt idx="13713">
                  <c:v>43024</c:v>
                </c:pt>
                <c:pt idx="13714">
                  <c:v>43025</c:v>
                </c:pt>
                <c:pt idx="13715">
                  <c:v>43026</c:v>
                </c:pt>
                <c:pt idx="13716">
                  <c:v>43027</c:v>
                </c:pt>
                <c:pt idx="13717">
                  <c:v>43028</c:v>
                </c:pt>
                <c:pt idx="13718">
                  <c:v>43029</c:v>
                </c:pt>
                <c:pt idx="13719">
                  <c:v>43030</c:v>
                </c:pt>
                <c:pt idx="13720">
                  <c:v>43031</c:v>
                </c:pt>
                <c:pt idx="13721">
                  <c:v>43032</c:v>
                </c:pt>
                <c:pt idx="13722">
                  <c:v>43033</c:v>
                </c:pt>
                <c:pt idx="13723">
                  <c:v>43034</c:v>
                </c:pt>
                <c:pt idx="13724">
                  <c:v>43035</c:v>
                </c:pt>
                <c:pt idx="13725">
                  <c:v>43036</c:v>
                </c:pt>
                <c:pt idx="13726">
                  <c:v>43037</c:v>
                </c:pt>
                <c:pt idx="13727">
                  <c:v>43038</c:v>
                </c:pt>
                <c:pt idx="13728">
                  <c:v>43039</c:v>
                </c:pt>
                <c:pt idx="13729">
                  <c:v>43040</c:v>
                </c:pt>
                <c:pt idx="13730">
                  <c:v>43041</c:v>
                </c:pt>
                <c:pt idx="13731">
                  <c:v>43042</c:v>
                </c:pt>
                <c:pt idx="13732">
                  <c:v>43043</c:v>
                </c:pt>
                <c:pt idx="13733">
                  <c:v>43044</c:v>
                </c:pt>
                <c:pt idx="13734">
                  <c:v>43045</c:v>
                </c:pt>
                <c:pt idx="13735">
                  <c:v>43046</c:v>
                </c:pt>
                <c:pt idx="13736">
                  <c:v>43047</c:v>
                </c:pt>
                <c:pt idx="13737">
                  <c:v>43048</c:v>
                </c:pt>
                <c:pt idx="13738">
                  <c:v>43049</c:v>
                </c:pt>
                <c:pt idx="13739">
                  <c:v>43050</c:v>
                </c:pt>
                <c:pt idx="13740">
                  <c:v>43051</c:v>
                </c:pt>
                <c:pt idx="13741">
                  <c:v>43052</c:v>
                </c:pt>
                <c:pt idx="13742">
                  <c:v>43053</c:v>
                </c:pt>
                <c:pt idx="13743">
                  <c:v>43054</c:v>
                </c:pt>
                <c:pt idx="13744">
                  <c:v>43055</c:v>
                </c:pt>
                <c:pt idx="13745">
                  <c:v>43056</c:v>
                </c:pt>
                <c:pt idx="13746">
                  <c:v>43057</c:v>
                </c:pt>
                <c:pt idx="13747">
                  <c:v>43058</c:v>
                </c:pt>
                <c:pt idx="13748">
                  <c:v>43059</c:v>
                </c:pt>
                <c:pt idx="13749">
                  <c:v>43060</c:v>
                </c:pt>
                <c:pt idx="13750">
                  <c:v>43061</c:v>
                </c:pt>
                <c:pt idx="13751">
                  <c:v>43062</c:v>
                </c:pt>
                <c:pt idx="13752">
                  <c:v>43063</c:v>
                </c:pt>
                <c:pt idx="13753">
                  <c:v>43064</c:v>
                </c:pt>
                <c:pt idx="13754">
                  <c:v>43065</c:v>
                </c:pt>
                <c:pt idx="13755">
                  <c:v>43066</c:v>
                </c:pt>
                <c:pt idx="13756">
                  <c:v>43067</c:v>
                </c:pt>
                <c:pt idx="13757">
                  <c:v>43068</c:v>
                </c:pt>
                <c:pt idx="13758">
                  <c:v>43069</c:v>
                </c:pt>
                <c:pt idx="13759">
                  <c:v>43070</c:v>
                </c:pt>
                <c:pt idx="13760">
                  <c:v>43071</c:v>
                </c:pt>
                <c:pt idx="13761">
                  <c:v>43072</c:v>
                </c:pt>
                <c:pt idx="13762">
                  <c:v>43073</c:v>
                </c:pt>
                <c:pt idx="13763">
                  <c:v>43074</c:v>
                </c:pt>
                <c:pt idx="13764">
                  <c:v>43075</c:v>
                </c:pt>
                <c:pt idx="13765">
                  <c:v>43076</c:v>
                </c:pt>
                <c:pt idx="13766">
                  <c:v>43077</c:v>
                </c:pt>
                <c:pt idx="13767">
                  <c:v>43078</c:v>
                </c:pt>
                <c:pt idx="13768">
                  <c:v>43079</c:v>
                </c:pt>
                <c:pt idx="13769">
                  <c:v>43080</c:v>
                </c:pt>
                <c:pt idx="13770">
                  <c:v>43081</c:v>
                </c:pt>
                <c:pt idx="13771">
                  <c:v>43082</c:v>
                </c:pt>
                <c:pt idx="13772">
                  <c:v>43083</c:v>
                </c:pt>
                <c:pt idx="13773">
                  <c:v>43084</c:v>
                </c:pt>
                <c:pt idx="13774">
                  <c:v>43085</c:v>
                </c:pt>
                <c:pt idx="13775">
                  <c:v>43086</c:v>
                </c:pt>
                <c:pt idx="13776">
                  <c:v>43087</c:v>
                </c:pt>
                <c:pt idx="13777">
                  <c:v>43088</c:v>
                </c:pt>
                <c:pt idx="13778">
                  <c:v>43089</c:v>
                </c:pt>
                <c:pt idx="13779">
                  <c:v>43090</c:v>
                </c:pt>
                <c:pt idx="13780">
                  <c:v>43091</c:v>
                </c:pt>
                <c:pt idx="13781">
                  <c:v>43092</c:v>
                </c:pt>
                <c:pt idx="13782">
                  <c:v>43093</c:v>
                </c:pt>
                <c:pt idx="13783">
                  <c:v>43094</c:v>
                </c:pt>
                <c:pt idx="13784">
                  <c:v>43095</c:v>
                </c:pt>
                <c:pt idx="13785">
                  <c:v>43096</c:v>
                </c:pt>
                <c:pt idx="13786">
                  <c:v>43097</c:v>
                </c:pt>
                <c:pt idx="13787">
                  <c:v>43098</c:v>
                </c:pt>
                <c:pt idx="13788">
                  <c:v>43099</c:v>
                </c:pt>
                <c:pt idx="13789">
                  <c:v>43100</c:v>
                </c:pt>
                <c:pt idx="13790">
                  <c:v>43101</c:v>
                </c:pt>
                <c:pt idx="13791">
                  <c:v>43102</c:v>
                </c:pt>
                <c:pt idx="13792">
                  <c:v>43103</c:v>
                </c:pt>
                <c:pt idx="13793">
                  <c:v>43104</c:v>
                </c:pt>
                <c:pt idx="13794">
                  <c:v>43105</c:v>
                </c:pt>
                <c:pt idx="13795">
                  <c:v>43106</c:v>
                </c:pt>
                <c:pt idx="13796">
                  <c:v>43107</c:v>
                </c:pt>
                <c:pt idx="13797">
                  <c:v>43108</c:v>
                </c:pt>
                <c:pt idx="13798">
                  <c:v>43109</c:v>
                </c:pt>
                <c:pt idx="13799">
                  <c:v>43110</c:v>
                </c:pt>
                <c:pt idx="13800">
                  <c:v>43111</c:v>
                </c:pt>
                <c:pt idx="13801">
                  <c:v>43112</c:v>
                </c:pt>
                <c:pt idx="13802">
                  <c:v>43113</c:v>
                </c:pt>
                <c:pt idx="13803">
                  <c:v>43114</c:v>
                </c:pt>
                <c:pt idx="13804">
                  <c:v>43115</c:v>
                </c:pt>
                <c:pt idx="13805">
                  <c:v>43116</c:v>
                </c:pt>
                <c:pt idx="13806">
                  <c:v>43117</c:v>
                </c:pt>
                <c:pt idx="13807">
                  <c:v>43118</c:v>
                </c:pt>
                <c:pt idx="13808">
                  <c:v>43119</c:v>
                </c:pt>
                <c:pt idx="13809">
                  <c:v>43120</c:v>
                </c:pt>
                <c:pt idx="13810">
                  <c:v>43121</c:v>
                </c:pt>
                <c:pt idx="13811">
                  <c:v>43122</c:v>
                </c:pt>
                <c:pt idx="13812">
                  <c:v>43123</c:v>
                </c:pt>
                <c:pt idx="13813">
                  <c:v>43124</c:v>
                </c:pt>
                <c:pt idx="13814">
                  <c:v>43125</c:v>
                </c:pt>
                <c:pt idx="13815">
                  <c:v>43126</c:v>
                </c:pt>
                <c:pt idx="13816">
                  <c:v>43127</c:v>
                </c:pt>
                <c:pt idx="13817">
                  <c:v>43128</c:v>
                </c:pt>
                <c:pt idx="13818">
                  <c:v>43129</c:v>
                </c:pt>
                <c:pt idx="13819">
                  <c:v>43130</c:v>
                </c:pt>
                <c:pt idx="13820">
                  <c:v>43131</c:v>
                </c:pt>
                <c:pt idx="13821">
                  <c:v>43132</c:v>
                </c:pt>
                <c:pt idx="13822">
                  <c:v>43133</c:v>
                </c:pt>
                <c:pt idx="13823">
                  <c:v>43134</c:v>
                </c:pt>
                <c:pt idx="13824">
                  <c:v>43135</c:v>
                </c:pt>
                <c:pt idx="13825">
                  <c:v>43136</c:v>
                </c:pt>
                <c:pt idx="13826">
                  <c:v>43137</c:v>
                </c:pt>
                <c:pt idx="13827">
                  <c:v>43138</c:v>
                </c:pt>
                <c:pt idx="13828">
                  <c:v>43139</c:v>
                </c:pt>
                <c:pt idx="13829">
                  <c:v>43140</c:v>
                </c:pt>
                <c:pt idx="13830">
                  <c:v>43141</c:v>
                </c:pt>
                <c:pt idx="13831">
                  <c:v>43142</c:v>
                </c:pt>
                <c:pt idx="13832">
                  <c:v>43143</c:v>
                </c:pt>
                <c:pt idx="13833">
                  <c:v>43144</c:v>
                </c:pt>
                <c:pt idx="13834">
                  <c:v>43145</c:v>
                </c:pt>
                <c:pt idx="13835">
                  <c:v>43146</c:v>
                </c:pt>
                <c:pt idx="13836">
                  <c:v>43147</c:v>
                </c:pt>
                <c:pt idx="13837">
                  <c:v>43148</c:v>
                </c:pt>
                <c:pt idx="13838">
                  <c:v>43149</c:v>
                </c:pt>
                <c:pt idx="13839">
                  <c:v>43150</c:v>
                </c:pt>
                <c:pt idx="13840">
                  <c:v>43151</c:v>
                </c:pt>
                <c:pt idx="13841">
                  <c:v>43152</c:v>
                </c:pt>
                <c:pt idx="13842">
                  <c:v>43153</c:v>
                </c:pt>
                <c:pt idx="13843">
                  <c:v>43154</c:v>
                </c:pt>
                <c:pt idx="13844">
                  <c:v>43155</c:v>
                </c:pt>
                <c:pt idx="13845">
                  <c:v>43156</c:v>
                </c:pt>
                <c:pt idx="13846">
                  <c:v>43157</c:v>
                </c:pt>
                <c:pt idx="13847">
                  <c:v>43158</c:v>
                </c:pt>
                <c:pt idx="13848">
                  <c:v>43159</c:v>
                </c:pt>
                <c:pt idx="13849">
                  <c:v>43160</c:v>
                </c:pt>
                <c:pt idx="13850">
                  <c:v>43161</c:v>
                </c:pt>
                <c:pt idx="13851">
                  <c:v>43162</c:v>
                </c:pt>
                <c:pt idx="13852">
                  <c:v>43163</c:v>
                </c:pt>
                <c:pt idx="13853">
                  <c:v>43164</c:v>
                </c:pt>
                <c:pt idx="13854">
                  <c:v>43165</c:v>
                </c:pt>
                <c:pt idx="13855">
                  <c:v>43166</c:v>
                </c:pt>
                <c:pt idx="13856">
                  <c:v>43167</c:v>
                </c:pt>
                <c:pt idx="13857">
                  <c:v>43168</c:v>
                </c:pt>
                <c:pt idx="13858">
                  <c:v>43169</c:v>
                </c:pt>
                <c:pt idx="13859">
                  <c:v>43170</c:v>
                </c:pt>
                <c:pt idx="13860">
                  <c:v>43171</c:v>
                </c:pt>
                <c:pt idx="13861">
                  <c:v>43172</c:v>
                </c:pt>
                <c:pt idx="13862">
                  <c:v>43173</c:v>
                </c:pt>
                <c:pt idx="13863">
                  <c:v>43174</c:v>
                </c:pt>
                <c:pt idx="13864">
                  <c:v>43175</c:v>
                </c:pt>
                <c:pt idx="13865">
                  <c:v>43176</c:v>
                </c:pt>
                <c:pt idx="13866">
                  <c:v>43177</c:v>
                </c:pt>
                <c:pt idx="13867">
                  <c:v>43178</c:v>
                </c:pt>
                <c:pt idx="13868">
                  <c:v>43179</c:v>
                </c:pt>
                <c:pt idx="13869">
                  <c:v>43180</c:v>
                </c:pt>
                <c:pt idx="13870">
                  <c:v>43181</c:v>
                </c:pt>
                <c:pt idx="13871">
                  <c:v>43182</c:v>
                </c:pt>
                <c:pt idx="13872">
                  <c:v>43183</c:v>
                </c:pt>
                <c:pt idx="13873">
                  <c:v>43184</c:v>
                </c:pt>
                <c:pt idx="13874">
                  <c:v>43185</c:v>
                </c:pt>
                <c:pt idx="13875">
                  <c:v>43186</c:v>
                </c:pt>
                <c:pt idx="13876">
                  <c:v>43187</c:v>
                </c:pt>
                <c:pt idx="13877">
                  <c:v>43188</c:v>
                </c:pt>
                <c:pt idx="13878">
                  <c:v>43189</c:v>
                </c:pt>
                <c:pt idx="13879">
                  <c:v>43190</c:v>
                </c:pt>
                <c:pt idx="13880">
                  <c:v>43191</c:v>
                </c:pt>
                <c:pt idx="13881">
                  <c:v>43192</c:v>
                </c:pt>
                <c:pt idx="13882">
                  <c:v>43193</c:v>
                </c:pt>
                <c:pt idx="13883">
                  <c:v>43194</c:v>
                </c:pt>
                <c:pt idx="13884">
                  <c:v>43195</c:v>
                </c:pt>
                <c:pt idx="13885">
                  <c:v>43196</c:v>
                </c:pt>
                <c:pt idx="13886">
                  <c:v>43197</c:v>
                </c:pt>
                <c:pt idx="13887">
                  <c:v>43198</c:v>
                </c:pt>
                <c:pt idx="13888">
                  <c:v>43199</c:v>
                </c:pt>
                <c:pt idx="13889">
                  <c:v>43200</c:v>
                </c:pt>
                <c:pt idx="13890">
                  <c:v>43201</c:v>
                </c:pt>
                <c:pt idx="13891">
                  <c:v>43202</c:v>
                </c:pt>
                <c:pt idx="13892">
                  <c:v>43203</c:v>
                </c:pt>
                <c:pt idx="13893">
                  <c:v>43204</c:v>
                </c:pt>
                <c:pt idx="13894">
                  <c:v>43205</c:v>
                </c:pt>
                <c:pt idx="13895">
                  <c:v>43206</c:v>
                </c:pt>
                <c:pt idx="13896">
                  <c:v>43207</c:v>
                </c:pt>
                <c:pt idx="13897">
                  <c:v>43208</c:v>
                </c:pt>
                <c:pt idx="13898">
                  <c:v>43209</c:v>
                </c:pt>
                <c:pt idx="13899">
                  <c:v>43210</c:v>
                </c:pt>
                <c:pt idx="13900">
                  <c:v>43211</c:v>
                </c:pt>
                <c:pt idx="13901">
                  <c:v>43212</c:v>
                </c:pt>
                <c:pt idx="13902">
                  <c:v>43213</c:v>
                </c:pt>
                <c:pt idx="13903">
                  <c:v>43214</c:v>
                </c:pt>
                <c:pt idx="13904">
                  <c:v>43215</c:v>
                </c:pt>
                <c:pt idx="13905">
                  <c:v>43216</c:v>
                </c:pt>
                <c:pt idx="13906">
                  <c:v>43217</c:v>
                </c:pt>
                <c:pt idx="13907">
                  <c:v>43218</c:v>
                </c:pt>
                <c:pt idx="13908">
                  <c:v>43219</c:v>
                </c:pt>
                <c:pt idx="13909">
                  <c:v>43220</c:v>
                </c:pt>
                <c:pt idx="13910">
                  <c:v>43221</c:v>
                </c:pt>
                <c:pt idx="13911">
                  <c:v>43222</c:v>
                </c:pt>
                <c:pt idx="13912">
                  <c:v>43223</c:v>
                </c:pt>
                <c:pt idx="13913">
                  <c:v>43224</c:v>
                </c:pt>
                <c:pt idx="13914">
                  <c:v>43225</c:v>
                </c:pt>
                <c:pt idx="13915">
                  <c:v>43226</c:v>
                </c:pt>
                <c:pt idx="13916">
                  <c:v>43227</c:v>
                </c:pt>
                <c:pt idx="13917">
                  <c:v>43228</c:v>
                </c:pt>
                <c:pt idx="13918">
                  <c:v>43229</c:v>
                </c:pt>
                <c:pt idx="13919">
                  <c:v>43230</c:v>
                </c:pt>
                <c:pt idx="13920">
                  <c:v>43231</c:v>
                </c:pt>
                <c:pt idx="13921">
                  <c:v>43232</c:v>
                </c:pt>
                <c:pt idx="13922">
                  <c:v>43233</c:v>
                </c:pt>
                <c:pt idx="13923">
                  <c:v>43234</c:v>
                </c:pt>
                <c:pt idx="13924">
                  <c:v>43235</c:v>
                </c:pt>
                <c:pt idx="13925">
                  <c:v>43236</c:v>
                </c:pt>
                <c:pt idx="13926">
                  <c:v>43237</c:v>
                </c:pt>
                <c:pt idx="13927">
                  <c:v>43238</c:v>
                </c:pt>
                <c:pt idx="13928">
                  <c:v>43239</c:v>
                </c:pt>
                <c:pt idx="13929">
                  <c:v>43240</c:v>
                </c:pt>
                <c:pt idx="13930">
                  <c:v>43241</c:v>
                </c:pt>
                <c:pt idx="13931">
                  <c:v>43242</c:v>
                </c:pt>
                <c:pt idx="13932">
                  <c:v>43243</c:v>
                </c:pt>
                <c:pt idx="13933">
                  <c:v>43244</c:v>
                </c:pt>
                <c:pt idx="13934">
                  <c:v>43245</c:v>
                </c:pt>
                <c:pt idx="13935">
                  <c:v>43246</c:v>
                </c:pt>
                <c:pt idx="13936">
                  <c:v>43247</c:v>
                </c:pt>
                <c:pt idx="13937">
                  <c:v>43248</c:v>
                </c:pt>
                <c:pt idx="13938">
                  <c:v>43249</c:v>
                </c:pt>
                <c:pt idx="13939">
                  <c:v>43250</c:v>
                </c:pt>
                <c:pt idx="13940">
                  <c:v>43251</c:v>
                </c:pt>
                <c:pt idx="13941">
                  <c:v>43252</c:v>
                </c:pt>
                <c:pt idx="13942">
                  <c:v>43253</c:v>
                </c:pt>
                <c:pt idx="13943">
                  <c:v>43254</c:v>
                </c:pt>
                <c:pt idx="13944">
                  <c:v>43255</c:v>
                </c:pt>
                <c:pt idx="13945">
                  <c:v>43256</c:v>
                </c:pt>
                <c:pt idx="13946">
                  <c:v>43257</c:v>
                </c:pt>
                <c:pt idx="13947">
                  <c:v>43258</c:v>
                </c:pt>
                <c:pt idx="13948">
                  <c:v>43259</c:v>
                </c:pt>
                <c:pt idx="13949">
                  <c:v>43260</c:v>
                </c:pt>
                <c:pt idx="13950">
                  <c:v>43261</c:v>
                </c:pt>
                <c:pt idx="13951">
                  <c:v>43262</c:v>
                </c:pt>
                <c:pt idx="13952">
                  <c:v>43263</c:v>
                </c:pt>
                <c:pt idx="13953">
                  <c:v>43264</c:v>
                </c:pt>
                <c:pt idx="13954">
                  <c:v>43265</c:v>
                </c:pt>
                <c:pt idx="13955">
                  <c:v>43266</c:v>
                </c:pt>
                <c:pt idx="13956">
                  <c:v>43267</c:v>
                </c:pt>
                <c:pt idx="13957">
                  <c:v>43268</c:v>
                </c:pt>
                <c:pt idx="13958">
                  <c:v>43269</c:v>
                </c:pt>
                <c:pt idx="13959">
                  <c:v>43270</c:v>
                </c:pt>
                <c:pt idx="13960">
                  <c:v>43271</c:v>
                </c:pt>
                <c:pt idx="13961">
                  <c:v>43272</c:v>
                </c:pt>
                <c:pt idx="13962">
                  <c:v>43273</c:v>
                </c:pt>
                <c:pt idx="13963">
                  <c:v>43274</c:v>
                </c:pt>
                <c:pt idx="13964">
                  <c:v>43275</c:v>
                </c:pt>
                <c:pt idx="13965">
                  <c:v>43276</c:v>
                </c:pt>
                <c:pt idx="13966">
                  <c:v>43277</c:v>
                </c:pt>
                <c:pt idx="13967">
                  <c:v>43278</c:v>
                </c:pt>
                <c:pt idx="13968">
                  <c:v>43279</c:v>
                </c:pt>
                <c:pt idx="13969">
                  <c:v>43280</c:v>
                </c:pt>
                <c:pt idx="13970">
                  <c:v>43281</c:v>
                </c:pt>
                <c:pt idx="13971">
                  <c:v>43282</c:v>
                </c:pt>
                <c:pt idx="13972">
                  <c:v>43283</c:v>
                </c:pt>
                <c:pt idx="13973">
                  <c:v>43284</c:v>
                </c:pt>
                <c:pt idx="13974">
                  <c:v>43285</c:v>
                </c:pt>
                <c:pt idx="13975">
                  <c:v>43286</c:v>
                </c:pt>
                <c:pt idx="13976">
                  <c:v>43287</c:v>
                </c:pt>
                <c:pt idx="13977">
                  <c:v>43288</c:v>
                </c:pt>
                <c:pt idx="13978">
                  <c:v>43289</c:v>
                </c:pt>
                <c:pt idx="13979">
                  <c:v>43290</c:v>
                </c:pt>
                <c:pt idx="13980">
                  <c:v>43291</c:v>
                </c:pt>
                <c:pt idx="13981">
                  <c:v>43292</c:v>
                </c:pt>
                <c:pt idx="13982">
                  <c:v>43293</c:v>
                </c:pt>
                <c:pt idx="13983">
                  <c:v>43294</c:v>
                </c:pt>
                <c:pt idx="13984">
                  <c:v>43295</c:v>
                </c:pt>
                <c:pt idx="13985">
                  <c:v>43296</c:v>
                </c:pt>
                <c:pt idx="13986">
                  <c:v>43297</c:v>
                </c:pt>
                <c:pt idx="13987">
                  <c:v>43298</c:v>
                </c:pt>
                <c:pt idx="13988">
                  <c:v>43299</c:v>
                </c:pt>
                <c:pt idx="13989">
                  <c:v>43300</c:v>
                </c:pt>
                <c:pt idx="13990">
                  <c:v>43301</c:v>
                </c:pt>
                <c:pt idx="13991">
                  <c:v>43302</c:v>
                </c:pt>
                <c:pt idx="13992">
                  <c:v>43303</c:v>
                </c:pt>
                <c:pt idx="13993">
                  <c:v>43304</c:v>
                </c:pt>
                <c:pt idx="13994">
                  <c:v>43305</c:v>
                </c:pt>
                <c:pt idx="13995">
                  <c:v>43306</c:v>
                </c:pt>
                <c:pt idx="13996">
                  <c:v>43307</c:v>
                </c:pt>
                <c:pt idx="13997">
                  <c:v>43308</c:v>
                </c:pt>
                <c:pt idx="13998">
                  <c:v>43309</c:v>
                </c:pt>
                <c:pt idx="13999">
                  <c:v>43310</c:v>
                </c:pt>
                <c:pt idx="14000">
                  <c:v>43311</c:v>
                </c:pt>
                <c:pt idx="14001">
                  <c:v>43312</c:v>
                </c:pt>
                <c:pt idx="14002">
                  <c:v>43313</c:v>
                </c:pt>
                <c:pt idx="14003">
                  <c:v>43314</c:v>
                </c:pt>
                <c:pt idx="14004">
                  <c:v>43315</c:v>
                </c:pt>
                <c:pt idx="14005">
                  <c:v>43316</c:v>
                </c:pt>
                <c:pt idx="14006">
                  <c:v>43317</c:v>
                </c:pt>
                <c:pt idx="14007">
                  <c:v>43318</c:v>
                </c:pt>
                <c:pt idx="14008">
                  <c:v>43319</c:v>
                </c:pt>
                <c:pt idx="14009">
                  <c:v>43320</c:v>
                </c:pt>
                <c:pt idx="14010">
                  <c:v>43321</c:v>
                </c:pt>
                <c:pt idx="14011">
                  <c:v>43322</c:v>
                </c:pt>
                <c:pt idx="14012">
                  <c:v>43323</c:v>
                </c:pt>
                <c:pt idx="14013">
                  <c:v>43324</c:v>
                </c:pt>
                <c:pt idx="14014">
                  <c:v>43325</c:v>
                </c:pt>
                <c:pt idx="14015">
                  <c:v>43326</c:v>
                </c:pt>
                <c:pt idx="14016">
                  <c:v>43327</c:v>
                </c:pt>
                <c:pt idx="14017">
                  <c:v>43328</c:v>
                </c:pt>
                <c:pt idx="14018">
                  <c:v>43329</c:v>
                </c:pt>
                <c:pt idx="14019">
                  <c:v>43330</c:v>
                </c:pt>
                <c:pt idx="14020">
                  <c:v>43331</c:v>
                </c:pt>
                <c:pt idx="14021">
                  <c:v>43332</c:v>
                </c:pt>
                <c:pt idx="14022">
                  <c:v>43333</c:v>
                </c:pt>
                <c:pt idx="14023">
                  <c:v>43334</c:v>
                </c:pt>
                <c:pt idx="14024">
                  <c:v>43335</c:v>
                </c:pt>
                <c:pt idx="14025">
                  <c:v>43336</c:v>
                </c:pt>
                <c:pt idx="14026">
                  <c:v>43337</c:v>
                </c:pt>
                <c:pt idx="14027">
                  <c:v>43338</c:v>
                </c:pt>
                <c:pt idx="14028">
                  <c:v>43339</c:v>
                </c:pt>
                <c:pt idx="14029">
                  <c:v>43340</c:v>
                </c:pt>
                <c:pt idx="14030">
                  <c:v>43341</c:v>
                </c:pt>
                <c:pt idx="14031">
                  <c:v>43342</c:v>
                </c:pt>
                <c:pt idx="14032">
                  <c:v>43343</c:v>
                </c:pt>
                <c:pt idx="14033">
                  <c:v>43344</c:v>
                </c:pt>
                <c:pt idx="14034">
                  <c:v>43345</c:v>
                </c:pt>
                <c:pt idx="14035">
                  <c:v>43346</c:v>
                </c:pt>
                <c:pt idx="14036">
                  <c:v>43347</c:v>
                </c:pt>
                <c:pt idx="14037">
                  <c:v>43348</c:v>
                </c:pt>
                <c:pt idx="14038">
                  <c:v>43349</c:v>
                </c:pt>
                <c:pt idx="14039">
                  <c:v>43350</c:v>
                </c:pt>
                <c:pt idx="14040">
                  <c:v>43351</c:v>
                </c:pt>
                <c:pt idx="14041">
                  <c:v>43352</c:v>
                </c:pt>
                <c:pt idx="14042">
                  <c:v>43353</c:v>
                </c:pt>
                <c:pt idx="14043">
                  <c:v>43354</c:v>
                </c:pt>
                <c:pt idx="14044">
                  <c:v>43355</c:v>
                </c:pt>
                <c:pt idx="14045">
                  <c:v>43356</c:v>
                </c:pt>
                <c:pt idx="14046">
                  <c:v>43357</c:v>
                </c:pt>
                <c:pt idx="14047">
                  <c:v>43358</c:v>
                </c:pt>
                <c:pt idx="14048">
                  <c:v>43359</c:v>
                </c:pt>
                <c:pt idx="14049">
                  <c:v>43360</c:v>
                </c:pt>
                <c:pt idx="14050">
                  <c:v>43361</c:v>
                </c:pt>
                <c:pt idx="14051">
                  <c:v>43362</c:v>
                </c:pt>
                <c:pt idx="14052">
                  <c:v>43363</c:v>
                </c:pt>
                <c:pt idx="14053">
                  <c:v>43364</c:v>
                </c:pt>
                <c:pt idx="14054">
                  <c:v>43365</c:v>
                </c:pt>
                <c:pt idx="14055">
                  <c:v>43366</c:v>
                </c:pt>
                <c:pt idx="14056">
                  <c:v>43367</c:v>
                </c:pt>
                <c:pt idx="14057">
                  <c:v>43368</c:v>
                </c:pt>
                <c:pt idx="14058">
                  <c:v>43369</c:v>
                </c:pt>
                <c:pt idx="14059">
                  <c:v>43370</c:v>
                </c:pt>
                <c:pt idx="14060">
                  <c:v>43371</c:v>
                </c:pt>
                <c:pt idx="14061">
                  <c:v>43372</c:v>
                </c:pt>
                <c:pt idx="14062">
                  <c:v>43373</c:v>
                </c:pt>
                <c:pt idx="14063">
                  <c:v>43374</c:v>
                </c:pt>
                <c:pt idx="14064">
                  <c:v>43375</c:v>
                </c:pt>
                <c:pt idx="14065">
                  <c:v>43376</c:v>
                </c:pt>
                <c:pt idx="14066">
                  <c:v>43377</c:v>
                </c:pt>
                <c:pt idx="14067">
                  <c:v>43378</c:v>
                </c:pt>
                <c:pt idx="14068">
                  <c:v>43379</c:v>
                </c:pt>
                <c:pt idx="14069">
                  <c:v>43380</c:v>
                </c:pt>
                <c:pt idx="14070">
                  <c:v>43381</c:v>
                </c:pt>
                <c:pt idx="14071">
                  <c:v>43382</c:v>
                </c:pt>
                <c:pt idx="14072">
                  <c:v>43383</c:v>
                </c:pt>
                <c:pt idx="14073">
                  <c:v>43384</c:v>
                </c:pt>
                <c:pt idx="14074">
                  <c:v>43385</c:v>
                </c:pt>
                <c:pt idx="14075">
                  <c:v>43386</c:v>
                </c:pt>
                <c:pt idx="14076">
                  <c:v>43387</c:v>
                </c:pt>
                <c:pt idx="14077">
                  <c:v>43388</c:v>
                </c:pt>
                <c:pt idx="14078">
                  <c:v>43389</c:v>
                </c:pt>
                <c:pt idx="14079">
                  <c:v>43390</c:v>
                </c:pt>
                <c:pt idx="14080">
                  <c:v>43391</c:v>
                </c:pt>
                <c:pt idx="14081">
                  <c:v>43392</c:v>
                </c:pt>
                <c:pt idx="14082">
                  <c:v>43393</c:v>
                </c:pt>
                <c:pt idx="14083">
                  <c:v>43394</c:v>
                </c:pt>
                <c:pt idx="14084">
                  <c:v>43395</c:v>
                </c:pt>
                <c:pt idx="14085">
                  <c:v>43396</c:v>
                </c:pt>
                <c:pt idx="14086">
                  <c:v>43397</c:v>
                </c:pt>
                <c:pt idx="14087">
                  <c:v>43398</c:v>
                </c:pt>
                <c:pt idx="14088">
                  <c:v>43399</c:v>
                </c:pt>
                <c:pt idx="14089">
                  <c:v>43400</c:v>
                </c:pt>
                <c:pt idx="14090">
                  <c:v>43401</c:v>
                </c:pt>
                <c:pt idx="14091">
                  <c:v>43402</c:v>
                </c:pt>
                <c:pt idx="14092">
                  <c:v>43403</c:v>
                </c:pt>
                <c:pt idx="14093">
                  <c:v>43404</c:v>
                </c:pt>
                <c:pt idx="14094">
                  <c:v>43405</c:v>
                </c:pt>
                <c:pt idx="14095">
                  <c:v>43406</c:v>
                </c:pt>
                <c:pt idx="14096">
                  <c:v>43407</c:v>
                </c:pt>
                <c:pt idx="14097">
                  <c:v>43408</c:v>
                </c:pt>
                <c:pt idx="14098">
                  <c:v>43409</c:v>
                </c:pt>
                <c:pt idx="14099">
                  <c:v>43410</c:v>
                </c:pt>
                <c:pt idx="14100">
                  <c:v>43411</c:v>
                </c:pt>
                <c:pt idx="14101">
                  <c:v>43412</c:v>
                </c:pt>
                <c:pt idx="14102">
                  <c:v>43413</c:v>
                </c:pt>
                <c:pt idx="14103">
                  <c:v>43414</c:v>
                </c:pt>
                <c:pt idx="14104">
                  <c:v>43415</c:v>
                </c:pt>
                <c:pt idx="14105">
                  <c:v>43416</c:v>
                </c:pt>
                <c:pt idx="14106">
                  <c:v>43417</c:v>
                </c:pt>
                <c:pt idx="14107">
                  <c:v>43418</c:v>
                </c:pt>
                <c:pt idx="14108">
                  <c:v>43419</c:v>
                </c:pt>
                <c:pt idx="14109">
                  <c:v>43420</c:v>
                </c:pt>
                <c:pt idx="14110">
                  <c:v>43421</c:v>
                </c:pt>
                <c:pt idx="14111">
                  <c:v>43422</c:v>
                </c:pt>
                <c:pt idx="14112">
                  <c:v>43423</c:v>
                </c:pt>
                <c:pt idx="14113">
                  <c:v>43424</c:v>
                </c:pt>
                <c:pt idx="14114">
                  <c:v>43425</c:v>
                </c:pt>
                <c:pt idx="14115">
                  <c:v>43426</c:v>
                </c:pt>
                <c:pt idx="14116">
                  <c:v>43427</c:v>
                </c:pt>
                <c:pt idx="14117">
                  <c:v>43428</c:v>
                </c:pt>
                <c:pt idx="14118">
                  <c:v>43429</c:v>
                </c:pt>
                <c:pt idx="14119">
                  <c:v>43430</c:v>
                </c:pt>
                <c:pt idx="14120">
                  <c:v>43431</c:v>
                </c:pt>
                <c:pt idx="14121">
                  <c:v>43432</c:v>
                </c:pt>
                <c:pt idx="14122">
                  <c:v>43433</c:v>
                </c:pt>
                <c:pt idx="14123">
                  <c:v>43434</c:v>
                </c:pt>
                <c:pt idx="14124">
                  <c:v>43435</c:v>
                </c:pt>
                <c:pt idx="14125">
                  <c:v>43436</c:v>
                </c:pt>
                <c:pt idx="14126">
                  <c:v>43437</c:v>
                </c:pt>
                <c:pt idx="14127">
                  <c:v>43438</c:v>
                </c:pt>
                <c:pt idx="14128">
                  <c:v>43439</c:v>
                </c:pt>
                <c:pt idx="14129">
                  <c:v>43440</c:v>
                </c:pt>
                <c:pt idx="14130">
                  <c:v>43441</c:v>
                </c:pt>
                <c:pt idx="14131">
                  <c:v>43442</c:v>
                </c:pt>
                <c:pt idx="14132">
                  <c:v>43443</c:v>
                </c:pt>
                <c:pt idx="14133">
                  <c:v>43444</c:v>
                </c:pt>
                <c:pt idx="14134">
                  <c:v>43445</c:v>
                </c:pt>
                <c:pt idx="14135">
                  <c:v>43446</c:v>
                </c:pt>
                <c:pt idx="14136">
                  <c:v>43447</c:v>
                </c:pt>
                <c:pt idx="14137">
                  <c:v>43448</c:v>
                </c:pt>
                <c:pt idx="14138">
                  <c:v>43449</c:v>
                </c:pt>
                <c:pt idx="14139">
                  <c:v>43450</c:v>
                </c:pt>
                <c:pt idx="14140">
                  <c:v>43451</c:v>
                </c:pt>
                <c:pt idx="14141">
                  <c:v>43452</c:v>
                </c:pt>
                <c:pt idx="14142">
                  <c:v>43453</c:v>
                </c:pt>
                <c:pt idx="14143">
                  <c:v>43454</c:v>
                </c:pt>
                <c:pt idx="14144">
                  <c:v>43455</c:v>
                </c:pt>
                <c:pt idx="14145">
                  <c:v>43456</c:v>
                </c:pt>
                <c:pt idx="14146">
                  <c:v>43457</c:v>
                </c:pt>
                <c:pt idx="14147">
                  <c:v>43458</c:v>
                </c:pt>
                <c:pt idx="14148">
                  <c:v>43459</c:v>
                </c:pt>
                <c:pt idx="14149">
                  <c:v>43460</c:v>
                </c:pt>
                <c:pt idx="14150">
                  <c:v>43461</c:v>
                </c:pt>
                <c:pt idx="14151">
                  <c:v>43462</c:v>
                </c:pt>
                <c:pt idx="14152">
                  <c:v>43463</c:v>
                </c:pt>
                <c:pt idx="14153">
                  <c:v>43464</c:v>
                </c:pt>
                <c:pt idx="14154">
                  <c:v>43465</c:v>
                </c:pt>
                <c:pt idx="14155">
                  <c:v>43466</c:v>
                </c:pt>
                <c:pt idx="14156">
                  <c:v>43467</c:v>
                </c:pt>
                <c:pt idx="14157">
                  <c:v>43468</c:v>
                </c:pt>
                <c:pt idx="14158">
                  <c:v>43469</c:v>
                </c:pt>
                <c:pt idx="14159">
                  <c:v>43470</c:v>
                </c:pt>
                <c:pt idx="14160">
                  <c:v>43471</c:v>
                </c:pt>
                <c:pt idx="14161">
                  <c:v>43472</c:v>
                </c:pt>
                <c:pt idx="14162">
                  <c:v>43473</c:v>
                </c:pt>
                <c:pt idx="14163">
                  <c:v>43474</c:v>
                </c:pt>
                <c:pt idx="14164">
                  <c:v>43475</c:v>
                </c:pt>
                <c:pt idx="14165">
                  <c:v>43476</c:v>
                </c:pt>
                <c:pt idx="14166">
                  <c:v>43477</c:v>
                </c:pt>
                <c:pt idx="14167">
                  <c:v>43478</c:v>
                </c:pt>
                <c:pt idx="14168">
                  <c:v>43479</c:v>
                </c:pt>
                <c:pt idx="14169">
                  <c:v>43480</c:v>
                </c:pt>
                <c:pt idx="14170">
                  <c:v>43481</c:v>
                </c:pt>
                <c:pt idx="14171">
                  <c:v>43482</c:v>
                </c:pt>
                <c:pt idx="14172">
                  <c:v>43483</c:v>
                </c:pt>
                <c:pt idx="14173">
                  <c:v>43484</c:v>
                </c:pt>
                <c:pt idx="14174">
                  <c:v>43485</c:v>
                </c:pt>
                <c:pt idx="14175">
                  <c:v>43486</c:v>
                </c:pt>
                <c:pt idx="14176">
                  <c:v>43487</c:v>
                </c:pt>
                <c:pt idx="14177">
                  <c:v>43488</c:v>
                </c:pt>
                <c:pt idx="14178">
                  <c:v>43489</c:v>
                </c:pt>
                <c:pt idx="14179">
                  <c:v>43490</c:v>
                </c:pt>
                <c:pt idx="14180">
                  <c:v>43491</c:v>
                </c:pt>
                <c:pt idx="14181">
                  <c:v>43492</c:v>
                </c:pt>
                <c:pt idx="14182">
                  <c:v>43493</c:v>
                </c:pt>
                <c:pt idx="14183">
                  <c:v>43494</c:v>
                </c:pt>
                <c:pt idx="14184">
                  <c:v>43495</c:v>
                </c:pt>
                <c:pt idx="14185">
                  <c:v>43496</c:v>
                </c:pt>
                <c:pt idx="14186">
                  <c:v>43497</c:v>
                </c:pt>
                <c:pt idx="14187">
                  <c:v>43498</c:v>
                </c:pt>
                <c:pt idx="14188">
                  <c:v>43499</c:v>
                </c:pt>
                <c:pt idx="14189">
                  <c:v>43500</c:v>
                </c:pt>
                <c:pt idx="14190">
                  <c:v>43501</c:v>
                </c:pt>
                <c:pt idx="14191">
                  <c:v>43502</c:v>
                </c:pt>
                <c:pt idx="14192">
                  <c:v>43503</c:v>
                </c:pt>
                <c:pt idx="14193">
                  <c:v>43504</c:v>
                </c:pt>
                <c:pt idx="14194">
                  <c:v>43505</c:v>
                </c:pt>
                <c:pt idx="14195">
                  <c:v>43506</c:v>
                </c:pt>
                <c:pt idx="14196">
                  <c:v>43507</c:v>
                </c:pt>
                <c:pt idx="14197">
                  <c:v>43508</c:v>
                </c:pt>
                <c:pt idx="14198">
                  <c:v>43509</c:v>
                </c:pt>
                <c:pt idx="14199">
                  <c:v>43510</c:v>
                </c:pt>
                <c:pt idx="14200">
                  <c:v>43511</c:v>
                </c:pt>
                <c:pt idx="14201">
                  <c:v>43512</c:v>
                </c:pt>
                <c:pt idx="14202">
                  <c:v>43513</c:v>
                </c:pt>
                <c:pt idx="14203">
                  <c:v>43514</c:v>
                </c:pt>
                <c:pt idx="14204">
                  <c:v>43515</c:v>
                </c:pt>
                <c:pt idx="14205">
                  <c:v>43516</c:v>
                </c:pt>
                <c:pt idx="14206">
                  <c:v>43517</c:v>
                </c:pt>
                <c:pt idx="14207">
                  <c:v>43518</c:v>
                </c:pt>
                <c:pt idx="14208">
                  <c:v>43519</c:v>
                </c:pt>
                <c:pt idx="14209">
                  <c:v>43520</c:v>
                </c:pt>
                <c:pt idx="14210">
                  <c:v>43521</c:v>
                </c:pt>
                <c:pt idx="14211">
                  <c:v>43522</c:v>
                </c:pt>
                <c:pt idx="14212">
                  <c:v>43523</c:v>
                </c:pt>
                <c:pt idx="14213">
                  <c:v>43524</c:v>
                </c:pt>
                <c:pt idx="14214">
                  <c:v>43525</c:v>
                </c:pt>
                <c:pt idx="14215">
                  <c:v>43526</c:v>
                </c:pt>
                <c:pt idx="14216">
                  <c:v>43527</c:v>
                </c:pt>
                <c:pt idx="14217">
                  <c:v>43528</c:v>
                </c:pt>
                <c:pt idx="14218">
                  <c:v>43529</c:v>
                </c:pt>
                <c:pt idx="14219">
                  <c:v>43530</c:v>
                </c:pt>
                <c:pt idx="14220">
                  <c:v>43531</c:v>
                </c:pt>
                <c:pt idx="14221">
                  <c:v>43532</c:v>
                </c:pt>
                <c:pt idx="14222">
                  <c:v>43533</c:v>
                </c:pt>
                <c:pt idx="14223">
                  <c:v>43534</c:v>
                </c:pt>
                <c:pt idx="14224">
                  <c:v>43535</c:v>
                </c:pt>
                <c:pt idx="14225">
                  <c:v>43536</c:v>
                </c:pt>
                <c:pt idx="14226">
                  <c:v>43537</c:v>
                </c:pt>
                <c:pt idx="14227">
                  <c:v>43538</c:v>
                </c:pt>
                <c:pt idx="14228">
                  <c:v>43539</c:v>
                </c:pt>
                <c:pt idx="14229">
                  <c:v>43540</c:v>
                </c:pt>
                <c:pt idx="14230">
                  <c:v>43541</c:v>
                </c:pt>
                <c:pt idx="14231">
                  <c:v>43542</c:v>
                </c:pt>
                <c:pt idx="14232">
                  <c:v>43543</c:v>
                </c:pt>
                <c:pt idx="14233">
                  <c:v>43544</c:v>
                </c:pt>
                <c:pt idx="14234">
                  <c:v>43545</c:v>
                </c:pt>
                <c:pt idx="14235">
                  <c:v>43546</c:v>
                </c:pt>
                <c:pt idx="14236">
                  <c:v>43547</c:v>
                </c:pt>
                <c:pt idx="14237">
                  <c:v>43548</c:v>
                </c:pt>
                <c:pt idx="14238">
                  <c:v>43549</c:v>
                </c:pt>
                <c:pt idx="14239">
                  <c:v>43550</c:v>
                </c:pt>
                <c:pt idx="14240">
                  <c:v>43551</c:v>
                </c:pt>
                <c:pt idx="14241">
                  <c:v>43552</c:v>
                </c:pt>
                <c:pt idx="14242">
                  <c:v>43553</c:v>
                </c:pt>
                <c:pt idx="14243">
                  <c:v>43554</c:v>
                </c:pt>
                <c:pt idx="14244">
                  <c:v>43555</c:v>
                </c:pt>
                <c:pt idx="14245">
                  <c:v>43556</c:v>
                </c:pt>
                <c:pt idx="14246">
                  <c:v>43557</c:v>
                </c:pt>
                <c:pt idx="14247">
                  <c:v>43558</c:v>
                </c:pt>
                <c:pt idx="14248">
                  <c:v>43559</c:v>
                </c:pt>
                <c:pt idx="14249">
                  <c:v>43560</c:v>
                </c:pt>
                <c:pt idx="14250">
                  <c:v>43561</c:v>
                </c:pt>
                <c:pt idx="14251">
                  <c:v>43562</c:v>
                </c:pt>
                <c:pt idx="14252">
                  <c:v>43563</c:v>
                </c:pt>
                <c:pt idx="14253">
                  <c:v>43564</c:v>
                </c:pt>
                <c:pt idx="14254">
                  <c:v>43565</c:v>
                </c:pt>
                <c:pt idx="14255">
                  <c:v>43566</c:v>
                </c:pt>
                <c:pt idx="14256">
                  <c:v>43567</c:v>
                </c:pt>
                <c:pt idx="14257">
                  <c:v>43568</c:v>
                </c:pt>
                <c:pt idx="14258">
                  <c:v>43569</c:v>
                </c:pt>
                <c:pt idx="14259">
                  <c:v>43570</c:v>
                </c:pt>
                <c:pt idx="14260">
                  <c:v>43571</c:v>
                </c:pt>
                <c:pt idx="14261">
                  <c:v>43572</c:v>
                </c:pt>
                <c:pt idx="14262">
                  <c:v>43573</c:v>
                </c:pt>
                <c:pt idx="14263">
                  <c:v>43574</c:v>
                </c:pt>
                <c:pt idx="14264">
                  <c:v>43575</c:v>
                </c:pt>
                <c:pt idx="14265">
                  <c:v>43576</c:v>
                </c:pt>
                <c:pt idx="14266">
                  <c:v>43577</c:v>
                </c:pt>
                <c:pt idx="14267">
                  <c:v>43578</c:v>
                </c:pt>
                <c:pt idx="14268">
                  <c:v>43579</c:v>
                </c:pt>
                <c:pt idx="14269">
                  <c:v>43580</c:v>
                </c:pt>
                <c:pt idx="14270">
                  <c:v>43581</c:v>
                </c:pt>
                <c:pt idx="14271">
                  <c:v>43582</c:v>
                </c:pt>
                <c:pt idx="14272">
                  <c:v>43583</c:v>
                </c:pt>
                <c:pt idx="14273">
                  <c:v>43584</c:v>
                </c:pt>
                <c:pt idx="14274">
                  <c:v>43585</c:v>
                </c:pt>
                <c:pt idx="14275">
                  <c:v>43586</c:v>
                </c:pt>
                <c:pt idx="14276">
                  <c:v>43587</c:v>
                </c:pt>
                <c:pt idx="14277">
                  <c:v>43588</c:v>
                </c:pt>
                <c:pt idx="14278">
                  <c:v>43589</c:v>
                </c:pt>
                <c:pt idx="14279">
                  <c:v>43590</c:v>
                </c:pt>
                <c:pt idx="14280">
                  <c:v>43591</c:v>
                </c:pt>
                <c:pt idx="14281">
                  <c:v>43592</c:v>
                </c:pt>
                <c:pt idx="14282">
                  <c:v>43593</c:v>
                </c:pt>
                <c:pt idx="14283">
                  <c:v>43594</c:v>
                </c:pt>
                <c:pt idx="14284">
                  <c:v>43595</c:v>
                </c:pt>
                <c:pt idx="14285">
                  <c:v>43596</c:v>
                </c:pt>
                <c:pt idx="14286">
                  <c:v>43597</c:v>
                </c:pt>
                <c:pt idx="14287">
                  <c:v>43598</c:v>
                </c:pt>
                <c:pt idx="14288">
                  <c:v>43599</c:v>
                </c:pt>
                <c:pt idx="14289">
                  <c:v>43600</c:v>
                </c:pt>
                <c:pt idx="14290">
                  <c:v>43601</c:v>
                </c:pt>
                <c:pt idx="14291">
                  <c:v>43602</c:v>
                </c:pt>
                <c:pt idx="14292">
                  <c:v>43603</c:v>
                </c:pt>
                <c:pt idx="14293">
                  <c:v>43604</c:v>
                </c:pt>
                <c:pt idx="14294">
                  <c:v>43605</c:v>
                </c:pt>
                <c:pt idx="14295">
                  <c:v>43606</c:v>
                </c:pt>
                <c:pt idx="14296">
                  <c:v>43607</c:v>
                </c:pt>
                <c:pt idx="14297">
                  <c:v>43608</c:v>
                </c:pt>
                <c:pt idx="14298">
                  <c:v>43609</c:v>
                </c:pt>
                <c:pt idx="14299">
                  <c:v>43610</c:v>
                </c:pt>
                <c:pt idx="14300">
                  <c:v>43611</c:v>
                </c:pt>
                <c:pt idx="14301">
                  <c:v>43612</c:v>
                </c:pt>
                <c:pt idx="14302">
                  <c:v>43613</c:v>
                </c:pt>
                <c:pt idx="14303">
                  <c:v>43614</c:v>
                </c:pt>
                <c:pt idx="14304">
                  <c:v>43615</c:v>
                </c:pt>
                <c:pt idx="14305">
                  <c:v>43616</c:v>
                </c:pt>
                <c:pt idx="14306">
                  <c:v>43617</c:v>
                </c:pt>
                <c:pt idx="14307">
                  <c:v>43618</c:v>
                </c:pt>
                <c:pt idx="14308">
                  <c:v>43619</c:v>
                </c:pt>
                <c:pt idx="14309">
                  <c:v>43620</c:v>
                </c:pt>
                <c:pt idx="14310">
                  <c:v>43621</c:v>
                </c:pt>
                <c:pt idx="14311">
                  <c:v>43622</c:v>
                </c:pt>
                <c:pt idx="14312">
                  <c:v>43623</c:v>
                </c:pt>
                <c:pt idx="14313">
                  <c:v>43624</c:v>
                </c:pt>
                <c:pt idx="14314">
                  <c:v>43625</c:v>
                </c:pt>
                <c:pt idx="14315">
                  <c:v>43626</c:v>
                </c:pt>
                <c:pt idx="14316">
                  <c:v>43627</c:v>
                </c:pt>
                <c:pt idx="14317">
                  <c:v>43628</c:v>
                </c:pt>
                <c:pt idx="14318">
                  <c:v>43629</c:v>
                </c:pt>
                <c:pt idx="14319">
                  <c:v>43630</c:v>
                </c:pt>
                <c:pt idx="14320">
                  <c:v>43631</c:v>
                </c:pt>
                <c:pt idx="14321">
                  <c:v>43632</c:v>
                </c:pt>
                <c:pt idx="14322">
                  <c:v>43633</c:v>
                </c:pt>
                <c:pt idx="14323">
                  <c:v>43634</c:v>
                </c:pt>
                <c:pt idx="14324">
                  <c:v>43635</c:v>
                </c:pt>
                <c:pt idx="14325">
                  <c:v>43636</c:v>
                </c:pt>
                <c:pt idx="14326">
                  <c:v>43637</c:v>
                </c:pt>
                <c:pt idx="14327">
                  <c:v>43638</c:v>
                </c:pt>
                <c:pt idx="14328">
                  <c:v>43639</c:v>
                </c:pt>
                <c:pt idx="14329">
                  <c:v>43640</c:v>
                </c:pt>
                <c:pt idx="14330">
                  <c:v>43641</c:v>
                </c:pt>
                <c:pt idx="14331">
                  <c:v>43642</c:v>
                </c:pt>
                <c:pt idx="14332">
                  <c:v>43643</c:v>
                </c:pt>
                <c:pt idx="14333">
                  <c:v>43644</c:v>
                </c:pt>
                <c:pt idx="14334">
                  <c:v>43645</c:v>
                </c:pt>
                <c:pt idx="14335">
                  <c:v>43646</c:v>
                </c:pt>
                <c:pt idx="14336">
                  <c:v>43647</c:v>
                </c:pt>
                <c:pt idx="14337">
                  <c:v>43648</c:v>
                </c:pt>
                <c:pt idx="14338">
                  <c:v>43649</c:v>
                </c:pt>
                <c:pt idx="14339">
                  <c:v>43650</c:v>
                </c:pt>
                <c:pt idx="14340">
                  <c:v>43651</c:v>
                </c:pt>
                <c:pt idx="14341">
                  <c:v>43652</c:v>
                </c:pt>
                <c:pt idx="14342">
                  <c:v>43653</c:v>
                </c:pt>
                <c:pt idx="14343">
                  <c:v>43654</c:v>
                </c:pt>
                <c:pt idx="14344">
                  <c:v>43655</c:v>
                </c:pt>
                <c:pt idx="14345">
                  <c:v>43656</c:v>
                </c:pt>
                <c:pt idx="14346">
                  <c:v>43657</c:v>
                </c:pt>
                <c:pt idx="14347">
                  <c:v>43658</c:v>
                </c:pt>
                <c:pt idx="14348">
                  <c:v>43659</c:v>
                </c:pt>
                <c:pt idx="14349">
                  <c:v>43660</c:v>
                </c:pt>
                <c:pt idx="14350">
                  <c:v>43661</c:v>
                </c:pt>
                <c:pt idx="14351">
                  <c:v>43662</c:v>
                </c:pt>
                <c:pt idx="14352">
                  <c:v>43663</c:v>
                </c:pt>
                <c:pt idx="14353">
                  <c:v>43664</c:v>
                </c:pt>
                <c:pt idx="14354">
                  <c:v>43665</c:v>
                </c:pt>
                <c:pt idx="14355">
                  <c:v>43666</c:v>
                </c:pt>
                <c:pt idx="14356">
                  <c:v>43667</c:v>
                </c:pt>
                <c:pt idx="14357">
                  <c:v>43668</c:v>
                </c:pt>
                <c:pt idx="14358">
                  <c:v>43669</c:v>
                </c:pt>
                <c:pt idx="14359">
                  <c:v>43670</c:v>
                </c:pt>
                <c:pt idx="14360">
                  <c:v>43671</c:v>
                </c:pt>
                <c:pt idx="14361">
                  <c:v>43672</c:v>
                </c:pt>
                <c:pt idx="14362">
                  <c:v>43673</c:v>
                </c:pt>
                <c:pt idx="14363">
                  <c:v>43674</c:v>
                </c:pt>
                <c:pt idx="14364">
                  <c:v>43675</c:v>
                </c:pt>
                <c:pt idx="14365">
                  <c:v>43676</c:v>
                </c:pt>
                <c:pt idx="14366">
                  <c:v>43677</c:v>
                </c:pt>
                <c:pt idx="14367">
                  <c:v>43678</c:v>
                </c:pt>
                <c:pt idx="14368">
                  <c:v>43679</c:v>
                </c:pt>
                <c:pt idx="14369">
                  <c:v>43680</c:v>
                </c:pt>
                <c:pt idx="14370">
                  <c:v>43681</c:v>
                </c:pt>
                <c:pt idx="14371">
                  <c:v>43682</c:v>
                </c:pt>
                <c:pt idx="14372">
                  <c:v>43683</c:v>
                </c:pt>
                <c:pt idx="14373">
                  <c:v>43684</c:v>
                </c:pt>
                <c:pt idx="14374">
                  <c:v>43685</c:v>
                </c:pt>
                <c:pt idx="14375">
                  <c:v>43686</c:v>
                </c:pt>
                <c:pt idx="14376">
                  <c:v>43687</c:v>
                </c:pt>
                <c:pt idx="14377">
                  <c:v>43688</c:v>
                </c:pt>
                <c:pt idx="14378">
                  <c:v>43689</c:v>
                </c:pt>
                <c:pt idx="14379">
                  <c:v>43690</c:v>
                </c:pt>
                <c:pt idx="14380">
                  <c:v>43691</c:v>
                </c:pt>
                <c:pt idx="14381">
                  <c:v>43692</c:v>
                </c:pt>
                <c:pt idx="14382">
                  <c:v>43693</c:v>
                </c:pt>
                <c:pt idx="14383">
                  <c:v>43694</c:v>
                </c:pt>
                <c:pt idx="14384">
                  <c:v>43695</c:v>
                </c:pt>
                <c:pt idx="14385">
                  <c:v>43696</c:v>
                </c:pt>
                <c:pt idx="14386">
                  <c:v>43697</c:v>
                </c:pt>
                <c:pt idx="14387">
                  <c:v>43698</c:v>
                </c:pt>
                <c:pt idx="14388">
                  <c:v>43699</c:v>
                </c:pt>
                <c:pt idx="14389">
                  <c:v>43700</c:v>
                </c:pt>
                <c:pt idx="14390">
                  <c:v>43701</c:v>
                </c:pt>
                <c:pt idx="14391">
                  <c:v>43702</c:v>
                </c:pt>
                <c:pt idx="14392">
                  <c:v>43703</c:v>
                </c:pt>
                <c:pt idx="14393">
                  <c:v>43704</c:v>
                </c:pt>
                <c:pt idx="14394">
                  <c:v>43705</c:v>
                </c:pt>
                <c:pt idx="14395">
                  <c:v>43706</c:v>
                </c:pt>
                <c:pt idx="14396">
                  <c:v>43707</c:v>
                </c:pt>
                <c:pt idx="14397">
                  <c:v>43708</c:v>
                </c:pt>
                <c:pt idx="14398">
                  <c:v>43709</c:v>
                </c:pt>
                <c:pt idx="14399">
                  <c:v>43710</c:v>
                </c:pt>
                <c:pt idx="14400">
                  <c:v>43711</c:v>
                </c:pt>
                <c:pt idx="14401">
                  <c:v>43712</c:v>
                </c:pt>
                <c:pt idx="14402">
                  <c:v>43713</c:v>
                </c:pt>
                <c:pt idx="14403">
                  <c:v>43714</c:v>
                </c:pt>
                <c:pt idx="14404">
                  <c:v>43715</c:v>
                </c:pt>
                <c:pt idx="14405">
                  <c:v>43716</c:v>
                </c:pt>
                <c:pt idx="14406">
                  <c:v>43717</c:v>
                </c:pt>
                <c:pt idx="14407">
                  <c:v>43718</c:v>
                </c:pt>
                <c:pt idx="14408">
                  <c:v>43719</c:v>
                </c:pt>
                <c:pt idx="14409">
                  <c:v>43720</c:v>
                </c:pt>
                <c:pt idx="14410">
                  <c:v>43721</c:v>
                </c:pt>
                <c:pt idx="14411">
                  <c:v>43722</c:v>
                </c:pt>
                <c:pt idx="14412">
                  <c:v>43723</c:v>
                </c:pt>
                <c:pt idx="14413">
                  <c:v>43724</c:v>
                </c:pt>
                <c:pt idx="14414">
                  <c:v>43725</c:v>
                </c:pt>
                <c:pt idx="14415">
                  <c:v>43726</c:v>
                </c:pt>
                <c:pt idx="14416">
                  <c:v>43727</c:v>
                </c:pt>
                <c:pt idx="14417">
                  <c:v>43728</c:v>
                </c:pt>
                <c:pt idx="14418">
                  <c:v>43729</c:v>
                </c:pt>
                <c:pt idx="14419">
                  <c:v>43730</c:v>
                </c:pt>
                <c:pt idx="14420">
                  <c:v>43731</c:v>
                </c:pt>
                <c:pt idx="14421">
                  <c:v>43732</c:v>
                </c:pt>
                <c:pt idx="14422">
                  <c:v>43733</c:v>
                </c:pt>
                <c:pt idx="14423">
                  <c:v>43734</c:v>
                </c:pt>
                <c:pt idx="14424">
                  <c:v>43735</c:v>
                </c:pt>
                <c:pt idx="14425">
                  <c:v>43736</c:v>
                </c:pt>
                <c:pt idx="14426">
                  <c:v>43737</c:v>
                </c:pt>
                <c:pt idx="14427">
                  <c:v>43738</c:v>
                </c:pt>
                <c:pt idx="14428">
                  <c:v>43739</c:v>
                </c:pt>
                <c:pt idx="14429">
                  <c:v>43740</c:v>
                </c:pt>
                <c:pt idx="14430">
                  <c:v>43741</c:v>
                </c:pt>
                <c:pt idx="14431">
                  <c:v>43742</c:v>
                </c:pt>
                <c:pt idx="14432">
                  <c:v>43743</c:v>
                </c:pt>
                <c:pt idx="14433">
                  <c:v>43744</c:v>
                </c:pt>
                <c:pt idx="14434">
                  <c:v>43745</c:v>
                </c:pt>
                <c:pt idx="14435">
                  <c:v>43746</c:v>
                </c:pt>
                <c:pt idx="14436">
                  <c:v>43747</c:v>
                </c:pt>
                <c:pt idx="14437">
                  <c:v>43748</c:v>
                </c:pt>
                <c:pt idx="14438">
                  <c:v>43749</c:v>
                </c:pt>
                <c:pt idx="14439">
                  <c:v>43750</c:v>
                </c:pt>
                <c:pt idx="14440">
                  <c:v>43751</c:v>
                </c:pt>
                <c:pt idx="14441">
                  <c:v>43752</c:v>
                </c:pt>
                <c:pt idx="14442">
                  <c:v>43753</c:v>
                </c:pt>
                <c:pt idx="14443">
                  <c:v>43754</c:v>
                </c:pt>
                <c:pt idx="14444">
                  <c:v>43755</c:v>
                </c:pt>
                <c:pt idx="14445">
                  <c:v>43756</c:v>
                </c:pt>
                <c:pt idx="14446">
                  <c:v>43757</c:v>
                </c:pt>
                <c:pt idx="14447">
                  <c:v>43758</c:v>
                </c:pt>
                <c:pt idx="14448">
                  <c:v>43759</c:v>
                </c:pt>
                <c:pt idx="14449">
                  <c:v>43760</c:v>
                </c:pt>
                <c:pt idx="14450">
                  <c:v>43761</c:v>
                </c:pt>
                <c:pt idx="14451">
                  <c:v>43762</c:v>
                </c:pt>
                <c:pt idx="14452">
                  <c:v>43763</c:v>
                </c:pt>
                <c:pt idx="14453">
                  <c:v>43764</c:v>
                </c:pt>
                <c:pt idx="14454">
                  <c:v>43765</c:v>
                </c:pt>
                <c:pt idx="14455">
                  <c:v>43766</c:v>
                </c:pt>
                <c:pt idx="14456">
                  <c:v>43767</c:v>
                </c:pt>
                <c:pt idx="14457">
                  <c:v>43768</c:v>
                </c:pt>
                <c:pt idx="14458">
                  <c:v>43769</c:v>
                </c:pt>
                <c:pt idx="14459">
                  <c:v>43770</c:v>
                </c:pt>
                <c:pt idx="14460">
                  <c:v>43771</c:v>
                </c:pt>
                <c:pt idx="14461">
                  <c:v>43772</c:v>
                </c:pt>
                <c:pt idx="14462">
                  <c:v>43773</c:v>
                </c:pt>
                <c:pt idx="14463">
                  <c:v>43774</c:v>
                </c:pt>
                <c:pt idx="14464">
                  <c:v>43775</c:v>
                </c:pt>
                <c:pt idx="14465">
                  <c:v>43776</c:v>
                </c:pt>
                <c:pt idx="14466">
                  <c:v>43777</c:v>
                </c:pt>
                <c:pt idx="14467">
                  <c:v>43778</c:v>
                </c:pt>
                <c:pt idx="14468">
                  <c:v>43779</c:v>
                </c:pt>
                <c:pt idx="14469">
                  <c:v>43780</c:v>
                </c:pt>
                <c:pt idx="14470">
                  <c:v>43781</c:v>
                </c:pt>
                <c:pt idx="14471">
                  <c:v>43782</c:v>
                </c:pt>
                <c:pt idx="14472">
                  <c:v>43783</c:v>
                </c:pt>
                <c:pt idx="14473">
                  <c:v>43784</c:v>
                </c:pt>
                <c:pt idx="14474">
                  <c:v>43785</c:v>
                </c:pt>
                <c:pt idx="14475">
                  <c:v>43786</c:v>
                </c:pt>
                <c:pt idx="14476">
                  <c:v>43787</c:v>
                </c:pt>
                <c:pt idx="14477">
                  <c:v>43788</c:v>
                </c:pt>
                <c:pt idx="14478">
                  <c:v>43789</c:v>
                </c:pt>
                <c:pt idx="14479">
                  <c:v>43790</c:v>
                </c:pt>
                <c:pt idx="14480">
                  <c:v>43791</c:v>
                </c:pt>
                <c:pt idx="14481">
                  <c:v>43792</c:v>
                </c:pt>
                <c:pt idx="14482">
                  <c:v>43793</c:v>
                </c:pt>
                <c:pt idx="14483">
                  <c:v>43794</c:v>
                </c:pt>
                <c:pt idx="14484">
                  <c:v>43795</c:v>
                </c:pt>
                <c:pt idx="14485">
                  <c:v>43796</c:v>
                </c:pt>
                <c:pt idx="14486">
                  <c:v>43797</c:v>
                </c:pt>
                <c:pt idx="14487">
                  <c:v>43798</c:v>
                </c:pt>
                <c:pt idx="14488">
                  <c:v>43799</c:v>
                </c:pt>
                <c:pt idx="14489">
                  <c:v>43800</c:v>
                </c:pt>
                <c:pt idx="14490">
                  <c:v>43801</c:v>
                </c:pt>
                <c:pt idx="14491">
                  <c:v>43802</c:v>
                </c:pt>
                <c:pt idx="14492">
                  <c:v>43803</c:v>
                </c:pt>
                <c:pt idx="14493">
                  <c:v>43804</c:v>
                </c:pt>
                <c:pt idx="14494">
                  <c:v>43805</c:v>
                </c:pt>
                <c:pt idx="14495">
                  <c:v>43806</c:v>
                </c:pt>
                <c:pt idx="14496">
                  <c:v>43807</c:v>
                </c:pt>
                <c:pt idx="14497">
                  <c:v>43808</c:v>
                </c:pt>
                <c:pt idx="14498">
                  <c:v>43809</c:v>
                </c:pt>
                <c:pt idx="14499">
                  <c:v>43810</c:v>
                </c:pt>
                <c:pt idx="14500">
                  <c:v>43811</c:v>
                </c:pt>
                <c:pt idx="14501">
                  <c:v>43812</c:v>
                </c:pt>
                <c:pt idx="14502">
                  <c:v>43813</c:v>
                </c:pt>
                <c:pt idx="14503">
                  <c:v>43814</c:v>
                </c:pt>
                <c:pt idx="14504">
                  <c:v>43815</c:v>
                </c:pt>
                <c:pt idx="14505">
                  <c:v>43816</c:v>
                </c:pt>
                <c:pt idx="14506">
                  <c:v>43817</c:v>
                </c:pt>
                <c:pt idx="14507">
                  <c:v>43818</c:v>
                </c:pt>
                <c:pt idx="14508">
                  <c:v>43819</c:v>
                </c:pt>
                <c:pt idx="14509">
                  <c:v>43820</c:v>
                </c:pt>
                <c:pt idx="14510">
                  <c:v>43821</c:v>
                </c:pt>
                <c:pt idx="14511">
                  <c:v>43822</c:v>
                </c:pt>
                <c:pt idx="14512">
                  <c:v>43823</c:v>
                </c:pt>
                <c:pt idx="14513">
                  <c:v>43824</c:v>
                </c:pt>
                <c:pt idx="14514">
                  <c:v>43825</c:v>
                </c:pt>
                <c:pt idx="14515">
                  <c:v>43826</c:v>
                </c:pt>
                <c:pt idx="14516">
                  <c:v>43827</c:v>
                </c:pt>
                <c:pt idx="14517">
                  <c:v>43828</c:v>
                </c:pt>
                <c:pt idx="14518">
                  <c:v>43829</c:v>
                </c:pt>
                <c:pt idx="14519">
                  <c:v>43830</c:v>
                </c:pt>
              </c:numCache>
            </c:numRef>
          </c:cat>
          <c:val>
            <c:numRef>
              <c:f>Sheet1!$F$2:$F$14521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#N/A</c:v>
                </c:pt>
                <c:pt idx="10233">
                  <c:v>#N/A</c:v>
                </c:pt>
                <c:pt idx="10234">
                  <c:v>#N/A</c:v>
                </c:pt>
                <c:pt idx="10235">
                  <c:v>#N/A</c:v>
                </c:pt>
                <c:pt idx="10236">
                  <c:v>#N/A</c:v>
                </c:pt>
                <c:pt idx="10237">
                  <c:v>#N/A</c:v>
                </c:pt>
                <c:pt idx="10238">
                  <c:v>#N/A</c:v>
                </c:pt>
                <c:pt idx="10239">
                  <c:v>#N/A</c:v>
                </c:pt>
                <c:pt idx="10240">
                  <c:v>#N/A</c:v>
                </c:pt>
                <c:pt idx="10241">
                  <c:v>#N/A</c:v>
                </c:pt>
                <c:pt idx="10242">
                  <c:v>#N/A</c:v>
                </c:pt>
                <c:pt idx="10243">
                  <c:v>8.8565464895635593</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#N/A</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8.1724225173940503</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7.5712839974699504</c:v>
                </c:pt>
                <c:pt idx="10428">
                  <c:v>#N/A</c:v>
                </c:pt>
                <c:pt idx="10429">
                  <c:v>#N/A</c:v>
                </c:pt>
                <c:pt idx="10430">
                  <c:v>#N/A</c:v>
                </c:pt>
                <c:pt idx="10431">
                  <c:v>#N/A</c:v>
                </c:pt>
                <c:pt idx="10432">
                  <c:v>#N/A</c:v>
                </c:pt>
                <c:pt idx="10433">
                  <c:v>#N/A</c:v>
                </c:pt>
                <c:pt idx="10434">
                  <c:v>#N/A</c:v>
                </c:pt>
                <c:pt idx="10435">
                  <c:v>#N/A</c:v>
                </c:pt>
                <c:pt idx="10436">
                  <c:v>#N/A</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#N/A</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6.9907653383934196</c:v>
                </c:pt>
                <c:pt idx="10497">
                  <c:v>#N/A</c:v>
                </c:pt>
                <c:pt idx="10498">
                  <c:v>#N/A</c:v>
                </c:pt>
                <c:pt idx="10499">
                  <c:v>#N/A</c:v>
                </c:pt>
                <c:pt idx="10500">
                  <c:v>#N/A</c:v>
                </c:pt>
                <c:pt idx="10501">
                  <c:v>#N/A</c:v>
                </c:pt>
                <c:pt idx="10502">
                  <c:v>#N/A</c:v>
                </c:pt>
                <c:pt idx="10503">
                  <c:v>#N/A</c:v>
                </c:pt>
                <c:pt idx="10504">
                  <c:v>#N/A</c:v>
                </c:pt>
                <c:pt idx="10505">
                  <c:v>#N/A</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#N/A</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6.6803289057558501</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#N/A</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6.92991777356103</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#N/A</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7.1999999999999904</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7.5324478178368102</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#N/A</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7.8235294117647003</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#N/A</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8.0316255534471797</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#N/A</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8.0738772928526199</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#N/A</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7.9709044908285804</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#N/A</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7.8468058191018297</c:v>
                </c:pt>
                <c:pt idx="11451">
                  <c:v>#N/A</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#N/A</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7.6398481973434498</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#N/A</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7.3916508538899404</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7.06034155597722</c:v>
                </c:pt>
                <c:pt idx="11789">
                  <c:v>#N/A</c:v>
                </c:pt>
                <c:pt idx="11790">
                  <c:v>#N/A</c:v>
                </c:pt>
                <c:pt idx="11791">
                  <c:v>#N/A</c:v>
                </c:pt>
                <c:pt idx="11792">
                  <c:v>#N/A</c:v>
                </c:pt>
                <c:pt idx="11793">
                  <c:v>#N/A</c:v>
                </c:pt>
                <c:pt idx="11794">
                  <c:v>#N/A</c:v>
                </c:pt>
                <c:pt idx="11795">
                  <c:v>#N/A</c:v>
                </c:pt>
                <c:pt idx="11796">
                  <c:v>#N/A</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#N/A</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#N/A</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6.5636938646426302</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#N/A</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#N/A</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#N/A</c:v>
                </c:pt>
                <c:pt idx="12186">
                  <c:v>#N/A</c:v>
                </c:pt>
                <c:pt idx="12187">
                  <c:v>#N/A</c:v>
                </c:pt>
                <c:pt idx="12188">
                  <c:v>#N/A</c:v>
                </c:pt>
                <c:pt idx="12189">
                  <c:v>#N/A</c:v>
                </c:pt>
                <c:pt idx="12190">
                  <c:v>#N/A</c:v>
                </c:pt>
                <c:pt idx="12191">
                  <c:v>#N/A</c:v>
                </c:pt>
                <c:pt idx="12192">
                  <c:v>#N/A</c:v>
                </c:pt>
                <c:pt idx="12193">
                  <c:v>6.2327640733712801</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#N/A</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6.0884250474383297</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#N/A</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6.0270714737507802</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#N/A</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#N/A</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5.8416192283364898</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5.7595192915876003</c:v>
                </c:pt>
                <c:pt idx="12886">
                  <c:v>#N/A</c:v>
                </c:pt>
                <c:pt idx="12887">
                  <c:v>#N/A</c:v>
                </c:pt>
                <c:pt idx="12888">
                  <c:v>#N/A</c:v>
                </c:pt>
                <c:pt idx="12889">
                  <c:v>#N/A</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#N/A</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5.7605313092979102</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#N/A</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5.6578115117014498</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5.6790638836179603</c:v>
                </c:pt>
                <c:pt idx="13332">
                  <c:v>#N/A</c:v>
                </c:pt>
                <c:pt idx="13333">
                  <c:v>#N/A</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c:ext xmlns:c16="http://schemas.microsoft.com/office/drawing/2014/chart" uri="{C3380CC4-5D6E-409C-BE32-E72D297353CC}">
              <c16:uniqueId val="{00000004-F77E-46F2-A572-2E4C1062C502}"/>
            </c:ext>
          </c:extLst>
        </c:ser>
        <c:ser>
          <c:idx val="5"/>
          <c:order val="4"/>
          <c:tx>
            <c:strRef>
              <c:f>Sheet1!$G$1</c:f>
              <c:strCache>
                <c:ptCount val="1"/>
                <c:pt idx="0">
                  <c:v>Total scheduled</c:v>
                </c:pt>
              </c:strCache>
            </c:strRef>
          </c:tx>
          <c:spPr>
            <a:ln>
              <a:solidFill>
                <a:srgbClr val="621214"/>
              </a:solidFill>
            </a:ln>
          </c:spPr>
          <c:marker>
            <c:symbol val="none"/>
          </c:marker>
          <c:cat>
            <c:numRef>
              <c:f>Sheet1!$A$2:$A$14521</c:f>
              <c:numCache>
                <c:formatCode>mmm\-yyyy</c:formatCode>
                <c:ptCount val="14520"/>
                <c:pt idx="0">
                  <c:v>29311</c:v>
                </c:pt>
                <c:pt idx="1">
                  <c:v>29312</c:v>
                </c:pt>
                <c:pt idx="2">
                  <c:v>29313</c:v>
                </c:pt>
                <c:pt idx="3">
                  <c:v>29314</c:v>
                </c:pt>
                <c:pt idx="4">
                  <c:v>29315</c:v>
                </c:pt>
                <c:pt idx="5">
                  <c:v>29316</c:v>
                </c:pt>
                <c:pt idx="6">
                  <c:v>29317</c:v>
                </c:pt>
                <c:pt idx="7">
                  <c:v>29318</c:v>
                </c:pt>
                <c:pt idx="8">
                  <c:v>29319</c:v>
                </c:pt>
                <c:pt idx="9">
                  <c:v>29320</c:v>
                </c:pt>
                <c:pt idx="10">
                  <c:v>29321</c:v>
                </c:pt>
                <c:pt idx="11">
                  <c:v>29322</c:v>
                </c:pt>
                <c:pt idx="12">
                  <c:v>29323</c:v>
                </c:pt>
                <c:pt idx="13">
                  <c:v>29324</c:v>
                </c:pt>
                <c:pt idx="14">
                  <c:v>29325</c:v>
                </c:pt>
                <c:pt idx="15">
                  <c:v>29326</c:v>
                </c:pt>
                <c:pt idx="16">
                  <c:v>29327</c:v>
                </c:pt>
                <c:pt idx="17">
                  <c:v>29328</c:v>
                </c:pt>
                <c:pt idx="18">
                  <c:v>29329</c:v>
                </c:pt>
                <c:pt idx="19">
                  <c:v>29330</c:v>
                </c:pt>
                <c:pt idx="20">
                  <c:v>29331</c:v>
                </c:pt>
                <c:pt idx="21">
                  <c:v>29332</c:v>
                </c:pt>
                <c:pt idx="22">
                  <c:v>29333</c:v>
                </c:pt>
                <c:pt idx="23">
                  <c:v>29334</c:v>
                </c:pt>
                <c:pt idx="24">
                  <c:v>29335</c:v>
                </c:pt>
                <c:pt idx="25">
                  <c:v>29336</c:v>
                </c:pt>
                <c:pt idx="26">
                  <c:v>29337</c:v>
                </c:pt>
                <c:pt idx="27">
                  <c:v>29338</c:v>
                </c:pt>
                <c:pt idx="28">
                  <c:v>29339</c:v>
                </c:pt>
                <c:pt idx="29">
                  <c:v>29340</c:v>
                </c:pt>
                <c:pt idx="30">
                  <c:v>29341</c:v>
                </c:pt>
                <c:pt idx="31">
                  <c:v>29342</c:v>
                </c:pt>
                <c:pt idx="32">
                  <c:v>29343</c:v>
                </c:pt>
                <c:pt idx="33">
                  <c:v>29344</c:v>
                </c:pt>
                <c:pt idx="34">
                  <c:v>29345</c:v>
                </c:pt>
                <c:pt idx="35">
                  <c:v>29346</c:v>
                </c:pt>
                <c:pt idx="36">
                  <c:v>29347</c:v>
                </c:pt>
                <c:pt idx="37">
                  <c:v>29348</c:v>
                </c:pt>
                <c:pt idx="38">
                  <c:v>29349</c:v>
                </c:pt>
                <c:pt idx="39">
                  <c:v>29350</c:v>
                </c:pt>
                <c:pt idx="40">
                  <c:v>29351</c:v>
                </c:pt>
                <c:pt idx="41">
                  <c:v>29352</c:v>
                </c:pt>
                <c:pt idx="42">
                  <c:v>29353</c:v>
                </c:pt>
                <c:pt idx="43">
                  <c:v>29354</c:v>
                </c:pt>
                <c:pt idx="44">
                  <c:v>29355</c:v>
                </c:pt>
                <c:pt idx="45">
                  <c:v>29356</c:v>
                </c:pt>
                <c:pt idx="46">
                  <c:v>29357</c:v>
                </c:pt>
                <c:pt idx="47">
                  <c:v>29358</c:v>
                </c:pt>
                <c:pt idx="48">
                  <c:v>29359</c:v>
                </c:pt>
                <c:pt idx="49">
                  <c:v>29360</c:v>
                </c:pt>
                <c:pt idx="50">
                  <c:v>29361</c:v>
                </c:pt>
                <c:pt idx="51">
                  <c:v>29362</c:v>
                </c:pt>
                <c:pt idx="52">
                  <c:v>29363</c:v>
                </c:pt>
                <c:pt idx="53">
                  <c:v>29364</c:v>
                </c:pt>
                <c:pt idx="54">
                  <c:v>29365</c:v>
                </c:pt>
                <c:pt idx="55">
                  <c:v>29366</c:v>
                </c:pt>
                <c:pt idx="56">
                  <c:v>29367</c:v>
                </c:pt>
                <c:pt idx="57">
                  <c:v>29368</c:v>
                </c:pt>
                <c:pt idx="58">
                  <c:v>29369</c:v>
                </c:pt>
                <c:pt idx="59">
                  <c:v>29370</c:v>
                </c:pt>
                <c:pt idx="60">
                  <c:v>29371</c:v>
                </c:pt>
                <c:pt idx="61">
                  <c:v>29372</c:v>
                </c:pt>
                <c:pt idx="62">
                  <c:v>29373</c:v>
                </c:pt>
                <c:pt idx="63">
                  <c:v>29374</c:v>
                </c:pt>
                <c:pt idx="64">
                  <c:v>29375</c:v>
                </c:pt>
                <c:pt idx="65">
                  <c:v>29376</c:v>
                </c:pt>
                <c:pt idx="66">
                  <c:v>29377</c:v>
                </c:pt>
                <c:pt idx="67">
                  <c:v>29378</c:v>
                </c:pt>
                <c:pt idx="68">
                  <c:v>29379</c:v>
                </c:pt>
                <c:pt idx="69">
                  <c:v>29380</c:v>
                </c:pt>
                <c:pt idx="70">
                  <c:v>29381</c:v>
                </c:pt>
                <c:pt idx="71">
                  <c:v>29382</c:v>
                </c:pt>
                <c:pt idx="72">
                  <c:v>29383</c:v>
                </c:pt>
                <c:pt idx="73">
                  <c:v>29384</c:v>
                </c:pt>
                <c:pt idx="74">
                  <c:v>29385</c:v>
                </c:pt>
                <c:pt idx="75">
                  <c:v>29386</c:v>
                </c:pt>
                <c:pt idx="76">
                  <c:v>29387</c:v>
                </c:pt>
                <c:pt idx="77">
                  <c:v>29388</c:v>
                </c:pt>
                <c:pt idx="78">
                  <c:v>29389</c:v>
                </c:pt>
                <c:pt idx="79">
                  <c:v>29390</c:v>
                </c:pt>
                <c:pt idx="80">
                  <c:v>29391</c:v>
                </c:pt>
                <c:pt idx="81">
                  <c:v>29392</c:v>
                </c:pt>
                <c:pt idx="82">
                  <c:v>29393</c:v>
                </c:pt>
                <c:pt idx="83">
                  <c:v>29394</c:v>
                </c:pt>
                <c:pt idx="84">
                  <c:v>29395</c:v>
                </c:pt>
                <c:pt idx="85">
                  <c:v>29396</c:v>
                </c:pt>
                <c:pt idx="86">
                  <c:v>29397</c:v>
                </c:pt>
                <c:pt idx="87">
                  <c:v>29398</c:v>
                </c:pt>
                <c:pt idx="88">
                  <c:v>29399</c:v>
                </c:pt>
                <c:pt idx="89">
                  <c:v>29400</c:v>
                </c:pt>
                <c:pt idx="90">
                  <c:v>29401</c:v>
                </c:pt>
                <c:pt idx="91">
                  <c:v>29402</c:v>
                </c:pt>
                <c:pt idx="92">
                  <c:v>29403</c:v>
                </c:pt>
                <c:pt idx="93">
                  <c:v>29404</c:v>
                </c:pt>
                <c:pt idx="94">
                  <c:v>29405</c:v>
                </c:pt>
                <c:pt idx="95">
                  <c:v>29406</c:v>
                </c:pt>
                <c:pt idx="96">
                  <c:v>29407</c:v>
                </c:pt>
                <c:pt idx="97">
                  <c:v>29408</c:v>
                </c:pt>
                <c:pt idx="98">
                  <c:v>29409</c:v>
                </c:pt>
                <c:pt idx="99">
                  <c:v>29410</c:v>
                </c:pt>
                <c:pt idx="100">
                  <c:v>29411</c:v>
                </c:pt>
                <c:pt idx="101">
                  <c:v>29412</c:v>
                </c:pt>
                <c:pt idx="102">
                  <c:v>29413</c:v>
                </c:pt>
                <c:pt idx="103">
                  <c:v>29414</c:v>
                </c:pt>
                <c:pt idx="104">
                  <c:v>29415</c:v>
                </c:pt>
                <c:pt idx="105">
                  <c:v>29416</c:v>
                </c:pt>
                <c:pt idx="106">
                  <c:v>29417</c:v>
                </c:pt>
                <c:pt idx="107">
                  <c:v>29418</c:v>
                </c:pt>
                <c:pt idx="108">
                  <c:v>29419</c:v>
                </c:pt>
                <c:pt idx="109">
                  <c:v>29420</c:v>
                </c:pt>
                <c:pt idx="110">
                  <c:v>29421</c:v>
                </c:pt>
                <c:pt idx="111">
                  <c:v>29422</c:v>
                </c:pt>
                <c:pt idx="112">
                  <c:v>29423</c:v>
                </c:pt>
                <c:pt idx="113">
                  <c:v>29424</c:v>
                </c:pt>
                <c:pt idx="114">
                  <c:v>29425</c:v>
                </c:pt>
                <c:pt idx="115">
                  <c:v>29426</c:v>
                </c:pt>
                <c:pt idx="116">
                  <c:v>29427</c:v>
                </c:pt>
                <c:pt idx="117">
                  <c:v>29428</c:v>
                </c:pt>
                <c:pt idx="118">
                  <c:v>29429</c:v>
                </c:pt>
                <c:pt idx="119">
                  <c:v>29430</c:v>
                </c:pt>
                <c:pt idx="120">
                  <c:v>29431</c:v>
                </c:pt>
                <c:pt idx="121">
                  <c:v>29432</c:v>
                </c:pt>
                <c:pt idx="122">
                  <c:v>29433</c:v>
                </c:pt>
                <c:pt idx="123">
                  <c:v>29434</c:v>
                </c:pt>
                <c:pt idx="124">
                  <c:v>29435</c:v>
                </c:pt>
                <c:pt idx="125">
                  <c:v>29436</c:v>
                </c:pt>
                <c:pt idx="126">
                  <c:v>29437</c:v>
                </c:pt>
                <c:pt idx="127">
                  <c:v>29438</c:v>
                </c:pt>
                <c:pt idx="128">
                  <c:v>29439</c:v>
                </c:pt>
                <c:pt idx="129">
                  <c:v>29440</c:v>
                </c:pt>
                <c:pt idx="130">
                  <c:v>29441</c:v>
                </c:pt>
                <c:pt idx="131">
                  <c:v>29442</c:v>
                </c:pt>
                <c:pt idx="132">
                  <c:v>29443</c:v>
                </c:pt>
                <c:pt idx="133">
                  <c:v>29444</c:v>
                </c:pt>
                <c:pt idx="134">
                  <c:v>29445</c:v>
                </c:pt>
                <c:pt idx="135">
                  <c:v>29446</c:v>
                </c:pt>
                <c:pt idx="136">
                  <c:v>29447</c:v>
                </c:pt>
                <c:pt idx="137">
                  <c:v>29448</c:v>
                </c:pt>
                <c:pt idx="138">
                  <c:v>29449</c:v>
                </c:pt>
                <c:pt idx="139">
                  <c:v>29450</c:v>
                </c:pt>
                <c:pt idx="140">
                  <c:v>29451</c:v>
                </c:pt>
                <c:pt idx="141">
                  <c:v>29452</c:v>
                </c:pt>
                <c:pt idx="142">
                  <c:v>29453</c:v>
                </c:pt>
                <c:pt idx="143">
                  <c:v>29454</c:v>
                </c:pt>
                <c:pt idx="144">
                  <c:v>29455</c:v>
                </c:pt>
                <c:pt idx="145">
                  <c:v>29456</c:v>
                </c:pt>
                <c:pt idx="146">
                  <c:v>29457</c:v>
                </c:pt>
                <c:pt idx="147">
                  <c:v>29458</c:v>
                </c:pt>
                <c:pt idx="148">
                  <c:v>29459</c:v>
                </c:pt>
                <c:pt idx="149">
                  <c:v>29460</c:v>
                </c:pt>
                <c:pt idx="150">
                  <c:v>29461</c:v>
                </c:pt>
                <c:pt idx="151">
                  <c:v>29462</c:v>
                </c:pt>
                <c:pt idx="152">
                  <c:v>29463</c:v>
                </c:pt>
                <c:pt idx="153">
                  <c:v>29464</c:v>
                </c:pt>
                <c:pt idx="154">
                  <c:v>29465</c:v>
                </c:pt>
                <c:pt idx="155">
                  <c:v>29466</c:v>
                </c:pt>
                <c:pt idx="156">
                  <c:v>29467</c:v>
                </c:pt>
                <c:pt idx="157">
                  <c:v>29468</c:v>
                </c:pt>
                <c:pt idx="158">
                  <c:v>29469</c:v>
                </c:pt>
                <c:pt idx="159">
                  <c:v>29470</c:v>
                </c:pt>
                <c:pt idx="160">
                  <c:v>29471</c:v>
                </c:pt>
                <c:pt idx="161">
                  <c:v>29472</c:v>
                </c:pt>
                <c:pt idx="162">
                  <c:v>29473</c:v>
                </c:pt>
                <c:pt idx="163">
                  <c:v>29474</c:v>
                </c:pt>
                <c:pt idx="164">
                  <c:v>29475</c:v>
                </c:pt>
                <c:pt idx="165">
                  <c:v>29476</c:v>
                </c:pt>
                <c:pt idx="166">
                  <c:v>29477</c:v>
                </c:pt>
                <c:pt idx="167">
                  <c:v>29478</c:v>
                </c:pt>
                <c:pt idx="168">
                  <c:v>29479</c:v>
                </c:pt>
                <c:pt idx="169">
                  <c:v>29480</c:v>
                </c:pt>
                <c:pt idx="170">
                  <c:v>29481</c:v>
                </c:pt>
                <c:pt idx="171">
                  <c:v>29482</c:v>
                </c:pt>
                <c:pt idx="172">
                  <c:v>29483</c:v>
                </c:pt>
                <c:pt idx="173">
                  <c:v>29484</c:v>
                </c:pt>
                <c:pt idx="174">
                  <c:v>29485</c:v>
                </c:pt>
                <c:pt idx="175">
                  <c:v>29486</c:v>
                </c:pt>
                <c:pt idx="176">
                  <c:v>29487</c:v>
                </c:pt>
                <c:pt idx="177">
                  <c:v>29488</c:v>
                </c:pt>
                <c:pt idx="178">
                  <c:v>29489</c:v>
                </c:pt>
                <c:pt idx="179">
                  <c:v>29490</c:v>
                </c:pt>
                <c:pt idx="180">
                  <c:v>29491</c:v>
                </c:pt>
                <c:pt idx="181">
                  <c:v>29492</c:v>
                </c:pt>
                <c:pt idx="182">
                  <c:v>29493</c:v>
                </c:pt>
                <c:pt idx="183">
                  <c:v>29494</c:v>
                </c:pt>
                <c:pt idx="184">
                  <c:v>29495</c:v>
                </c:pt>
                <c:pt idx="185">
                  <c:v>29496</c:v>
                </c:pt>
                <c:pt idx="186">
                  <c:v>29497</c:v>
                </c:pt>
                <c:pt idx="187">
                  <c:v>29498</c:v>
                </c:pt>
                <c:pt idx="188">
                  <c:v>29499</c:v>
                </c:pt>
                <c:pt idx="189">
                  <c:v>29500</c:v>
                </c:pt>
                <c:pt idx="190">
                  <c:v>29501</c:v>
                </c:pt>
                <c:pt idx="191">
                  <c:v>29502</c:v>
                </c:pt>
                <c:pt idx="192">
                  <c:v>29503</c:v>
                </c:pt>
                <c:pt idx="193">
                  <c:v>29504</c:v>
                </c:pt>
                <c:pt idx="194">
                  <c:v>29505</c:v>
                </c:pt>
                <c:pt idx="195">
                  <c:v>29506</c:v>
                </c:pt>
                <c:pt idx="196">
                  <c:v>29507</c:v>
                </c:pt>
                <c:pt idx="197">
                  <c:v>29508</c:v>
                </c:pt>
                <c:pt idx="198">
                  <c:v>29509</c:v>
                </c:pt>
                <c:pt idx="199">
                  <c:v>29510</c:v>
                </c:pt>
                <c:pt idx="200">
                  <c:v>29511</c:v>
                </c:pt>
                <c:pt idx="201">
                  <c:v>29512</c:v>
                </c:pt>
                <c:pt idx="202">
                  <c:v>29513</c:v>
                </c:pt>
                <c:pt idx="203">
                  <c:v>29514</c:v>
                </c:pt>
                <c:pt idx="204">
                  <c:v>29515</c:v>
                </c:pt>
                <c:pt idx="205">
                  <c:v>29516</c:v>
                </c:pt>
                <c:pt idx="206">
                  <c:v>29517</c:v>
                </c:pt>
                <c:pt idx="207">
                  <c:v>29518</c:v>
                </c:pt>
                <c:pt idx="208">
                  <c:v>29519</c:v>
                </c:pt>
                <c:pt idx="209">
                  <c:v>29520</c:v>
                </c:pt>
                <c:pt idx="210">
                  <c:v>29521</c:v>
                </c:pt>
                <c:pt idx="211">
                  <c:v>29522</c:v>
                </c:pt>
                <c:pt idx="212">
                  <c:v>29523</c:v>
                </c:pt>
                <c:pt idx="213">
                  <c:v>29524</c:v>
                </c:pt>
                <c:pt idx="214">
                  <c:v>29525</c:v>
                </c:pt>
                <c:pt idx="215">
                  <c:v>29526</c:v>
                </c:pt>
                <c:pt idx="216">
                  <c:v>29527</c:v>
                </c:pt>
                <c:pt idx="217">
                  <c:v>29528</c:v>
                </c:pt>
                <c:pt idx="218">
                  <c:v>29529</c:v>
                </c:pt>
                <c:pt idx="219">
                  <c:v>29530</c:v>
                </c:pt>
                <c:pt idx="220">
                  <c:v>29531</c:v>
                </c:pt>
                <c:pt idx="221">
                  <c:v>29532</c:v>
                </c:pt>
                <c:pt idx="222">
                  <c:v>29533</c:v>
                </c:pt>
                <c:pt idx="223">
                  <c:v>29534</c:v>
                </c:pt>
                <c:pt idx="224">
                  <c:v>29535</c:v>
                </c:pt>
                <c:pt idx="225">
                  <c:v>29536</c:v>
                </c:pt>
                <c:pt idx="226">
                  <c:v>29537</c:v>
                </c:pt>
                <c:pt idx="227">
                  <c:v>29538</c:v>
                </c:pt>
                <c:pt idx="228">
                  <c:v>29539</c:v>
                </c:pt>
                <c:pt idx="229">
                  <c:v>29540</c:v>
                </c:pt>
                <c:pt idx="230">
                  <c:v>29541</c:v>
                </c:pt>
                <c:pt idx="231">
                  <c:v>29542</c:v>
                </c:pt>
                <c:pt idx="232">
                  <c:v>29543</c:v>
                </c:pt>
                <c:pt idx="233">
                  <c:v>29544</c:v>
                </c:pt>
                <c:pt idx="234">
                  <c:v>29545</c:v>
                </c:pt>
                <c:pt idx="235">
                  <c:v>29546</c:v>
                </c:pt>
                <c:pt idx="236">
                  <c:v>29547</c:v>
                </c:pt>
                <c:pt idx="237">
                  <c:v>29548</c:v>
                </c:pt>
                <c:pt idx="238">
                  <c:v>29549</c:v>
                </c:pt>
                <c:pt idx="239">
                  <c:v>29550</c:v>
                </c:pt>
                <c:pt idx="240">
                  <c:v>29551</c:v>
                </c:pt>
                <c:pt idx="241">
                  <c:v>29552</c:v>
                </c:pt>
                <c:pt idx="242">
                  <c:v>29553</c:v>
                </c:pt>
                <c:pt idx="243">
                  <c:v>29554</c:v>
                </c:pt>
                <c:pt idx="244">
                  <c:v>29555</c:v>
                </c:pt>
                <c:pt idx="245">
                  <c:v>29556</c:v>
                </c:pt>
                <c:pt idx="246">
                  <c:v>29557</c:v>
                </c:pt>
                <c:pt idx="247">
                  <c:v>29558</c:v>
                </c:pt>
                <c:pt idx="248">
                  <c:v>29559</c:v>
                </c:pt>
                <c:pt idx="249">
                  <c:v>29560</c:v>
                </c:pt>
                <c:pt idx="250">
                  <c:v>29561</c:v>
                </c:pt>
                <c:pt idx="251">
                  <c:v>29562</c:v>
                </c:pt>
                <c:pt idx="252">
                  <c:v>29563</c:v>
                </c:pt>
                <c:pt idx="253">
                  <c:v>29564</c:v>
                </c:pt>
                <c:pt idx="254">
                  <c:v>29565</c:v>
                </c:pt>
                <c:pt idx="255">
                  <c:v>29566</c:v>
                </c:pt>
                <c:pt idx="256">
                  <c:v>29567</c:v>
                </c:pt>
                <c:pt idx="257">
                  <c:v>29568</c:v>
                </c:pt>
                <c:pt idx="258">
                  <c:v>29569</c:v>
                </c:pt>
                <c:pt idx="259">
                  <c:v>29570</c:v>
                </c:pt>
                <c:pt idx="260">
                  <c:v>29571</c:v>
                </c:pt>
                <c:pt idx="261">
                  <c:v>29572</c:v>
                </c:pt>
                <c:pt idx="262">
                  <c:v>29573</c:v>
                </c:pt>
                <c:pt idx="263">
                  <c:v>29574</c:v>
                </c:pt>
                <c:pt idx="264">
                  <c:v>29575</c:v>
                </c:pt>
                <c:pt idx="265">
                  <c:v>29576</c:v>
                </c:pt>
                <c:pt idx="266">
                  <c:v>29577</c:v>
                </c:pt>
                <c:pt idx="267">
                  <c:v>29578</c:v>
                </c:pt>
                <c:pt idx="268">
                  <c:v>29579</c:v>
                </c:pt>
                <c:pt idx="269">
                  <c:v>29580</c:v>
                </c:pt>
                <c:pt idx="270">
                  <c:v>29581</c:v>
                </c:pt>
                <c:pt idx="271">
                  <c:v>29582</c:v>
                </c:pt>
                <c:pt idx="272">
                  <c:v>29583</c:v>
                </c:pt>
                <c:pt idx="273">
                  <c:v>29584</c:v>
                </c:pt>
                <c:pt idx="274">
                  <c:v>29585</c:v>
                </c:pt>
                <c:pt idx="275">
                  <c:v>29586</c:v>
                </c:pt>
                <c:pt idx="276">
                  <c:v>29587</c:v>
                </c:pt>
                <c:pt idx="277">
                  <c:v>29588</c:v>
                </c:pt>
                <c:pt idx="278">
                  <c:v>29589</c:v>
                </c:pt>
                <c:pt idx="279">
                  <c:v>29590</c:v>
                </c:pt>
                <c:pt idx="280">
                  <c:v>29591</c:v>
                </c:pt>
                <c:pt idx="281">
                  <c:v>29592</c:v>
                </c:pt>
                <c:pt idx="282">
                  <c:v>29593</c:v>
                </c:pt>
                <c:pt idx="283">
                  <c:v>29594</c:v>
                </c:pt>
                <c:pt idx="284">
                  <c:v>29595</c:v>
                </c:pt>
                <c:pt idx="285">
                  <c:v>29596</c:v>
                </c:pt>
                <c:pt idx="286">
                  <c:v>29597</c:v>
                </c:pt>
                <c:pt idx="287">
                  <c:v>29598</c:v>
                </c:pt>
                <c:pt idx="288">
                  <c:v>29599</c:v>
                </c:pt>
                <c:pt idx="289">
                  <c:v>29600</c:v>
                </c:pt>
                <c:pt idx="290">
                  <c:v>29601</c:v>
                </c:pt>
                <c:pt idx="291">
                  <c:v>29602</c:v>
                </c:pt>
                <c:pt idx="292">
                  <c:v>29603</c:v>
                </c:pt>
                <c:pt idx="293">
                  <c:v>29604</c:v>
                </c:pt>
                <c:pt idx="294">
                  <c:v>29605</c:v>
                </c:pt>
                <c:pt idx="295">
                  <c:v>29606</c:v>
                </c:pt>
                <c:pt idx="296">
                  <c:v>29607</c:v>
                </c:pt>
                <c:pt idx="297">
                  <c:v>29608</c:v>
                </c:pt>
                <c:pt idx="298">
                  <c:v>29609</c:v>
                </c:pt>
                <c:pt idx="299">
                  <c:v>29610</c:v>
                </c:pt>
                <c:pt idx="300">
                  <c:v>29611</c:v>
                </c:pt>
                <c:pt idx="301">
                  <c:v>29612</c:v>
                </c:pt>
                <c:pt idx="302">
                  <c:v>29613</c:v>
                </c:pt>
                <c:pt idx="303">
                  <c:v>29614</c:v>
                </c:pt>
                <c:pt idx="304">
                  <c:v>29615</c:v>
                </c:pt>
                <c:pt idx="305">
                  <c:v>29616</c:v>
                </c:pt>
                <c:pt idx="306">
                  <c:v>29617</c:v>
                </c:pt>
                <c:pt idx="307">
                  <c:v>29618</c:v>
                </c:pt>
                <c:pt idx="308">
                  <c:v>29619</c:v>
                </c:pt>
                <c:pt idx="309">
                  <c:v>29620</c:v>
                </c:pt>
                <c:pt idx="310">
                  <c:v>29621</c:v>
                </c:pt>
                <c:pt idx="311">
                  <c:v>29622</c:v>
                </c:pt>
                <c:pt idx="312">
                  <c:v>29623</c:v>
                </c:pt>
                <c:pt idx="313">
                  <c:v>29624</c:v>
                </c:pt>
                <c:pt idx="314">
                  <c:v>29625</c:v>
                </c:pt>
                <c:pt idx="315">
                  <c:v>29626</c:v>
                </c:pt>
                <c:pt idx="316">
                  <c:v>29627</c:v>
                </c:pt>
                <c:pt idx="317">
                  <c:v>29628</c:v>
                </c:pt>
                <c:pt idx="318">
                  <c:v>29629</c:v>
                </c:pt>
                <c:pt idx="319">
                  <c:v>29630</c:v>
                </c:pt>
                <c:pt idx="320">
                  <c:v>29631</c:v>
                </c:pt>
                <c:pt idx="321">
                  <c:v>29632</c:v>
                </c:pt>
                <c:pt idx="322">
                  <c:v>29633</c:v>
                </c:pt>
                <c:pt idx="323">
                  <c:v>29634</c:v>
                </c:pt>
                <c:pt idx="324">
                  <c:v>29635</c:v>
                </c:pt>
                <c:pt idx="325">
                  <c:v>29636</c:v>
                </c:pt>
                <c:pt idx="326">
                  <c:v>29637</c:v>
                </c:pt>
                <c:pt idx="327">
                  <c:v>29638</c:v>
                </c:pt>
                <c:pt idx="328">
                  <c:v>29639</c:v>
                </c:pt>
                <c:pt idx="329">
                  <c:v>29640</c:v>
                </c:pt>
                <c:pt idx="330">
                  <c:v>29641</c:v>
                </c:pt>
                <c:pt idx="331">
                  <c:v>29642</c:v>
                </c:pt>
                <c:pt idx="332">
                  <c:v>29643</c:v>
                </c:pt>
                <c:pt idx="333">
                  <c:v>29644</c:v>
                </c:pt>
                <c:pt idx="334">
                  <c:v>29645</c:v>
                </c:pt>
                <c:pt idx="335">
                  <c:v>29646</c:v>
                </c:pt>
                <c:pt idx="336">
                  <c:v>29647</c:v>
                </c:pt>
                <c:pt idx="337">
                  <c:v>29648</c:v>
                </c:pt>
                <c:pt idx="338">
                  <c:v>29649</c:v>
                </c:pt>
                <c:pt idx="339">
                  <c:v>29650</c:v>
                </c:pt>
                <c:pt idx="340">
                  <c:v>29651</c:v>
                </c:pt>
                <c:pt idx="341">
                  <c:v>29652</c:v>
                </c:pt>
                <c:pt idx="342">
                  <c:v>29653</c:v>
                </c:pt>
                <c:pt idx="343">
                  <c:v>29654</c:v>
                </c:pt>
                <c:pt idx="344">
                  <c:v>29655</c:v>
                </c:pt>
                <c:pt idx="345">
                  <c:v>29656</c:v>
                </c:pt>
                <c:pt idx="346">
                  <c:v>29657</c:v>
                </c:pt>
                <c:pt idx="347">
                  <c:v>29658</c:v>
                </c:pt>
                <c:pt idx="348">
                  <c:v>29659</c:v>
                </c:pt>
                <c:pt idx="349">
                  <c:v>29660</c:v>
                </c:pt>
                <c:pt idx="350">
                  <c:v>29661</c:v>
                </c:pt>
                <c:pt idx="351">
                  <c:v>29662</c:v>
                </c:pt>
                <c:pt idx="352">
                  <c:v>29663</c:v>
                </c:pt>
                <c:pt idx="353">
                  <c:v>29664</c:v>
                </c:pt>
                <c:pt idx="354">
                  <c:v>29665</c:v>
                </c:pt>
                <c:pt idx="355">
                  <c:v>29666</c:v>
                </c:pt>
                <c:pt idx="356">
                  <c:v>29667</c:v>
                </c:pt>
                <c:pt idx="357">
                  <c:v>29668</c:v>
                </c:pt>
                <c:pt idx="358">
                  <c:v>29669</c:v>
                </c:pt>
                <c:pt idx="359">
                  <c:v>29670</c:v>
                </c:pt>
                <c:pt idx="360">
                  <c:v>29671</c:v>
                </c:pt>
                <c:pt idx="361">
                  <c:v>29672</c:v>
                </c:pt>
                <c:pt idx="362">
                  <c:v>29673</c:v>
                </c:pt>
                <c:pt idx="363">
                  <c:v>29674</c:v>
                </c:pt>
                <c:pt idx="364">
                  <c:v>29675</c:v>
                </c:pt>
                <c:pt idx="365">
                  <c:v>29676</c:v>
                </c:pt>
                <c:pt idx="366">
                  <c:v>29677</c:v>
                </c:pt>
                <c:pt idx="367">
                  <c:v>29678</c:v>
                </c:pt>
                <c:pt idx="368">
                  <c:v>29679</c:v>
                </c:pt>
                <c:pt idx="369">
                  <c:v>29680</c:v>
                </c:pt>
                <c:pt idx="370">
                  <c:v>29681</c:v>
                </c:pt>
                <c:pt idx="371">
                  <c:v>29682</c:v>
                </c:pt>
                <c:pt idx="372">
                  <c:v>29683</c:v>
                </c:pt>
                <c:pt idx="373">
                  <c:v>29684</c:v>
                </c:pt>
                <c:pt idx="374">
                  <c:v>29685</c:v>
                </c:pt>
                <c:pt idx="375">
                  <c:v>29686</c:v>
                </c:pt>
                <c:pt idx="376">
                  <c:v>29687</c:v>
                </c:pt>
                <c:pt idx="377">
                  <c:v>29688</c:v>
                </c:pt>
                <c:pt idx="378">
                  <c:v>29689</c:v>
                </c:pt>
                <c:pt idx="379">
                  <c:v>29690</c:v>
                </c:pt>
                <c:pt idx="380">
                  <c:v>29691</c:v>
                </c:pt>
                <c:pt idx="381">
                  <c:v>29692</c:v>
                </c:pt>
                <c:pt idx="382">
                  <c:v>29693</c:v>
                </c:pt>
                <c:pt idx="383">
                  <c:v>29694</c:v>
                </c:pt>
                <c:pt idx="384">
                  <c:v>29695</c:v>
                </c:pt>
                <c:pt idx="385">
                  <c:v>29696</c:v>
                </c:pt>
                <c:pt idx="386">
                  <c:v>29697</c:v>
                </c:pt>
                <c:pt idx="387">
                  <c:v>29698</c:v>
                </c:pt>
                <c:pt idx="388">
                  <c:v>29699</c:v>
                </c:pt>
                <c:pt idx="389">
                  <c:v>29700</c:v>
                </c:pt>
                <c:pt idx="390">
                  <c:v>29701</c:v>
                </c:pt>
                <c:pt idx="391">
                  <c:v>29702</c:v>
                </c:pt>
                <c:pt idx="392">
                  <c:v>29703</c:v>
                </c:pt>
                <c:pt idx="393">
                  <c:v>29704</c:v>
                </c:pt>
                <c:pt idx="394">
                  <c:v>29705</c:v>
                </c:pt>
                <c:pt idx="395">
                  <c:v>29706</c:v>
                </c:pt>
                <c:pt idx="396">
                  <c:v>29707</c:v>
                </c:pt>
                <c:pt idx="397">
                  <c:v>29708</c:v>
                </c:pt>
                <c:pt idx="398">
                  <c:v>29709</c:v>
                </c:pt>
                <c:pt idx="399">
                  <c:v>29710</c:v>
                </c:pt>
                <c:pt idx="400">
                  <c:v>29711</c:v>
                </c:pt>
                <c:pt idx="401">
                  <c:v>29712</c:v>
                </c:pt>
                <c:pt idx="402">
                  <c:v>29713</c:v>
                </c:pt>
                <c:pt idx="403">
                  <c:v>29714</c:v>
                </c:pt>
                <c:pt idx="404">
                  <c:v>29715</c:v>
                </c:pt>
                <c:pt idx="405">
                  <c:v>29716</c:v>
                </c:pt>
                <c:pt idx="406">
                  <c:v>29717</c:v>
                </c:pt>
                <c:pt idx="407">
                  <c:v>29718</c:v>
                </c:pt>
                <c:pt idx="408">
                  <c:v>29719</c:v>
                </c:pt>
                <c:pt idx="409">
                  <c:v>29720</c:v>
                </c:pt>
                <c:pt idx="410">
                  <c:v>29721</c:v>
                </c:pt>
                <c:pt idx="411">
                  <c:v>29722</c:v>
                </c:pt>
                <c:pt idx="412">
                  <c:v>29723</c:v>
                </c:pt>
                <c:pt idx="413">
                  <c:v>29724</c:v>
                </c:pt>
                <c:pt idx="414">
                  <c:v>29725</c:v>
                </c:pt>
                <c:pt idx="415">
                  <c:v>29726</c:v>
                </c:pt>
                <c:pt idx="416">
                  <c:v>29727</c:v>
                </c:pt>
                <c:pt idx="417">
                  <c:v>29728</c:v>
                </c:pt>
                <c:pt idx="418">
                  <c:v>29729</c:v>
                </c:pt>
                <c:pt idx="419">
                  <c:v>29730</c:v>
                </c:pt>
                <c:pt idx="420">
                  <c:v>29731</c:v>
                </c:pt>
                <c:pt idx="421">
                  <c:v>29732</c:v>
                </c:pt>
                <c:pt idx="422">
                  <c:v>29733</c:v>
                </c:pt>
                <c:pt idx="423">
                  <c:v>29734</c:v>
                </c:pt>
                <c:pt idx="424">
                  <c:v>29735</c:v>
                </c:pt>
                <c:pt idx="425">
                  <c:v>29736</c:v>
                </c:pt>
                <c:pt idx="426">
                  <c:v>29737</c:v>
                </c:pt>
                <c:pt idx="427">
                  <c:v>29738</c:v>
                </c:pt>
                <c:pt idx="428">
                  <c:v>29739</c:v>
                </c:pt>
                <c:pt idx="429">
                  <c:v>29740</c:v>
                </c:pt>
                <c:pt idx="430">
                  <c:v>29741</c:v>
                </c:pt>
                <c:pt idx="431">
                  <c:v>29742</c:v>
                </c:pt>
                <c:pt idx="432">
                  <c:v>29743</c:v>
                </c:pt>
                <c:pt idx="433">
                  <c:v>29744</c:v>
                </c:pt>
                <c:pt idx="434">
                  <c:v>29745</c:v>
                </c:pt>
                <c:pt idx="435">
                  <c:v>29746</c:v>
                </c:pt>
                <c:pt idx="436">
                  <c:v>29747</c:v>
                </c:pt>
                <c:pt idx="437">
                  <c:v>29748</c:v>
                </c:pt>
                <c:pt idx="438">
                  <c:v>29749</c:v>
                </c:pt>
                <c:pt idx="439">
                  <c:v>29750</c:v>
                </c:pt>
                <c:pt idx="440">
                  <c:v>29751</c:v>
                </c:pt>
                <c:pt idx="441">
                  <c:v>29752</c:v>
                </c:pt>
                <c:pt idx="442">
                  <c:v>29753</c:v>
                </c:pt>
                <c:pt idx="443">
                  <c:v>29754</c:v>
                </c:pt>
                <c:pt idx="444">
                  <c:v>29755</c:v>
                </c:pt>
                <c:pt idx="445">
                  <c:v>29756</c:v>
                </c:pt>
                <c:pt idx="446">
                  <c:v>29757</c:v>
                </c:pt>
                <c:pt idx="447">
                  <c:v>29758</c:v>
                </c:pt>
                <c:pt idx="448">
                  <c:v>29759</c:v>
                </c:pt>
                <c:pt idx="449">
                  <c:v>29760</c:v>
                </c:pt>
                <c:pt idx="450">
                  <c:v>29761</c:v>
                </c:pt>
                <c:pt idx="451">
                  <c:v>29762</c:v>
                </c:pt>
                <c:pt idx="452">
                  <c:v>29763</c:v>
                </c:pt>
                <c:pt idx="453">
                  <c:v>29764</c:v>
                </c:pt>
                <c:pt idx="454">
                  <c:v>29765</c:v>
                </c:pt>
                <c:pt idx="455">
                  <c:v>29766</c:v>
                </c:pt>
                <c:pt idx="456">
                  <c:v>29767</c:v>
                </c:pt>
                <c:pt idx="457">
                  <c:v>29768</c:v>
                </c:pt>
                <c:pt idx="458">
                  <c:v>29769</c:v>
                </c:pt>
                <c:pt idx="459">
                  <c:v>29770</c:v>
                </c:pt>
                <c:pt idx="460">
                  <c:v>29771</c:v>
                </c:pt>
                <c:pt idx="461">
                  <c:v>29772</c:v>
                </c:pt>
                <c:pt idx="462">
                  <c:v>29773</c:v>
                </c:pt>
                <c:pt idx="463">
                  <c:v>29774</c:v>
                </c:pt>
                <c:pt idx="464">
                  <c:v>29775</c:v>
                </c:pt>
                <c:pt idx="465">
                  <c:v>29776</c:v>
                </c:pt>
                <c:pt idx="466">
                  <c:v>29777</c:v>
                </c:pt>
                <c:pt idx="467">
                  <c:v>29778</c:v>
                </c:pt>
                <c:pt idx="468">
                  <c:v>29779</c:v>
                </c:pt>
                <c:pt idx="469">
                  <c:v>29780</c:v>
                </c:pt>
                <c:pt idx="470">
                  <c:v>29781</c:v>
                </c:pt>
                <c:pt idx="471">
                  <c:v>29782</c:v>
                </c:pt>
                <c:pt idx="472">
                  <c:v>29783</c:v>
                </c:pt>
                <c:pt idx="473">
                  <c:v>29784</c:v>
                </c:pt>
                <c:pt idx="474">
                  <c:v>29785</c:v>
                </c:pt>
                <c:pt idx="475">
                  <c:v>29786</c:v>
                </c:pt>
                <c:pt idx="476">
                  <c:v>29787</c:v>
                </c:pt>
                <c:pt idx="477">
                  <c:v>29788</c:v>
                </c:pt>
                <c:pt idx="478">
                  <c:v>29789</c:v>
                </c:pt>
                <c:pt idx="479">
                  <c:v>29790</c:v>
                </c:pt>
                <c:pt idx="480">
                  <c:v>29791</c:v>
                </c:pt>
                <c:pt idx="481">
                  <c:v>29792</c:v>
                </c:pt>
                <c:pt idx="482">
                  <c:v>29793</c:v>
                </c:pt>
                <c:pt idx="483">
                  <c:v>29794</c:v>
                </c:pt>
                <c:pt idx="484">
                  <c:v>29795</c:v>
                </c:pt>
                <c:pt idx="485">
                  <c:v>29796</c:v>
                </c:pt>
                <c:pt idx="486">
                  <c:v>29797</c:v>
                </c:pt>
                <c:pt idx="487">
                  <c:v>29798</c:v>
                </c:pt>
                <c:pt idx="488">
                  <c:v>29799</c:v>
                </c:pt>
                <c:pt idx="489">
                  <c:v>29800</c:v>
                </c:pt>
                <c:pt idx="490">
                  <c:v>29801</c:v>
                </c:pt>
                <c:pt idx="491">
                  <c:v>29802</c:v>
                </c:pt>
                <c:pt idx="492">
                  <c:v>29803</c:v>
                </c:pt>
                <c:pt idx="493">
                  <c:v>29804</c:v>
                </c:pt>
                <c:pt idx="494">
                  <c:v>29805</c:v>
                </c:pt>
                <c:pt idx="495">
                  <c:v>29806</c:v>
                </c:pt>
                <c:pt idx="496">
                  <c:v>29807</c:v>
                </c:pt>
                <c:pt idx="497">
                  <c:v>29808</c:v>
                </c:pt>
                <c:pt idx="498">
                  <c:v>29809</c:v>
                </c:pt>
                <c:pt idx="499">
                  <c:v>29810</c:v>
                </c:pt>
                <c:pt idx="500">
                  <c:v>29811</c:v>
                </c:pt>
                <c:pt idx="501">
                  <c:v>29812</c:v>
                </c:pt>
                <c:pt idx="502">
                  <c:v>29813</c:v>
                </c:pt>
                <c:pt idx="503">
                  <c:v>29814</c:v>
                </c:pt>
                <c:pt idx="504">
                  <c:v>29815</c:v>
                </c:pt>
                <c:pt idx="505">
                  <c:v>29816</c:v>
                </c:pt>
                <c:pt idx="506">
                  <c:v>29817</c:v>
                </c:pt>
                <c:pt idx="507">
                  <c:v>29818</c:v>
                </c:pt>
                <c:pt idx="508">
                  <c:v>29819</c:v>
                </c:pt>
                <c:pt idx="509">
                  <c:v>29820</c:v>
                </c:pt>
                <c:pt idx="510">
                  <c:v>29821</c:v>
                </c:pt>
                <c:pt idx="511">
                  <c:v>29822</c:v>
                </c:pt>
                <c:pt idx="512">
                  <c:v>29823</c:v>
                </c:pt>
                <c:pt idx="513">
                  <c:v>29824</c:v>
                </c:pt>
                <c:pt idx="514">
                  <c:v>29825</c:v>
                </c:pt>
                <c:pt idx="515">
                  <c:v>29826</c:v>
                </c:pt>
                <c:pt idx="516">
                  <c:v>29827</c:v>
                </c:pt>
                <c:pt idx="517">
                  <c:v>29828</c:v>
                </c:pt>
                <c:pt idx="518">
                  <c:v>29829</c:v>
                </c:pt>
                <c:pt idx="519">
                  <c:v>29830</c:v>
                </c:pt>
                <c:pt idx="520">
                  <c:v>29831</c:v>
                </c:pt>
                <c:pt idx="521">
                  <c:v>29832</c:v>
                </c:pt>
                <c:pt idx="522">
                  <c:v>29833</c:v>
                </c:pt>
                <c:pt idx="523">
                  <c:v>29834</c:v>
                </c:pt>
                <c:pt idx="524">
                  <c:v>29835</c:v>
                </c:pt>
                <c:pt idx="525">
                  <c:v>29836</c:v>
                </c:pt>
                <c:pt idx="526">
                  <c:v>29837</c:v>
                </c:pt>
                <c:pt idx="527">
                  <c:v>29838</c:v>
                </c:pt>
                <c:pt idx="528">
                  <c:v>29839</c:v>
                </c:pt>
                <c:pt idx="529">
                  <c:v>29840</c:v>
                </c:pt>
                <c:pt idx="530">
                  <c:v>29841</c:v>
                </c:pt>
                <c:pt idx="531">
                  <c:v>29842</c:v>
                </c:pt>
                <c:pt idx="532">
                  <c:v>29843</c:v>
                </c:pt>
                <c:pt idx="533">
                  <c:v>29844</c:v>
                </c:pt>
                <c:pt idx="534">
                  <c:v>29845</c:v>
                </c:pt>
                <c:pt idx="535">
                  <c:v>29846</c:v>
                </c:pt>
                <c:pt idx="536">
                  <c:v>29847</c:v>
                </c:pt>
                <c:pt idx="537">
                  <c:v>29848</c:v>
                </c:pt>
                <c:pt idx="538">
                  <c:v>29849</c:v>
                </c:pt>
                <c:pt idx="539">
                  <c:v>29850</c:v>
                </c:pt>
                <c:pt idx="540">
                  <c:v>29851</c:v>
                </c:pt>
                <c:pt idx="541">
                  <c:v>29852</c:v>
                </c:pt>
                <c:pt idx="542">
                  <c:v>29853</c:v>
                </c:pt>
                <c:pt idx="543">
                  <c:v>29854</c:v>
                </c:pt>
                <c:pt idx="544">
                  <c:v>29855</c:v>
                </c:pt>
                <c:pt idx="545">
                  <c:v>29856</c:v>
                </c:pt>
                <c:pt idx="546">
                  <c:v>29857</c:v>
                </c:pt>
                <c:pt idx="547">
                  <c:v>29858</c:v>
                </c:pt>
                <c:pt idx="548">
                  <c:v>29859</c:v>
                </c:pt>
                <c:pt idx="549">
                  <c:v>29860</c:v>
                </c:pt>
                <c:pt idx="550">
                  <c:v>29861</c:v>
                </c:pt>
                <c:pt idx="551">
                  <c:v>29862</c:v>
                </c:pt>
                <c:pt idx="552">
                  <c:v>29863</c:v>
                </c:pt>
                <c:pt idx="553">
                  <c:v>29864</c:v>
                </c:pt>
                <c:pt idx="554">
                  <c:v>29865</c:v>
                </c:pt>
                <c:pt idx="555">
                  <c:v>29866</c:v>
                </c:pt>
                <c:pt idx="556">
                  <c:v>29867</c:v>
                </c:pt>
                <c:pt idx="557">
                  <c:v>29868</c:v>
                </c:pt>
                <c:pt idx="558">
                  <c:v>29869</c:v>
                </c:pt>
                <c:pt idx="559">
                  <c:v>29870</c:v>
                </c:pt>
                <c:pt idx="560">
                  <c:v>29871</c:v>
                </c:pt>
                <c:pt idx="561">
                  <c:v>29872</c:v>
                </c:pt>
                <c:pt idx="562">
                  <c:v>29873</c:v>
                </c:pt>
                <c:pt idx="563">
                  <c:v>29874</c:v>
                </c:pt>
                <c:pt idx="564">
                  <c:v>29875</c:v>
                </c:pt>
                <c:pt idx="565">
                  <c:v>29876</c:v>
                </c:pt>
                <c:pt idx="566">
                  <c:v>29877</c:v>
                </c:pt>
                <c:pt idx="567">
                  <c:v>29878</c:v>
                </c:pt>
                <c:pt idx="568">
                  <c:v>29879</c:v>
                </c:pt>
                <c:pt idx="569">
                  <c:v>29880</c:v>
                </c:pt>
                <c:pt idx="570">
                  <c:v>29881</c:v>
                </c:pt>
                <c:pt idx="571">
                  <c:v>29882</c:v>
                </c:pt>
                <c:pt idx="572">
                  <c:v>29883</c:v>
                </c:pt>
                <c:pt idx="573">
                  <c:v>29884</c:v>
                </c:pt>
                <c:pt idx="574">
                  <c:v>29885</c:v>
                </c:pt>
                <c:pt idx="575">
                  <c:v>29886</c:v>
                </c:pt>
                <c:pt idx="576">
                  <c:v>29887</c:v>
                </c:pt>
                <c:pt idx="577">
                  <c:v>29888</c:v>
                </c:pt>
                <c:pt idx="578">
                  <c:v>29889</c:v>
                </c:pt>
                <c:pt idx="579">
                  <c:v>29890</c:v>
                </c:pt>
                <c:pt idx="580">
                  <c:v>29891</c:v>
                </c:pt>
                <c:pt idx="581">
                  <c:v>29892</c:v>
                </c:pt>
                <c:pt idx="582">
                  <c:v>29893</c:v>
                </c:pt>
                <c:pt idx="583">
                  <c:v>29894</c:v>
                </c:pt>
                <c:pt idx="584">
                  <c:v>29895</c:v>
                </c:pt>
                <c:pt idx="585">
                  <c:v>29896</c:v>
                </c:pt>
                <c:pt idx="586">
                  <c:v>29897</c:v>
                </c:pt>
                <c:pt idx="587">
                  <c:v>29898</c:v>
                </c:pt>
                <c:pt idx="588">
                  <c:v>29899</c:v>
                </c:pt>
                <c:pt idx="589">
                  <c:v>29900</c:v>
                </c:pt>
                <c:pt idx="590">
                  <c:v>29901</c:v>
                </c:pt>
                <c:pt idx="591">
                  <c:v>29902</c:v>
                </c:pt>
                <c:pt idx="592">
                  <c:v>29903</c:v>
                </c:pt>
                <c:pt idx="593">
                  <c:v>29904</c:v>
                </c:pt>
                <c:pt idx="594">
                  <c:v>29905</c:v>
                </c:pt>
                <c:pt idx="595">
                  <c:v>29906</c:v>
                </c:pt>
                <c:pt idx="596">
                  <c:v>29907</c:v>
                </c:pt>
                <c:pt idx="597">
                  <c:v>29908</c:v>
                </c:pt>
                <c:pt idx="598">
                  <c:v>29909</c:v>
                </c:pt>
                <c:pt idx="599">
                  <c:v>29910</c:v>
                </c:pt>
                <c:pt idx="600">
                  <c:v>29911</c:v>
                </c:pt>
                <c:pt idx="601">
                  <c:v>29912</c:v>
                </c:pt>
                <c:pt idx="602">
                  <c:v>29913</c:v>
                </c:pt>
                <c:pt idx="603">
                  <c:v>29914</c:v>
                </c:pt>
                <c:pt idx="604">
                  <c:v>29915</c:v>
                </c:pt>
                <c:pt idx="605">
                  <c:v>29916</c:v>
                </c:pt>
                <c:pt idx="606">
                  <c:v>29917</c:v>
                </c:pt>
                <c:pt idx="607">
                  <c:v>29918</c:v>
                </c:pt>
                <c:pt idx="608">
                  <c:v>29919</c:v>
                </c:pt>
                <c:pt idx="609">
                  <c:v>29920</c:v>
                </c:pt>
                <c:pt idx="610">
                  <c:v>29921</c:v>
                </c:pt>
                <c:pt idx="611">
                  <c:v>29922</c:v>
                </c:pt>
                <c:pt idx="612">
                  <c:v>29923</c:v>
                </c:pt>
                <c:pt idx="613">
                  <c:v>29924</c:v>
                </c:pt>
                <c:pt idx="614">
                  <c:v>29925</c:v>
                </c:pt>
                <c:pt idx="615">
                  <c:v>29926</c:v>
                </c:pt>
                <c:pt idx="616">
                  <c:v>29927</c:v>
                </c:pt>
                <c:pt idx="617">
                  <c:v>29928</c:v>
                </c:pt>
                <c:pt idx="618">
                  <c:v>29929</c:v>
                </c:pt>
                <c:pt idx="619">
                  <c:v>29930</c:v>
                </c:pt>
                <c:pt idx="620">
                  <c:v>29931</c:v>
                </c:pt>
                <c:pt idx="621">
                  <c:v>29932</c:v>
                </c:pt>
                <c:pt idx="622">
                  <c:v>29933</c:v>
                </c:pt>
                <c:pt idx="623">
                  <c:v>29934</c:v>
                </c:pt>
                <c:pt idx="624">
                  <c:v>29935</c:v>
                </c:pt>
                <c:pt idx="625">
                  <c:v>29936</c:v>
                </c:pt>
                <c:pt idx="626">
                  <c:v>29937</c:v>
                </c:pt>
                <c:pt idx="627">
                  <c:v>29938</c:v>
                </c:pt>
                <c:pt idx="628">
                  <c:v>29939</c:v>
                </c:pt>
                <c:pt idx="629">
                  <c:v>29940</c:v>
                </c:pt>
                <c:pt idx="630">
                  <c:v>29941</c:v>
                </c:pt>
                <c:pt idx="631">
                  <c:v>29942</c:v>
                </c:pt>
                <c:pt idx="632">
                  <c:v>29943</c:v>
                </c:pt>
                <c:pt idx="633">
                  <c:v>29944</c:v>
                </c:pt>
                <c:pt idx="634">
                  <c:v>29945</c:v>
                </c:pt>
                <c:pt idx="635">
                  <c:v>29946</c:v>
                </c:pt>
                <c:pt idx="636">
                  <c:v>29947</c:v>
                </c:pt>
                <c:pt idx="637">
                  <c:v>29948</c:v>
                </c:pt>
                <c:pt idx="638">
                  <c:v>29949</c:v>
                </c:pt>
                <c:pt idx="639">
                  <c:v>29950</c:v>
                </c:pt>
                <c:pt idx="640">
                  <c:v>29951</c:v>
                </c:pt>
                <c:pt idx="641">
                  <c:v>29952</c:v>
                </c:pt>
                <c:pt idx="642">
                  <c:v>29953</c:v>
                </c:pt>
                <c:pt idx="643">
                  <c:v>29954</c:v>
                </c:pt>
                <c:pt idx="644">
                  <c:v>29955</c:v>
                </c:pt>
                <c:pt idx="645">
                  <c:v>29956</c:v>
                </c:pt>
                <c:pt idx="646">
                  <c:v>29957</c:v>
                </c:pt>
                <c:pt idx="647">
                  <c:v>29958</c:v>
                </c:pt>
                <c:pt idx="648">
                  <c:v>29959</c:v>
                </c:pt>
                <c:pt idx="649">
                  <c:v>29960</c:v>
                </c:pt>
                <c:pt idx="650">
                  <c:v>29961</c:v>
                </c:pt>
                <c:pt idx="651">
                  <c:v>29962</c:v>
                </c:pt>
                <c:pt idx="652">
                  <c:v>29963</c:v>
                </c:pt>
                <c:pt idx="653">
                  <c:v>29964</c:v>
                </c:pt>
                <c:pt idx="654">
                  <c:v>29965</c:v>
                </c:pt>
                <c:pt idx="655">
                  <c:v>29966</c:v>
                </c:pt>
                <c:pt idx="656">
                  <c:v>29967</c:v>
                </c:pt>
                <c:pt idx="657">
                  <c:v>29968</c:v>
                </c:pt>
                <c:pt idx="658">
                  <c:v>29969</c:v>
                </c:pt>
                <c:pt idx="659">
                  <c:v>29970</c:v>
                </c:pt>
                <c:pt idx="660">
                  <c:v>29971</c:v>
                </c:pt>
                <c:pt idx="661">
                  <c:v>29972</c:v>
                </c:pt>
                <c:pt idx="662">
                  <c:v>29973</c:v>
                </c:pt>
                <c:pt idx="663">
                  <c:v>29974</c:v>
                </c:pt>
                <c:pt idx="664">
                  <c:v>29975</c:v>
                </c:pt>
                <c:pt idx="665">
                  <c:v>29976</c:v>
                </c:pt>
                <c:pt idx="666">
                  <c:v>29977</c:v>
                </c:pt>
                <c:pt idx="667">
                  <c:v>29978</c:v>
                </c:pt>
                <c:pt idx="668">
                  <c:v>29979</c:v>
                </c:pt>
                <c:pt idx="669">
                  <c:v>29980</c:v>
                </c:pt>
                <c:pt idx="670">
                  <c:v>29981</c:v>
                </c:pt>
                <c:pt idx="671">
                  <c:v>29982</c:v>
                </c:pt>
                <c:pt idx="672">
                  <c:v>29983</c:v>
                </c:pt>
                <c:pt idx="673">
                  <c:v>29984</c:v>
                </c:pt>
                <c:pt idx="674">
                  <c:v>29985</c:v>
                </c:pt>
                <c:pt idx="675">
                  <c:v>29986</c:v>
                </c:pt>
                <c:pt idx="676">
                  <c:v>29987</c:v>
                </c:pt>
                <c:pt idx="677">
                  <c:v>29988</c:v>
                </c:pt>
                <c:pt idx="678">
                  <c:v>29989</c:v>
                </c:pt>
                <c:pt idx="679">
                  <c:v>29990</c:v>
                </c:pt>
                <c:pt idx="680">
                  <c:v>29991</c:v>
                </c:pt>
                <c:pt idx="681">
                  <c:v>29992</c:v>
                </c:pt>
                <c:pt idx="682">
                  <c:v>29993</c:v>
                </c:pt>
                <c:pt idx="683">
                  <c:v>29994</c:v>
                </c:pt>
                <c:pt idx="684">
                  <c:v>29995</c:v>
                </c:pt>
                <c:pt idx="685">
                  <c:v>29996</c:v>
                </c:pt>
                <c:pt idx="686">
                  <c:v>29997</c:v>
                </c:pt>
                <c:pt idx="687">
                  <c:v>29998</c:v>
                </c:pt>
                <c:pt idx="688">
                  <c:v>29999</c:v>
                </c:pt>
                <c:pt idx="689">
                  <c:v>30000</c:v>
                </c:pt>
                <c:pt idx="690">
                  <c:v>30001</c:v>
                </c:pt>
                <c:pt idx="691">
                  <c:v>30002</c:v>
                </c:pt>
                <c:pt idx="692">
                  <c:v>30003</c:v>
                </c:pt>
                <c:pt idx="693">
                  <c:v>30004</c:v>
                </c:pt>
                <c:pt idx="694">
                  <c:v>30005</c:v>
                </c:pt>
                <c:pt idx="695">
                  <c:v>30006</c:v>
                </c:pt>
                <c:pt idx="696">
                  <c:v>30007</c:v>
                </c:pt>
                <c:pt idx="697">
                  <c:v>30008</c:v>
                </c:pt>
                <c:pt idx="698">
                  <c:v>30009</c:v>
                </c:pt>
                <c:pt idx="699">
                  <c:v>30010</c:v>
                </c:pt>
                <c:pt idx="700">
                  <c:v>30011</c:v>
                </c:pt>
                <c:pt idx="701">
                  <c:v>30012</c:v>
                </c:pt>
                <c:pt idx="702">
                  <c:v>30013</c:v>
                </c:pt>
                <c:pt idx="703">
                  <c:v>30014</c:v>
                </c:pt>
                <c:pt idx="704">
                  <c:v>30015</c:v>
                </c:pt>
                <c:pt idx="705">
                  <c:v>30016</c:v>
                </c:pt>
                <c:pt idx="706">
                  <c:v>30017</c:v>
                </c:pt>
                <c:pt idx="707">
                  <c:v>30018</c:v>
                </c:pt>
                <c:pt idx="708">
                  <c:v>30019</c:v>
                </c:pt>
                <c:pt idx="709">
                  <c:v>30020</c:v>
                </c:pt>
                <c:pt idx="710">
                  <c:v>30021</c:v>
                </c:pt>
                <c:pt idx="711">
                  <c:v>30022</c:v>
                </c:pt>
                <c:pt idx="712">
                  <c:v>30023</c:v>
                </c:pt>
                <c:pt idx="713">
                  <c:v>30024</c:v>
                </c:pt>
                <c:pt idx="714">
                  <c:v>30025</c:v>
                </c:pt>
                <c:pt idx="715">
                  <c:v>30026</c:v>
                </c:pt>
                <c:pt idx="716">
                  <c:v>30027</c:v>
                </c:pt>
                <c:pt idx="717">
                  <c:v>30028</c:v>
                </c:pt>
                <c:pt idx="718">
                  <c:v>30029</c:v>
                </c:pt>
                <c:pt idx="719">
                  <c:v>30030</c:v>
                </c:pt>
                <c:pt idx="720">
                  <c:v>30031</c:v>
                </c:pt>
                <c:pt idx="721">
                  <c:v>30032</c:v>
                </c:pt>
                <c:pt idx="722">
                  <c:v>30033</c:v>
                </c:pt>
                <c:pt idx="723">
                  <c:v>30034</c:v>
                </c:pt>
                <c:pt idx="724">
                  <c:v>30035</c:v>
                </c:pt>
                <c:pt idx="725">
                  <c:v>30036</c:v>
                </c:pt>
                <c:pt idx="726">
                  <c:v>30037</c:v>
                </c:pt>
                <c:pt idx="727">
                  <c:v>30038</c:v>
                </c:pt>
                <c:pt idx="728">
                  <c:v>30039</c:v>
                </c:pt>
                <c:pt idx="729">
                  <c:v>30040</c:v>
                </c:pt>
                <c:pt idx="730">
                  <c:v>30041</c:v>
                </c:pt>
                <c:pt idx="731">
                  <c:v>30042</c:v>
                </c:pt>
                <c:pt idx="732">
                  <c:v>30043</c:v>
                </c:pt>
                <c:pt idx="733">
                  <c:v>30044</c:v>
                </c:pt>
                <c:pt idx="734">
                  <c:v>30045</c:v>
                </c:pt>
                <c:pt idx="735">
                  <c:v>30046</c:v>
                </c:pt>
                <c:pt idx="736">
                  <c:v>30047</c:v>
                </c:pt>
                <c:pt idx="737">
                  <c:v>30048</c:v>
                </c:pt>
                <c:pt idx="738">
                  <c:v>30049</c:v>
                </c:pt>
                <c:pt idx="739">
                  <c:v>30050</c:v>
                </c:pt>
                <c:pt idx="740">
                  <c:v>30051</c:v>
                </c:pt>
                <c:pt idx="741">
                  <c:v>30052</c:v>
                </c:pt>
                <c:pt idx="742">
                  <c:v>30053</c:v>
                </c:pt>
                <c:pt idx="743">
                  <c:v>30054</c:v>
                </c:pt>
                <c:pt idx="744">
                  <c:v>30055</c:v>
                </c:pt>
                <c:pt idx="745">
                  <c:v>30056</c:v>
                </c:pt>
                <c:pt idx="746">
                  <c:v>30057</c:v>
                </c:pt>
                <c:pt idx="747">
                  <c:v>30058</c:v>
                </c:pt>
                <c:pt idx="748">
                  <c:v>30059</c:v>
                </c:pt>
                <c:pt idx="749">
                  <c:v>30060</c:v>
                </c:pt>
                <c:pt idx="750">
                  <c:v>30061</c:v>
                </c:pt>
                <c:pt idx="751">
                  <c:v>30062</c:v>
                </c:pt>
                <c:pt idx="752">
                  <c:v>30063</c:v>
                </c:pt>
                <c:pt idx="753">
                  <c:v>30064</c:v>
                </c:pt>
                <c:pt idx="754">
                  <c:v>30065</c:v>
                </c:pt>
                <c:pt idx="755">
                  <c:v>30066</c:v>
                </c:pt>
                <c:pt idx="756">
                  <c:v>30067</c:v>
                </c:pt>
                <c:pt idx="757">
                  <c:v>30068</c:v>
                </c:pt>
                <c:pt idx="758">
                  <c:v>30069</c:v>
                </c:pt>
                <c:pt idx="759">
                  <c:v>30070</c:v>
                </c:pt>
                <c:pt idx="760">
                  <c:v>30071</c:v>
                </c:pt>
                <c:pt idx="761">
                  <c:v>30072</c:v>
                </c:pt>
                <c:pt idx="762">
                  <c:v>30073</c:v>
                </c:pt>
                <c:pt idx="763">
                  <c:v>30074</c:v>
                </c:pt>
                <c:pt idx="764">
                  <c:v>30075</c:v>
                </c:pt>
                <c:pt idx="765">
                  <c:v>30076</c:v>
                </c:pt>
                <c:pt idx="766">
                  <c:v>30077</c:v>
                </c:pt>
                <c:pt idx="767">
                  <c:v>30078</c:v>
                </c:pt>
                <c:pt idx="768">
                  <c:v>30079</c:v>
                </c:pt>
                <c:pt idx="769">
                  <c:v>30080</c:v>
                </c:pt>
                <c:pt idx="770">
                  <c:v>30081</c:v>
                </c:pt>
                <c:pt idx="771">
                  <c:v>30082</c:v>
                </c:pt>
                <c:pt idx="772">
                  <c:v>30083</c:v>
                </c:pt>
                <c:pt idx="773">
                  <c:v>30084</c:v>
                </c:pt>
                <c:pt idx="774">
                  <c:v>30085</c:v>
                </c:pt>
                <c:pt idx="775">
                  <c:v>30086</c:v>
                </c:pt>
                <c:pt idx="776">
                  <c:v>30087</c:v>
                </c:pt>
                <c:pt idx="777">
                  <c:v>30088</c:v>
                </c:pt>
                <c:pt idx="778">
                  <c:v>30089</c:v>
                </c:pt>
                <c:pt idx="779">
                  <c:v>30090</c:v>
                </c:pt>
                <c:pt idx="780">
                  <c:v>30091</c:v>
                </c:pt>
                <c:pt idx="781">
                  <c:v>30092</c:v>
                </c:pt>
                <c:pt idx="782">
                  <c:v>30093</c:v>
                </c:pt>
                <c:pt idx="783">
                  <c:v>30094</c:v>
                </c:pt>
                <c:pt idx="784">
                  <c:v>30095</c:v>
                </c:pt>
                <c:pt idx="785">
                  <c:v>30096</c:v>
                </c:pt>
                <c:pt idx="786">
                  <c:v>30097</c:v>
                </c:pt>
                <c:pt idx="787">
                  <c:v>30098</c:v>
                </c:pt>
                <c:pt idx="788">
                  <c:v>30099</c:v>
                </c:pt>
                <c:pt idx="789">
                  <c:v>30100</c:v>
                </c:pt>
                <c:pt idx="790">
                  <c:v>30101</c:v>
                </c:pt>
                <c:pt idx="791">
                  <c:v>30102</c:v>
                </c:pt>
                <c:pt idx="792">
                  <c:v>30103</c:v>
                </c:pt>
                <c:pt idx="793">
                  <c:v>30104</c:v>
                </c:pt>
                <c:pt idx="794">
                  <c:v>30105</c:v>
                </c:pt>
                <c:pt idx="795">
                  <c:v>30106</c:v>
                </c:pt>
                <c:pt idx="796">
                  <c:v>30107</c:v>
                </c:pt>
                <c:pt idx="797">
                  <c:v>30108</c:v>
                </c:pt>
                <c:pt idx="798">
                  <c:v>30109</c:v>
                </c:pt>
                <c:pt idx="799">
                  <c:v>30110</c:v>
                </c:pt>
                <c:pt idx="800">
                  <c:v>30111</c:v>
                </c:pt>
                <c:pt idx="801">
                  <c:v>30112</c:v>
                </c:pt>
                <c:pt idx="802">
                  <c:v>30113</c:v>
                </c:pt>
                <c:pt idx="803">
                  <c:v>30114</c:v>
                </c:pt>
                <c:pt idx="804">
                  <c:v>30115</c:v>
                </c:pt>
                <c:pt idx="805">
                  <c:v>30116</c:v>
                </c:pt>
                <c:pt idx="806">
                  <c:v>30117</c:v>
                </c:pt>
                <c:pt idx="807">
                  <c:v>30118</c:v>
                </c:pt>
                <c:pt idx="808">
                  <c:v>30119</c:v>
                </c:pt>
                <c:pt idx="809">
                  <c:v>30120</c:v>
                </c:pt>
                <c:pt idx="810">
                  <c:v>30121</c:v>
                </c:pt>
                <c:pt idx="811">
                  <c:v>30122</c:v>
                </c:pt>
                <c:pt idx="812">
                  <c:v>30123</c:v>
                </c:pt>
                <c:pt idx="813">
                  <c:v>30124</c:v>
                </c:pt>
                <c:pt idx="814">
                  <c:v>30125</c:v>
                </c:pt>
                <c:pt idx="815">
                  <c:v>30126</c:v>
                </c:pt>
                <c:pt idx="816">
                  <c:v>30127</c:v>
                </c:pt>
                <c:pt idx="817">
                  <c:v>30128</c:v>
                </c:pt>
                <c:pt idx="818">
                  <c:v>30129</c:v>
                </c:pt>
                <c:pt idx="819">
                  <c:v>30130</c:v>
                </c:pt>
                <c:pt idx="820">
                  <c:v>30131</c:v>
                </c:pt>
                <c:pt idx="821">
                  <c:v>30132</c:v>
                </c:pt>
                <c:pt idx="822">
                  <c:v>30133</c:v>
                </c:pt>
                <c:pt idx="823">
                  <c:v>30134</c:v>
                </c:pt>
                <c:pt idx="824">
                  <c:v>30135</c:v>
                </c:pt>
                <c:pt idx="825">
                  <c:v>30136</c:v>
                </c:pt>
                <c:pt idx="826">
                  <c:v>30137</c:v>
                </c:pt>
                <c:pt idx="827">
                  <c:v>30138</c:v>
                </c:pt>
                <c:pt idx="828">
                  <c:v>30139</c:v>
                </c:pt>
                <c:pt idx="829">
                  <c:v>30140</c:v>
                </c:pt>
                <c:pt idx="830">
                  <c:v>30141</c:v>
                </c:pt>
                <c:pt idx="831">
                  <c:v>30142</c:v>
                </c:pt>
                <c:pt idx="832">
                  <c:v>30143</c:v>
                </c:pt>
                <c:pt idx="833">
                  <c:v>30144</c:v>
                </c:pt>
                <c:pt idx="834">
                  <c:v>30145</c:v>
                </c:pt>
                <c:pt idx="835">
                  <c:v>30146</c:v>
                </c:pt>
                <c:pt idx="836">
                  <c:v>30147</c:v>
                </c:pt>
                <c:pt idx="837">
                  <c:v>30148</c:v>
                </c:pt>
                <c:pt idx="838">
                  <c:v>30149</c:v>
                </c:pt>
                <c:pt idx="839">
                  <c:v>30150</c:v>
                </c:pt>
                <c:pt idx="840">
                  <c:v>30151</c:v>
                </c:pt>
                <c:pt idx="841">
                  <c:v>30152</c:v>
                </c:pt>
                <c:pt idx="842">
                  <c:v>30153</c:v>
                </c:pt>
                <c:pt idx="843">
                  <c:v>30154</c:v>
                </c:pt>
                <c:pt idx="844">
                  <c:v>30155</c:v>
                </c:pt>
                <c:pt idx="845">
                  <c:v>30156</c:v>
                </c:pt>
                <c:pt idx="846">
                  <c:v>30157</c:v>
                </c:pt>
                <c:pt idx="847">
                  <c:v>30158</c:v>
                </c:pt>
                <c:pt idx="848">
                  <c:v>30159</c:v>
                </c:pt>
                <c:pt idx="849">
                  <c:v>30160</c:v>
                </c:pt>
                <c:pt idx="850">
                  <c:v>30161</c:v>
                </c:pt>
                <c:pt idx="851">
                  <c:v>30162</c:v>
                </c:pt>
                <c:pt idx="852">
                  <c:v>30163</c:v>
                </c:pt>
                <c:pt idx="853">
                  <c:v>30164</c:v>
                </c:pt>
                <c:pt idx="854">
                  <c:v>30165</c:v>
                </c:pt>
                <c:pt idx="855">
                  <c:v>30166</c:v>
                </c:pt>
                <c:pt idx="856">
                  <c:v>30167</c:v>
                </c:pt>
                <c:pt idx="857">
                  <c:v>30168</c:v>
                </c:pt>
                <c:pt idx="858">
                  <c:v>30169</c:v>
                </c:pt>
                <c:pt idx="859">
                  <c:v>30170</c:v>
                </c:pt>
                <c:pt idx="860">
                  <c:v>30171</c:v>
                </c:pt>
                <c:pt idx="861">
                  <c:v>30172</c:v>
                </c:pt>
                <c:pt idx="862">
                  <c:v>30173</c:v>
                </c:pt>
                <c:pt idx="863">
                  <c:v>30174</c:v>
                </c:pt>
                <c:pt idx="864">
                  <c:v>30175</c:v>
                </c:pt>
                <c:pt idx="865">
                  <c:v>30176</c:v>
                </c:pt>
                <c:pt idx="866">
                  <c:v>30177</c:v>
                </c:pt>
                <c:pt idx="867">
                  <c:v>30178</c:v>
                </c:pt>
                <c:pt idx="868">
                  <c:v>30179</c:v>
                </c:pt>
                <c:pt idx="869">
                  <c:v>30180</c:v>
                </c:pt>
                <c:pt idx="870">
                  <c:v>30181</c:v>
                </c:pt>
                <c:pt idx="871">
                  <c:v>30182</c:v>
                </c:pt>
                <c:pt idx="872">
                  <c:v>30183</c:v>
                </c:pt>
                <c:pt idx="873">
                  <c:v>30184</c:v>
                </c:pt>
                <c:pt idx="874">
                  <c:v>30185</c:v>
                </c:pt>
                <c:pt idx="875">
                  <c:v>30186</c:v>
                </c:pt>
                <c:pt idx="876">
                  <c:v>30187</c:v>
                </c:pt>
                <c:pt idx="877">
                  <c:v>30188</c:v>
                </c:pt>
                <c:pt idx="878">
                  <c:v>30189</c:v>
                </c:pt>
                <c:pt idx="879">
                  <c:v>30190</c:v>
                </c:pt>
                <c:pt idx="880">
                  <c:v>30191</c:v>
                </c:pt>
                <c:pt idx="881">
                  <c:v>30192</c:v>
                </c:pt>
                <c:pt idx="882">
                  <c:v>30193</c:v>
                </c:pt>
                <c:pt idx="883">
                  <c:v>30194</c:v>
                </c:pt>
                <c:pt idx="884">
                  <c:v>30195</c:v>
                </c:pt>
                <c:pt idx="885">
                  <c:v>30196</c:v>
                </c:pt>
                <c:pt idx="886">
                  <c:v>30197</c:v>
                </c:pt>
                <c:pt idx="887">
                  <c:v>30198</c:v>
                </c:pt>
                <c:pt idx="888">
                  <c:v>30199</c:v>
                </c:pt>
                <c:pt idx="889">
                  <c:v>30200</c:v>
                </c:pt>
                <c:pt idx="890">
                  <c:v>30201</c:v>
                </c:pt>
                <c:pt idx="891">
                  <c:v>30202</c:v>
                </c:pt>
                <c:pt idx="892">
                  <c:v>30203</c:v>
                </c:pt>
                <c:pt idx="893">
                  <c:v>30204</c:v>
                </c:pt>
                <c:pt idx="894">
                  <c:v>30205</c:v>
                </c:pt>
                <c:pt idx="895">
                  <c:v>30206</c:v>
                </c:pt>
                <c:pt idx="896">
                  <c:v>30207</c:v>
                </c:pt>
                <c:pt idx="897">
                  <c:v>30208</c:v>
                </c:pt>
                <c:pt idx="898">
                  <c:v>30209</c:v>
                </c:pt>
                <c:pt idx="899">
                  <c:v>30210</c:v>
                </c:pt>
                <c:pt idx="900">
                  <c:v>30211</c:v>
                </c:pt>
                <c:pt idx="901">
                  <c:v>30212</c:v>
                </c:pt>
                <c:pt idx="902">
                  <c:v>30213</c:v>
                </c:pt>
                <c:pt idx="903">
                  <c:v>30214</c:v>
                </c:pt>
                <c:pt idx="904">
                  <c:v>30215</c:v>
                </c:pt>
                <c:pt idx="905">
                  <c:v>30216</c:v>
                </c:pt>
                <c:pt idx="906">
                  <c:v>30217</c:v>
                </c:pt>
                <c:pt idx="907">
                  <c:v>30218</c:v>
                </c:pt>
                <c:pt idx="908">
                  <c:v>30219</c:v>
                </c:pt>
                <c:pt idx="909">
                  <c:v>30220</c:v>
                </c:pt>
                <c:pt idx="910">
                  <c:v>30221</c:v>
                </c:pt>
                <c:pt idx="911">
                  <c:v>30222</c:v>
                </c:pt>
                <c:pt idx="912">
                  <c:v>30223</c:v>
                </c:pt>
                <c:pt idx="913">
                  <c:v>30224</c:v>
                </c:pt>
                <c:pt idx="914">
                  <c:v>30225</c:v>
                </c:pt>
                <c:pt idx="915">
                  <c:v>30226</c:v>
                </c:pt>
                <c:pt idx="916">
                  <c:v>30227</c:v>
                </c:pt>
                <c:pt idx="917">
                  <c:v>30228</c:v>
                </c:pt>
                <c:pt idx="918">
                  <c:v>30229</c:v>
                </c:pt>
                <c:pt idx="919">
                  <c:v>30230</c:v>
                </c:pt>
                <c:pt idx="920">
                  <c:v>30231</c:v>
                </c:pt>
                <c:pt idx="921">
                  <c:v>30232</c:v>
                </c:pt>
                <c:pt idx="922">
                  <c:v>30233</c:v>
                </c:pt>
                <c:pt idx="923">
                  <c:v>30234</c:v>
                </c:pt>
                <c:pt idx="924">
                  <c:v>30235</c:v>
                </c:pt>
                <c:pt idx="925">
                  <c:v>30236</c:v>
                </c:pt>
                <c:pt idx="926">
                  <c:v>30237</c:v>
                </c:pt>
                <c:pt idx="927">
                  <c:v>30238</c:v>
                </c:pt>
                <c:pt idx="928">
                  <c:v>30239</c:v>
                </c:pt>
                <c:pt idx="929">
                  <c:v>30240</c:v>
                </c:pt>
                <c:pt idx="930">
                  <c:v>30241</c:v>
                </c:pt>
                <c:pt idx="931">
                  <c:v>30242</c:v>
                </c:pt>
                <c:pt idx="932">
                  <c:v>30243</c:v>
                </c:pt>
                <c:pt idx="933">
                  <c:v>30244</c:v>
                </c:pt>
                <c:pt idx="934">
                  <c:v>30245</c:v>
                </c:pt>
                <c:pt idx="935">
                  <c:v>30246</c:v>
                </c:pt>
                <c:pt idx="936">
                  <c:v>30247</c:v>
                </c:pt>
                <c:pt idx="937">
                  <c:v>30248</c:v>
                </c:pt>
                <c:pt idx="938">
                  <c:v>30249</c:v>
                </c:pt>
                <c:pt idx="939">
                  <c:v>30250</c:v>
                </c:pt>
                <c:pt idx="940">
                  <c:v>30251</c:v>
                </c:pt>
                <c:pt idx="941">
                  <c:v>30252</c:v>
                </c:pt>
                <c:pt idx="942">
                  <c:v>30253</c:v>
                </c:pt>
                <c:pt idx="943">
                  <c:v>30254</c:v>
                </c:pt>
                <c:pt idx="944">
                  <c:v>30255</c:v>
                </c:pt>
                <c:pt idx="945">
                  <c:v>30256</c:v>
                </c:pt>
                <c:pt idx="946">
                  <c:v>30257</c:v>
                </c:pt>
                <c:pt idx="947">
                  <c:v>30258</c:v>
                </c:pt>
                <c:pt idx="948">
                  <c:v>30259</c:v>
                </c:pt>
                <c:pt idx="949">
                  <c:v>30260</c:v>
                </c:pt>
                <c:pt idx="950">
                  <c:v>30261</c:v>
                </c:pt>
                <c:pt idx="951">
                  <c:v>30262</c:v>
                </c:pt>
                <c:pt idx="952">
                  <c:v>30263</c:v>
                </c:pt>
                <c:pt idx="953">
                  <c:v>30264</c:v>
                </c:pt>
                <c:pt idx="954">
                  <c:v>30265</c:v>
                </c:pt>
                <c:pt idx="955">
                  <c:v>30266</c:v>
                </c:pt>
                <c:pt idx="956">
                  <c:v>30267</c:v>
                </c:pt>
                <c:pt idx="957">
                  <c:v>30268</c:v>
                </c:pt>
                <c:pt idx="958">
                  <c:v>30269</c:v>
                </c:pt>
                <c:pt idx="959">
                  <c:v>30270</c:v>
                </c:pt>
                <c:pt idx="960">
                  <c:v>30271</c:v>
                </c:pt>
                <c:pt idx="961">
                  <c:v>30272</c:v>
                </c:pt>
                <c:pt idx="962">
                  <c:v>30273</c:v>
                </c:pt>
                <c:pt idx="963">
                  <c:v>30274</c:v>
                </c:pt>
                <c:pt idx="964">
                  <c:v>30275</c:v>
                </c:pt>
                <c:pt idx="965">
                  <c:v>30276</c:v>
                </c:pt>
                <c:pt idx="966">
                  <c:v>30277</c:v>
                </c:pt>
                <c:pt idx="967">
                  <c:v>30278</c:v>
                </c:pt>
                <c:pt idx="968">
                  <c:v>30279</c:v>
                </c:pt>
                <c:pt idx="969">
                  <c:v>30280</c:v>
                </c:pt>
                <c:pt idx="970">
                  <c:v>30281</c:v>
                </c:pt>
                <c:pt idx="971">
                  <c:v>30282</c:v>
                </c:pt>
                <c:pt idx="972">
                  <c:v>30283</c:v>
                </c:pt>
                <c:pt idx="973">
                  <c:v>30284</c:v>
                </c:pt>
                <c:pt idx="974">
                  <c:v>30285</c:v>
                </c:pt>
                <c:pt idx="975">
                  <c:v>30286</c:v>
                </c:pt>
                <c:pt idx="976">
                  <c:v>30287</c:v>
                </c:pt>
                <c:pt idx="977">
                  <c:v>30288</c:v>
                </c:pt>
                <c:pt idx="978">
                  <c:v>30289</c:v>
                </c:pt>
                <c:pt idx="979">
                  <c:v>30290</c:v>
                </c:pt>
                <c:pt idx="980">
                  <c:v>30291</c:v>
                </c:pt>
                <c:pt idx="981">
                  <c:v>30292</c:v>
                </c:pt>
                <c:pt idx="982">
                  <c:v>30293</c:v>
                </c:pt>
                <c:pt idx="983">
                  <c:v>30294</c:v>
                </c:pt>
                <c:pt idx="984">
                  <c:v>30295</c:v>
                </c:pt>
                <c:pt idx="985">
                  <c:v>30296</c:v>
                </c:pt>
                <c:pt idx="986">
                  <c:v>30297</c:v>
                </c:pt>
                <c:pt idx="987">
                  <c:v>30298</c:v>
                </c:pt>
                <c:pt idx="988">
                  <c:v>30299</c:v>
                </c:pt>
                <c:pt idx="989">
                  <c:v>30300</c:v>
                </c:pt>
                <c:pt idx="990">
                  <c:v>30301</c:v>
                </c:pt>
                <c:pt idx="991">
                  <c:v>30302</c:v>
                </c:pt>
                <c:pt idx="992">
                  <c:v>30303</c:v>
                </c:pt>
                <c:pt idx="993">
                  <c:v>30304</c:v>
                </c:pt>
                <c:pt idx="994">
                  <c:v>30305</c:v>
                </c:pt>
                <c:pt idx="995">
                  <c:v>30306</c:v>
                </c:pt>
                <c:pt idx="996">
                  <c:v>30307</c:v>
                </c:pt>
                <c:pt idx="997">
                  <c:v>30308</c:v>
                </c:pt>
                <c:pt idx="998">
                  <c:v>30309</c:v>
                </c:pt>
                <c:pt idx="999">
                  <c:v>30310</c:v>
                </c:pt>
                <c:pt idx="1000">
                  <c:v>30311</c:v>
                </c:pt>
                <c:pt idx="1001">
                  <c:v>30312</c:v>
                </c:pt>
                <c:pt idx="1002">
                  <c:v>30313</c:v>
                </c:pt>
                <c:pt idx="1003">
                  <c:v>30314</c:v>
                </c:pt>
                <c:pt idx="1004">
                  <c:v>30315</c:v>
                </c:pt>
                <c:pt idx="1005">
                  <c:v>30316</c:v>
                </c:pt>
                <c:pt idx="1006">
                  <c:v>30317</c:v>
                </c:pt>
                <c:pt idx="1007">
                  <c:v>30318</c:v>
                </c:pt>
                <c:pt idx="1008">
                  <c:v>30319</c:v>
                </c:pt>
                <c:pt idx="1009">
                  <c:v>30320</c:v>
                </c:pt>
                <c:pt idx="1010">
                  <c:v>30321</c:v>
                </c:pt>
                <c:pt idx="1011">
                  <c:v>30322</c:v>
                </c:pt>
                <c:pt idx="1012">
                  <c:v>30323</c:v>
                </c:pt>
                <c:pt idx="1013">
                  <c:v>30324</c:v>
                </c:pt>
                <c:pt idx="1014">
                  <c:v>30325</c:v>
                </c:pt>
                <c:pt idx="1015">
                  <c:v>30326</c:v>
                </c:pt>
                <c:pt idx="1016">
                  <c:v>30327</c:v>
                </c:pt>
                <c:pt idx="1017">
                  <c:v>30328</c:v>
                </c:pt>
                <c:pt idx="1018">
                  <c:v>30329</c:v>
                </c:pt>
                <c:pt idx="1019">
                  <c:v>30330</c:v>
                </c:pt>
                <c:pt idx="1020">
                  <c:v>30331</c:v>
                </c:pt>
                <c:pt idx="1021">
                  <c:v>30332</c:v>
                </c:pt>
                <c:pt idx="1022">
                  <c:v>30333</c:v>
                </c:pt>
                <c:pt idx="1023">
                  <c:v>30334</c:v>
                </c:pt>
                <c:pt idx="1024">
                  <c:v>30335</c:v>
                </c:pt>
                <c:pt idx="1025">
                  <c:v>30336</c:v>
                </c:pt>
                <c:pt idx="1026">
                  <c:v>30337</c:v>
                </c:pt>
                <c:pt idx="1027">
                  <c:v>30338</c:v>
                </c:pt>
                <c:pt idx="1028">
                  <c:v>30339</c:v>
                </c:pt>
                <c:pt idx="1029">
                  <c:v>30340</c:v>
                </c:pt>
                <c:pt idx="1030">
                  <c:v>30341</c:v>
                </c:pt>
                <c:pt idx="1031">
                  <c:v>30342</c:v>
                </c:pt>
                <c:pt idx="1032">
                  <c:v>30343</c:v>
                </c:pt>
                <c:pt idx="1033">
                  <c:v>30344</c:v>
                </c:pt>
                <c:pt idx="1034">
                  <c:v>30345</c:v>
                </c:pt>
                <c:pt idx="1035">
                  <c:v>30346</c:v>
                </c:pt>
                <c:pt idx="1036">
                  <c:v>30347</c:v>
                </c:pt>
                <c:pt idx="1037">
                  <c:v>30348</c:v>
                </c:pt>
                <c:pt idx="1038">
                  <c:v>30349</c:v>
                </c:pt>
                <c:pt idx="1039">
                  <c:v>30350</c:v>
                </c:pt>
                <c:pt idx="1040">
                  <c:v>30351</c:v>
                </c:pt>
                <c:pt idx="1041">
                  <c:v>30352</c:v>
                </c:pt>
                <c:pt idx="1042">
                  <c:v>30353</c:v>
                </c:pt>
                <c:pt idx="1043">
                  <c:v>30354</c:v>
                </c:pt>
                <c:pt idx="1044">
                  <c:v>30355</c:v>
                </c:pt>
                <c:pt idx="1045">
                  <c:v>30356</c:v>
                </c:pt>
                <c:pt idx="1046">
                  <c:v>30357</c:v>
                </c:pt>
                <c:pt idx="1047">
                  <c:v>30358</c:v>
                </c:pt>
                <c:pt idx="1048">
                  <c:v>30359</c:v>
                </c:pt>
                <c:pt idx="1049">
                  <c:v>30360</c:v>
                </c:pt>
                <c:pt idx="1050">
                  <c:v>30361</c:v>
                </c:pt>
                <c:pt idx="1051">
                  <c:v>30362</c:v>
                </c:pt>
                <c:pt idx="1052">
                  <c:v>30363</c:v>
                </c:pt>
                <c:pt idx="1053">
                  <c:v>30364</c:v>
                </c:pt>
                <c:pt idx="1054">
                  <c:v>30365</c:v>
                </c:pt>
                <c:pt idx="1055">
                  <c:v>30366</c:v>
                </c:pt>
                <c:pt idx="1056">
                  <c:v>30367</c:v>
                </c:pt>
                <c:pt idx="1057">
                  <c:v>30368</c:v>
                </c:pt>
                <c:pt idx="1058">
                  <c:v>30369</c:v>
                </c:pt>
                <c:pt idx="1059">
                  <c:v>30370</c:v>
                </c:pt>
                <c:pt idx="1060">
                  <c:v>30371</c:v>
                </c:pt>
                <c:pt idx="1061">
                  <c:v>30372</c:v>
                </c:pt>
                <c:pt idx="1062">
                  <c:v>30373</c:v>
                </c:pt>
                <c:pt idx="1063">
                  <c:v>30374</c:v>
                </c:pt>
                <c:pt idx="1064">
                  <c:v>30375</c:v>
                </c:pt>
                <c:pt idx="1065">
                  <c:v>30376</c:v>
                </c:pt>
                <c:pt idx="1066">
                  <c:v>30377</c:v>
                </c:pt>
                <c:pt idx="1067">
                  <c:v>30378</c:v>
                </c:pt>
                <c:pt idx="1068">
                  <c:v>30379</c:v>
                </c:pt>
                <c:pt idx="1069">
                  <c:v>30380</c:v>
                </c:pt>
                <c:pt idx="1070">
                  <c:v>30381</c:v>
                </c:pt>
                <c:pt idx="1071">
                  <c:v>30382</c:v>
                </c:pt>
                <c:pt idx="1072">
                  <c:v>30383</c:v>
                </c:pt>
                <c:pt idx="1073">
                  <c:v>30384</c:v>
                </c:pt>
                <c:pt idx="1074">
                  <c:v>30385</c:v>
                </c:pt>
                <c:pt idx="1075">
                  <c:v>30386</c:v>
                </c:pt>
                <c:pt idx="1076">
                  <c:v>30387</c:v>
                </c:pt>
                <c:pt idx="1077">
                  <c:v>30388</c:v>
                </c:pt>
                <c:pt idx="1078">
                  <c:v>30389</c:v>
                </c:pt>
                <c:pt idx="1079">
                  <c:v>30390</c:v>
                </c:pt>
                <c:pt idx="1080">
                  <c:v>30391</c:v>
                </c:pt>
                <c:pt idx="1081">
                  <c:v>30392</c:v>
                </c:pt>
                <c:pt idx="1082">
                  <c:v>30393</c:v>
                </c:pt>
                <c:pt idx="1083">
                  <c:v>30394</c:v>
                </c:pt>
                <c:pt idx="1084">
                  <c:v>30395</c:v>
                </c:pt>
                <c:pt idx="1085">
                  <c:v>30396</c:v>
                </c:pt>
                <c:pt idx="1086">
                  <c:v>30397</c:v>
                </c:pt>
                <c:pt idx="1087">
                  <c:v>30398</c:v>
                </c:pt>
                <c:pt idx="1088">
                  <c:v>30399</c:v>
                </c:pt>
                <c:pt idx="1089">
                  <c:v>30400</c:v>
                </c:pt>
                <c:pt idx="1090">
                  <c:v>30401</c:v>
                </c:pt>
                <c:pt idx="1091">
                  <c:v>30402</c:v>
                </c:pt>
                <c:pt idx="1092">
                  <c:v>30403</c:v>
                </c:pt>
                <c:pt idx="1093">
                  <c:v>30404</c:v>
                </c:pt>
                <c:pt idx="1094">
                  <c:v>30405</c:v>
                </c:pt>
                <c:pt idx="1095">
                  <c:v>30406</c:v>
                </c:pt>
                <c:pt idx="1096">
                  <c:v>30407</c:v>
                </c:pt>
                <c:pt idx="1097">
                  <c:v>30408</c:v>
                </c:pt>
                <c:pt idx="1098">
                  <c:v>30409</c:v>
                </c:pt>
                <c:pt idx="1099">
                  <c:v>30410</c:v>
                </c:pt>
                <c:pt idx="1100">
                  <c:v>30411</c:v>
                </c:pt>
                <c:pt idx="1101">
                  <c:v>30412</c:v>
                </c:pt>
                <c:pt idx="1102">
                  <c:v>30413</c:v>
                </c:pt>
                <c:pt idx="1103">
                  <c:v>30414</c:v>
                </c:pt>
                <c:pt idx="1104">
                  <c:v>30415</c:v>
                </c:pt>
                <c:pt idx="1105">
                  <c:v>30416</c:v>
                </c:pt>
                <c:pt idx="1106">
                  <c:v>30417</c:v>
                </c:pt>
                <c:pt idx="1107">
                  <c:v>30418</c:v>
                </c:pt>
                <c:pt idx="1108">
                  <c:v>30419</c:v>
                </c:pt>
                <c:pt idx="1109">
                  <c:v>30420</c:v>
                </c:pt>
                <c:pt idx="1110">
                  <c:v>30421</c:v>
                </c:pt>
                <c:pt idx="1111">
                  <c:v>30422</c:v>
                </c:pt>
                <c:pt idx="1112">
                  <c:v>30423</c:v>
                </c:pt>
                <c:pt idx="1113">
                  <c:v>30424</c:v>
                </c:pt>
                <c:pt idx="1114">
                  <c:v>30425</c:v>
                </c:pt>
                <c:pt idx="1115">
                  <c:v>30426</c:v>
                </c:pt>
                <c:pt idx="1116">
                  <c:v>30427</c:v>
                </c:pt>
                <c:pt idx="1117">
                  <c:v>30428</c:v>
                </c:pt>
                <c:pt idx="1118">
                  <c:v>30429</c:v>
                </c:pt>
                <c:pt idx="1119">
                  <c:v>30430</c:v>
                </c:pt>
                <c:pt idx="1120">
                  <c:v>30431</c:v>
                </c:pt>
                <c:pt idx="1121">
                  <c:v>30432</c:v>
                </c:pt>
                <c:pt idx="1122">
                  <c:v>30433</c:v>
                </c:pt>
                <c:pt idx="1123">
                  <c:v>30434</c:v>
                </c:pt>
                <c:pt idx="1124">
                  <c:v>30435</c:v>
                </c:pt>
                <c:pt idx="1125">
                  <c:v>30436</c:v>
                </c:pt>
                <c:pt idx="1126">
                  <c:v>30437</c:v>
                </c:pt>
                <c:pt idx="1127">
                  <c:v>30438</c:v>
                </c:pt>
                <c:pt idx="1128">
                  <c:v>30439</c:v>
                </c:pt>
                <c:pt idx="1129">
                  <c:v>30440</c:v>
                </c:pt>
                <c:pt idx="1130">
                  <c:v>30441</c:v>
                </c:pt>
                <c:pt idx="1131">
                  <c:v>30442</c:v>
                </c:pt>
                <c:pt idx="1132">
                  <c:v>30443</c:v>
                </c:pt>
                <c:pt idx="1133">
                  <c:v>30444</c:v>
                </c:pt>
                <c:pt idx="1134">
                  <c:v>30445</c:v>
                </c:pt>
                <c:pt idx="1135">
                  <c:v>30446</c:v>
                </c:pt>
                <c:pt idx="1136">
                  <c:v>30447</c:v>
                </c:pt>
                <c:pt idx="1137">
                  <c:v>30448</c:v>
                </c:pt>
                <c:pt idx="1138">
                  <c:v>30449</c:v>
                </c:pt>
                <c:pt idx="1139">
                  <c:v>30450</c:v>
                </c:pt>
                <c:pt idx="1140">
                  <c:v>30451</c:v>
                </c:pt>
                <c:pt idx="1141">
                  <c:v>30452</c:v>
                </c:pt>
                <c:pt idx="1142">
                  <c:v>30453</c:v>
                </c:pt>
                <c:pt idx="1143">
                  <c:v>30454</c:v>
                </c:pt>
                <c:pt idx="1144">
                  <c:v>30455</c:v>
                </c:pt>
                <c:pt idx="1145">
                  <c:v>30456</c:v>
                </c:pt>
                <c:pt idx="1146">
                  <c:v>30457</c:v>
                </c:pt>
                <c:pt idx="1147">
                  <c:v>30458</c:v>
                </c:pt>
                <c:pt idx="1148">
                  <c:v>30459</c:v>
                </c:pt>
                <c:pt idx="1149">
                  <c:v>30460</c:v>
                </c:pt>
                <c:pt idx="1150">
                  <c:v>30461</c:v>
                </c:pt>
                <c:pt idx="1151">
                  <c:v>30462</c:v>
                </c:pt>
                <c:pt idx="1152">
                  <c:v>30463</c:v>
                </c:pt>
                <c:pt idx="1153">
                  <c:v>30464</c:v>
                </c:pt>
                <c:pt idx="1154">
                  <c:v>30465</c:v>
                </c:pt>
                <c:pt idx="1155">
                  <c:v>30466</c:v>
                </c:pt>
                <c:pt idx="1156">
                  <c:v>30467</c:v>
                </c:pt>
                <c:pt idx="1157">
                  <c:v>30468</c:v>
                </c:pt>
                <c:pt idx="1158">
                  <c:v>30469</c:v>
                </c:pt>
                <c:pt idx="1159">
                  <c:v>30470</c:v>
                </c:pt>
                <c:pt idx="1160">
                  <c:v>30471</c:v>
                </c:pt>
                <c:pt idx="1161">
                  <c:v>30472</c:v>
                </c:pt>
                <c:pt idx="1162">
                  <c:v>30473</c:v>
                </c:pt>
                <c:pt idx="1163">
                  <c:v>30474</c:v>
                </c:pt>
                <c:pt idx="1164">
                  <c:v>30475</c:v>
                </c:pt>
                <c:pt idx="1165">
                  <c:v>30476</c:v>
                </c:pt>
                <c:pt idx="1166">
                  <c:v>30477</c:v>
                </c:pt>
                <c:pt idx="1167">
                  <c:v>30478</c:v>
                </c:pt>
                <c:pt idx="1168">
                  <c:v>30479</c:v>
                </c:pt>
                <c:pt idx="1169">
                  <c:v>30480</c:v>
                </c:pt>
                <c:pt idx="1170">
                  <c:v>30481</c:v>
                </c:pt>
                <c:pt idx="1171">
                  <c:v>30482</c:v>
                </c:pt>
                <c:pt idx="1172">
                  <c:v>30483</c:v>
                </c:pt>
                <c:pt idx="1173">
                  <c:v>30484</c:v>
                </c:pt>
                <c:pt idx="1174">
                  <c:v>30485</c:v>
                </c:pt>
                <c:pt idx="1175">
                  <c:v>30486</c:v>
                </c:pt>
                <c:pt idx="1176">
                  <c:v>30487</c:v>
                </c:pt>
                <c:pt idx="1177">
                  <c:v>30488</c:v>
                </c:pt>
                <c:pt idx="1178">
                  <c:v>30489</c:v>
                </c:pt>
                <c:pt idx="1179">
                  <c:v>30490</c:v>
                </c:pt>
                <c:pt idx="1180">
                  <c:v>30491</c:v>
                </c:pt>
                <c:pt idx="1181">
                  <c:v>30492</c:v>
                </c:pt>
                <c:pt idx="1182">
                  <c:v>30493</c:v>
                </c:pt>
                <c:pt idx="1183">
                  <c:v>30494</c:v>
                </c:pt>
                <c:pt idx="1184">
                  <c:v>30495</c:v>
                </c:pt>
                <c:pt idx="1185">
                  <c:v>30496</c:v>
                </c:pt>
                <c:pt idx="1186">
                  <c:v>30497</c:v>
                </c:pt>
                <c:pt idx="1187">
                  <c:v>30498</c:v>
                </c:pt>
                <c:pt idx="1188">
                  <c:v>30499</c:v>
                </c:pt>
                <c:pt idx="1189">
                  <c:v>30500</c:v>
                </c:pt>
                <c:pt idx="1190">
                  <c:v>30501</c:v>
                </c:pt>
                <c:pt idx="1191">
                  <c:v>30502</c:v>
                </c:pt>
                <c:pt idx="1192">
                  <c:v>30503</c:v>
                </c:pt>
                <c:pt idx="1193">
                  <c:v>30504</c:v>
                </c:pt>
                <c:pt idx="1194">
                  <c:v>30505</c:v>
                </c:pt>
                <c:pt idx="1195">
                  <c:v>30506</c:v>
                </c:pt>
                <c:pt idx="1196">
                  <c:v>30507</c:v>
                </c:pt>
                <c:pt idx="1197">
                  <c:v>30508</c:v>
                </c:pt>
                <c:pt idx="1198">
                  <c:v>30509</c:v>
                </c:pt>
                <c:pt idx="1199">
                  <c:v>30510</c:v>
                </c:pt>
                <c:pt idx="1200">
                  <c:v>30511</c:v>
                </c:pt>
                <c:pt idx="1201">
                  <c:v>30512</c:v>
                </c:pt>
                <c:pt idx="1202">
                  <c:v>30513</c:v>
                </c:pt>
                <c:pt idx="1203">
                  <c:v>30514</c:v>
                </c:pt>
                <c:pt idx="1204">
                  <c:v>30515</c:v>
                </c:pt>
                <c:pt idx="1205">
                  <c:v>30516</c:v>
                </c:pt>
                <c:pt idx="1206">
                  <c:v>30517</c:v>
                </c:pt>
                <c:pt idx="1207">
                  <c:v>30518</c:v>
                </c:pt>
                <c:pt idx="1208">
                  <c:v>30519</c:v>
                </c:pt>
                <c:pt idx="1209">
                  <c:v>30520</c:v>
                </c:pt>
                <c:pt idx="1210">
                  <c:v>30521</c:v>
                </c:pt>
                <c:pt idx="1211">
                  <c:v>30522</c:v>
                </c:pt>
                <c:pt idx="1212">
                  <c:v>30523</c:v>
                </c:pt>
                <c:pt idx="1213">
                  <c:v>30524</c:v>
                </c:pt>
                <c:pt idx="1214">
                  <c:v>30525</c:v>
                </c:pt>
                <c:pt idx="1215">
                  <c:v>30526</c:v>
                </c:pt>
                <c:pt idx="1216">
                  <c:v>30527</c:v>
                </c:pt>
                <c:pt idx="1217">
                  <c:v>30528</c:v>
                </c:pt>
                <c:pt idx="1218">
                  <c:v>30529</c:v>
                </c:pt>
                <c:pt idx="1219">
                  <c:v>30530</c:v>
                </c:pt>
                <c:pt idx="1220">
                  <c:v>30531</c:v>
                </c:pt>
                <c:pt idx="1221">
                  <c:v>30532</c:v>
                </c:pt>
                <c:pt idx="1222">
                  <c:v>30533</c:v>
                </c:pt>
                <c:pt idx="1223">
                  <c:v>30534</c:v>
                </c:pt>
                <c:pt idx="1224">
                  <c:v>30535</c:v>
                </c:pt>
                <c:pt idx="1225">
                  <c:v>30536</c:v>
                </c:pt>
                <c:pt idx="1226">
                  <c:v>30537</c:v>
                </c:pt>
                <c:pt idx="1227">
                  <c:v>30538</c:v>
                </c:pt>
                <c:pt idx="1228">
                  <c:v>30539</c:v>
                </c:pt>
                <c:pt idx="1229">
                  <c:v>30540</c:v>
                </c:pt>
                <c:pt idx="1230">
                  <c:v>30541</c:v>
                </c:pt>
                <c:pt idx="1231">
                  <c:v>30542</c:v>
                </c:pt>
                <c:pt idx="1232">
                  <c:v>30543</c:v>
                </c:pt>
                <c:pt idx="1233">
                  <c:v>30544</c:v>
                </c:pt>
                <c:pt idx="1234">
                  <c:v>30545</c:v>
                </c:pt>
                <c:pt idx="1235">
                  <c:v>30546</c:v>
                </c:pt>
                <c:pt idx="1236">
                  <c:v>30547</c:v>
                </c:pt>
                <c:pt idx="1237">
                  <c:v>30548</c:v>
                </c:pt>
                <c:pt idx="1238">
                  <c:v>30549</c:v>
                </c:pt>
                <c:pt idx="1239">
                  <c:v>30550</c:v>
                </c:pt>
                <c:pt idx="1240">
                  <c:v>30551</c:v>
                </c:pt>
                <c:pt idx="1241">
                  <c:v>30552</c:v>
                </c:pt>
                <c:pt idx="1242">
                  <c:v>30553</c:v>
                </c:pt>
                <c:pt idx="1243">
                  <c:v>30554</c:v>
                </c:pt>
                <c:pt idx="1244">
                  <c:v>30555</c:v>
                </c:pt>
                <c:pt idx="1245">
                  <c:v>30556</c:v>
                </c:pt>
                <c:pt idx="1246">
                  <c:v>30557</c:v>
                </c:pt>
                <c:pt idx="1247">
                  <c:v>30558</c:v>
                </c:pt>
                <c:pt idx="1248">
                  <c:v>30559</c:v>
                </c:pt>
                <c:pt idx="1249">
                  <c:v>30560</c:v>
                </c:pt>
                <c:pt idx="1250">
                  <c:v>30561</c:v>
                </c:pt>
                <c:pt idx="1251">
                  <c:v>30562</c:v>
                </c:pt>
                <c:pt idx="1252">
                  <c:v>30563</c:v>
                </c:pt>
                <c:pt idx="1253">
                  <c:v>30564</c:v>
                </c:pt>
                <c:pt idx="1254">
                  <c:v>30565</c:v>
                </c:pt>
                <c:pt idx="1255">
                  <c:v>30566</c:v>
                </c:pt>
                <c:pt idx="1256">
                  <c:v>30567</c:v>
                </c:pt>
                <c:pt idx="1257">
                  <c:v>30568</c:v>
                </c:pt>
                <c:pt idx="1258">
                  <c:v>30569</c:v>
                </c:pt>
                <c:pt idx="1259">
                  <c:v>30570</c:v>
                </c:pt>
                <c:pt idx="1260">
                  <c:v>30571</c:v>
                </c:pt>
                <c:pt idx="1261">
                  <c:v>30572</c:v>
                </c:pt>
                <c:pt idx="1262">
                  <c:v>30573</c:v>
                </c:pt>
                <c:pt idx="1263">
                  <c:v>30574</c:v>
                </c:pt>
                <c:pt idx="1264">
                  <c:v>30575</c:v>
                </c:pt>
                <c:pt idx="1265">
                  <c:v>30576</c:v>
                </c:pt>
                <c:pt idx="1266">
                  <c:v>30577</c:v>
                </c:pt>
                <c:pt idx="1267">
                  <c:v>30578</c:v>
                </c:pt>
                <c:pt idx="1268">
                  <c:v>30579</c:v>
                </c:pt>
                <c:pt idx="1269">
                  <c:v>30580</c:v>
                </c:pt>
                <c:pt idx="1270">
                  <c:v>30581</c:v>
                </c:pt>
                <c:pt idx="1271">
                  <c:v>30582</c:v>
                </c:pt>
                <c:pt idx="1272">
                  <c:v>30583</c:v>
                </c:pt>
                <c:pt idx="1273">
                  <c:v>30584</c:v>
                </c:pt>
                <c:pt idx="1274">
                  <c:v>30585</c:v>
                </c:pt>
                <c:pt idx="1275">
                  <c:v>30586</c:v>
                </c:pt>
                <c:pt idx="1276">
                  <c:v>30587</c:v>
                </c:pt>
                <c:pt idx="1277">
                  <c:v>30588</c:v>
                </c:pt>
                <c:pt idx="1278">
                  <c:v>30589</c:v>
                </c:pt>
                <c:pt idx="1279">
                  <c:v>30590</c:v>
                </c:pt>
                <c:pt idx="1280">
                  <c:v>30591</c:v>
                </c:pt>
                <c:pt idx="1281">
                  <c:v>30592</c:v>
                </c:pt>
                <c:pt idx="1282">
                  <c:v>30593</c:v>
                </c:pt>
                <c:pt idx="1283">
                  <c:v>30594</c:v>
                </c:pt>
                <c:pt idx="1284">
                  <c:v>30595</c:v>
                </c:pt>
                <c:pt idx="1285">
                  <c:v>30596</c:v>
                </c:pt>
                <c:pt idx="1286">
                  <c:v>30597</c:v>
                </c:pt>
                <c:pt idx="1287">
                  <c:v>30598</c:v>
                </c:pt>
                <c:pt idx="1288">
                  <c:v>30599</c:v>
                </c:pt>
                <c:pt idx="1289">
                  <c:v>30600</c:v>
                </c:pt>
                <c:pt idx="1290">
                  <c:v>30601</c:v>
                </c:pt>
                <c:pt idx="1291">
                  <c:v>30602</c:v>
                </c:pt>
                <c:pt idx="1292">
                  <c:v>30603</c:v>
                </c:pt>
                <c:pt idx="1293">
                  <c:v>30604</c:v>
                </c:pt>
                <c:pt idx="1294">
                  <c:v>30605</c:v>
                </c:pt>
                <c:pt idx="1295">
                  <c:v>30606</c:v>
                </c:pt>
                <c:pt idx="1296">
                  <c:v>30607</c:v>
                </c:pt>
                <c:pt idx="1297">
                  <c:v>30608</c:v>
                </c:pt>
                <c:pt idx="1298">
                  <c:v>30609</c:v>
                </c:pt>
                <c:pt idx="1299">
                  <c:v>30610</c:v>
                </c:pt>
                <c:pt idx="1300">
                  <c:v>30611</c:v>
                </c:pt>
                <c:pt idx="1301">
                  <c:v>30612</c:v>
                </c:pt>
                <c:pt idx="1302">
                  <c:v>30613</c:v>
                </c:pt>
                <c:pt idx="1303">
                  <c:v>30614</c:v>
                </c:pt>
                <c:pt idx="1304">
                  <c:v>30615</c:v>
                </c:pt>
                <c:pt idx="1305">
                  <c:v>30616</c:v>
                </c:pt>
                <c:pt idx="1306">
                  <c:v>30617</c:v>
                </c:pt>
                <c:pt idx="1307">
                  <c:v>30618</c:v>
                </c:pt>
                <c:pt idx="1308">
                  <c:v>30619</c:v>
                </c:pt>
                <c:pt idx="1309">
                  <c:v>30620</c:v>
                </c:pt>
                <c:pt idx="1310">
                  <c:v>30621</c:v>
                </c:pt>
                <c:pt idx="1311">
                  <c:v>30622</c:v>
                </c:pt>
                <c:pt idx="1312">
                  <c:v>30623</c:v>
                </c:pt>
                <c:pt idx="1313">
                  <c:v>30624</c:v>
                </c:pt>
                <c:pt idx="1314">
                  <c:v>30625</c:v>
                </c:pt>
                <c:pt idx="1315">
                  <c:v>30626</c:v>
                </c:pt>
                <c:pt idx="1316">
                  <c:v>30627</c:v>
                </c:pt>
                <c:pt idx="1317">
                  <c:v>30628</c:v>
                </c:pt>
                <c:pt idx="1318">
                  <c:v>30629</c:v>
                </c:pt>
                <c:pt idx="1319">
                  <c:v>30630</c:v>
                </c:pt>
                <c:pt idx="1320">
                  <c:v>30631</c:v>
                </c:pt>
                <c:pt idx="1321">
                  <c:v>30632</c:v>
                </c:pt>
                <c:pt idx="1322">
                  <c:v>30633</c:v>
                </c:pt>
                <c:pt idx="1323">
                  <c:v>30634</c:v>
                </c:pt>
                <c:pt idx="1324">
                  <c:v>30635</c:v>
                </c:pt>
                <c:pt idx="1325">
                  <c:v>30636</c:v>
                </c:pt>
                <c:pt idx="1326">
                  <c:v>30637</c:v>
                </c:pt>
                <c:pt idx="1327">
                  <c:v>30638</c:v>
                </c:pt>
                <c:pt idx="1328">
                  <c:v>30639</c:v>
                </c:pt>
                <c:pt idx="1329">
                  <c:v>30640</c:v>
                </c:pt>
                <c:pt idx="1330">
                  <c:v>30641</c:v>
                </c:pt>
                <c:pt idx="1331">
                  <c:v>30642</c:v>
                </c:pt>
                <c:pt idx="1332">
                  <c:v>30643</c:v>
                </c:pt>
                <c:pt idx="1333">
                  <c:v>30644</c:v>
                </c:pt>
                <c:pt idx="1334">
                  <c:v>30645</c:v>
                </c:pt>
                <c:pt idx="1335">
                  <c:v>30646</c:v>
                </c:pt>
                <c:pt idx="1336">
                  <c:v>30647</c:v>
                </c:pt>
                <c:pt idx="1337">
                  <c:v>30648</c:v>
                </c:pt>
                <c:pt idx="1338">
                  <c:v>30649</c:v>
                </c:pt>
                <c:pt idx="1339">
                  <c:v>30650</c:v>
                </c:pt>
                <c:pt idx="1340">
                  <c:v>30651</c:v>
                </c:pt>
                <c:pt idx="1341">
                  <c:v>30652</c:v>
                </c:pt>
                <c:pt idx="1342">
                  <c:v>30653</c:v>
                </c:pt>
                <c:pt idx="1343">
                  <c:v>30654</c:v>
                </c:pt>
                <c:pt idx="1344">
                  <c:v>30655</c:v>
                </c:pt>
                <c:pt idx="1345">
                  <c:v>30656</c:v>
                </c:pt>
                <c:pt idx="1346">
                  <c:v>30657</c:v>
                </c:pt>
                <c:pt idx="1347">
                  <c:v>30658</c:v>
                </c:pt>
                <c:pt idx="1348">
                  <c:v>30659</c:v>
                </c:pt>
                <c:pt idx="1349">
                  <c:v>30660</c:v>
                </c:pt>
                <c:pt idx="1350">
                  <c:v>30661</c:v>
                </c:pt>
                <c:pt idx="1351">
                  <c:v>30662</c:v>
                </c:pt>
                <c:pt idx="1352">
                  <c:v>30663</c:v>
                </c:pt>
                <c:pt idx="1353">
                  <c:v>30664</c:v>
                </c:pt>
                <c:pt idx="1354">
                  <c:v>30665</c:v>
                </c:pt>
                <c:pt idx="1355">
                  <c:v>30666</c:v>
                </c:pt>
                <c:pt idx="1356">
                  <c:v>30667</c:v>
                </c:pt>
                <c:pt idx="1357">
                  <c:v>30668</c:v>
                </c:pt>
                <c:pt idx="1358">
                  <c:v>30669</c:v>
                </c:pt>
                <c:pt idx="1359">
                  <c:v>30670</c:v>
                </c:pt>
                <c:pt idx="1360">
                  <c:v>30671</c:v>
                </c:pt>
                <c:pt idx="1361">
                  <c:v>30672</c:v>
                </c:pt>
                <c:pt idx="1362">
                  <c:v>30673</c:v>
                </c:pt>
                <c:pt idx="1363">
                  <c:v>30674</c:v>
                </c:pt>
                <c:pt idx="1364">
                  <c:v>30675</c:v>
                </c:pt>
                <c:pt idx="1365">
                  <c:v>30676</c:v>
                </c:pt>
                <c:pt idx="1366">
                  <c:v>30677</c:v>
                </c:pt>
                <c:pt idx="1367">
                  <c:v>30678</c:v>
                </c:pt>
                <c:pt idx="1368">
                  <c:v>30679</c:v>
                </c:pt>
                <c:pt idx="1369">
                  <c:v>30680</c:v>
                </c:pt>
                <c:pt idx="1370">
                  <c:v>30681</c:v>
                </c:pt>
                <c:pt idx="1371">
                  <c:v>30682</c:v>
                </c:pt>
                <c:pt idx="1372">
                  <c:v>30683</c:v>
                </c:pt>
                <c:pt idx="1373">
                  <c:v>30684</c:v>
                </c:pt>
                <c:pt idx="1374">
                  <c:v>30685</c:v>
                </c:pt>
                <c:pt idx="1375">
                  <c:v>30686</c:v>
                </c:pt>
                <c:pt idx="1376">
                  <c:v>30687</c:v>
                </c:pt>
                <c:pt idx="1377">
                  <c:v>30688</c:v>
                </c:pt>
                <c:pt idx="1378">
                  <c:v>30689</c:v>
                </c:pt>
                <c:pt idx="1379">
                  <c:v>30690</c:v>
                </c:pt>
                <c:pt idx="1380">
                  <c:v>30691</c:v>
                </c:pt>
                <c:pt idx="1381">
                  <c:v>30692</c:v>
                </c:pt>
                <c:pt idx="1382">
                  <c:v>30693</c:v>
                </c:pt>
                <c:pt idx="1383">
                  <c:v>30694</c:v>
                </c:pt>
                <c:pt idx="1384">
                  <c:v>30695</c:v>
                </c:pt>
                <c:pt idx="1385">
                  <c:v>30696</c:v>
                </c:pt>
                <c:pt idx="1386">
                  <c:v>30697</c:v>
                </c:pt>
                <c:pt idx="1387">
                  <c:v>30698</c:v>
                </c:pt>
                <c:pt idx="1388">
                  <c:v>30699</c:v>
                </c:pt>
                <c:pt idx="1389">
                  <c:v>30700</c:v>
                </c:pt>
                <c:pt idx="1390">
                  <c:v>30701</c:v>
                </c:pt>
                <c:pt idx="1391">
                  <c:v>30702</c:v>
                </c:pt>
                <c:pt idx="1392">
                  <c:v>30703</c:v>
                </c:pt>
                <c:pt idx="1393">
                  <c:v>30704</c:v>
                </c:pt>
                <c:pt idx="1394">
                  <c:v>30705</c:v>
                </c:pt>
                <c:pt idx="1395">
                  <c:v>30706</c:v>
                </c:pt>
                <c:pt idx="1396">
                  <c:v>30707</c:v>
                </c:pt>
                <c:pt idx="1397">
                  <c:v>30708</c:v>
                </c:pt>
                <c:pt idx="1398">
                  <c:v>30709</c:v>
                </c:pt>
                <c:pt idx="1399">
                  <c:v>30710</c:v>
                </c:pt>
                <c:pt idx="1400">
                  <c:v>30711</c:v>
                </c:pt>
                <c:pt idx="1401">
                  <c:v>30712</c:v>
                </c:pt>
                <c:pt idx="1402">
                  <c:v>30713</c:v>
                </c:pt>
                <c:pt idx="1403">
                  <c:v>30714</c:v>
                </c:pt>
                <c:pt idx="1404">
                  <c:v>30715</c:v>
                </c:pt>
                <c:pt idx="1405">
                  <c:v>30716</c:v>
                </c:pt>
                <c:pt idx="1406">
                  <c:v>30717</c:v>
                </c:pt>
                <c:pt idx="1407">
                  <c:v>30718</c:v>
                </c:pt>
                <c:pt idx="1408">
                  <c:v>30719</c:v>
                </c:pt>
                <c:pt idx="1409">
                  <c:v>30720</c:v>
                </c:pt>
                <c:pt idx="1410">
                  <c:v>30721</c:v>
                </c:pt>
                <c:pt idx="1411">
                  <c:v>30722</c:v>
                </c:pt>
                <c:pt idx="1412">
                  <c:v>30723</c:v>
                </c:pt>
                <c:pt idx="1413">
                  <c:v>30724</c:v>
                </c:pt>
                <c:pt idx="1414">
                  <c:v>30725</c:v>
                </c:pt>
                <c:pt idx="1415">
                  <c:v>30726</c:v>
                </c:pt>
                <c:pt idx="1416">
                  <c:v>30727</c:v>
                </c:pt>
                <c:pt idx="1417">
                  <c:v>30728</c:v>
                </c:pt>
                <c:pt idx="1418">
                  <c:v>30729</c:v>
                </c:pt>
                <c:pt idx="1419">
                  <c:v>30730</c:v>
                </c:pt>
                <c:pt idx="1420">
                  <c:v>30731</c:v>
                </c:pt>
                <c:pt idx="1421">
                  <c:v>30732</c:v>
                </c:pt>
                <c:pt idx="1422">
                  <c:v>30733</c:v>
                </c:pt>
                <c:pt idx="1423">
                  <c:v>30734</c:v>
                </c:pt>
                <c:pt idx="1424">
                  <c:v>30735</c:v>
                </c:pt>
                <c:pt idx="1425">
                  <c:v>30736</c:v>
                </c:pt>
                <c:pt idx="1426">
                  <c:v>30737</c:v>
                </c:pt>
                <c:pt idx="1427">
                  <c:v>30738</c:v>
                </c:pt>
                <c:pt idx="1428">
                  <c:v>30739</c:v>
                </c:pt>
                <c:pt idx="1429">
                  <c:v>30740</c:v>
                </c:pt>
                <c:pt idx="1430">
                  <c:v>30741</c:v>
                </c:pt>
                <c:pt idx="1431">
                  <c:v>30742</c:v>
                </c:pt>
                <c:pt idx="1432">
                  <c:v>30743</c:v>
                </c:pt>
                <c:pt idx="1433">
                  <c:v>30744</c:v>
                </c:pt>
                <c:pt idx="1434">
                  <c:v>30745</c:v>
                </c:pt>
                <c:pt idx="1435">
                  <c:v>30746</c:v>
                </c:pt>
                <c:pt idx="1436">
                  <c:v>30747</c:v>
                </c:pt>
                <c:pt idx="1437">
                  <c:v>30748</c:v>
                </c:pt>
                <c:pt idx="1438">
                  <c:v>30749</c:v>
                </c:pt>
                <c:pt idx="1439">
                  <c:v>30750</c:v>
                </c:pt>
                <c:pt idx="1440">
                  <c:v>30751</c:v>
                </c:pt>
                <c:pt idx="1441">
                  <c:v>30752</c:v>
                </c:pt>
                <c:pt idx="1442">
                  <c:v>30753</c:v>
                </c:pt>
                <c:pt idx="1443">
                  <c:v>30754</c:v>
                </c:pt>
                <c:pt idx="1444">
                  <c:v>30755</c:v>
                </c:pt>
                <c:pt idx="1445">
                  <c:v>30756</c:v>
                </c:pt>
                <c:pt idx="1446">
                  <c:v>30757</c:v>
                </c:pt>
                <c:pt idx="1447">
                  <c:v>30758</c:v>
                </c:pt>
                <c:pt idx="1448">
                  <c:v>30759</c:v>
                </c:pt>
                <c:pt idx="1449">
                  <c:v>30760</c:v>
                </c:pt>
                <c:pt idx="1450">
                  <c:v>30761</c:v>
                </c:pt>
                <c:pt idx="1451">
                  <c:v>30762</c:v>
                </c:pt>
                <c:pt idx="1452">
                  <c:v>30763</c:v>
                </c:pt>
                <c:pt idx="1453">
                  <c:v>30764</c:v>
                </c:pt>
                <c:pt idx="1454">
                  <c:v>30765</c:v>
                </c:pt>
                <c:pt idx="1455">
                  <c:v>30766</c:v>
                </c:pt>
                <c:pt idx="1456">
                  <c:v>30767</c:v>
                </c:pt>
                <c:pt idx="1457">
                  <c:v>30768</c:v>
                </c:pt>
                <c:pt idx="1458">
                  <c:v>30769</c:v>
                </c:pt>
                <c:pt idx="1459">
                  <c:v>30770</c:v>
                </c:pt>
                <c:pt idx="1460">
                  <c:v>30771</c:v>
                </c:pt>
                <c:pt idx="1461">
                  <c:v>30772</c:v>
                </c:pt>
                <c:pt idx="1462">
                  <c:v>30773</c:v>
                </c:pt>
                <c:pt idx="1463">
                  <c:v>30774</c:v>
                </c:pt>
                <c:pt idx="1464">
                  <c:v>30775</c:v>
                </c:pt>
                <c:pt idx="1465">
                  <c:v>30776</c:v>
                </c:pt>
                <c:pt idx="1466">
                  <c:v>30777</c:v>
                </c:pt>
                <c:pt idx="1467">
                  <c:v>30778</c:v>
                </c:pt>
                <c:pt idx="1468">
                  <c:v>30779</c:v>
                </c:pt>
                <c:pt idx="1469">
                  <c:v>30780</c:v>
                </c:pt>
                <c:pt idx="1470">
                  <c:v>30781</c:v>
                </c:pt>
                <c:pt idx="1471">
                  <c:v>30782</c:v>
                </c:pt>
                <c:pt idx="1472">
                  <c:v>30783</c:v>
                </c:pt>
                <c:pt idx="1473">
                  <c:v>30784</c:v>
                </c:pt>
                <c:pt idx="1474">
                  <c:v>30785</c:v>
                </c:pt>
                <c:pt idx="1475">
                  <c:v>30786</c:v>
                </c:pt>
                <c:pt idx="1476">
                  <c:v>30787</c:v>
                </c:pt>
                <c:pt idx="1477">
                  <c:v>30788</c:v>
                </c:pt>
                <c:pt idx="1478">
                  <c:v>30789</c:v>
                </c:pt>
                <c:pt idx="1479">
                  <c:v>30790</c:v>
                </c:pt>
                <c:pt idx="1480">
                  <c:v>30791</c:v>
                </c:pt>
                <c:pt idx="1481">
                  <c:v>30792</c:v>
                </c:pt>
                <c:pt idx="1482">
                  <c:v>30793</c:v>
                </c:pt>
                <c:pt idx="1483">
                  <c:v>30794</c:v>
                </c:pt>
                <c:pt idx="1484">
                  <c:v>30795</c:v>
                </c:pt>
                <c:pt idx="1485">
                  <c:v>30796</c:v>
                </c:pt>
                <c:pt idx="1486">
                  <c:v>30797</c:v>
                </c:pt>
                <c:pt idx="1487">
                  <c:v>30798</c:v>
                </c:pt>
                <c:pt idx="1488">
                  <c:v>30799</c:v>
                </c:pt>
                <c:pt idx="1489">
                  <c:v>30800</c:v>
                </c:pt>
                <c:pt idx="1490">
                  <c:v>30801</c:v>
                </c:pt>
                <c:pt idx="1491">
                  <c:v>30802</c:v>
                </c:pt>
                <c:pt idx="1492">
                  <c:v>30803</c:v>
                </c:pt>
                <c:pt idx="1493">
                  <c:v>30804</c:v>
                </c:pt>
                <c:pt idx="1494">
                  <c:v>30805</c:v>
                </c:pt>
                <c:pt idx="1495">
                  <c:v>30806</c:v>
                </c:pt>
                <c:pt idx="1496">
                  <c:v>30807</c:v>
                </c:pt>
                <c:pt idx="1497">
                  <c:v>30808</c:v>
                </c:pt>
                <c:pt idx="1498">
                  <c:v>30809</c:v>
                </c:pt>
                <c:pt idx="1499">
                  <c:v>30810</c:v>
                </c:pt>
                <c:pt idx="1500">
                  <c:v>30811</c:v>
                </c:pt>
                <c:pt idx="1501">
                  <c:v>30812</c:v>
                </c:pt>
                <c:pt idx="1502">
                  <c:v>30813</c:v>
                </c:pt>
                <c:pt idx="1503">
                  <c:v>30814</c:v>
                </c:pt>
                <c:pt idx="1504">
                  <c:v>30815</c:v>
                </c:pt>
                <c:pt idx="1505">
                  <c:v>30816</c:v>
                </c:pt>
                <c:pt idx="1506">
                  <c:v>30817</c:v>
                </c:pt>
                <c:pt idx="1507">
                  <c:v>30818</c:v>
                </c:pt>
                <c:pt idx="1508">
                  <c:v>30819</c:v>
                </c:pt>
                <c:pt idx="1509">
                  <c:v>30820</c:v>
                </c:pt>
                <c:pt idx="1510">
                  <c:v>30821</c:v>
                </c:pt>
                <c:pt idx="1511">
                  <c:v>30822</c:v>
                </c:pt>
                <c:pt idx="1512">
                  <c:v>30823</c:v>
                </c:pt>
                <c:pt idx="1513">
                  <c:v>30824</c:v>
                </c:pt>
                <c:pt idx="1514">
                  <c:v>30825</c:v>
                </c:pt>
                <c:pt idx="1515">
                  <c:v>30826</c:v>
                </c:pt>
                <c:pt idx="1516">
                  <c:v>30827</c:v>
                </c:pt>
                <c:pt idx="1517">
                  <c:v>30828</c:v>
                </c:pt>
                <c:pt idx="1518">
                  <c:v>30829</c:v>
                </c:pt>
                <c:pt idx="1519">
                  <c:v>30830</c:v>
                </c:pt>
                <c:pt idx="1520">
                  <c:v>30831</c:v>
                </c:pt>
                <c:pt idx="1521">
                  <c:v>30832</c:v>
                </c:pt>
                <c:pt idx="1522">
                  <c:v>30833</c:v>
                </c:pt>
                <c:pt idx="1523">
                  <c:v>30834</c:v>
                </c:pt>
                <c:pt idx="1524">
                  <c:v>30835</c:v>
                </c:pt>
                <c:pt idx="1525">
                  <c:v>30836</c:v>
                </c:pt>
                <c:pt idx="1526">
                  <c:v>30837</c:v>
                </c:pt>
                <c:pt idx="1527">
                  <c:v>30838</c:v>
                </c:pt>
                <c:pt idx="1528">
                  <c:v>30839</c:v>
                </c:pt>
                <c:pt idx="1529">
                  <c:v>30840</c:v>
                </c:pt>
                <c:pt idx="1530">
                  <c:v>30841</c:v>
                </c:pt>
                <c:pt idx="1531">
                  <c:v>30842</c:v>
                </c:pt>
                <c:pt idx="1532">
                  <c:v>30843</c:v>
                </c:pt>
                <c:pt idx="1533">
                  <c:v>30844</c:v>
                </c:pt>
                <c:pt idx="1534">
                  <c:v>30845</c:v>
                </c:pt>
                <c:pt idx="1535">
                  <c:v>30846</c:v>
                </c:pt>
                <c:pt idx="1536">
                  <c:v>30847</c:v>
                </c:pt>
                <c:pt idx="1537">
                  <c:v>30848</c:v>
                </c:pt>
                <c:pt idx="1538">
                  <c:v>30849</c:v>
                </c:pt>
                <c:pt idx="1539">
                  <c:v>30850</c:v>
                </c:pt>
                <c:pt idx="1540">
                  <c:v>30851</c:v>
                </c:pt>
                <c:pt idx="1541">
                  <c:v>30852</c:v>
                </c:pt>
                <c:pt idx="1542">
                  <c:v>30853</c:v>
                </c:pt>
                <c:pt idx="1543">
                  <c:v>30854</c:v>
                </c:pt>
                <c:pt idx="1544">
                  <c:v>30855</c:v>
                </c:pt>
                <c:pt idx="1545">
                  <c:v>30856</c:v>
                </c:pt>
                <c:pt idx="1546">
                  <c:v>30857</c:v>
                </c:pt>
                <c:pt idx="1547">
                  <c:v>30858</c:v>
                </c:pt>
                <c:pt idx="1548">
                  <c:v>30859</c:v>
                </c:pt>
                <c:pt idx="1549">
                  <c:v>30860</c:v>
                </c:pt>
                <c:pt idx="1550">
                  <c:v>30861</c:v>
                </c:pt>
                <c:pt idx="1551">
                  <c:v>30862</c:v>
                </c:pt>
                <c:pt idx="1552">
                  <c:v>30863</c:v>
                </c:pt>
                <c:pt idx="1553">
                  <c:v>30864</c:v>
                </c:pt>
                <c:pt idx="1554">
                  <c:v>30865</c:v>
                </c:pt>
                <c:pt idx="1555">
                  <c:v>30866</c:v>
                </c:pt>
                <c:pt idx="1556">
                  <c:v>30867</c:v>
                </c:pt>
                <c:pt idx="1557">
                  <c:v>30868</c:v>
                </c:pt>
                <c:pt idx="1558">
                  <c:v>30869</c:v>
                </c:pt>
                <c:pt idx="1559">
                  <c:v>30870</c:v>
                </c:pt>
                <c:pt idx="1560">
                  <c:v>30871</c:v>
                </c:pt>
                <c:pt idx="1561">
                  <c:v>30872</c:v>
                </c:pt>
                <c:pt idx="1562">
                  <c:v>30873</c:v>
                </c:pt>
                <c:pt idx="1563">
                  <c:v>30874</c:v>
                </c:pt>
                <c:pt idx="1564">
                  <c:v>30875</c:v>
                </c:pt>
                <c:pt idx="1565">
                  <c:v>30876</c:v>
                </c:pt>
                <c:pt idx="1566">
                  <c:v>30877</c:v>
                </c:pt>
                <c:pt idx="1567">
                  <c:v>30878</c:v>
                </c:pt>
                <c:pt idx="1568">
                  <c:v>30879</c:v>
                </c:pt>
                <c:pt idx="1569">
                  <c:v>30880</c:v>
                </c:pt>
                <c:pt idx="1570">
                  <c:v>30881</c:v>
                </c:pt>
                <c:pt idx="1571">
                  <c:v>30882</c:v>
                </c:pt>
                <c:pt idx="1572">
                  <c:v>30883</c:v>
                </c:pt>
                <c:pt idx="1573">
                  <c:v>30884</c:v>
                </c:pt>
                <c:pt idx="1574">
                  <c:v>30885</c:v>
                </c:pt>
                <c:pt idx="1575">
                  <c:v>30886</c:v>
                </c:pt>
                <c:pt idx="1576">
                  <c:v>30887</c:v>
                </c:pt>
                <c:pt idx="1577">
                  <c:v>30888</c:v>
                </c:pt>
                <c:pt idx="1578">
                  <c:v>30889</c:v>
                </c:pt>
                <c:pt idx="1579">
                  <c:v>30890</c:v>
                </c:pt>
                <c:pt idx="1580">
                  <c:v>30891</c:v>
                </c:pt>
                <c:pt idx="1581">
                  <c:v>30892</c:v>
                </c:pt>
                <c:pt idx="1582">
                  <c:v>30893</c:v>
                </c:pt>
                <c:pt idx="1583">
                  <c:v>30894</c:v>
                </c:pt>
                <c:pt idx="1584">
                  <c:v>30895</c:v>
                </c:pt>
                <c:pt idx="1585">
                  <c:v>30896</c:v>
                </c:pt>
                <c:pt idx="1586">
                  <c:v>30897</c:v>
                </c:pt>
                <c:pt idx="1587">
                  <c:v>30898</c:v>
                </c:pt>
                <c:pt idx="1588">
                  <c:v>30899</c:v>
                </c:pt>
                <c:pt idx="1589">
                  <c:v>30900</c:v>
                </c:pt>
                <c:pt idx="1590">
                  <c:v>30901</c:v>
                </c:pt>
                <c:pt idx="1591">
                  <c:v>30902</c:v>
                </c:pt>
                <c:pt idx="1592">
                  <c:v>30903</c:v>
                </c:pt>
                <c:pt idx="1593">
                  <c:v>30904</c:v>
                </c:pt>
                <c:pt idx="1594">
                  <c:v>30905</c:v>
                </c:pt>
                <c:pt idx="1595">
                  <c:v>30906</c:v>
                </c:pt>
                <c:pt idx="1596">
                  <c:v>30907</c:v>
                </c:pt>
                <c:pt idx="1597">
                  <c:v>30908</c:v>
                </c:pt>
                <c:pt idx="1598">
                  <c:v>30909</c:v>
                </c:pt>
                <c:pt idx="1599">
                  <c:v>30910</c:v>
                </c:pt>
                <c:pt idx="1600">
                  <c:v>30911</c:v>
                </c:pt>
                <c:pt idx="1601">
                  <c:v>30912</c:v>
                </c:pt>
                <c:pt idx="1602">
                  <c:v>30913</c:v>
                </c:pt>
                <c:pt idx="1603">
                  <c:v>30914</c:v>
                </c:pt>
                <c:pt idx="1604">
                  <c:v>30915</c:v>
                </c:pt>
                <c:pt idx="1605">
                  <c:v>30916</c:v>
                </c:pt>
                <c:pt idx="1606">
                  <c:v>30917</c:v>
                </c:pt>
                <c:pt idx="1607">
                  <c:v>30918</c:v>
                </c:pt>
                <c:pt idx="1608">
                  <c:v>30919</c:v>
                </c:pt>
                <c:pt idx="1609">
                  <c:v>30920</c:v>
                </c:pt>
                <c:pt idx="1610">
                  <c:v>30921</c:v>
                </c:pt>
                <c:pt idx="1611">
                  <c:v>30922</c:v>
                </c:pt>
                <c:pt idx="1612">
                  <c:v>30923</c:v>
                </c:pt>
                <c:pt idx="1613">
                  <c:v>30924</c:v>
                </c:pt>
                <c:pt idx="1614">
                  <c:v>30925</c:v>
                </c:pt>
                <c:pt idx="1615">
                  <c:v>30926</c:v>
                </c:pt>
                <c:pt idx="1616">
                  <c:v>30927</c:v>
                </c:pt>
                <c:pt idx="1617">
                  <c:v>30928</c:v>
                </c:pt>
                <c:pt idx="1618">
                  <c:v>30929</c:v>
                </c:pt>
                <c:pt idx="1619">
                  <c:v>30930</c:v>
                </c:pt>
                <c:pt idx="1620">
                  <c:v>30931</c:v>
                </c:pt>
                <c:pt idx="1621">
                  <c:v>30932</c:v>
                </c:pt>
                <c:pt idx="1622">
                  <c:v>30933</c:v>
                </c:pt>
                <c:pt idx="1623">
                  <c:v>30934</c:v>
                </c:pt>
                <c:pt idx="1624">
                  <c:v>30935</c:v>
                </c:pt>
                <c:pt idx="1625">
                  <c:v>30936</c:v>
                </c:pt>
                <c:pt idx="1626">
                  <c:v>30937</c:v>
                </c:pt>
                <c:pt idx="1627">
                  <c:v>30938</c:v>
                </c:pt>
                <c:pt idx="1628">
                  <c:v>30939</c:v>
                </c:pt>
                <c:pt idx="1629">
                  <c:v>30940</c:v>
                </c:pt>
                <c:pt idx="1630">
                  <c:v>30941</c:v>
                </c:pt>
                <c:pt idx="1631">
                  <c:v>30942</c:v>
                </c:pt>
                <c:pt idx="1632">
                  <c:v>30943</c:v>
                </c:pt>
                <c:pt idx="1633">
                  <c:v>30944</c:v>
                </c:pt>
                <c:pt idx="1634">
                  <c:v>30945</c:v>
                </c:pt>
                <c:pt idx="1635">
                  <c:v>30946</c:v>
                </c:pt>
                <c:pt idx="1636">
                  <c:v>30947</c:v>
                </c:pt>
                <c:pt idx="1637">
                  <c:v>30948</c:v>
                </c:pt>
                <c:pt idx="1638">
                  <c:v>30949</c:v>
                </c:pt>
                <c:pt idx="1639">
                  <c:v>30950</c:v>
                </c:pt>
                <c:pt idx="1640">
                  <c:v>30951</c:v>
                </c:pt>
                <c:pt idx="1641">
                  <c:v>30952</c:v>
                </c:pt>
                <c:pt idx="1642">
                  <c:v>30953</c:v>
                </c:pt>
                <c:pt idx="1643">
                  <c:v>30954</c:v>
                </c:pt>
                <c:pt idx="1644">
                  <c:v>30955</c:v>
                </c:pt>
                <c:pt idx="1645">
                  <c:v>30956</c:v>
                </c:pt>
                <c:pt idx="1646">
                  <c:v>30957</c:v>
                </c:pt>
                <c:pt idx="1647">
                  <c:v>30958</c:v>
                </c:pt>
                <c:pt idx="1648">
                  <c:v>30959</c:v>
                </c:pt>
                <c:pt idx="1649">
                  <c:v>30960</c:v>
                </c:pt>
                <c:pt idx="1650">
                  <c:v>30961</c:v>
                </c:pt>
                <c:pt idx="1651">
                  <c:v>30962</c:v>
                </c:pt>
                <c:pt idx="1652">
                  <c:v>30963</c:v>
                </c:pt>
                <c:pt idx="1653">
                  <c:v>30964</c:v>
                </c:pt>
                <c:pt idx="1654">
                  <c:v>30965</c:v>
                </c:pt>
                <c:pt idx="1655">
                  <c:v>30966</c:v>
                </c:pt>
                <c:pt idx="1656">
                  <c:v>30967</c:v>
                </c:pt>
                <c:pt idx="1657">
                  <c:v>30968</c:v>
                </c:pt>
                <c:pt idx="1658">
                  <c:v>30969</c:v>
                </c:pt>
                <c:pt idx="1659">
                  <c:v>30970</c:v>
                </c:pt>
                <c:pt idx="1660">
                  <c:v>30971</c:v>
                </c:pt>
                <c:pt idx="1661">
                  <c:v>30972</c:v>
                </c:pt>
                <c:pt idx="1662">
                  <c:v>30973</c:v>
                </c:pt>
                <c:pt idx="1663">
                  <c:v>30974</c:v>
                </c:pt>
                <c:pt idx="1664">
                  <c:v>30975</c:v>
                </c:pt>
                <c:pt idx="1665">
                  <c:v>30976</c:v>
                </c:pt>
                <c:pt idx="1666">
                  <c:v>30977</c:v>
                </c:pt>
                <c:pt idx="1667">
                  <c:v>30978</c:v>
                </c:pt>
                <c:pt idx="1668">
                  <c:v>30979</c:v>
                </c:pt>
                <c:pt idx="1669">
                  <c:v>30980</c:v>
                </c:pt>
                <c:pt idx="1670">
                  <c:v>30981</c:v>
                </c:pt>
                <c:pt idx="1671">
                  <c:v>30982</c:v>
                </c:pt>
                <c:pt idx="1672">
                  <c:v>30983</c:v>
                </c:pt>
                <c:pt idx="1673">
                  <c:v>30984</c:v>
                </c:pt>
                <c:pt idx="1674">
                  <c:v>30985</c:v>
                </c:pt>
                <c:pt idx="1675">
                  <c:v>30986</c:v>
                </c:pt>
                <c:pt idx="1676">
                  <c:v>30987</c:v>
                </c:pt>
                <c:pt idx="1677">
                  <c:v>30988</c:v>
                </c:pt>
                <c:pt idx="1678">
                  <c:v>30989</c:v>
                </c:pt>
                <c:pt idx="1679">
                  <c:v>30990</c:v>
                </c:pt>
                <c:pt idx="1680">
                  <c:v>30991</c:v>
                </c:pt>
                <c:pt idx="1681">
                  <c:v>30992</c:v>
                </c:pt>
                <c:pt idx="1682">
                  <c:v>30993</c:v>
                </c:pt>
                <c:pt idx="1683">
                  <c:v>30994</c:v>
                </c:pt>
                <c:pt idx="1684">
                  <c:v>30995</c:v>
                </c:pt>
                <c:pt idx="1685">
                  <c:v>30996</c:v>
                </c:pt>
                <c:pt idx="1686">
                  <c:v>30997</c:v>
                </c:pt>
                <c:pt idx="1687">
                  <c:v>30998</c:v>
                </c:pt>
                <c:pt idx="1688">
                  <c:v>30999</c:v>
                </c:pt>
                <c:pt idx="1689">
                  <c:v>31000</c:v>
                </c:pt>
                <c:pt idx="1690">
                  <c:v>31001</c:v>
                </c:pt>
                <c:pt idx="1691">
                  <c:v>31002</c:v>
                </c:pt>
                <c:pt idx="1692">
                  <c:v>31003</c:v>
                </c:pt>
                <c:pt idx="1693">
                  <c:v>31004</c:v>
                </c:pt>
                <c:pt idx="1694">
                  <c:v>31005</c:v>
                </c:pt>
                <c:pt idx="1695">
                  <c:v>31006</c:v>
                </c:pt>
                <c:pt idx="1696">
                  <c:v>31007</c:v>
                </c:pt>
                <c:pt idx="1697">
                  <c:v>31008</c:v>
                </c:pt>
                <c:pt idx="1698">
                  <c:v>31009</c:v>
                </c:pt>
                <c:pt idx="1699">
                  <c:v>31010</c:v>
                </c:pt>
                <c:pt idx="1700">
                  <c:v>31011</c:v>
                </c:pt>
                <c:pt idx="1701">
                  <c:v>31012</c:v>
                </c:pt>
                <c:pt idx="1702">
                  <c:v>31013</c:v>
                </c:pt>
                <c:pt idx="1703">
                  <c:v>31014</c:v>
                </c:pt>
                <c:pt idx="1704">
                  <c:v>31015</c:v>
                </c:pt>
                <c:pt idx="1705">
                  <c:v>31016</c:v>
                </c:pt>
                <c:pt idx="1706">
                  <c:v>31017</c:v>
                </c:pt>
                <c:pt idx="1707">
                  <c:v>31018</c:v>
                </c:pt>
                <c:pt idx="1708">
                  <c:v>31019</c:v>
                </c:pt>
                <c:pt idx="1709">
                  <c:v>31020</c:v>
                </c:pt>
                <c:pt idx="1710">
                  <c:v>31021</c:v>
                </c:pt>
                <c:pt idx="1711">
                  <c:v>31022</c:v>
                </c:pt>
                <c:pt idx="1712">
                  <c:v>31023</c:v>
                </c:pt>
                <c:pt idx="1713">
                  <c:v>31024</c:v>
                </c:pt>
                <c:pt idx="1714">
                  <c:v>31025</c:v>
                </c:pt>
                <c:pt idx="1715">
                  <c:v>31026</c:v>
                </c:pt>
                <c:pt idx="1716">
                  <c:v>31027</c:v>
                </c:pt>
                <c:pt idx="1717">
                  <c:v>31028</c:v>
                </c:pt>
                <c:pt idx="1718">
                  <c:v>31029</c:v>
                </c:pt>
                <c:pt idx="1719">
                  <c:v>31030</c:v>
                </c:pt>
                <c:pt idx="1720">
                  <c:v>31031</c:v>
                </c:pt>
                <c:pt idx="1721">
                  <c:v>31032</c:v>
                </c:pt>
                <c:pt idx="1722">
                  <c:v>31033</c:v>
                </c:pt>
                <c:pt idx="1723">
                  <c:v>31034</c:v>
                </c:pt>
                <c:pt idx="1724">
                  <c:v>31035</c:v>
                </c:pt>
                <c:pt idx="1725">
                  <c:v>31036</c:v>
                </c:pt>
                <c:pt idx="1726">
                  <c:v>31037</c:v>
                </c:pt>
                <c:pt idx="1727">
                  <c:v>31038</c:v>
                </c:pt>
                <c:pt idx="1728">
                  <c:v>31039</c:v>
                </c:pt>
                <c:pt idx="1729">
                  <c:v>31040</c:v>
                </c:pt>
                <c:pt idx="1730">
                  <c:v>31041</c:v>
                </c:pt>
                <c:pt idx="1731">
                  <c:v>31042</c:v>
                </c:pt>
                <c:pt idx="1732">
                  <c:v>31043</c:v>
                </c:pt>
                <c:pt idx="1733">
                  <c:v>31044</c:v>
                </c:pt>
                <c:pt idx="1734">
                  <c:v>31045</c:v>
                </c:pt>
                <c:pt idx="1735">
                  <c:v>31046</c:v>
                </c:pt>
                <c:pt idx="1736">
                  <c:v>31047</c:v>
                </c:pt>
                <c:pt idx="1737">
                  <c:v>31048</c:v>
                </c:pt>
                <c:pt idx="1738">
                  <c:v>31049</c:v>
                </c:pt>
                <c:pt idx="1739">
                  <c:v>31050</c:v>
                </c:pt>
                <c:pt idx="1740">
                  <c:v>31051</c:v>
                </c:pt>
                <c:pt idx="1741">
                  <c:v>31052</c:v>
                </c:pt>
                <c:pt idx="1742">
                  <c:v>31053</c:v>
                </c:pt>
                <c:pt idx="1743">
                  <c:v>31054</c:v>
                </c:pt>
                <c:pt idx="1744">
                  <c:v>31055</c:v>
                </c:pt>
                <c:pt idx="1745">
                  <c:v>31056</c:v>
                </c:pt>
                <c:pt idx="1746">
                  <c:v>31057</c:v>
                </c:pt>
                <c:pt idx="1747">
                  <c:v>31058</c:v>
                </c:pt>
                <c:pt idx="1748">
                  <c:v>31059</c:v>
                </c:pt>
                <c:pt idx="1749">
                  <c:v>31060</c:v>
                </c:pt>
                <c:pt idx="1750">
                  <c:v>31061</c:v>
                </c:pt>
                <c:pt idx="1751">
                  <c:v>31062</c:v>
                </c:pt>
                <c:pt idx="1752">
                  <c:v>31063</c:v>
                </c:pt>
                <c:pt idx="1753">
                  <c:v>31064</c:v>
                </c:pt>
                <c:pt idx="1754">
                  <c:v>31065</c:v>
                </c:pt>
                <c:pt idx="1755">
                  <c:v>31066</c:v>
                </c:pt>
                <c:pt idx="1756">
                  <c:v>31067</c:v>
                </c:pt>
                <c:pt idx="1757">
                  <c:v>31068</c:v>
                </c:pt>
                <c:pt idx="1758">
                  <c:v>31069</c:v>
                </c:pt>
                <c:pt idx="1759">
                  <c:v>31070</c:v>
                </c:pt>
                <c:pt idx="1760">
                  <c:v>31071</c:v>
                </c:pt>
                <c:pt idx="1761">
                  <c:v>31072</c:v>
                </c:pt>
                <c:pt idx="1762">
                  <c:v>31073</c:v>
                </c:pt>
                <c:pt idx="1763">
                  <c:v>31074</c:v>
                </c:pt>
                <c:pt idx="1764">
                  <c:v>31075</c:v>
                </c:pt>
                <c:pt idx="1765">
                  <c:v>31076</c:v>
                </c:pt>
                <c:pt idx="1766">
                  <c:v>31077</c:v>
                </c:pt>
                <c:pt idx="1767">
                  <c:v>31078</c:v>
                </c:pt>
                <c:pt idx="1768">
                  <c:v>31079</c:v>
                </c:pt>
                <c:pt idx="1769">
                  <c:v>31080</c:v>
                </c:pt>
                <c:pt idx="1770">
                  <c:v>31081</c:v>
                </c:pt>
                <c:pt idx="1771">
                  <c:v>31082</c:v>
                </c:pt>
                <c:pt idx="1772">
                  <c:v>31083</c:v>
                </c:pt>
                <c:pt idx="1773">
                  <c:v>31084</c:v>
                </c:pt>
                <c:pt idx="1774">
                  <c:v>31085</c:v>
                </c:pt>
                <c:pt idx="1775">
                  <c:v>31086</c:v>
                </c:pt>
                <c:pt idx="1776">
                  <c:v>31087</c:v>
                </c:pt>
                <c:pt idx="1777">
                  <c:v>31088</c:v>
                </c:pt>
                <c:pt idx="1778">
                  <c:v>31089</c:v>
                </c:pt>
                <c:pt idx="1779">
                  <c:v>31090</c:v>
                </c:pt>
                <c:pt idx="1780">
                  <c:v>31091</c:v>
                </c:pt>
                <c:pt idx="1781">
                  <c:v>31092</c:v>
                </c:pt>
                <c:pt idx="1782">
                  <c:v>31093</c:v>
                </c:pt>
                <c:pt idx="1783">
                  <c:v>31094</c:v>
                </c:pt>
                <c:pt idx="1784">
                  <c:v>31095</c:v>
                </c:pt>
                <c:pt idx="1785">
                  <c:v>31096</c:v>
                </c:pt>
                <c:pt idx="1786">
                  <c:v>31097</c:v>
                </c:pt>
                <c:pt idx="1787">
                  <c:v>31098</c:v>
                </c:pt>
                <c:pt idx="1788">
                  <c:v>31099</c:v>
                </c:pt>
                <c:pt idx="1789">
                  <c:v>31100</c:v>
                </c:pt>
                <c:pt idx="1790">
                  <c:v>31101</c:v>
                </c:pt>
                <c:pt idx="1791">
                  <c:v>31102</c:v>
                </c:pt>
                <c:pt idx="1792">
                  <c:v>31103</c:v>
                </c:pt>
                <c:pt idx="1793">
                  <c:v>31104</c:v>
                </c:pt>
                <c:pt idx="1794">
                  <c:v>31105</c:v>
                </c:pt>
                <c:pt idx="1795">
                  <c:v>31106</c:v>
                </c:pt>
                <c:pt idx="1796">
                  <c:v>31107</c:v>
                </c:pt>
                <c:pt idx="1797">
                  <c:v>31108</c:v>
                </c:pt>
                <c:pt idx="1798">
                  <c:v>31109</c:v>
                </c:pt>
                <c:pt idx="1799">
                  <c:v>31110</c:v>
                </c:pt>
                <c:pt idx="1800">
                  <c:v>31111</c:v>
                </c:pt>
                <c:pt idx="1801">
                  <c:v>31112</c:v>
                </c:pt>
                <c:pt idx="1802">
                  <c:v>31113</c:v>
                </c:pt>
                <c:pt idx="1803">
                  <c:v>31114</c:v>
                </c:pt>
                <c:pt idx="1804">
                  <c:v>31115</c:v>
                </c:pt>
                <c:pt idx="1805">
                  <c:v>31116</c:v>
                </c:pt>
                <c:pt idx="1806">
                  <c:v>31117</c:v>
                </c:pt>
                <c:pt idx="1807">
                  <c:v>31118</c:v>
                </c:pt>
                <c:pt idx="1808">
                  <c:v>31119</c:v>
                </c:pt>
                <c:pt idx="1809">
                  <c:v>31120</c:v>
                </c:pt>
                <c:pt idx="1810">
                  <c:v>31121</c:v>
                </c:pt>
                <c:pt idx="1811">
                  <c:v>31122</c:v>
                </c:pt>
                <c:pt idx="1812">
                  <c:v>31123</c:v>
                </c:pt>
                <c:pt idx="1813">
                  <c:v>31124</c:v>
                </c:pt>
                <c:pt idx="1814">
                  <c:v>31125</c:v>
                </c:pt>
                <c:pt idx="1815">
                  <c:v>31126</c:v>
                </c:pt>
                <c:pt idx="1816">
                  <c:v>31127</c:v>
                </c:pt>
                <c:pt idx="1817">
                  <c:v>31128</c:v>
                </c:pt>
                <c:pt idx="1818">
                  <c:v>31129</c:v>
                </c:pt>
                <c:pt idx="1819">
                  <c:v>31130</c:v>
                </c:pt>
                <c:pt idx="1820">
                  <c:v>31131</c:v>
                </c:pt>
                <c:pt idx="1821">
                  <c:v>31132</c:v>
                </c:pt>
                <c:pt idx="1822">
                  <c:v>31133</c:v>
                </c:pt>
                <c:pt idx="1823">
                  <c:v>31134</c:v>
                </c:pt>
                <c:pt idx="1824">
                  <c:v>31135</c:v>
                </c:pt>
                <c:pt idx="1825">
                  <c:v>31136</c:v>
                </c:pt>
                <c:pt idx="1826">
                  <c:v>31137</c:v>
                </c:pt>
                <c:pt idx="1827">
                  <c:v>31138</c:v>
                </c:pt>
                <c:pt idx="1828">
                  <c:v>31139</c:v>
                </c:pt>
                <c:pt idx="1829">
                  <c:v>31140</c:v>
                </c:pt>
                <c:pt idx="1830">
                  <c:v>31141</c:v>
                </c:pt>
                <c:pt idx="1831">
                  <c:v>31142</c:v>
                </c:pt>
                <c:pt idx="1832">
                  <c:v>31143</c:v>
                </c:pt>
                <c:pt idx="1833">
                  <c:v>31144</c:v>
                </c:pt>
                <c:pt idx="1834">
                  <c:v>31145</c:v>
                </c:pt>
                <c:pt idx="1835">
                  <c:v>31146</c:v>
                </c:pt>
                <c:pt idx="1836">
                  <c:v>31147</c:v>
                </c:pt>
                <c:pt idx="1837">
                  <c:v>31148</c:v>
                </c:pt>
                <c:pt idx="1838">
                  <c:v>31149</c:v>
                </c:pt>
                <c:pt idx="1839">
                  <c:v>31150</c:v>
                </c:pt>
                <c:pt idx="1840">
                  <c:v>31151</c:v>
                </c:pt>
                <c:pt idx="1841">
                  <c:v>31152</c:v>
                </c:pt>
                <c:pt idx="1842">
                  <c:v>31153</c:v>
                </c:pt>
                <c:pt idx="1843">
                  <c:v>31154</c:v>
                </c:pt>
                <c:pt idx="1844">
                  <c:v>31155</c:v>
                </c:pt>
                <c:pt idx="1845">
                  <c:v>31156</c:v>
                </c:pt>
                <c:pt idx="1846">
                  <c:v>31157</c:v>
                </c:pt>
                <c:pt idx="1847">
                  <c:v>31158</c:v>
                </c:pt>
                <c:pt idx="1848">
                  <c:v>31159</c:v>
                </c:pt>
                <c:pt idx="1849">
                  <c:v>31160</c:v>
                </c:pt>
                <c:pt idx="1850">
                  <c:v>31161</c:v>
                </c:pt>
                <c:pt idx="1851">
                  <c:v>31162</c:v>
                </c:pt>
                <c:pt idx="1852">
                  <c:v>31163</c:v>
                </c:pt>
                <c:pt idx="1853">
                  <c:v>31164</c:v>
                </c:pt>
                <c:pt idx="1854">
                  <c:v>31165</c:v>
                </c:pt>
                <c:pt idx="1855">
                  <c:v>31166</c:v>
                </c:pt>
                <c:pt idx="1856">
                  <c:v>31167</c:v>
                </c:pt>
                <c:pt idx="1857">
                  <c:v>31168</c:v>
                </c:pt>
                <c:pt idx="1858">
                  <c:v>31169</c:v>
                </c:pt>
                <c:pt idx="1859">
                  <c:v>31170</c:v>
                </c:pt>
                <c:pt idx="1860">
                  <c:v>31171</c:v>
                </c:pt>
                <c:pt idx="1861">
                  <c:v>31172</c:v>
                </c:pt>
                <c:pt idx="1862">
                  <c:v>31173</c:v>
                </c:pt>
                <c:pt idx="1863">
                  <c:v>31174</c:v>
                </c:pt>
                <c:pt idx="1864">
                  <c:v>31175</c:v>
                </c:pt>
                <c:pt idx="1865">
                  <c:v>31176</c:v>
                </c:pt>
                <c:pt idx="1866">
                  <c:v>31177</c:v>
                </c:pt>
                <c:pt idx="1867">
                  <c:v>31178</c:v>
                </c:pt>
                <c:pt idx="1868">
                  <c:v>31179</c:v>
                </c:pt>
                <c:pt idx="1869">
                  <c:v>31180</c:v>
                </c:pt>
                <c:pt idx="1870">
                  <c:v>31181</c:v>
                </c:pt>
                <c:pt idx="1871">
                  <c:v>31182</c:v>
                </c:pt>
                <c:pt idx="1872">
                  <c:v>31183</c:v>
                </c:pt>
                <c:pt idx="1873">
                  <c:v>31184</c:v>
                </c:pt>
                <c:pt idx="1874">
                  <c:v>31185</c:v>
                </c:pt>
                <c:pt idx="1875">
                  <c:v>31186</c:v>
                </c:pt>
                <c:pt idx="1876">
                  <c:v>31187</c:v>
                </c:pt>
                <c:pt idx="1877">
                  <c:v>31188</c:v>
                </c:pt>
                <c:pt idx="1878">
                  <c:v>31189</c:v>
                </c:pt>
                <c:pt idx="1879">
                  <c:v>31190</c:v>
                </c:pt>
                <c:pt idx="1880">
                  <c:v>31191</c:v>
                </c:pt>
                <c:pt idx="1881">
                  <c:v>31192</c:v>
                </c:pt>
                <c:pt idx="1882">
                  <c:v>31193</c:v>
                </c:pt>
                <c:pt idx="1883">
                  <c:v>31194</c:v>
                </c:pt>
                <c:pt idx="1884">
                  <c:v>31195</c:v>
                </c:pt>
                <c:pt idx="1885">
                  <c:v>31196</c:v>
                </c:pt>
                <c:pt idx="1886">
                  <c:v>31197</c:v>
                </c:pt>
                <c:pt idx="1887">
                  <c:v>31198</c:v>
                </c:pt>
                <c:pt idx="1888">
                  <c:v>31199</c:v>
                </c:pt>
                <c:pt idx="1889">
                  <c:v>31200</c:v>
                </c:pt>
                <c:pt idx="1890">
                  <c:v>31201</c:v>
                </c:pt>
                <c:pt idx="1891">
                  <c:v>31202</c:v>
                </c:pt>
                <c:pt idx="1892">
                  <c:v>31203</c:v>
                </c:pt>
                <c:pt idx="1893">
                  <c:v>31204</c:v>
                </c:pt>
                <c:pt idx="1894">
                  <c:v>31205</c:v>
                </c:pt>
                <c:pt idx="1895">
                  <c:v>31206</c:v>
                </c:pt>
                <c:pt idx="1896">
                  <c:v>31207</c:v>
                </c:pt>
                <c:pt idx="1897">
                  <c:v>31208</c:v>
                </c:pt>
                <c:pt idx="1898">
                  <c:v>31209</c:v>
                </c:pt>
                <c:pt idx="1899">
                  <c:v>31210</c:v>
                </c:pt>
                <c:pt idx="1900">
                  <c:v>31211</c:v>
                </c:pt>
                <c:pt idx="1901">
                  <c:v>31212</c:v>
                </c:pt>
                <c:pt idx="1902">
                  <c:v>31213</c:v>
                </c:pt>
                <c:pt idx="1903">
                  <c:v>31214</c:v>
                </c:pt>
                <c:pt idx="1904">
                  <c:v>31215</c:v>
                </c:pt>
                <c:pt idx="1905">
                  <c:v>31216</c:v>
                </c:pt>
                <c:pt idx="1906">
                  <c:v>31217</c:v>
                </c:pt>
                <c:pt idx="1907">
                  <c:v>31218</c:v>
                </c:pt>
                <c:pt idx="1908">
                  <c:v>31219</c:v>
                </c:pt>
                <c:pt idx="1909">
                  <c:v>31220</c:v>
                </c:pt>
                <c:pt idx="1910">
                  <c:v>31221</c:v>
                </c:pt>
                <c:pt idx="1911">
                  <c:v>31222</c:v>
                </c:pt>
                <c:pt idx="1912">
                  <c:v>31223</c:v>
                </c:pt>
                <c:pt idx="1913">
                  <c:v>31224</c:v>
                </c:pt>
                <c:pt idx="1914">
                  <c:v>31225</c:v>
                </c:pt>
                <c:pt idx="1915">
                  <c:v>31226</c:v>
                </c:pt>
                <c:pt idx="1916">
                  <c:v>31227</c:v>
                </c:pt>
                <c:pt idx="1917">
                  <c:v>31228</c:v>
                </c:pt>
                <c:pt idx="1918">
                  <c:v>31229</c:v>
                </c:pt>
                <c:pt idx="1919">
                  <c:v>31230</c:v>
                </c:pt>
                <c:pt idx="1920">
                  <c:v>31231</c:v>
                </c:pt>
                <c:pt idx="1921">
                  <c:v>31232</c:v>
                </c:pt>
                <c:pt idx="1922">
                  <c:v>31233</c:v>
                </c:pt>
                <c:pt idx="1923">
                  <c:v>31234</c:v>
                </c:pt>
                <c:pt idx="1924">
                  <c:v>31235</c:v>
                </c:pt>
                <c:pt idx="1925">
                  <c:v>31236</c:v>
                </c:pt>
                <c:pt idx="1926">
                  <c:v>31237</c:v>
                </c:pt>
                <c:pt idx="1927">
                  <c:v>31238</c:v>
                </c:pt>
                <c:pt idx="1928">
                  <c:v>31239</c:v>
                </c:pt>
                <c:pt idx="1929">
                  <c:v>31240</c:v>
                </c:pt>
                <c:pt idx="1930">
                  <c:v>31241</c:v>
                </c:pt>
                <c:pt idx="1931">
                  <c:v>31242</c:v>
                </c:pt>
                <c:pt idx="1932">
                  <c:v>31243</c:v>
                </c:pt>
                <c:pt idx="1933">
                  <c:v>31244</c:v>
                </c:pt>
                <c:pt idx="1934">
                  <c:v>31245</c:v>
                </c:pt>
                <c:pt idx="1935">
                  <c:v>31246</c:v>
                </c:pt>
                <c:pt idx="1936">
                  <c:v>31247</c:v>
                </c:pt>
                <c:pt idx="1937">
                  <c:v>31248</c:v>
                </c:pt>
                <c:pt idx="1938">
                  <c:v>31249</c:v>
                </c:pt>
                <c:pt idx="1939">
                  <c:v>31250</c:v>
                </c:pt>
                <c:pt idx="1940">
                  <c:v>31251</c:v>
                </c:pt>
                <c:pt idx="1941">
                  <c:v>31252</c:v>
                </c:pt>
                <c:pt idx="1942">
                  <c:v>31253</c:v>
                </c:pt>
                <c:pt idx="1943">
                  <c:v>31254</c:v>
                </c:pt>
                <c:pt idx="1944">
                  <c:v>31255</c:v>
                </c:pt>
                <c:pt idx="1945">
                  <c:v>31256</c:v>
                </c:pt>
                <c:pt idx="1946">
                  <c:v>31257</c:v>
                </c:pt>
                <c:pt idx="1947">
                  <c:v>31258</c:v>
                </c:pt>
                <c:pt idx="1948">
                  <c:v>31259</c:v>
                </c:pt>
                <c:pt idx="1949">
                  <c:v>31260</c:v>
                </c:pt>
                <c:pt idx="1950">
                  <c:v>31261</c:v>
                </c:pt>
                <c:pt idx="1951">
                  <c:v>31262</c:v>
                </c:pt>
                <c:pt idx="1952">
                  <c:v>31263</c:v>
                </c:pt>
                <c:pt idx="1953">
                  <c:v>31264</c:v>
                </c:pt>
                <c:pt idx="1954">
                  <c:v>31265</c:v>
                </c:pt>
                <c:pt idx="1955">
                  <c:v>31266</c:v>
                </c:pt>
                <c:pt idx="1956">
                  <c:v>31267</c:v>
                </c:pt>
                <c:pt idx="1957">
                  <c:v>31268</c:v>
                </c:pt>
                <c:pt idx="1958">
                  <c:v>31269</c:v>
                </c:pt>
                <c:pt idx="1959">
                  <c:v>31270</c:v>
                </c:pt>
                <c:pt idx="1960">
                  <c:v>31271</c:v>
                </c:pt>
                <c:pt idx="1961">
                  <c:v>31272</c:v>
                </c:pt>
                <c:pt idx="1962">
                  <c:v>31273</c:v>
                </c:pt>
                <c:pt idx="1963">
                  <c:v>31274</c:v>
                </c:pt>
                <c:pt idx="1964">
                  <c:v>31275</c:v>
                </c:pt>
                <c:pt idx="1965">
                  <c:v>31276</c:v>
                </c:pt>
                <c:pt idx="1966">
                  <c:v>31277</c:v>
                </c:pt>
                <c:pt idx="1967">
                  <c:v>31278</c:v>
                </c:pt>
                <c:pt idx="1968">
                  <c:v>31279</c:v>
                </c:pt>
                <c:pt idx="1969">
                  <c:v>31280</c:v>
                </c:pt>
                <c:pt idx="1970">
                  <c:v>31281</c:v>
                </c:pt>
                <c:pt idx="1971">
                  <c:v>31282</c:v>
                </c:pt>
                <c:pt idx="1972">
                  <c:v>31283</c:v>
                </c:pt>
                <c:pt idx="1973">
                  <c:v>31284</c:v>
                </c:pt>
                <c:pt idx="1974">
                  <c:v>31285</c:v>
                </c:pt>
                <c:pt idx="1975">
                  <c:v>31286</c:v>
                </c:pt>
                <c:pt idx="1976">
                  <c:v>31287</c:v>
                </c:pt>
                <c:pt idx="1977">
                  <c:v>31288</c:v>
                </c:pt>
                <c:pt idx="1978">
                  <c:v>31289</c:v>
                </c:pt>
                <c:pt idx="1979">
                  <c:v>31290</c:v>
                </c:pt>
                <c:pt idx="1980">
                  <c:v>31291</c:v>
                </c:pt>
                <c:pt idx="1981">
                  <c:v>31292</c:v>
                </c:pt>
                <c:pt idx="1982">
                  <c:v>31293</c:v>
                </c:pt>
                <c:pt idx="1983">
                  <c:v>31294</c:v>
                </c:pt>
                <c:pt idx="1984">
                  <c:v>31295</c:v>
                </c:pt>
                <c:pt idx="1985">
                  <c:v>31296</c:v>
                </c:pt>
                <c:pt idx="1986">
                  <c:v>31297</c:v>
                </c:pt>
                <c:pt idx="1987">
                  <c:v>31298</c:v>
                </c:pt>
                <c:pt idx="1988">
                  <c:v>31299</c:v>
                </c:pt>
                <c:pt idx="1989">
                  <c:v>31300</c:v>
                </c:pt>
                <c:pt idx="1990">
                  <c:v>31301</c:v>
                </c:pt>
                <c:pt idx="1991">
                  <c:v>31302</c:v>
                </c:pt>
                <c:pt idx="1992">
                  <c:v>31303</c:v>
                </c:pt>
                <c:pt idx="1993">
                  <c:v>31304</c:v>
                </c:pt>
                <c:pt idx="1994">
                  <c:v>31305</c:v>
                </c:pt>
                <c:pt idx="1995">
                  <c:v>31306</c:v>
                </c:pt>
                <c:pt idx="1996">
                  <c:v>31307</c:v>
                </c:pt>
                <c:pt idx="1997">
                  <c:v>31308</c:v>
                </c:pt>
                <c:pt idx="1998">
                  <c:v>31309</c:v>
                </c:pt>
                <c:pt idx="1999">
                  <c:v>31310</c:v>
                </c:pt>
                <c:pt idx="2000">
                  <c:v>31311</c:v>
                </c:pt>
                <c:pt idx="2001">
                  <c:v>31312</c:v>
                </c:pt>
                <c:pt idx="2002">
                  <c:v>31313</c:v>
                </c:pt>
                <c:pt idx="2003">
                  <c:v>31314</c:v>
                </c:pt>
                <c:pt idx="2004">
                  <c:v>31315</c:v>
                </c:pt>
                <c:pt idx="2005">
                  <c:v>31316</c:v>
                </c:pt>
                <c:pt idx="2006">
                  <c:v>31317</c:v>
                </c:pt>
                <c:pt idx="2007">
                  <c:v>31318</c:v>
                </c:pt>
                <c:pt idx="2008">
                  <c:v>31319</c:v>
                </c:pt>
                <c:pt idx="2009">
                  <c:v>31320</c:v>
                </c:pt>
                <c:pt idx="2010">
                  <c:v>31321</c:v>
                </c:pt>
                <c:pt idx="2011">
                  <c:v>31322</c:v>
                </c:pt>
                <c:pt idx="2012">
                  <c:v>31323</c:v>
                </c:pt>
                <c:pt idx="2013">
                  <c:v>31324</c:v>
                </c:pt>
                <c:pt idx="2014">
                  <c:v>31325</c:v>
                </c:pt>
                <c:pt idx="2015">
                  <c:v>31326</c:v>
                </c:pt>
                <c:pt idx="2016">
                  <c:v>31327</c:v>
                </c:pt>
                <c:pt idx="2017">
                  <c:v>31328</c:v>
                </c:pt>
                <c:pt idx="2018">
                  <c:v>31329</c:v>
                </c:pt>
                <c:pt idx="2019">
                  <c:v>31330</c:v>
                </c:pt>
                <c:pt idx="2020">
                  <c:v>31331</c:v>
                </c:pt>
                <c:pt idx="2021">
                  <c:v>31332</c:v>
                </c:pt>
                <c:pt idx="2022">
                  <c:v>31333</c:v>
                </c:pt>
                <c:pt idx="2023">
                  <c:v>31334</c:v>
                </c:pt>
                <c:pt idx="2024">
                  <c:v>31335</c:v>
                </c:pt>
                <c:pt idx="2025">
                  <c:v>31336</c:v>
                </c:pt>
                <c:pt idx="2026">
                  <c:v>31337</c:v>
                </c:pt>
                <c:pt idx="2027">
                  <c:v>31338</c:v>
                </c:pt>
                <c:pt idx="2028">
                  <c:v>31339</c:v>
                </c:pt>
                <c:pt idx="2029">
                  <c:v>31340</c:v>
                </c:pt>
                <c:pt idx="2030">
                  <c:v>31341</c:v>
                </c:pt>
                <c:pt idx="2031">
                  <c:v>31342</c:v>
                </c:pt>
                <c:pt idx="2032">
                  <c:v>31343</c:v>
                </c:pt>
                <c:pt idx="2033">
                  <c:v>31344</c:v>
                </c:pt>
                <c:pt idx="2034">
                  <c:v>31345</c:v>
                </c:pt>
                <c:pt idx="2035">
                  <c:v>31346</c:v>
                </c:pt>
                <c:pt idx="2036">
                  <c:v>31347</c:v>
                </c:pt>
                <c:pt idx="2037">
                  <c:v>31348</c:v>
                </c:pt>
                <c:pt idx="2038">
                  <c:v>31349</c:v>
                </c:pt>
                <c:pt idx="2039">
                  <c:v>31350</c:v>
                </c:pt>
                <c:pt idx="2040">
                  <c:v>31351</c:v>
                </c:pt>
                <c:pt idx="2041">
                  <c:v>31352</c:v>
                </c:pt>
                <c:pt idx="2042">
                  <c:v>31353</c:v>
                </c:pt>
                <c:pt idx="2043">
                  <c:v>31354</c:v>
                </c:pt>
                <c:pt idx="2044">
                  <c:v>31355</c:v>
                </c:pt>
                <c:pt idx="2045">
                  <c:v>31356</c:v>
                </c:pt>
                <c:pt idx="2046">
                  <c:v>31357</c:v>
                </c:pt>
                <c:pt idx="2047">
                  <c:v>31358</c:v>
                </c:pt>
                <c:pt idx="2048">
                  <c:v>31359</c:v>
                </c:pt>
                <c:pt idx="2049">
                  <c:v>31360</c:v>
                </c:pt>
                <c:pt idx="2050">
                  <c:v>31361</c:v>
                </c:pt>
                <c:pt idx="2051">
                  <c:v>31362</c:v>
                </c:pt>
                <c:pt idx="2052">
                  <c:v>31363</c:v>
                </c:pt>
                <c:pt idx="2053">
                  <c:v>31364</c:v>
                </c:pt>
                <c:pt idx="2054">
                  <c:v>31365</c:v>
                </c:pt>
                <c:pt idx="2055">
                  <c:v>31366</c:v>
                </c:pt>
                <c:pt idx="2056">
                  <c:v>31367</c:v>
                </c:pt>
                <c:pt idx="2057">
                  <c:v>31368</c:v>
                </c:pt>
                <c:pt idx="2058">
                  <c:v>31369</c:v>
                </c:pt>
                <c:pt idx="2059">
                  <c:v>31370</c:v>
                </c:pt>
                <c:pt idx="2060">
                  <c:v>31371</c:v>
                </c:pt>
                <c:pt idx="2061">
                  <c:v>31372</c:v>
                </c:pt>
                <c:pt idx="2062">
                  <c:v>31373</c:v>
                </c:pt>
                <c:pt idx="2063">
                  <c:v>31374</c:v>
                </c:pt>
                <c:pt idx="2064">
                  <c:v>31375</c:v>
                </c:pt>
                <c:pt idx="2065">
                  <c:v>31376</c:v>
                </c:pt>
                <c:pt idx="2066">
                  <c:v>31377</c:v>
                </c:pt>
                <c:pt idx="2067">
                  <c:v>31378</c:v>
                </c:pt>
                <c:pt idx="2068">
                  <c:v>31379</c:v>
                </c:pt>
                <c:pt idx="2069">
                  <c:v>31380</c:v>
                </c:pt>
                <c:pt idx="2070">
                  <c:v>31381</c:v>
                </c:pt>
                <c:pt idx="2071">
                  <c:v>31382</c:v>
                </c:pt>
                <c:pt idx="2072">
                  <c:v>31383</c:v>
                </c:pt>
                <c:pt idx="2073">
                  <c:v>31384</c:v>
                </c:pt>
                <c:pt idx="2074">
                  <c:v>31385</c:v>
                </c:pt>
                <c:pt idx="2075">
                  <c:v>31386</c:v>
                </c:pt>
                <c:pt idx="2076">
                  <c:v>31387</c:v>
                </c:pt>
                <c:pt idx="2077">
                  <c:v>31388</c:v>
                </c:pt>
                <c:pt idx="2078">
                  <c:v>31389</c:v>
                </c:pt>
                <c:pt idx="2079">
                  <c:v>31390</c:v>
                </c:pt>
                <c:pt idx="2080">
                  <c:v>31391</c:v>
                </c:pt>
                <c:pt idx="2081">
                  <c:v>31392</c:v>
                </c:pt>
                <c:pt idx="2082">
                  <c:v>31393</c:v>
                </c:pt>
                <c:pt idx="2083">
                  <c:v>31394</c:v>
                </c:pt>
                <c:pt idx="2084">
                  <c:v>31395</c:v>
                </c:pt>
                <c:pt idx="2085">
                  <c:v>31396</c:v>
                </c:pt>
                <c:pt idx="2086">
                  <c:v>31397</c:v>
                </c:pt>
                <c:pt idx="2087">
                  <c:v>31398</c:v>
                </c:pt>
                <c:pt idx="2088">
                  <c:v>31399</c:v>
                </c:pt>
                <c:pt idx="2089">
                  <c:v>31400</c:v>
                </c:pt>
                <c:pt idx="2090">
                  <c:v>31401</c:v>
                </c:pt>
                <c:pt idx="2091">
                  <c:v>31402</c:v>
                </c:pt>
                <c:pt idx="2092">
                  <c:v>31403</c:v>
                </c:pt>
                <c:pt idx="2093">
                  <c:v>31404</c:v>
                </c:pt>
                <c:pt idx="2094">
                  <c:v>31405</c:v>
                </c:pt>
                <c:pt idx="2095">
                  <c:v>31406</c:v>
                </c:pt>
                <c:pt idx="2096">
                  <c:v>31407</c:v>
                </c:pt>
                <c:pt idx="2097">
                  <c:v>31408</c:v>
                </c:pt>
                <c:pt idx="2098">
                  <c:v>31409</c:v>
                </c:pt>
                <c:pt idx="2099">
                  <c:v>31410</c:v>
                </c:pt>
                <c:pt idx="2100">
                  <c:v>31411</c:v>
                </c:pt>
                <c:pt idx="2101">
                  <c:v>31412</c:v>
                </c:pt>
                <c:pt idx="2102">
                  <c:v>31413</c:v>
                </c:pt>
                <c:pt idx="2103">
                  <c:v>31414</c:v>
                </c:pt>
                <c:pt idx="2104">
                  <c:v>31415</c:v>
                </c:pt>
                <c:pt idx="2105">
                  <c:v>31416</c:v>
                </c:pt>
                <c:pt idx="2106">
                  <c:v>31417</c:v>
                </c:pt>
                <c:pt idx="2107">
                  <c:v>31418</c:v>
                </c:pt>
                <c:pt idx="2108">
                  <c:v>31419</c:v>
                </c:pt>
                <c:pt idx="2109">
                  <c:v>31420</c:v>
                </c:pt>
                <c:pt idx="2110">
                  <c:v>31421</c:v>
                </c:pt>
                <c:pt idx="2111">
                  <c:v>31422</c:v>
                </c:pt>
                <c:pt idx="2112">
                  <c:v>31423</c:v>
                </c:pt>
                <c:pt idx="2113">
                  <c:v>31424</c:v>
                </c:pt>
                <c:pt idx="2114">
                  <c:v>31425</c:v>
                </c:pt>
                <c:pt idx="2115">
                  <c:v>31426</c:v>
                </c:pt>
                <c:pt idx="2116">
                  <c:v>31427</c:v>
                </c:pt>
                <c:pt idx="2117">
                  <c:v>31428</c:v>
                </c:pt>
                <c:pt idx="2118">
                  <c:v>31429</c:v>
                </c:pt>
                <c:pt idx="2119">
                  <c:v>31430</c:v>
                </c:pt>
                <c:pt idx="2120">
                  <c:v>31431</c:v>
                </c:pt>
                <c:pt idx="2121">
                  <c:v>31432</c:v>
                </c:pt>
                <c:pt idx="2122">
                  <c:v>31433</c:v>
                </c:pt>
                <c:pt idx="2123">
                  <c:v>31434</c:v>
                </c:pt>
                <c:pt idx="2124">
                  <c:v>31435</c:v>
                </c:pt>
                <c:pt idx="2125">
                  <c:v>31436</c:v>
                </c:pt>
                <c:pt idx="2126">
                  <c:v>31437</c:v>
                </c:pt>
                <c:pt idx="2127">
                  <c:v>31438</c:v>
                </c:pt>
                <c:pt idx="2128">
                  <c:v>31439</c:v>
                </c:pt>
                <c:pt idx="2129">
                  <c:v>31440</c:v>
                </c:pt>
                <c:pt idx="2130">
                  <c:v>31441</c:v>
                </c:pt>
                <c:pt idx="2131">
                  <c:v>31442</c:v>
                </c:pt>
                <c:pt idx="2132">
                  <c:v>31443</c:v>
                </c:pt>
                <c:pt idx="2133">
                  <c:v>31444</c:v>
                </c:pt>
                <c:pt idx="2134">
                  <c:v>31445</c:v>
                </c:pt>
                <c:pt idx="2135">
                  <c:v>31446</c:v>
                </c:pt>
                <c:pt idx="2136">
                  <c:v>31447</c:v>
                </c:pt>
                <c:pt idx="2137">
                  <c:v>31448</c:v>
                </c:pt>
                <c:pt idx="2138">
                  <c:v>31449</c:v>
                </c:pt>
                <c:pt idx="2139">
                  <c:v>31450</c:v>
                </c:pt>
                <c:pt idx="2140">
                  <c:v>31451</c:v>
                </c:pt>
                <c:pt idx="2141">
                  <c:v>31452</c:v>
                </c:pt>
                <c:pt idx="2142">
                  <c:v>31453</c:v>
                </c:pt>
                <c:pt idx="2143">
                  <c:v>31454</c:v>
                </c:pt>
                <c:pt idx="2144">
                  <c:v>31455</c:v>
                </c:pt>
                <c:pt idx="2145">
                  <c:v>31456</c:v>
                </c:pt>
                <c:pt idx="2146">
                  <c:v>31457</c:v>
                </c:pt>
                <c:pt idx="2147">
                  <c:v>31458</c:v>
                </c:pt>
                <c:pt idx="2148">
                  <c:v>31459</c:v>
                </c:pt>
                <c:pt idx="2149">
                  <c:v>31460</c:v>
                </c:pt>
                <c:pt idx="2150">
                  <c:v>31461</c:v>
                </c:pt>
                <c:pt idx="2151">
                  <c:v>31462</c:v>
                </c:pt>
                <c:pt idx="2152">
                  <c:v>31463</c:v>
                </c:pt>
                <c:pt idx="2153">
                  <c:v>31464</c:v>
                </c:pt>
                <c:pt idx="2154">
                  <c:v>31465</c:v>
                </c:pt>
                <c:pt idx="2155">
                  <c:v>31466</c:v>
                </c:pt>
                <c:pt idx="2156">
                  <c:v>31467</c:v>
                </c:pt>
                <c:pt idx="2157">
                  <c:v>31468</c:v>
                </c:pt>
                <c:pt idx="2158">
                  <c:v>31469</c:v>
                </c:pt>
                <c:pt idx="2159">
                  <c:v>31470</c:v>
                </c:pt>
                <c:pt idx="2160">
                  <c:v>31471</c:v>
                </c:pt>
                <c:pt idx="2161">
                  <c:v>31472</c:v>
                </c:pt>
                <c:pt idx="2162">
                  <c:v>31473</c:v>
                </c:pt>
                <c:pt idx="2163">
                  <c:v>31474</c:v>
                </c:pt>
                <c:pt idx="2164">
                  <c:v>31475</c:v>
                </c:pt>
                <c:pt idx="2165">
                  <c:v>31476</c:v>
                </c:pt>
                <c:pt idx="2166">
                  <c:v>31477</c:v>
                </c:pt>
                <c:pt idx="2167">
                  <c:v>31478</c:v>
                </c:pt>
                <c:pt idx="2168">
                  <c:v>31479</c:v>
                </c:pt>
                <c:pt idx="2169">
                  <c:v>31480</c:v>
                </c:pt>
                <c:pt idx="2170">
                  <c:v>31481</c:v>
                </c:pt>
                <c:pt idx="2171">
                  <c:v>31482</c:v>
                </c:pt>
                <c:pt idx="2172">
                  <c:v>31483</c:v>
                </c:pt>
                <c:pt idx="2173">
                  <c:v>31484</c:v>
                </c:pt>
                <c:pt idx="2174">
                  <c:v>31485</c:v>
                </c:pt>
                <c:pt idx="2175">
                  <c:v>31486</c:v>
                </c:pt>
                <c:pt idx="2176">
                  <c:v>31487</c:v>
                </c:pt>
                <c:pt idx="2177">
                  <c:v>31488</c:v>
                </c:pt>
                <c:pt idx="2178">
                  <c:v>31489</c:v>
                </c:pt>
                <c:pt idx="2179">
                  <c:v>31490</c:v>
                </c:pt>
                <c:pt idx="2180">
                  <c:v>31491</c:v>
                </c:pt>
                <c:pt idx="2181">
                  <c:v>31492</c:v>
                </c:pt>
                <c:pt idx="2182">
                  <c:v>31493</c:v>
                </c:pt>
                <c:pt idx="2183">
                  <c:v>31494</c:v>
                </c:pt>
                <c:pt idx="2184">
                  <c:v>31495</c:v>
                </c:pt>
                <c:pt idx="2185">
                  <c:v>31496</c:v>
                </c:pt>
                <c:pt idx="2186">
                  <c:v>31497</c:v>
                </c:pt>
                <c:pt idx="2187">
                  <c:v>31498</c:v>
                </c:pt>
                <c:pt idx="2188">
                  <c:v>31499</c:v>
                </c:pt>
                <c:pt idx="2189">
                  <c:v>31500</c:v>
                </c:pt>
                <c:pt idx="2190">
                  <c:v>31501</c:v>
                </c:pt>
                <c:pt idx="2191">
                  <c:v>31502</c:v>
                </c:pt>
                <c:pt idx="2192">
                  <c:v>31503</c:v>
                </c:pt>
                <c:pt idx="2193">
                  <c:v>31504</c:v>
                </c:pt>
                <c:pt idx="2194">
                  <c:v>31505</c:v>
                </c:pt>
                <c:pt idx="2195">
                  <c:v>31506</c:v>
                </c:pt>
                <c:pt idx="2196">
                  <c:v>31507</c:v>
                </c:pt>
                <c:pt idx="2197">
                  <c:v>31508</c:v>
                </c:pt>
                <c:pt idx="2198">
                  <c:v>31509</c:v>
                </c:pt>
                <c:pt idx="2199">
                  <c:v>31510</c:v>
                </c:pt>
                <c:pt idx="2200">
                  <c:v>31511</c:v>
                </c:pt>
                <c:pt idx="2201">
                  <c:v>31512</c:v>
                </c:pt>
                <c:pt idx="2202">
                  <c:v>31513</c:v>
                </c:pt>
                <c:pt idx="2203">
                  <c:v>31514</c:v>
                </c:pt>
                <c:pt idx="2204">
                  <c:v>31515</c:v>
                </c:pt>
                <c:pt idx="2205">
                  <c:v>31516</c:v>
                </c:pt>
                <c:pt idx="2206">
                  <c:v>31517</c:v>
                </c:pt>
                <c:pt idx="2207">
                  <c:v>31518</c:v>
                </c:pt>
                <c:pt idx="2208">
                  <c:v>31519</c:v>
                </c:pt>
                <c:pt idx="2209">
                  <c:v>31520</c:v>
                </c:pt>
                <c:pt idx="2210">
                  <c:v>31521</c:v>
                </c:pt>
                <c:pt idx="2211">
                  <c:v>31522</c:v>
                </c:pt>
                <c:pt idx="2212">
                  <c:v>31523</c:v>
                </c:pt>
                <c:pt idx="2213">
                  <c:v>31524</c:v>
                </c:pt>
                <c:pt idx="2214">
                  <c:v>31525</c:v>
                </c:pt>
                <c:pt idx="2215">
                  <c:v>31526</c:v>
                </c:pt>
                <c:pt idx="2216">
                  <c:v>31527</c:v>
                </c:pt>
                <c:pt idx="2217">
                  <c:v>31528</c:v>
                </c:pt>
                <c:pt idx="2218">
                  <c:v>31529</c:v>
                </c:pt>
                <c:pt idx="2219">
                  <c:v>31530</c:v>
                </c:pt>
                <c:pt idx="2220">
                  <c:v>31531</c:v>
                </c:pt>
                <c:pt idx="2221">
                  <c:v>31532</c:v>
                </c:pt>
                <c:pt idx="2222">
                  <c:v>31533</c:v>
                </c:pt>
                <c:pt idx="2223">
                  <c:v>31534</c:v>
                </c:pt>
                <c:pt idx="2224">
                  <c:v>31535</c:v>
                </c:pt>
                <c:pt idx="2225">
                  <c:v>31536</c:v>
                </c:pt>
                <c:pt idx="2226">
                  <c:v>31537</c:v>
                </c:pt>
                <c:pt idx="2227">
                  <c:v>31538</c:v>
                </c:pt>
                <c:pt idx="2228">
                  <c:v>31539</c:v>
                </c:pt>
                <c:pt idx="2229">
                  <c:v>31540</c:v>
                </c:pt>
                <c:pt idx="2230">
                  <c:v>31541</c:v>
                </c:pt>
                <c:pt idx="2231">
                  <c:v>31542</c:v>
                </c:pt>
                <c:pt idx="2232">
                  <c:v>31543</c:v>
                </c:pt>
                <c:pt idx="2233">
                  <c:v>31544</c:v>
                </c:pt>
                <c:pt idx="2234">
                  <c:v>31545</c:v>
                </c:pt>
                <c:pt idx="2235">
                  <c:v>31546</c:v>
                </c:pt>
                <c:pt idx="2236">
                  <c:v>31547</c:v>
                </c:pt>
                <c:pt idx="2237">
                  <c:v>31548</c:v>
                </c:pt>
                <c:pt idx="2238">
                  <c:v>31549</c:v>
                </c:pt>
                <c:pt idx="2239">
                  <c:v>31550</c:v>
                </c:pt>
                <c:pt idx="2240">
                  <c:v>31551</c:v>
                </c:pt>
                <c:pt idx="2241">
                  <c:v>31552</c:v>
                </c:pt>
                <c:pt idx="2242">
                  <c:v>31553</c:v>
                </c:pt>
                <c:pt idx="2243">
                  <c:v>31554</c:v>
                </c:pt>
                <c:pt idx="2244">
                  <c:v>31555</c:v>
                </c:pt>
                <c:pt idx="2245">
                  <c:v>31556</c:v>
                </c:pt>
                <c:pt idx="2246">
                  <c:v>31557</c:v>
                </c:pt>
                <c:pt idx="2247">
                  <c:v>31558</c:v>
                </c:pt>
                <c:pt idx="2248">
                  <c:v>31559</c:v>
                </c:pt>
                <c:pt idx="2249">
                  <c:v>31560</c:v>
                </c:pt>
                <c:pt idx="2250">
                  <c:v>31561</c:v>
                </c:pt>
                <c:pt idx="2251">
                  <c:v>31562</c:v>
                </c:pt>
                <c:pt idx="2252">
                  <c:v>31563</c:v>
                </c:pt>
                <c:pt idx="2253">
                  <c:v>31564</c:v>
                </c:pt>
                <c:pt idx="2254">
                  <c:v>31565</c:v>
                </c:pt>
                <c:pt idx="2255">
                  <c:v>31566</c:v>
                </c:pt>
                <c:pt idx="2256">
                  <c:v>31567</c:v>
                </c:pt>
                <c:pt idx="2257">
                  <c:v>31568</c:v>
                </c:pt>
                <c:pt idx="2258">
                  <c:v>31569</c:v>
                </c:pt>
                <c:pt idx="2259">
                  <c:v>31570</c:v>
                </c:pt>
                <c:pt idx="2260">
                  <c:v>31571</c:v>
                </c:pt>
                <c:pt idx="2261">
                  <c:v>31572</c:v>
                </c:pt>
                <c:pt idx="2262">
                  <c:v>31573</c:v>
                </c:pt>
                <c:pt idx="2263">
                  <c:v>31574</c:v>
                </c:pt>
                <c:pt idx="2264">
                  <c:v>31575</c:v>
                </c:pt>
                <c:pt idx="2265">
                  <c:v>31576</c:v>
                </c:pt>
                <c:pt idx="2266">
                  <c:v>31577</c:v>
                </c:pt>
                <c:pt idx="2267">
                  <c:v>31578</c:v>
                </c:pt>
                <c:pt idx="2268">
                  <c:v>31579</c:v>
                </c:pt>
                <c:pt idx="2269">
                  <c:v>31580</c:v>
                </c:pt>
                <c:pt idx="2270">
                  <c:v>31581</c:v>
                </c:pt>
                <c:pt idx="2271">
                  <c:v>31582</c:v>
                </c:pt>
                <c:pt idx="2272">
                  <c:v>31583</c:v>
                </c:pt>
                <c:pt idx="2273">
                  <c:v>31584</c:v>
                </c:pt>
                <c:pt idx="2274">
                  <c:v>31585</c:v>
                </c:pt>
                <c:pt idx="2275">
                  <c:v>31586</c:v>
                </c:pt>
                <c:pt idx="2276">
                  <c:v>31587</c:v>
                </c:pt>
                <c:pt idx="2277">
                  <c:v>31588</c:v>
                </c:pt>
                <c:pt idx="2278">
                  <c:v>31589</c:v>
                </c:pt>
                <c:pt idx="2279">
                  <c:v>31590</c:v>
                </c:pt>
                <c:pt idx="2280">
                  <c:v>31591</c:v>
                </c:pt>
                <c:pt idx="2281">
                  <c:v>31592</c:v>
                </c:pt>
                <c:pt idx="2282">
                  <c:v>31593</c:v>
                </c:pt>
                <c:pt idx="2283">
                  <c:v>31594</c:v>
                </c:pt>
                <c:pt idx="2284">
                  <c:v>31595</c:v>
                </c:pt>
                <c:pt idx="2285">
                  <c:v>31596</c:v>
                </c:pt>
                <c:pt idx="2286">
                  <c:v>31597</c:v>
                </c:pt>
                <c:pt idx="2287">
                  <c:v>31598</c:v>
                </c:pt>
                <c:pt idx="2288">
                  <c:v>31599</c:v>
                </c:pt>
                <c:pt idx="2289">
                  <c:v>31600</c:v>
                </c:pt>
                <c:pt idx="2290">
                  <c:v>31601</c:v>
                </c:pt>
                <c:pt idx="2291">
                  <c:v>31602</c:v>
                </c:pt>
                <c:pt idx="2292">
                  <c:v>31603</c:v>
                </c:pt>
                <c:pt idx="2293">
                  <c:v>31604</c:v>
                </c:pt>
                <c:pt idx="2294">
                  <c:v>31605</c:v>
                </c:pt>
                <c:pt idx="2295">
                  <c:v>31606</c:v>
                </c:pt>
                <c:pt idx="2296">
                  <c:v>31607</c:v>
                </c:pt>
                <c:pt idx="2297">
                  <c:v>31608</c:v>
                </c:pt>
                <c:pt idx="2298">
                  <c:v>31609</c:v>
                </c:pt>
                <c:pt idx="2299">
                  <c:v>31610</c:v>
                </c:pt>
                <c:pt idx="2300">
                  <c:v>31611</c:v>
                </c:pt>
                <c:pt idx="2301">
                  <c:v>31612</c:v>
                </c:pt>
                <c:pt idx="2302">
                  <c:v>31613</c:v>
                </c:pt>
                <c:pt idx="2303">
                  <c:v>31614</c:v>
                </c:pt>
                <c:pt idx="2304">
                  <c:v>31615</c:v>
                </c:pt>
                <c:pt idx="2305">
                  <c:v>31616</c:v>
                </c:pt>
                <c:pt idx="2306">
                  <c:v>31617</c:v>
                </c:pt>
                <c:pt idx="2307">
                  <c:v>31618</c:v>
                </c:pt>
                <c:pt idx="2308">
                  <c:v>31619</c:v>
                </c:pt>
                <c:pt idx="2309">
                  <c:v>31620</c:v>
                </c:pt>
                <c:pt idx="2310">
                  <c:v>31621</c:v>
                </c:pt>
                <c:pt idx="2311">
                  <c:v>31622</c:v>
                </c:pt>
                <c:pt idx="2312">
                  <c:v>31623</c:v>
                </c:pt>
                <c:pt idx="2313">
                  <c:v>31624</c:v>
                </c:pt>
                <c:pt idx="2314">
                  <c:v>31625</c:v>
                </c:pt>
                <c:pt idx="2315">
                  <c:v>31626</c:v>
                </c:pt>
                <c:pt idx="2316">
                  <c:v>31627</c:v>
                </c:pt>
                <c:pt idx="2317">
                  <c:v>31628</c:v>
                </c:pt>
                <c:pt idx="2318">
                  <c:v>31629</c:v>
                </c:pt>
                <c:pt idx="2319">
                  <c:v>31630</c:v>
                </c:pt>
                <c:pt idx="2320">
                  <c:v>31631</c:v>
                </c:pt>
                <c:pt idx="2321">
                  <c:v>31632</c:v>
                </c:pt>
                <c:pt idx="2322">
                  <c:v>31633</c:v>
                </c:pt>
                <c:pt idx="2323">
                  <c:v>31634</c:v>
                </c:pt>
                <c:pt idx="2324">
                  <c:v>31635</c:v>
                </c:pt>
                <c:pt idx="2325">
                  <c:v>31636</c:v>
                </c:pt>
                <c:pt idx="2326">
                  <c:v>31637</c:v>
                </c:pt>
                <c:pt idx="2327">
                  <c:v>31638</c:v>
                </c:pt>
                <c:pt idx="2328">
                  <c:v>31639</c:v>
                </c:pt>
                <c:pt idx="2329">
                  <c:v>31640</c:v>
                </c:pt>
                <c:pt idx="2330">
                  <c:v>31641</c:v>
                </c:pt>
                <c:pt idx="2331">
                  <c:v>31642</c:v>
                </c:pt>
                <c:pt idx="2332">
                  <c:v>31643</c:v>
                </c:pt>
                <c:pt idx="2333">
                  <c:v>31644</c:v>
                </c:pt>
                <c:pt idx="2334">
                  <c:v>31645</c:v>
                </c:pt>
                <c:pt idx="2335">
                  <c:v>31646</c:v>
                </c:pt>
                <c:pt idx="2336">
                  <c:v>31647</c:v>
                </c:pt>
                <c:pt idx="2337">
                  <c:v>31648</c:v>
                </c:pt>
                <c:pt idx="2338">
                  <c:v>31649</c:v>
                </c:pt>
                <c:pt idx="2339">
                  <c:v>31650</c:v>
                </c:pt>
                <c:pt idx="2340">
                  <c:v>31651</c:v>
                </c:pt>
                <c:pt idx="2341">
                  <c:v>31652</c:v>
                </c:pt>
                <c:pt idx="2342">
                  <c:v>31653</c:v>
                </c:pt>
                <c:pt idx="2343">
                  <c:v>31654</c:v>
                </c:pt>
                <c:pt idx="2344">
                  <c:v>31655</c:v>
                </c:pt>
                <c:pt idx="2345">
                  <c:v>31656</c:v>
                </c:pt>
                <c:pt idx="2346">
                  <c:v>31657</c:v>
                </c:pt>
                <c:pt idx="2347">
                  <c:v>31658</c:v>
                </c:pt>
                <c:pt idx="2348">
                  <c:v>31659</c:v>
                </c:pt>
                <c:pt idx="2349">
                  <c:v>31660</c:v>
                </c:pt>
                <c:pt idx="2350">
                  <c:v>31661</c:v>
                </c:pt>
                <c:pt idx="2351">
                  <c:v>31662</c:v>
                </c:pt>
                <c:pt idx="2352">
                  <c:v>31663</c:v>
                </c:pt>
                <c:pt idx="2353">
                  <c:v>31664</c:v>
                </c:pt>
                <c:pt idx="2354">
                  <c:v>31665</c:v>
                </c:pt>
                <c:pt idx="2355">
                  <c:v>31666</c:v>
                </c:pt>
                <c:pt idx="2356">
                  <c:v>31667</c:v>
                </c:pt>
                <c:pt idx="2357">
                  <c:v>31668</c:v>
                </c:pt>
                <c:pt idx="2358">
                  <c:v>31669</c:v>
                </c:pt>
                <c:pt idx="2359">
                  <c:v>31670</c:v>
                </c:pt>
                <c:pt idx="2360">
                  <c:v>31671</c:v>
                </c:pt>
                <c:pt idx="2361">
                  <c:v>31672</c:v>
                </c:pt>
                <c:pt idx="2362">
                  <c:v>31673</c:v>
                </c:pt>
                <c:pt idx="2363">
                  <c:v>31674</c:v>
                </c:pt>
                <c:pt idx="2364">
                  <c:v>31675</c:v>
                </c:pt>
                <c:pt idx="2365">
                  <c:v>31676</c:v>
                </c:pt>
                <c:pt idx="2366">
                  <c:v>31677</c:v>
                </c:pt>
                <c:pt idx="2367">
                  <c:v>31678</c:v>
                </c:pt>
                <c:pt idx="2368">
                  <c:v>31679</c:v>
                </c:pt>
                <c:pt idx="2369">
                  <c:v>31680</c:v>
                </c:pt>
                <c:pt idx="2370">
                  <c:v>31681</c:v>
                </c:pt>
                <c:pt idx="2371">
                  <c:v>31682</c:v>
                </c:pt>
                <c:pt idx="2372">
                  <c:v>31683</c:v>
                </c:pt>
                <c:pt idx="2373">
                  <c:v>31684</c:v>
                </c:pt>
                <c:pt idx="2374">
                  <c:v>31685</c:v>
                </c:pt>
                <c:pt idx="2375">
                  <c:v>31686</c:v>
                </c:pt>
                <c:pt idx="2376">
                  <c:v>31687</c:v>
                </c:pt>
                <c:pt idx="2377">
                  <c:v>31688</c:v>
                </c:pt>
                <c:pt idx="2378">
                  <c:v>31689</c:v>
                </c:pt>
                <c:pt idx="2379">
                  <c:v>31690</c:v>
                </c:pt>
                <c:pt idx="2380">
                  <c:v>31691</c:v>
                </c:pt>
                <c:pt idx="2381">
                  <c:v>31692</c:v>
                </c:pt>
                <c:pt idx="2382">
                  <c:v>31693</c:v>
                </c:pt>
                <c:pt idx="2383">
                  <c:v>31694</c:v>
                </c:pt>
                <c:pt idx="2384">
                  <c:v>31695</c:v>
                </c:pt>
                <c:pt idx="2385">
                  <c:v>31696</c:v>
                </c:pt>
                <c:pt idx="2386">
                  <c:v>31697</c:v>
                </c:pt>
                <c:pt idx="2387">
                  <c:v>31698</c:v>
                </c:pt>
                <c:pt idx="2388">
                  <c:v>31699</c:v>
                </c:pt>
                <c:pt idx="2389">
                  <c:v>31700</c:v>
                </c:pt>
                <c:pt idx="2390">
                  <c:v>31701</c:v>
                </c:pt>
                <c:pt idx="2391">
                  <c:v>31702</c:v>
                </c:pt>
                <c:pt idx="2392">
                  <c:v>31703</c:v>
                </c:pt>
                <c:pt idx="2393">
                  <c:v>31704</c:v>
                </c:pt>
                <c:pt idx="2394">
                  <c:v>31705</c:v>
                </c:pt>
                <c:pt idx="2395">
                  <c:v>31706</c:v>
                </c:pt>
                <c:pt idx="2396">
                  <c:v>31707</c:v>
                </c:pt>
                <c:pt idx="2397">
                  <c:v>31708</c:v>
                </c:pt>
                <c:pt idx="2398">
                  <c:v>31709</c:v>
                </c:pt>
                <c:pt idx="2399">
                  <c:v>31710</c:v>
                </c:pt>
                <c:pt idx="2400">
                  <c:v>31711</c:v>
                </c:pt>
                <c:pt idx="2401">
                  <c:v>31712</c:v>
                </c:pt>
                <c:pt idx="2402">
                  <c:v>31713</c:v>
                </c:pt>
                <c:pt idx="2403">
                  <c:v>31714</c:v>
                </c:pt>
                <c:pt idx="2404">
                  <c:v>31715</c:v>
                </c:pt>
                <c:pt idx="2405">
                  <c:v>31716</c:v>
                </c:pt>
                <c:pt idx="2406">
                  <c:v>31717</c:v>
                </c:pt>
                <c:pt idx="2407">
                  <c:v>31718</c:v>
                </c:pt>
                <c:pt idx="2408">
                  <c:v>31719</c:v>
                </c:pt>
                <c:pt idx="2409">
                  <c:v>31720</c:v>
                </c:pt>
                <c:pt idx="2410">
                  <c:v>31721</c:v>
                </c:pt>
                <c:pt idx="2411">
                  <c:v>31722</c:v>
                </c:pt>
                <c:pt idx="2412">
                  <c:v>31723</c:v>
                </c:pt>
                <c:pt idx="2413">
                  <c:v>31724</c:v>
                </c:pt>
                <c:pt idx="2414">
                  <c:v>31725</c:v>
                </c:pt>
                <c:pt idx="2415">
                  <c:v>31726</c:v>
                </c:pt>
                <c:pt idx="2416">
                  <c:v>31727</c:v>
                </c:pt>
                <c:pt idx="2417">
                  <c:v>31728</c:v>
                </c:pt>
                <c:pt idx="2418">
                  <c:v>31729</c:v>
                </c:pt>
                <c:pt idx="2419">
                  <c:v>31730</c:v>
                </c:pt>
                <c:pt idx="2420">
                  <c:v>31731</c:v>
                </c:pt>
                <c:pt idx="2421">
                  <c:v>31732</c:v>
                </c:pt>
                <c:pt idx="2422">
                  <c:v>31733</c:v>
                </c:pt>
                <c:pt idx="2423">
                  <c:v>31734</c:v>
                </c:pt>
                <c:pt idx="2424">
                  <c:v>31735</c:v>
                </c:pt>
                <c:pt idx="2425">
                  <c:v>31736</c:v>
                </c:pt>
                <c:pt idx="2426">
                  <c:v>31737</c:v>
                </c:pt>
                <c:pt idx="2427">
                  <c:v>31738</c:v>
                </c:pt>
                <c:pt idx="2428">
                  <c:v>31739</c:v>
                </c:pt>
                <c:pt idx="2429">
                  <c:v>31740</c:v>
                </c:pt>
                <c:pt idx="2430">
                  <c:v>31741</c:v>
                </c:pt>
                <c:pt idx="2431">
                  <c:v>31742</c:v>
                </c:pt>
                <c:pt idx="2432">
                  <c:v>31743</c:v>
                </c:pt>
                <c:pt idx="2433">
                  <c:v>31744</c:v>
                </c:pt>
                <c:pt idx="2434">
                  <c:v>31745</c:v>
                </c:pt>
                <c:pt idx="2435">
                  <c:v>31746</c:v>
                </c:pt>
                <c:pt idx="2436">
                  <c:v>31747</c:v>
                </c:pt>
                <c:pt idx="2437">
                  <c:v>31748</c:v>
                </c:pt>
                <c:pt idx="2438">
                  <c:v>31749</c:v>
                </c:pt>
                <c:pt idx="2439">
                  <c:v>31750</c:v>
                </c:pt>
                <c:pt idx="2440">
                  <c:v>31751</c:v>
                </c:pt>
                <c:pt idx="2441">
                  <c:v>31752</c:v>
                </c:pt>
                <c:pt idx="2442">
                  <c:v>31753</c:v>
                </c:pt>
                <c:pt idx="2443">
                  <c:v>31754</c:v>
                </c:pt>
                <c:pt idx="2444">
                  <c:v>31755</c:v>
                </c:pt>
                <c:pt idx="2445">
                  <c:v>31756</c:v>
                </c:pt>
                <c:pt idx="2446">
                  <c:v>31757</c:v>
                </c:pt>
                <c:pt idx="2447">
                  <c:v>31758</c:v>
                </c:pt>
                <c:pt idx="2448">
                  <c:v>31759</c:v>
                </c:pt>
                <c:pt idx="2449">
                  <c:v>31760</c:v>
                </c:pt>
                <c:pt idx="2450">
                  <c:v>31761</c:v>
                </c:pt>
                <c:pt idx="2451">
                  <c:v>31762</c:v>
                </c:pt>
                <c:pt idx="2452">
                  <c:v>31763</c:v>
                </c:pt>
                <c:pt idx="2453">
                  <c:v>31764</c:v>
                </c:pt>
                <c:pt idx="2454">
                  <c:v>31765</c:v>
                </c:pt>
                <c:pt idx="2455">
                  <c:v>31766</c:v>
                </c:pt>
                <c:pt idx="2456">
                  <c:v>31767</c:v>
                </c:pt>
                <c:pt idx="2457">
                  <c:v>31768</c:v>
                </c:pt>
                <c:pt idx="2458">
                  <c:v>31769</c:v>
                </c:pt>
                <c:pt idx="2459">
                  <c:v>31770</c:v>
                </c:pt>
                <c:pt idx="2460">
                  <c:v>31771</c:v>
                </c:pt>
                <c:pt idx="2461">
                  <c:v>31772</c:v>
                </c:pt>
                <c:pt idx="2462">
                  <c:v>31773</c:v>
                </c:pt>
                <c:pt idx="2463">
                  <c:v>31774</c:v>
                </c:pt>
                <c:pt idx="2464">
                  <c:v>31775</c:v>
                </c:pt>
                <c:pt idx="2465">
                  <c:v>31776</c:v>
                </c:pt>
                <c:pt idx="2466">
                  <c:v>31777</c:v>
                </c:pt>
                <c:pt idx="2467">
                  <c:v>31778</c:v>
                </c:pt>
                <c:pt idx="2468">
                  <c:v>31779</c:v>
                </c:pt>
                <c:pt idx="2469">
                  <c:v>31780</c:v>
                </c:pt>
                <c:pt idx="2470">
                  <c:v>31781</c:v>
                </c:pt>
                <c:pt idx="2471">
                  <c:v>31782</c:v>
                </c:pt>
                <c:pt idx="2472">
                  <c:v>31783</c:v>
                </c:pt>
                <c:pt idx="2473">
                  <c:v>31784</c:v>
                </c:pt>
                <c:pt idx="2474">
                  <c:v>31785</c:v>
                </c:pt>
                <c:pt idx="2475">
                  <c:v>31786</c:v>
                </c:pt>
                <c:pt idx="2476">
                  <c:v>31787</c:v>
                </c:pt>
                <c:pt idx="2477">
                  <c:v>31788</c:v>
                </c:pt>
                <c:pt idx="2478">
                  <c:v>31789</c:v>
                </c:pt>
                <c:pt idx="2479">
                  <c:v>31790</c:v>
                </c:pt>
                <c:pt idx="2480">
                  <c:v>31791</c:v>
                </c:pt>
                <c:pt idx="2481">
                  <c:v>31792</c:v>
                </c:pt>
                <c:pt idx="2482">
                  <c:v>31793</c:v>
                </c:pt>
                <c:pt idx="2483">
                  <c:v>31794</c:v>
                </c:pt>
                <c:pt idx="2484">
                  <c:v>31795</c:v>
                </c:pt>
                <c:pt idx="2485">
                  <c:v>31796</c:v>
                </c:pt>
                <c:pt idx="2486">
                  <c:v>31797</c:v>
                </c:pt>
                <c:pt idx="2487">
                  <c:v>31798</c:v>
                </c:pt>
                <c:pt idx="2488">
                  <c:v>31799</c:v>
                </c:pt>
                <c:pt idx="2489">
                  <c:v>31800</c:v>
                </c:pt>
                <c:pt idx="2490">
                  <c:v>31801</c:v>
                </c:pt>
                <c:pt idx="2491">
                  <c:v>31802</c:v>
                </c:pt>
                <c:pt idx="2492">
                  <c:v>31803</c:v>
                </c:pt>
                <c:pt idx="2493">
                  <c:v>31804</c:v>
                </c:pt>
                <c:pt idx="2494">
                  <c:v>31805</c:v>
                </c:pt>
                <c:pt idx="2495">
                  <c:v>31806</c:v>
                </c:pt>
                <c:pt idx="2496">
                  <c:v>31807</c:v>
                </c:pt>
                <c:pt idx="2497">
                  <c:v>31808</c:v>
                </c:pt>
                <c:pt idx="2498">
                  <c:v>31809</c:v>
                </c:pt>
                <c:pt idx="2499">
                  <c:v>31810</c:v>
                </c:pt>
                <c:pt idx="2500">
                  <c:v>31811</c:v>
                </c:pt>
                <c:pt idx="2501">
                  <c:v>31812</c:v>
                </c:pt>
                <c:pt idx="2502">
                  <c:v>31813</c:v>
                </c:pt>
                <c:pt idx="2503">
                  <c:v>31814</c:v>
                </c:pt>
                <c:pt idx="2504">
                  <c:v>31815</c:v>
                </c:pt>
                <c:pt idx="2505">
                  <c:v>31816</c:v>
                </c:pt>
                <c:pt idx="2506">
                  <c:v>31817</c:v>
                </c:pt>
                <c:pt idx="2507">
                  <c:v>31818</c:v>
                </c:pt>
                <c:pt idx="2508">
                  <c:v>31819</c:v>
                </c:pt>
                <c:pt idx="2509">
                  <c:v>31820</c:v>
                </c:pt>
                <c:pt idx="2510">
                  <c:v>31821</c:v>
                </c:pt>
                <c:pt idx="2511">
                  <c:v>31822</c:v>
                </c:pt>
                <c:pt idx="2512">
                  <c:v>31823</c:v>
                </c:pt>
                <c:pt idx="2513">
                  <c:v>31824</c:v>
                </c:pt>
                <c:pt idx="2514">
                  <c:v>31825</c:v>
                </c:pt>
                <c:pt idx="2515">
                  <c:v>31826</c:v>
                </c:pt>
                <c:pt idx="2516">
                  <c:v>31827</c:v>
                </c:pt>
                <c:pt idx="2517">
                  <c:v>31828</c:v>
                </c:pt>
                <c:pt idx="2518">
                  <c:v>31829</c:v>
                </c:pt>
                <c:pt idx="2519">
                  <c:v>31830</c:v>
                </c:pt>
                <c:pt idx="2520">
                  <c:v>31831</c:v>
                </c:pt>
                <c:pt idx="2521">
                  <c:v>31832</c:v>
                </c:pt>
                <c:pt idx="2522">
                  <c:v>31833</c:v>
                </c:pt>
                <c:pt idx="2523">
                  <c:v>31834</c:v>
                </c:pt>
                <c:pt idx="2524">
                  <c:v>31835</c:v>
                </c:pt>
                <c:pt idx="2525">
                  <c:v>31836</c:v>
                </c:pt>
                <c:pt idx="2526">
                  <c:v>31837</c:v>
                </c:pt>
                <c:pt idx="2527">
                  <c:v>31838</c:v>
                </c:pt>
                <c:pt idx="2528">
                  <c:v>31839</c:v>
                </c:pt>
                <c:pt idx="2529">
                  <c:v>31840</c:v>
                </c:pt>
                <c:pt idx="2530">
                  <c:v>31841</c:v>
                </c:pt>
                <c:pt idx="2531">
                  <c:v>31842</c:v>
                </c:pt>
                <c:pt idx="2532">
                  <c:v>31843</c:v>
                </c:pt>
                <c:pt idx="2533">
                  <c:v>31844</c:v>
                </c:pt>
                <c:pt idx="2534">
                  <c:v>31845</c:v>
                </c:pt>
                <c:pt idx="2535">
                  <c:v>31846</c:v>
                </c:pt>
                <c:pt idx="2536">
                  <c:v>31847</c:v>
                </c:pt>
                <c:pt idx="2537">
                  <c:v>31848</c:v>
                </c:pt>
                <c:pt idx="2538">
                  <c:v>31849</c:v>
                </c:pt>
                <c:pt idx="2539">
                  <c:v>31850</c:v>
                </c:pt>
                <c:pt idx="2540">
                  <c:v>31851</c:v>
                </c:pt>
                <c:pt idx="2541">
                  <c:v>31852</c:v>
                </c:pt>
                <c:pt idx="2542">
                  <c:v>31853</c:v>
                </c:pt>
                <c:pt idx="2543">
                  <c:v>31854</c:v>
                </c:pt>
                <c:pt idx="2544">
                  <c:v>31855</c:v>
                </c:pt>
                <c:pt idx="2545">
                  <c:v>31856</c:v>
                </c:pt>
                <c:pt idx="2546">
                  <c:v>31857</c:v>
                </c:pt>
                <c:pt idx="2547">
                  <c:v>31858</c:v>
                </c:pt>
                <c:pt idx="2548">
                  <c:v>31859</c:v>
                </c:pt>
                <c:pt idx="2549">
                  <c:v>31860</c:v>
                </c:pt>
                <c:pt idx="2550">
                  <c:v>31861</c:v>
                </c:pt>
                <c:pt idx="2551">
                  <c:v>31862</c:v>
                </c:pt>
                <c:pt idx="2552">
                  <c:v>31863</c:v>
                </c:pt>
                <c:pt idx="2553">
                  <c:v>31864</c:v>
                </c:pt>
                <c:pt idx="2554">
                  <c:v>31865</c:v>
                </c:pt>
                <c:pt idx="2555">
                  <c:v>31866</c:v>
                </c:pt>
                <c:pt idx="2556">
                  <c:v>31867</c:v>
                </c:pt>
                <c:pt idx="2557">
                  <c:v>31868</c:v>
                </c:pt>
                <c:pt idx="2558">
                  <c:v>31869</c:v>
                </c:pt>
                <c:pt idx="2559">
                  <c:v>31870</c:v>
                </c:pt>
                <c:pt idx="2560">
                  <c:v>31871</c:v>
                </c:pt>
                <c:pt idx="2561">
                  <c:v>31872</c:v>
                </c:pt>
                <c:pt idx="2562">
                  <c:v>31873</c:v>
                </c:pt>
                <c:pt idx="2563">
                  <c:v>31874</c:v>
                </c:pt>
                <c:pt idx="2564">
                  <c:v>31875</c:v>
                </c:pt>
                <c:pt idx="2565">
                  <c:v>31876</c:v>
                </c:pt>
                <c:pt idx="2566">
                  <c:v>31877</c:v>
                </c:pt>
                <c:pt idx="2567">
                  <c:v>31878</c:v>
                </c:pt>
                <c:pt idx="2568">
                  <c:v>31879</c:v>
                </c:pt>
                <c:pt idx="2569">
                  <c:v>31880</c:v>
                </c:pt>
                <c:pt idx="2570">
                  <c:v>31881</c:v>
                </c:pt>
                <c:pt idx="2571">
                  <c:v>31882</c:v>
                </c:pt>
                <c:pt idx="2572">
                  <c:v>31883</c:v>
                </c:pt>
                <c:pt idx="2573">
                  <c:v>31884</c:v>
                </c:pt>
                <c:pt idx="2574">
                  <c:v>31885</c:v>
                </c:pt>
                <c:pt idx="2575">
                  <c:v>31886</c:v>
                </c:pt>
                <c:pt idx="2576">
                  <c:v>31887</c:v>
                </c:pt>
                <c:pt idx="2577">
                  <c:v>31888</c:v>
                </c:pt>
                <c:pt idx="2578">
                  <c:v>31889</c:v>
                </c:pt>
                <c:pt idx="2579">
                  <c:v>31890</c:v>
                </c:pt>
                <c:pt idx="2580">
                  <c:v>31891</c:v>
                </c:pt>
                <c:pt idx="2581">
                  <c:v>31892</c:v>
                </c:pt>
                <c:pt idx="2582">
                  <c:v>31893</c:v>
                </c:pt>
                <c:pt idx="2583">
                  <c:v>31894</c:v>
                </c:pt>
                <c:pt idx="2584">
                  <c:v>31895</c:v>
                </c:pt>
                <c:pt idx="2585">
                  <c:v>31896</c:v>
                </c:pt>
                <c:pt idx="2586">
                  <c:v>31897</c:v>
                </c:pt>
                <c:pt idx="2587">
                  <c:v>31898</c:v>
                </c:pt>
                <c:pt idx="2588">
                  <c:v>31899</c:v>
                </c:pt>
                <c:pt idx="2589">
                  <c:v>31900</c:v>
                </c:pt>
                <c:pt idx="2590">
                  <c:v>31901</c:v>
                </c:pt>
                <c:pt idx="2591">
                  <c:v>31902</c:v>
                </c:pt>
                <c:pt idx="2592">
                  <c:v>31903</c:v>
                </c:pt>
                <c:pt idx="2593">
                  <c:v>31904</c:v>
                </c:pt>
                <c:pt idx="2594">
                  <c:v>31905</c:v>
                </c:pt>
                <c:pt idx="2595">
                  <c:v>31906</c:v>
                </c:pt>
                <c:pt idx="2596">
                  <c:v>31907</c:v>
                </c:pt>
                <c:pt idx="2597">
                  <c:v>31908</c:v>
                </c:pt>
                <c:pt idx="2598">
                  <c:v>31909</c:v>
                </c:pt>
                <c:pt idx="2599">
                  <c:v>31910</c:v>
                </c:pt>
                <c:pt idx="2600">
                  <c:v>31911</c:v>
                </c:pt>
                <c:pt idx="2601">
                  <c:v>31912</c:v>
                </c:pt>
                <c:pt idx="2602">
                  <c:v>31913</c:v>
                </c:pt>
                <c:pt idx="2603">
                  <c:v>31914</c:v>
                </c:pt>
                <c:pt idx="2604">
                  <c:v>31915</c:v>
                </c:pt>
                <c:pt idx="2605">
                  <c:v>31916</c:v>
                </c:pt>
                <c:pt idx="2606">
                  <c:v>31917</c:v>
                </c:pt>
                <c:pt idx="2607">
                  <c:v>31918</c:v>
                </c:pt>
                <c:pt idx="2608">
                  <c:v>31919</c:v>
                </c:pt>
                <c:pt idx="2609">
                  <c:v>31920</c:v>
                </c:pt>
                <c:pt idx="2610">
                  <c:v>31921</c:v>
                </c:pt>
                <c:pt idx="2611">
                  <c:v>31922</c:v>
                </c:pt>
                <c:pt idx="2612">
                  <c:v>31923</c:v>
                </c:pt>
                <c:pt idx="2613">
                  <c:v>31924</c:v>
                </c:pt>
                <c:pt idx="2614">
                  <c:v>31925</c:v>
                </c:pt>
                <c:pt idx="2615">
                  <c:v>31926</c:v>
                </c:pt>
                <c:pt idx="2616">
                  <c:v>31927</c:v>
                </c:pt>
                <c:pt idx="2617">
                  <c:v>31928</c:v>
                </c:pt>
                <c:pt idx="2618">
                  <c:v>31929</c:v>
                </c:pt>
                <c:pt idx="2619">
                  <c:v>31930</c:v>
                </c:pt>
                <c:pt idx="2620">
                  <c:v>31931</c:v>
                </c:pt>
                <c:pt idx="2621">
                  <c:v>31932</c:v>
                </c:pt>
                <c:pt idx="2622">
                  <c:v>31933</c:v>
                </c:pt>
                <c:pt idx="2623">
                  <c:v>31934</c:v>
                </c:pt>
                <c:pt idx="2624">
                  <c:v>31935</c:v>
                </c:pt>
                <c:pt idx="2625">
                  <c:v>31936</c:v>
                </c:pt>
                <c:pt idx="2626">
                  <c:v>31937</c:v>
                </c:pt>
                <c:pt idx="2627">
                  <c:v>31938</c:v>
                </c:pt>
                <c:pt idx="2628">
                  <c:v>31939</c:v>
                </c:pt>
                <c:pt idx="2629">
                  <c:v>31940</c:v>
                </c:pt>
                <c:pt idx="2630">
                  <c:v>31941</c:v>
                </c:pt>
                <c:pt idx="2631">
                  <c:v>31942</c:v>
                </c:pt>
                <c:pt idx="2632">
                  <c:v>31943</c:v>
                </c:pt>
                <c:pt idx="2633">
                  <c:v>31944</c:v>
                </c:pt>
                <c:pt idx="2634">
                  <c:v>31945</c:v>
                </c:pt>
                <c:pt idx="2635">
                  <c:v>31946</c:v>
                </c:pt>
                <c:pt idx="2636">
                  <c:v>31947</c:v>
                </c:pt>
                <c:pt idx="2637">
                  <c:v>31948</c:v>
                </c:pt>
                <c:pt idx="2638">
                  <c:v>31949</c:v>
                </c:pt>
                <c:pt idx="2639">
                  <c:v>31950</c:v>
                </c:pt>
                <c:pt idx="2640">
                  <c:v>31951</c:v>
                </c:pt>
                <c:pt idx="2641">
                  <c:v>31952</c:v>
                </c:pt>
                <c:pt idx="2642">
                  <c:v>31953</c:v>
                </c:pt>
                <c:pt idx="2643">
                  <c:v>31954</c:v>
                </c:pt>
                <c:pt idx="2644">
                  <c:v>31955</c:v>
                </c:pt>
                <c:pt idx="2645">
                  <c:v>31956</c:v>
                </c:pt>
                <c:pt idx="2646">
                  <c:v>31957</c:v>
                </c:pt>
                <c:pt idx="2647">
                  <c:v>31958</c:v>
                </c:pt>
                <c:pt idx="2648">
                  <c:v>31959</c:v>
                </c:pt>
                <c:pt idx="2649">
                  <c:v>31960</c:v>
                </c:pt>
                <c:pt idx="2650">
                  <c:v>31961</c:v>
                </c:pt>
                <c:pt idx="2651">
                  <c:v>31962</c:v>
                </c:pt>
                <c:pt idx="2652">
                  <c:v>31963</c:v>
                </c:pt>
                <c:pt idx="2653">
                  <c:v>31964</c:v>
                </c:pt>
                <c:pt idx="2654">
                  <c:v>31965</c:v>
                </c:pt>
                <c:pt idx="2655">
                  <c:v>31966</c:v>
                </c:pt>
                <c:pt idx="2656">
                  <c:v>31967</c:v>
                </c:pt>
                <c:pt idx="2657">
                  <c:v>31968</c:v>
                </c:pt>
                <c:pt idx="2658">
                  <c:v>31969</c:v>
                </c:pt>
                <c:pt idx="2659">
                  <c:v>31970</c:v>
                </c:pt>
                <c:pt idx="2660">
                  <c:v>31971</c:v>
                </c:pt>
                <c:pt idx="2661">
                  <c:v>31972</c:v>
                </c:pt>
                <c:pt idx="2662">
                  <c:v>31973</c:v>
                </c:pt>
                <c:pt idx="2663">
                  <c:v>31974</c:v>
                </c:pt>
                <c:pt idx="2664">
                  <c:v>31975</c:v>
                </c:pt>
                <c:pt idx="2665">
                  <c:v>31976</c:v>
                </c:pt>
                <c:pt idx="2666">
                  <c:v>31977</c:v>
                </c:pt>
                <c:pt idx="2667">
                  <c:v>31978</c:v>
                </c:pt>
                <c:pt idx="2668">
                  <c:v>31979</c:v>
                </c:pt>
                <c:pt idx="2669">
                  <c:v>31980</c:v>
                </c:pt>
                <c:pt idx="2670">
                  <c:v>31981</c:v>
                </c:pt>
                <c:pt idx="2671">
                  <c:v>31982</c:v>
                </c:pt>
                <c:pt idx="2672">
                  <c:v>31983</c:v>
                </c:pt>
                <c:pt idx="2673">
                  <c:v>31984</c:v>
                </c:pt>
                <c:pt idx="2674">
                  <c:v>31985</c:v>
                </c:pt>
                <c:pt idx="2675">
                  <c:v>31986</c:v>
                </c:pt>
                <c:pt idx="2676">
                  <c:v>31987</c:v>
                </c:pt>
                <c:pt idx="2677">
                  <c:v>31988</c:v>
                </c:pt>
                <c:pt idx="2678">
                  <c:v>31989</c:v>
                </c:pt>
                <c:pt idx="2679">
                  <c:v>31990</c:v>
                </c:pt>
                <c:pt idx="2680">
                  <c:v>31991</c:v>
                </c:pt>
                <c:pt idx="2681">
                  <c:v>31992</c:v>
                </c:pt>
                <c:pt idx="2682">
                  <c:v>31993</c:v>
                </c:pt>
                <c:pt idx="2683">
                  <c:v>31994</c:v>
                </c:pt>
                <c:pt idx="2684">
                  <c:v>31995</c:v>
                </c:pt>
                <c:pt idx="2685">
                  <c:v>31996</c:v>
                </c:pt>
                <c:pt idx="2686">
                  <c:v>31997</c:v>
                </c:pt>
                <c:pt idx="2687">
                  <c:v>31998</c:v>
                </c:pt>
                <c:pt idx="2688">
                  <c:v>31999</c:v>
                </c:pt>
                <c:pt idx="2689">
                  <c:v>32000</c:v>
                </c:pt>
                <c:pt idx="2690">
                  <c:v>32001</c:v>
                </c:pt>
                <c:pt idx="2691">
                  <c:v>32002</c:v>
                </c:pt>
                <c:pt idx="2692">
                  <c:v>32003</c:v>
                </c:pt>
                <c:pt idx="2693">
                  <c:v>32004</c:v>
                </c:pt>
                <c:pt idx="2694">
                  <c:v>32005</c:v>
                </c:pt>
                <c:pt idx="2695">
                  <c:v>32006</c:v>
                </c:pt>
                <c:pt idx="2696">
                  <c:v>32007</c:v>
                </c:pt>
                <c:pt idx="2697">
                  <c:v>32008</c:v>
                </c:pt>
                <c:pt idx="2698">
                  <c:v>32009</c:v>
                </c:pt>
                <c:pt idx="2699">
                  <c:v>32010</c:v>
                </c:pt>
                <c:pt idx="2700">
                  <c:v>32011</c:v>
                </c:pt>
                <c:pt idx="2701">
                  <c:v>32012</c:v>
                </c:pt>
                <c:pt idx="2702">
                  <c:v>32013</c:v>
                </c:pt>
                <c:pt idx="2703">
                  <c:v>32014</c:v>
                </c:pt>
                <c:pt idx="2704">
                  <c:v>32015</c:v>
                </c:pt>
                <c:pt idx="2705">
                  <c:v>32016</c:v>
                </c:pt>
                <c:pt idx="2706">
                  <c:v>32017</c:v>
                </c:pt>
                <c:pt idx="2707">
                  <c:v>32018</c:v>
                </c:pt>
                <c:pt idx="2708">
                  <c:v>32019</c:v>
                </c:pt>
                <c:pt idx="2709">
                  <c:v>32020</c:v>
                </c:pt>
                <c:pt idx="2710">
                  <c:v>32021</c:v>
                </c:pt>
                <c:pt idx="2711">
                  <c:v>32022</c:v>
                </c:pt>
                <c:pt idx="2712">
                  <c:v>32023</c:v>
                </c:pt>
                <c:pt idx="2713">
                  <c:v>32024</c:v>
                </c:pt>
                <c:pt idx="2714">
                  <c:v>32025</c:v>
                </c:pt>
                <c:pt idx="2715">
                  <c:v>32026</c:v>
                </c:pt>
                <c:pt idx="2716">
                  <c:v>32027</c:v>
                </c:pt>
                <c:pt idx="2717">
                  <c:v>32028</c:v>
                </c:pt>
                <c:pt idx="2718">
                  <c:v>32029</c:v>
                </c:pt>
                <c:pt idx="2719">
                  <c:v>32030</c:v>
                </c:pt>
                <c:pt idx="2720">
                  <c:v>32031</c:v>
                </c:pt>
                <c:pt idx="2721">
                  <c:v>32032</c:v>
                </c:pt>
                <c:pt idx="2722">
                  <c:v>32033</c:v>
                </c:pt>
                <c:pt idx="2723">
                  <c:v>32034</c:v>
                </c:pt>
                <c:pt idx="2724">
                  <c:v>32035</c:v>
                </c:pt>
                <c:pt idx="2725">
                  <c:v>32036</c:v>
                </c:pt>
                <c:pt idx="2726">
                  <c:v>32037</c:v>
                </c:pt>
                <c:pt idx="2727">
                  <c:v>32038</c:v>
                </c:pt>
                <c:pt idx="2728">
                  <c:v>32039</c:v>
                </c:pt>
                <c:pt idx="2729">
                  <c:v>32040</c:v>
                </c:pt>
                <c:pt idx="2730">
                  <c:v>32041</c:v>
                </c:pt>
                <c:pt idx="2731">
                  <c:v>32042</c:v>
                </c:pt>
                <c:pt idx="2732">
                  <c:v>32043</c:v>
                </c:pt>
                <c:pt idx="2733">
                  <c:v>32044</c:v>
                </c:pt>
                <c:pt idx="2734">
                  <c:v>32045</c:v>
                </c:pt>
                <c:pt idx="2735">
                  <c:v>32046</c:v>
                </c:pt>
                <c:pt idx="2736">
                  <c:v>32047</c:v>
                </c:pt>
                <c:pt idx="2737">
                  <c:v>32048</c:v>
                </c:pt>
                <c:pt idx="2738">
                  <c:v>32049</c:v>
                </c:pt>
                <c:pt idx="2739">
                  <c:v>32050</c:v>
                </c:pt>
                <c:pt idx="2740">
                  <c:v>32051</c:v>
                </c:pt>
                <c:pt idx="2741">
                  <c:v>32052</c:v>
                </c:pt>
                <c:pt idx="2742">
                  <c:v>32053</c:v>
                </c:pt>
                <c:pt idx="2743">
                  <c:v>32054</c:v>
                </c:pt>
                <c:pt idx="2744">
                  <c:v>32055</c:v>
                </c:pt>
                <c:pt idx="2745">
                  <c:v>32056</c:v>
                </c:pt>
                <c:pt idx="2746">
                  <c:v>32057</c:v>
                </c:pt>
                <c:pt idx="2747">
                  <c:v>32058</c:v>
                </c:pt>
                <c:pt idx="2748">
                  <c:v>32059</c:v>
                </c:pt>
                <c:pt idx="2749">
                  <c:v>32060</c:v>
                </c:pt>
                <c:pt idx="2750">
                  <c:v>32061</c:v>
                </c:pt>
                <c:pt idx="2751">
                  <c:v>32062</c:v>
                </c:pt>
                <c:pt idx="2752">
                  <c:v>32063</c:v>
                </c:pt>
                <c:pt idx="2753">
                  <c:v>32064</c:v>
                </c:pt>
                <c:pt idx="2754">
                  <c:v>32065</c:v>
                </c:pt>
                <c:pt idx="2755">
                  <c:v>32066</c:v>
                </c:pt>
                <c:pt idx="2756">
                  <c:v>32067</c:v>
                </c:pt>
                <c:pt idx="2757">
                  <c:v>32068</c:v>
                </c:pt>
                <c:pt idx="2758">
                  <c:v>32069</c:v>
                </c:pt>
                <c:pt idx="2759">
                  <c:v>32070</c:v>
                </c:pt>
                <c:pt idx="2760">
                  <c:v>32071</c:v>
                </c:pt>
                <c:pt idx="2761">
                  <c:v>32072</c:v>
                </c:pt>
                <c:pt idx="2762">
                  <c:v>32073</c:v>
                </c:pt>
                <c:pt idx="2763">
                  <c:v>32074</c:v>
                </c:pt>
                <c:pt idx="2764">
                  <c:v>32075</c:v>
                </c:pt>
                <c:pt idx="2765">
                  <c:v>32076</c:v>
                </c:pt>
                <c:pt idx="2766">
                  <c:v>32077</c:v>
                </c:pt>
                <c:pt idx="2767">
                  <c:v>32078</c:v>
                </c:pt>
                <c:pt idx="2768">
                  <c:v>32079</c:v>
                </c:pt>
                <c:pt idx="2769">
                  <c:v>32080</c:v>
                </c:pt>
                <c:pt idx="2770">
                  <c:v>32081</c:v>
                </c:pt>
                <c:pt idx="2771">
                  <c:v>32082</c:v>
                </c:pt>
                <c:pt idx="2772">
                  <c:v>32083</c:v>
                </c:pt>
                <c:pt idx="2773">
                  <c:v>32084</c:v>
                </c:pt>
                <c:pt idx="2774">
                  <c:v>32085</c:v>
                </c:pt>
                <c:pt idx="2775">
                  <c:v>32086</c:v>
                </c:pt>
                <c:pt idx="2776">
                  <c:v>32087</c:v>
                </c:pt>
                <c:pt idx="2777">
                  <c:v>32088</c:v>
                </c:pt>
                <c:pt idx="2778">
                  <c:v>32089</c:v>
                </c:pt>
                <c:pt idx="2779">
                  <c:v>32090</c:v>
                </c:pt>
                <c:pt idx="2780">
                  <c:v>32091</c:v>
                </c:pt>
                <c:pt idx="2781">
                  <c:v>32092</c:v>
                </c:pt>
                <c:pt idx="2782">
                  <c:v>32093</c:v>
                </c:pt>
                <c:pt idx="2783">
                  <c:v>32094</c:v>
                </c:pt>
                <c:pt idx="2784">
                  <c:v>32095</c:v>
                </c:pt>
                <c:pt idx="2785">
                  <c:v>32096</c:v>
                </c:pt>
                <c:pt idx="2786">
                  <c:v>32097</c:v>
                </c:pt>
                <c:pt idx="2787">
                  <c:v>32098</c:v>
                </c:pt>
                <c:pt idx="2788">
                  <c:v>32099</c:v>
                </c:pt>
                <c:pt idx="2789">
                  <c:v>32100</c:v>
                </c:pt>
                <c:pt idx="2790">
                  <c:v>32101</c:v>
                </c:pt>
                <c:pt idx="2791">
                  <c:v>32102</c:v>
                </c:pt>
                <c:pt idx="2792">
                  <c:v>32103</c:v>
                </c:pt>
                <c:pt idx="2793">
                  <c:v>32104</c:v>
                </c:pt>
                <c:pt idx="2794">
                  <c:v>32105</c:v>
                </c:pt>
                <c:pt idx="2795">
                  <c:v>32106</c:v>
                </c:pt>
                <c:pt idx="2796">
                  <c:v>32107</c:v>
                </c:pt>
                <c:pt idx="2797">
                  <c:v>32108</c:v>
                </c:pt>
                <c:pt idx="2798">
                  <c:v>32109</c:v>
                </c:pt>
                <c:pt idx="2799">
                  <c:v>32110</c:v>
                </c:pt>
                <c:pt idx="2800">
                  <c:v>32111</c:v>
                </c:pt>
                <c:pt idx="2801">
                  <c:v>32112</c:v>
                </c:pt>
                <c:pt idx="2802">
                  <c:v>32113</c:v>
                </c:pt>
                <c:pt idx="2803">
                  <c:v>32114</c:v>
                </c:pt>
                <c:pt idx="2804">
                  <c:v>32115</c:v>
                </c:pt>
                <c:pt idx="2805">
                  <c:v>32116</c:v>
                </c:pt>
                <c:pt idx="2806">
                  <c:v>32117</c:v>
                </c:pt>
                <c:pt idx="2807">
                  <c:v>32118</c:v>
                </c:pt>
                <c:pt idx="2808">
                  <c:v>32119</c:v>
                </c:pt>
                <c:pt idx="2809">
                  <c:v>32120</c:v>
                </c:pt>
                <c:pt idx="2810">
                  <c:v>32121</c:v>
                </c:pt>
                <c:pt idx="2811">
                  <c:v>32122</c:v>
                </c:pt>
                <c:pt idx="2812">
                  <c:v>32123</c:v>
                </c:pt>
                <c:pt idx="2813">
                  <c:v>32124</c:v>
                </c:pt>
                <c:pt idx="2814">
                  <c:v>32125</c:v>
                </c:pt>
                <c:pt idx="2815">
                  <c:v>32126</c:v>
                </c:pt>
                <c:pt idx="2816">
                  <c:v>32127</c:v>
                </c:pt>
                <c:pt idx="2817">
                  <c:v>32128</c:v>
                </c:pt>
                <c:pt idx="2818">
                  <c:v>32129</c:v>
                </c:pt>
                <c:pt idx="2819">
                  <c:v>32130</c:v>
                </c:pt>
                <c:pt idx="2820">
                  <c:v>32131</c:v>
                </c:pt>
                <c:pt idx="2821">
                  <c:v>32132</c:v>
                </c:pt>
                <c:pt idx="2822">
                  <c:v>32133</c:v>
                </c:pt>
                <c:pt idx="2823">
                  <c:v>32134</c:v>
                </c:pt>
                <c:pt idx="2824">
                  <c:v>32135</c:v>
                </c:pt>
                <c:pt idx="2825">
                  <c:v>32136</c:v>
                </c:pt>
                <c:pt idx="2826">
                  <c:v>32137</c:v>
                </c:pt>
                <c:pt idx="2827">
                  <c:v>32138</c:v>
                </c:pt>
                <c:pt idx="2828">
                  <c:v>32139</c:v>
                </c:pt>
                <c:pt idx="2829">
                  <c:v>32140</c:v>
                </c:pt>
                <c:pt idx="2830">
                  <c:v>32141</c:v>
                </c:pt>
                <c:pt idx="2831">
                  <c:v>32142</c:v>
                </c:pt>
                <c:pt idx="2832">
                  <c:v>32143</c:v>
                </c:pt>
                <c:pt idx="2833">
                  <c:v>32144</c:v>
                </c:pt>
                <c:pt idx="2834">
                  <c:v>32145</c:v>
                </c:pt>
                <c:pt idx="2835">
                  <c:v>32146</c:v>
                </c:pt>
                <c:pt idx="2836">
                  <c:v>32147</c:v>
                </c:pt>
                <c:pt idx="2837">
                  <c:v>32148</c:v>
                </c:pt>
                <c:pt idx="2838">
                  <c:v>32149</c:v>
                </c:pt>
                <c:pt idx="2839">
                  <c:v>32150</c:v>
                </c:pt>
                <c:pt idx="2840">
                  <c:v>32151</c:v>
                </c:pt>
                <c:pt idx="2841">
                  <c:v>32152</c:v>
                </c:pt>
                <c:pt idx="2842">
                  <c:v>32153</c:v>
                </c:pt>
                <c:pt idx="2843">
                  <c:v>32154</c:v>
                </c:pt>
                <c:pt idx="2844">
                  <c:v>32155</c:v>
                </c:pt>
                <c:pt idx="2845">
                  <c:v>32156</c:v>
                </c:pt>
                <c:pt idx="2846">
                  <c:v>32157</c:v>
                </c:pt>
                <c:pt idx="2847">
                  <c:v>32158</c:v>
                </c:pt>
                <c:pt idx="2848">
                  <c:v>32159</c:v>
                </c:pt>
                <c:pt idx="2849">
                  <c:v>32160</c:v>
                </c:pt>
                <c:pt idx="2850">
                  <c:v>32161</c:v>
                </c:pt>
                <c:pt idx="2851">
                  <c:v>32162</c:v>
                </c:pt>
                <c:pt idx="2852">
                  <c:v>32163</c:v>
                </c:pt>
                <c:pt idx="2853">
                  <c:v>32164</c:v>
                </c:pt>
                <c:pt idx="2854">
                  <c:v>32165</c:v>
                </c:pt>
                <c:pt idx="2855">
                  <c:v>32166</c:v>
                </c:pt>
                <c:pt idx="2856">
                  <c:v>32167</c:v>
                </c:pt>
                <c:pt idx="2857">
                  <c:v>32168</c:v>
                </c:pt>
                <c:pt idx="2858">
                  <c:v>32169</c:v>
                </c:pt>
                <c:pt idx="2859">
                  <c:v>32170</c:v>
                </c:pt>
                <c:pt idx="2860">
                  <c:v>32171</c:v>
                </c:pt>
                <c:pt idx="2861">
                  <c:v>32172</c:v>
                </c:pt>
                <c:pt idx="2862">
                  <c:v>32173</c:v>
                </c:pt>
                <c:pt idx="2863">
                  <c:v>32174</c:v>
                </c:pt>
                <c:pt idx="2864">
                  <c:v>32175</c:v>
                </c:pt>
                <c:pt idx="2865">
                  <c:v>32176</c:v>
                </c:pt>
                <c:pt idx="2866">
                  <c:v>32177</c:v>
                </c:pt>
                <c:pt idx="2867">
                  <c:v>32178</c:v>
                </c:pt>
                <c:pt idx="2868">
                  <c:v>32179</c:v>
                </c:pt>
                <c:pt idx="2869">
                  <c:v>32180</c:v>
                </c:pt>
                <c:pt idx="2870">
                  <c:v>32181</c:v>
                </c:pt>
                <c:pt idx="2871">
                  <c:v>32182</c:v>
                </c:pt>
                <c:pt idx="2872">
                  <c:v>32183</c:v>
                </c:pt>
                <c:pt idx="2873">
                  <c:v>32184</c:v>
                </c:pt>
                <c:pt idx="2874">
                  <c:v>32185</c:v>
                </c:pt>
                <c:pt idx="2875">
                  <c:v>32186</c:v>
                </c:pt>
                <c:pt idx="2876">
                  <c:v>32187</c:v>
                </c:pt>
                <c:pt idx="2877">
                  <c:v>32188</c:v>
                </c:pt>
                <c:pt idx="2878">
                  <c:v>32189</c:v>
                </c:pt>
                <c:pt idx="2879">
                  <c:v>32190</c:v>
                </c:pt>
                <c:pt idx="2880">
                  <c:v>32191</c:v>
                </c:pt>
                <c:pt idx="2881">
                  <c:v>32192</c:v>
                </c:pt>
                <c:pt idx="2882">
                  <c:v>32193</c:v>
                </c:pt>
                <c:pt idx="2883">
                  <c:v>32194</c:v>
                </c:pt>
                <c:pt idx="2884">
                  <c:v>32195</c:v>
                </c:pt>
                <c:pt idx="2885">
                  <c:v>32196</c:v>
                </c:pt>
                <c:pt idx="2886">
                  <c:v>32197</c:v>
                </c:pt>
                <c:pt idx="2887">
                  <c:v>32198</c:v>
                </c:pt>
                <c:pt idx="2888">
                  <c:v>32199</c:v>
                </c:pt>
                <c:pt idx="2889">
                  <c:v>32200</c:v>
                </c:pt>
                <c:pt idx="2890">
                  <c:v>32201</c:v>
                </c:pt>
                <c:pt idx="2891">
                  <c:v>32202</c:v>
                </c:pt>
                <c:pt idx="2892">
                  <c:v>32203</c:v>
                </c:pt>
                <c:pt idx="2893">
                  <c:v>32204</c:v>
                </c:pt>
                <c:pt idx="2894">
                  <c:v>32205</c:v>
                </c:pt>
                <c:pt idx="2895">
                  <c:v>32206</c:v>
                </c:pt>
                <c:pt idx="2896">
                  <c:v>32207</c:v>
                </c:pt>
                <c:pt idx="2897">
                  <c:v>32208</c:v>
                </c:pt>
                <c:pt idx="2898">
                  <c:v>32209</c:v>
                </c:pt>
                <c:pt idx="2899">
                  <c:v>32210</c:v>
                </c:pt>
                <c:pt idx="2900">
                  <c:v>32211</c:v>
                </c:pt>
                <c:pt idx="2901">
                  <c:v>32212</c:v>
                </c:pt>
                <c:pt idx="2902">
                  <c:v>32213</c:v>
                </c:pt>
                <c:pt idx="2903">
                  <c:v>32214</c:v>
                </c:pt>
                <c:pt idx="2904">
                  <c:v>32215</c:v>
                </c:pt>
                <c:pt idx="2905">
                  <c:v>32216</c:v>
                </c:pt>
                <c:pt idx="2906">
                  <c:v>32217</c:v>
                </c:pt>
                <c:pt idx="2907">
                  <c:v>32218</c:v>
                </c:pt>
                <c:pt idx="2908">
                  <c:v>32219</c:v>
                </c:pt>
                <c:pt idx="2909">
                  <c:v>32220</c:v>
                </c:pt>
                <c:pt idx="2910">
                  <c:v>32221</c:v>
                </c:pt>
                <c:pt idx="2911">
                  <c:v>32222</c:v>
                </c:pt>
                <c:pt idx="2912">
                  <c:v>32223</c:v>
                </c:pt>
                <c:pt idx="2913">
                  <c:v>32224</c:v>
                </c:pt>
                <c:pt idx="2914">
                  <c:v>32225</c:v>
                </c:pt>
                <c:pt idx="2915">
                  <c:v>32226</c:v>
                </c:pt>
                <c:pt idx="2916">
                  <c:v>32227</c:v>
                </c:pt>
                <c:pt idx="2917">
                  <c:v>32228</c:v>
                </c:pt>
                <c:pt idx="2918">
                  <c:v>32229</c:v>
                </c:pt>
                <c:pt idx="2919">
                  <c:v>32230</c:v>
                </c:pt>
                <c:pt idx="2920">
                  <c:v>32231</c:v>
                </c:pt>
                <c:pt idx="2921">
                  <c:v>32232</c:v>
                </c:pt>
                <c:pt idx="2922">
                  <c:v>32233</c:v>
                </c:pt>
                <c:pt idx="2923">
                  <c:v>32234</c:v>
                </c:pt>
                <c:pt idx="2924">
                  <c:v>32235</c:v>
                </c:pt>
                <c:pt idx="2925">
                  <c:v>32236</c:v>
                </c:pt>
                <c:pt idx="2926">
                  <c:v>32237</c:v>
                </c:pt>
                <c:pt idx="2927">
                  <c:v>32238</c:v>
                </c:pt>
                <c:pt idx="2928">
                  <c:v>32239</c:v>
                </c:pt>
                <c:pt idx="2929">
                  <c:v>32240</c:v>
                </c:pt>
                <c:pt idx="2930">
                  <c:v>32241</c:v>
                </c:pt>
                <c:pt idx="2931">
                  <c:v>32242</c:v>
                </c:pt>
                <c:pt idx="2932">
                  <c:v>32243</c:v>
                </c:pt>
                <c:pt idx="2933">
                  <c:v>32244</c:v>
                </c:pt>
                <c:pt idx="2934">
                  <c:v>32245</c:v>
                </c:pt>
                <c:pt idx="2935">
                  <c:v>32246</c:v>
                </c:pt>
                <c:pt idx="2936">
                  <c:v>32247</c:v>
                </c:pt>
                <c:pt idx="2937">
                  <c:v>32248</c:v>
                </c:pt>
                <c:pt idx="2938">
                  <c:v>32249</c:v>
                </c:pt>
                <c:pt idx="2939">
                  <c:v>32250</c:v>
                </c:pt>
                <c:pt idx="2940">
                  <c:v>32251</c:v>
                </c:pt>
                <c:pt idx="2941">
                  <c:v>32252</c:v>
                </c:pt>
                <c:pt idx="2942">
                  <c:v>32253</c:v>
                </c:pt>
                <c:pt idx="2943">
                  <c:v>32254</c:v>
                </c:pt>
                <c:pt idx="2944">
                  <c:v>32255</c:v>
                </c:pt>
                <c:pt idx="2945">
                  <c:v>32256</c:v>
                </c:pt>
                <c:pt idx="2946">
                  <c:v>32257</c:v>
                </c:pt>
                <c:pt idx="2947">
                  <c:v>32258</c:v>
                </c:pt>
                <c:pt idx="2948">
                  <c:v>32259</c:v>
                </c:pt>
                <c:pt idx="2949">
                  <c:v>32260</c:v>
                </c:pt>
                <c:pt idx="2950">
                  <c:v>32261</c:v>
                </c:pt>
                <c:pt idx="2951">
                  <c:v>32262</c:v>
                </c:pt>
                <c:pt idx="2952">
                  <c:v>32263</c:v>
                </c:pt>
                <c:pt idx="2953">
                  <c:v>32264</c:v>
                </c:pt>
                <c:pt idx="2954">
                  <c:v>32265</c:v>
                </c:pt>
                <c:pt idx="2955">
                  <c:v>32266</c:v>
                </c:pt>
                <c:pt idx="2956">
                  <c:v>32267</c:v>
                </c:pt>
                <c:pt idx="2957">
                  <c:v>32268</c:v>
                </c:pt>
                <c:pt idx="2958">
                  <c:v>32269</c:v>
                </c:pt>
                <c:pt idx="2959">
                  <c:v>32270</c:v>
                </c:pt>
                <c:pt idx="2960">
                  <c:v>32271</c:v>
                </c:pt>
                <c:pt idx="2961">
                  <c:v>32272</c:v>
                </c:pt>
                <c:pt idx="2962">
                  <c:v>32273</c:v>
                </c:pt>
                <c:pt idx="2963">
                  <c:v>32274</c:v>
                </c:pt>
                <c:pt idx="2964">
                  <c:v>32275</c:v>
                </c:pt>
                <c:pt idx="2965">
                  <c:v>32276</c:v>
                </c:pt>
                <c:pt idx="2966">
                  <c:v>32277</c:v>
                </c:pt>
                <c:pt idx="2967">
                  <c:v>32278</c:v>
                </c:pt>
                <c:pt idx="2968">
                  <c:v>32279</c:v>
                </c:pt>
                <c:pt idx="2969">
                  <c:v>32280</c:v>
                </c:pt>
                <c:pt idx="2970">
                  <c:v>32281</c:v>
                </c:pt>
                <c:pt idx="2971">
                  <c:v>32282</c:v>
                </c:pt>
                <c:pt idx="2972">
                  <c:v>32283</c:v>
                </c:pt>
                <c:pt idx="2973">
                  <c:v>32284</c:v>
                </c:pt>
                <c:pt idx="2974">
                  <c:v>32285</c:v>
                </c:pt>
                <c:pt idx="2975">
                  <c:v>32286</c:v>
                </c:pt>
                <c:pt idx="2976">
                  <c:v>32287</c:v>
                </c:pt>
                <c:pt idx="2977">
                  <c:v>32288</c:v>
                </c:pt>
                <c:pt idx="2978">
                  <c:v>32289</c:v>
                </c:pt>
                <c:pt idx="2979">
                  <c:v>32290</c:v>
                </c:pt>
                <c:pt idx="2980">
                  <c:v>32291</c:v>
                </c:pt>
                <c:pt idx="2981">
                  <c:v>32292</c:v>
                </c:pt>
                <c:pt idx="2982">
                  <c:v>32293</c:v>
                </c:pt>
                <c:pt idx="2983">
                  <c:v>32294</c:v>
                </c:pt>
                <c:pt idx="2984">
                  <c:v>32295</c:v>
                </c:pt>
                <c:pt idx="2985">
                  <c:v>32296</c:v>
                </c:pt>
                <c:pt idx="2986">
                  <c:v>32297</c:v>
                </c:pt>
                <c:pt idx="2987">
                  <c:v>32298</c:v>
                </c:pt>
                <c:pt idx="2988">
                  <c:v>32299</c:v>
                </c:pt>
                <c:pt idx="2989">
                  <c:v>32300</c:v>
                </c:pt>
                <c:pt idx="2990">
                  <c:v>32301</c:v>
                </c:pt>
                <c:pt idx="2991">
                  <c:v>32302</c:v>
                </c:pt>
                <c:pt idx="2992">
                  <c:v>32303</c:v>
                </c:pt>
                <c:pt idx="2993">
                  <c:v>32304</c:v>
                </c:pt>
                <c:pt idx="2994">
                  <c:v>32305</c:v>
                </c:pt>
                <c:pt idx="2995">
                  <c:v>32306</c:v>
                </c:pt>
                <c:pt idx="2996">
                  <c:v>32307</c:v>
                </c:pt>
                <c:pt idx="2997">
                  <c:v>32308</c:v>
                </c:pt>
                <c:pt idx="2998">
                  <c:v>32309</c:v>
                </c:pt>
                <c:pt idx="2999">
                  <c:v>32310</c:v>
                </c:pt>
                <c:pt idx="3000">
                  <c:v>32311</c:v>
                </c:pt>
                <c:pt idx="3001">
                  <c:v>32312</c:v>
                </c:pt>
                <c:pt idx="3002">
                  <c:v>32313</c:v>
                </c:pt>
                <c:pt idx="3003">
                  <c:v>32314</c:v>
                </c:pt>
                <c:pt idx="3004">
                  <c:v>32315</c:v>
                </c:pt>
                <c:pt idx="3005">
                  <c:v>32316</c:v>
                </c:pt>
                <c:pt idx="3006">
                  <c:v>32317</c:v>
                </c:pt>
                <c:pt idx="3007">
                  <c:v>32318</c:v>
                </c:pt>
                <c:pt idx="3008">
                  <c:v>32319</c:v>
                </c:pt>
                <c:pt idx="3009">
                  <c:v>32320</c:v>
                </c:pt>
                <c:pt idx="3010">
                  <c:v>32321</c:v>
                </c:pt>
                <c:pt idx="3011">
                  <c:v>32322</c:v>
                </c:pt>
                <c:pt idx="3012">
                  <c:v>32323</c:v>
                </c:pt>
                <c:pt idx="3013">
                  <c:v>32324</c:v>
                </c:pt>
                <c:pt idx="3014">
                  <c:v>32325</c:v>
                </c:pt>
                <c:pt idx="3015">
                  <c:v>32326</c:v>
                </c:pt>
                <c:pt idx="3016">
                  <c:v>32327</c:v>
                </c:pt>
                <c:pt idx="3017">
                  <c:v>32328</c:v>
                </c:pt>
                <c:pt idx="3018">
                  <c:v>32329</c:v>
                </c:pt>
                <c:pt idx="3019">
                  <c:v>32330</c:v>
                </c:pt>
                <c:pt idx="3020">
                  <c:v>32331</c:v>
                </c:pt>
                <c:pt idx="3021">
                  <c:v>32332</c:v>
                </c:pt>
                <c:pt idx="3022">
                  <c:v>32333</c:v>
                </c:pt>
                <c:pt idx="3023">
                  <c:v>32334</c:v>
                </c:pt>
                <c:pt idx="3024">
                  <c:v>32335</c:v>
                </c:pt>
                <c:pt idx="3025">
                  <c:v>32336</c:v>
                </c:pt>
                <c:pt idx="3026">
                  <c:v>32337</c:v>
                </c:pt>
                <c:pt idx="3027">
                  <c:v>32338</c:v>
                </c:pt>
                <c:pt idx="3028">
                  <c:v>32339</c:v>
                </c:pt>
                <c:pt idx="3029">
                  <c:v>32340</c:v>
                </c:pt>
                <c:pt idx="3030">
                  <c:v>32341</c:v>
                </c:pt>
                <c:pt idx="3031">
                  <c:v>32342</c:v>
                </c:pt>
                <c:pt idx="3032">
                  <c:v>32343</c:v>
                </c:pt>
                <c:pt idx="3033">
                  <c:v>32344</c:v>
                </c:pt>
                <c:pt idx="3034">
                  <c:v>32345</c:v>
                </c:pt>
                <c:pt idx="3035">
                  <c:v>32346</c:v>
                </c:pt>
                <c:pt idx="3036">
                  <c:v>32347</c:v>
                </c:pt>
                <c:pt idx="3037">
                  <c:v>32348</c:v>
                </c:pt>
                <c:pt idx="3038">
                  <c:v>32349</c:v>
                </c:pt>
                <c:pt idx="3039">
                  <c:v>32350</c:v>
                </c:pt>
                <c:pt idx="3040">
                  <c:v>32351</c:v>
                </c:pt>
                <c:pt idx="3041">
                  <c:v>32352</c:v>
                </c:pt>
                <c:pt idx="3042">
                  <c:v>32353</c:v>
                </c:pt>
                <c:pt idx="3043">
                  <c:v>32354</c:v>
                </c:pt>
                <c:pt idx="3044">
                  <c:v>32355</c:v>
                </c:pt>
                <c:pt idx="3045">
                  <c:v>32356</c:v>
                </c:pt>
                <c:pt idx="3046">
                  <c:v>32357</c:v>
                </c:pt>
                <c:pt idx="3047">
                  <c:v>32358</c:v>
                </c:pt>
                <c:pt idx="3048">
                  <c:v>32359</c:v>
                </c:pt>
                <c:pt idx="3049">
                  <c:v>32360</c:v>
                </c:pt>
                <c:pt idx="3050">
                  <c:v>32361</c:v>
                </c:pt>
                <c:pt idx="3051">
                  <c:v>32362</c:v>
                </c:pt>
                <c:pt idx="3052">
                  <c:v>32363</c:v>
                </c:pt>
                <c:pt idx="3053">
                  <c:v>32364</c:v>
                </c:pt>
                <c:pt idx="3054">
                  <c:v>32365</c:v>
                </c:pt>
                <c:pt idx="3055">
                  <c:v>32366</c:v>
                </c:pt>
                <c:pt idx="3056">
                  <c:v>32367</c:v>
                </c:pt>
                <c:pt idx="3057">
                  <c:v>32368</c:v>
                </c:pt>
                <c:pt idx="3058">
                  <c:v>32369</c:v>
                </c:pt>
                <c:pt idx="3059">
                  <c:v>32370</c:v>
                </c:pt>
                <c:pt idx="3060">
                  <c:v>32371</c:v>
                </c:pt>
                <c:pt idx="3061">
                  <c:v>32372</c:v>
                </c:pt>
                <c:pt idx="3062">
                  <c:v>32373</c:v>
                </c:pt>
                <c:pt idx="3063">
                  <c:v>32374</c:v>
                </c:pt>
                <c:pt idx="3064">
                  <c:v>32375</c:v>
                </c:pt>
                <c:pt idx="3065">
                  <c:v>32376</c:v>
                </c:pt>
                <c:pt idx="3066">
                  <c:v>32377</c:v>
                </c:pt>
                <c:pt idx="3067">
                  <c:v>32378</c:v>
                </c:pt>
                <c:pt idx="3068">
                  <c:v>32379</c:v>
                </c:pt>
                <c:pt idx="3069">
                  <c:v>32380</c:v>
                </c:pt>
                <c:pt idx="3070">
                  <c:v>32381</c:v>
                </c:pt>
                <c:pt idx="3071">
                  <c:v>32382</c:v>
                </c:pt>
                <c:pt idx="3072">
                  <c:v>32383</c:v>
                </c:pt>
                <c:pt idx="3073">
                  <c:v>32384</c:v>
                </c:pt>
                <c:pt idx="3074">
                  <c:v>32385</c:v>
                </c:pt>
                <c:pt idx="3075">
                  <c:v>32386</c:v>
                </c:pt>
                <c:pt idx="3076">
                  <c:v>32387</c:v>
                </c:pt>
                <c:pt idx="3077">
                  <c:v>32388</c:v>
                </c:pt>
                <c:pt idx="3078">
                  <c:v>32389</c:v>
                </c:pt>
                <c:pt idx="3079">
                  <c:v>32390</c:v>
                </c:pt>
                <c:pt idx="3080">
                  <c:v>32391</c:v>
                </c:pt>
                <c:pt idx="3081">
                  <c:v>32392</c:v>
                </c:pt>
                <c:pt idx="3082">
                  <c:v>32393</c:v>
                </c:pt>
                <c:pt idx="3083">
                  <c:v>32394</c:v>
                </c:pt>
                <c:pt idx="3084">
                  <c:v>32395</c:v>
                </c:pt>
                <c:pt idx="3085">
                  <c:v>32396</c:v>
                </c:pt>
                <c:pt idx="3086">
                  <c:v>32397</c:v>
                </c:pt>
                <c:pt idx="3087">
                  <c:v>32398</c:v>
                </c:pt>
                <c:pt idx="3088">
                  <c:v>32399</c:v>
                </c:pt>
                <c:pt idx="3089">
                  <c:v>32400</c:v>
                </c:pt>
                <c:pt idx="3090">
                  <c:v>32401</c:v>
                </c:pt>
                <c:pt idx="3091">
                  <c:v>32402</c:v>
                </c:pt>
                <c:pt idx="3092">
                  <c:v>32403</c:v>
                </c:pt>
                <c:pt idx="3093">
                  <c:v>32404</c:v>
                </c:pt>
                <c:pt idx="3094">
                  <c:v>32405</c:v>
                </c:pt>
                <c:pt idx="3095">
                  <c:v>32406</c:v>
                </c:pt>
                <c:pt idx="3096">
                  <c:v>32407</c:v>
                </c:pt>
                <c:pt idx="3097">
                  <c:v>32408</c:v>
                </c:pt>
                <c:pt idx="3098">
                  <c:v>32409</c:v>
                </c:pt>
                <c:pt idx="3099">
                  <c:v>32410</c:v>
                </c:pt>
                <c:pt idx="3100">
                  <c:v>32411</c:v>
                </c:pt>
                <c:pt idx="3101">
                  <c:v>32412</c:v>
                </c:pt>
                <c:pt idx="3102">
                  <c:v>32413</c:v>
                </c:pt>
                <c:pt idx="3103">
                  <c:v>32414</c:v>
                </c:pt>
                <c:pt idx="3104">
                  <c:v>32415</c:v>
                </c:pt>
                <c:pt idx="3105">
                  <c:v>32416</c:v>
                </c:pt>
                <c:pt idx="3106">
                  <c:v>32417</c:v>
                </c:pt>
                <c:pt idx="3107">
                  <c:v>32418</c:v>
                </c:pt>
                <c:pt idx="3108">
                  <c:v>32419</c:v>
                </c:pt>
                <c:pt idx="3109">
                  <c:v>32420</c:v>
                </c:pt>
                <c:pt idx="3110">
                  <c:v>32421</c:v>
                </c:pt>
                <c:pt idx="3111">
                  <c:v>32422</c:v>
                </c:pt>
                <c:pt idx="3112">
                  <c:v>32423</c:v>
                </c:pt>
                <c:pt idx="3113">
                  <c:v>32424</c:v>
                </c:pt>
                <c:pt idx="3114">
                  <c:v>32425</c:v>
                </c:pt>
                <c:pt idx="3115">
                  <c:v>32426</c:v>
                </c:pt>
                <c:pt idx="3116">
                  <c:v>32427</c:v>
                </c:pt>
                <c:pt idx="3117">
                  <c:v>32428</c:v>
                </c:pt>
                <c:pt idx="3118">
                  <c:v>32429</c:v>
                </c:pt>
                <c:pt idx="3119">
                  <c:v>32430</c:v>
                </c:pt>
                <c:pt idx="3120">
                  <c:v>32431</c:v>
                </c:pt>
                <c:pt idx="3121">
                  <c:v>32432</c:v>
                </c:pt>
                <c:pt idx="3122">
                  <c:v>32433</c:v>
                </c:pt>
                <c:pt idx="3123">
                  <c:v>32434</c:v>
                </c:pt>
                <c:pt idx="3124">
                  <c:v>32435</c:v>
                </c:pt>
                <c:pt idx="3125">
                  <c:v>32436</c:v>
                </c:pt>
                <c:pt idx="3126">
                  <c:v>32437</c:v>
                </c:pt>
                <c:pt idx="3127">
                  <c:v>32438</c:v>
                </c:pt>
                <c:pt idx="3128">
                  <c:v>32439</c:v>
                </c:pt>
                <c:pt idx="3129">
                  <c:v>32440</c:v>
                </c:pt>
                <c:pt idx="3130">
                  <c:v>32441</c:v>
                </c:pt>
                <c:pt idx="3131">
                  <c:v>32442</c:v>
                </c:pt>
                <c:pt idx="3132">
                  <c:v>32443</c:v>
                </c:pt>
                <c:pt idx="3133">
                  <c:v>32444</c:v>
                </c:pt>
                <c:pt idx="3134">
                  <c:v>32445</c:v>
                </c:pt>
                <c:pt idx="3135">
                  <c:v>32446</c:v>
                </c:pt>
                <c:pt idx="3136">
                  <c:v>32447</c:v>
                </c:pt>
                <c:pt idx="3137">
                  <c:v>32448</c:v>
                </c:pt>
                <c:pt idx="3138">
                  <c:v>32449</c:v>
                </c:pt>
                <c:pt idx="3139">
                  <c:v>32450</c:v>
                </c:pt>
                <c:pt idx="3140">
                  <c:v>32451</c:v>
                </c:pt>
                <c:pt idx="3141">
                  <c:v>32452</c:v>
                </c:pt>
                <c:pt idx="3142">
                  <c:v>32453</c:v>
                </c:pt>
                <c:pt idx="3143">
                  <c:v>32454</c:v>
                </c:pt>
                <c:pt idx="3144">
                  <c:v>32455</c:v>
                </c:pt>
                <c:pt idx="3145">
                  <c:v>32456</c:v>
                </c:pt>
                <c:pt idx="3146">
                  <c:v>32457</c:v>
                </c:pt>
                <c:pt idx="3147">
                  <c:v>32458</c:v>
                </c:pt>
                <c:pt idx="3148">
                  <c:v>32459</c:v>
                </c:pt>
                <c:pt idx="3149">
                  <c:v>32460</c:v>
                </c:pt>
                <c:pt idx="3150">
                  <c:v>32461</c:v>
                </c:pt>
                <c:pt idx="3151">
                  <c:v>32462</c:v>
                </c:pt>
                <c:pt idx="3152">
                  <c:v>32463</c:v>
                </c:pt>
                <c:pt idx="3153">
                  <c:v>32464</c:v>
                </c:pt>
                <c:pt idx="3154">
                  <c:v>32465</c:v>
                </c:pt>
                <c:pt idx="3155">
                  <c:v>32466</c:v>
                </c:pt>
                <c:pt idx="3156">
                  <c:v>32467</c:v>
                </c:pt>
                <c:pt idx="3157">
                  <c:v>32468</c:v>
                </c:pt>
                <c:pt idx="3158">
                  <c:v>32469</c:v>
                </c:pt>
                <c:pt idx="3159">
                  <c:v>32470</c:v>
                </c:pt>
                <c:pt idx="3160">
                  <c:v>32471</c:v>
                </c:pt>
                <c:pt idx="3161">
                  <c:v>32472</c:v>
                </c:pt>
                <c:pt idx="3162">
                  <c:v>32473</c:v>
                </c:pt>
                <c:pt idx="3163">
                  <c:v>32474</c:v>
                </c:pt>
                <c:pt idx="3164">
                  <c:v>32475</c:v>
                </c:pt>
                <c:pt idx="3165">
                  <c:v>32476</c:v>
                </c:pt>
                <c:pt idx="3166">
                  <c:v>32477</c:v>
                </c:pt>
                <c:pt idx="3167">
                  <c:v>32478</c:v>
                </c:pt>
                <c:pt idx="3168">
                  <c:v>32479</c:v>
                </c:pt>
                <c:pt idx="3169">
                  <c:v>32480</c:v>
                </c:pt>
                <c:pt idx="3170">
                  <c:v>32481</c:v>
                </c:pt>
                <c:pt idx="3171">
                  <c:v>32482</c:v>
                </c:pt>
                <c:pt idx="3172">
                  <c:v>32483</c:v>
                </c:pt>
                <c:pt idx="3173">
                  <c:v>32484</c:v>
                </c:pt>
                <c:pt idx="3174">
                  <c:v>32485</c:v>
                </c:pt>
                <c:pt idx="3175">
                  <c:v>32486</c:v>
                </c:pt>
                <c:pt idx="3176">
                  <c:v>32487</c:v>
                </c:pt>
                <c:pt idx="3177">
                  <c:v>32488</c:v>
                </c:pt>
                <c:pt idx="3178">
                  <c:v>32489</c:v>
                </c:pt>
                <c:pt idx="3179">
                  <c:v>32490</c:v>
                </c:pt>
                <c:pt idx="3180">
                  <c:v>32491</c:v>
                </c:pt>
                <c:pt idx="3181">
                  <c:v>32492</c:v>
                </c:pt>
                <c:pt idx="3182">
                  <c:v>32493</c:v>
                </c:pt>
                <c:pt idx="3183">
                  <c:v>32494</c:v>
                </c:pt>
                <c:pt idx="3184">
                  <c:v>32495</c:v>
                </c:pt>
                <c:pt idx="3185">
                  <c:v>32496</c:v>
                </c:pt>
                <c:pt idx="3186">
                  <c:v>32497</c:v>
                </c:pt>
                <c:pt idx="3187">
                  <c:v>32498</c:v>
                </c:pt>
                <c:pt idx="3188">
                  <c:v>32499</c:v>
                </c:pt>
                <c:pt idx="3189">
                  <c:v>32500</c:v>
                </c:pt>
                <c:pt idx="3190">
                  <c:v>32501</c:v>
                </c:pt>
                <c:pt idx="3191">
                  <c:v>32502</c:v>
                </c:pt>
                <c:pt idx="3192">
                  <c:v>32503</c:v>
                </c:pt>
                <c:pt idx="3193">
                  <c:v>32504</c:v>
                </c:pt>
                <c:pt idx="3194">
                  <c:v>32505</c:v>
                </c:pt>
                <c:pt idx="3195">
                  <c:v>32506</c:v>
                </c:pt>
                <c:pt idx="3196">
                  <c:v>32507</c:v>
                </c:pt>
                <c:pt idx="3197">
                  <c:v>32508</c:v>
                </c:pt>
                <c:pt idx="3198">
                  <c:v>32509</c:v>
                </c:pt>
                <c:pt idx="3199">
                  <c:v>32510</c:v>
                </c:pt>
                <c:pt idx="3200">
                  <c:v>32511</c:v>
                </c:pt>
                <c:pt idx="3201">
                  <c:v>32512</c:v>
                </c:pt>
                <c:pt idx="3202">
                  <c:v>32513</c:v>
                </c:pt>
                <c:pt idx="3203">
                  <c:v>32514</c:v>
                </c:pt>
                <c:pt idx="3204">
                  <c:v>32515</c:v>
                </c:pt>
                <c:pt idx="3205">
                  <c:v>32516</c:v>
                </c:pt>
                <c:pt idx="3206">
                  <c:v>32517</c:v>
                </c:pt>
                <c:pt idx="3207">
                  <c:v>32518</c:v>
                </c:pt>
                <c:pt idx="3208">
                  <c:v>32519</c:v>
                </c:pt>
                <c:pt idx="3209">
                  <c:v>32520</c:v>
                </c:pt>
                <c:pt idx="3210">
                  <c:v>32521</c:v>
                </c:pt>
                <c:pt idx="3211">
                  <c:v>32522</c:v>
                </c:pt>
                <c:pt idx="3212">
                  <c:v>32523</c:v>
                </c:pt>
                <c:pt idx="3213">
                  <c:v>32524</c:v>
                </c:pt>
                <c:pt idx="3214">
                  <c:v>32525</c:v>
                </c:pt>
                <c:pt idx="3215">
                  <c:v>32526</c:v>
                </c:pt>
                <c:pt idx="3216">
                  <c:v>32527</c:v>
                </c:pt>
                <c:pt idx="3217">
                  <c:v>32528</c:v>
                </c:pt>
                <c:pt idx="3218">
                  <c:v>32529</c:v>
                </c:pt>
                <c:pt idx="3219">
                  <c:v>32530</c:v>
                </c:pt>
                <c:pt idx="3220">
                  <c:v>32531</c:v>
                </c:pt>
                <c:pt idx="3221">
                  <c:v>32532</c:v>
                </c:pt>
                <c:pt idx="3222">
                  <c:v>32533</c:v>
                </c:pt>
                <c:pt idx="3223">
                  <c:v>32534</c:v>
                </c:pt>
                <c:pt idx="3224">
                  <c:v>32535</c:v>
                </c:pt>
                <c:pt idx="3225">
                  <c:v>32536</c:v>
                </c:pt>
                <c:pt idx="3226">
                  <c:v>32537</c:v>
                </c:pt>
                <c:pt idx="3227">
                  <c:v>32538</c:v>
                </c:pt>
                <c:pt idx="3228">
                  <c:v>32539</c:v>
                </c:pt>
                <c:pt idx="3229">
                  <c:v>32540</c:v>
                </c:pt>
                <c:pt idx="3230">
                  <c:v>32541</c:v>
                </c:pt>
                <c:pt idx="3231">
                  <c:v>32542</c:v>
                </c:pt>
                <c:pt idx="3232">
                  <c:v>32543</c:v>
                </c:pt>
                <c:pt idx="3233">
                  <c:v>32544</c:v>
                </c:pt>
                <c:pt idx="3234">
                  <c:v>32545</c:v>
                </c:pt>
                <c:pt idx="3235">
                  <c:v>32546</c:v>
                </c:pt>
                <c:pt idx="3236">
                  <c:v>32547</c:v>
                </c:pt>
                <c:pt idx="3237">
                  <c:v>32548</c:v>
                </c:pt>
                <c:pt idx="3238">
                  <c:v>32549</c:v>
                </c:pt>
                <c:pt idx="3239">
                  <c:v>32550</c:v>
                </c:pt>
                <c:pt idx="3240">
                  <c:v>32551</c:v>
                </c:pt>
                <c:pt idx="3241">
                  <c:v>32552</c:v>
                </c:pt>
                <c:pt idx="3242">
                  <c:v>32553</c:v>
                </c:pt>
                <c:pt idx="3243">
                  <c:v>32554</c:v>
                </c:pt>
                <c:pt idx="3244">
                  <c:v>32555</c:v>
                </c:pt>
                <c:pt idx="3245">
                  <c:v>32556</c:v>
                </c:pt>
                <c:pt idx="3246">
                  <c:v>32557</c:v>
                </c:pt>
                <c:pt idx="3247">
                  <c:v>32558</c:v>
                </c:pt>
                <c:pt idx="3248">
                  <c:v>32559</c:v>
                </c:pt>
                <c:pt idx="3249">
                  <c:v>32560</c:v>
                </c:pt>
                <c:pt idx="3250">
                  <c:v>32561</c:v>
                </c:pt>
                <c:pt idx="3251">
                  <c:v>32562</c:v>
                </c:pt>
                <c:pt idx="3252">
                  <c:v>32563</c:v>
                </c:pt>
                <c:pt idx="3253">
                  <c:v>32564</c:v>
                </c:pt>
                <c:pt idx="3254">
                  <c:v>32565</c:v>
                </c:pt>
                <c:pt idx="3255">
                  <c:v>32566</c:v>
                </c:pt>
                <c:pt idx="3256">
                  <c:v>32567</c:v>
                </c:pt>
                <c:pt idx="3257">
                  <c:v>32568</c:v>
                </c:pt>
                <c:pt idx="3258">
                  <c:v>32569</c:v>
                </c:pt>
                <c:pt idx="3259">
                  <c:v>32570</c:v>
                </c:pt>
                <c:pt idx="3260">
                  <c:v>32571</c:v>
                </c:pt>
                <c:pt idx="3261">
                  <c:v>32572</c:v>
                </c:pt>
                <c:pt idx="3262">
                  <c:v>32573</c:v>
                </c:pt>
                <c:pt idx="3263">
                  <c:v>32574</c:v>
                </c:pt>
                <c:pt idx="3264">
                  <c:v>32575</c:v>
                </c:pt>
                <c:pt idx="3265">
                  <c:v>32576</c:v>
                </c:pt>
                <c:pt idx="3266">
                  <c:v>32577</c:v>
                </c:pt>
                <c:pt idx="3267">
                  <c:v>32578</c:v>
                </c:pt>
                <c:pt idx="3268">
                  <c:v>32579</c:v>
                </c:pt>
                <c:pt idx="3269">
                  <c:v>32580</c:v>
                </c:pt>
                <c:pt idx="3270">
                  <c:v>32581</c:v>
                </c:pt>
                <c:pt idx="3271">
                  <c:v>32582</c:v>
                </c:pt>
                <c:pt idx="3272">
                  <c:v>32583</c:v>
                </c:pt>
                <c:pt idx="3273">
                  <c:v>32584</c:v>
                </c:pt>
                <c:pt idx="3274">
                  <c:v>32585</c:v>
                </c:pt>
                <c:pt idx="3275">
                  <c:v>32586</c:v>
                </c:pt>
                <c:pt idx="3276">
                  <c:v>32587</c:v>
                </c:pt>
                <c:pt idx="3277">
                  <c:v>32588</c:v>
                </c:pt>
                <c:pt idx="3278">
                  <c:v>32589</c:v>
                </c:pt>
                <c:pt idx="3279">
                  <c:v>32590</c:v>
                </c:pt>
                <c:pt idx="3280">
                  <c:v>32591</c:v>
                </c:pt>
                <c:pt idx="3281">
                  <c:v>32592</c:v>
                </c:pt>
                <c:pt idx="3282">
                  <c:v>32593</c:v>
                </c:pt>
                <c:pt idx="3283">
                  <c:v>32594</c:v>
                </c:pt>
                <c:pt idx="3284">
                  <c:v>32595</c:v>
                </c:pt>
                <c:pt idx="3285">
                  <c:v>32596</c:v>
                </c:pt>
                <c:pt idx="3286">
                  <c:v>32597</c:v>
                </c:pt>
                <c:pt idx="3287">
                  <c:v>32598</c:v>
                </c:pt>
                <c:pt idx="3288">
                  <c:v>32599</c:v>
                </c:pt>
                <c:pt idx="3289">
                  <c:v>32600</c:v>
                </c:pt>
                <c:pt idx="3290">
                  <c:v>32601</c:v>
                </c:pt>
                <c:pt idx="3291">
                  <c:v>32602</c:v>
                </c:pt>
                <c:pt idx="3292">
                  <c:v>32603</c:v>
                </c:pt>
                <c:pt idx="3293">
                  <c:v>32604</c:v>
                </c:pt>
                <c:pt idx="3294">
                  <c:v>32605</c:v>
                </c:pt>
                <c:pt idx="3295">
                  <c:v>32606</c:v>
                </c:pt>
                <c:pt idx="3296">
                  <c:v>32607</c:v>
                </c:pt>
                <c:pt idx="3297">
                  <c:v>32608</c:v>
                </c:pt>
                <c:pt idx="3298">
                  <c:v>32609</c:v>
                </c:pt>
                <c:pt idx="3299">
                  <c:v>32610</c:v>
                </c:pt>
                <c:pt idx="3300">
                  <c:v>32611</c:v>
                </c:pt>
                <c:pt idx="3301">
                  <c:v>32612</c:v>
                </c:pt>
                <c:pt idx="3302">
                  <c:v>32613</c:v>
                </c:pt>
                <c:pt idx="3303">
                  <c:v>32614</c:v>
                </c:pt>
                <c:pt idx="3304">
                  <c:v>32615</c:v>
                </c:pt>
                <c:pt idx="3305">
                  <c:v>32616</c:v>
                </c:pt>
                <c:pt idx="3306">
                  <c:v>32617</c:v>
                </c:pt>
                <c:pt idx="3307">
                  <c:v>32618</c:v>
                </c:pt>
                <c:pt idx="3308">
                  <c:v>32619</c:v>
                </c:pt>
                <c:pt idx="3309">
                  <c:v>32620</c:v>
                </c:pt>
                <c:pt idx="3310">
                  <c:v>32621</c:v>
                </c:pt>
                <c:pt idx="3311">
                  <c:v>32622</c:v>
                </c:pt>
                <c:pt idx="3312">
                  <c:v>32623</c:v>
                </c:pt>
                <c:pt idx="3313">
                  <c:v>32624</c:v>
                </c:pt>
                <c:pt idx="3314">
                  <c:v>32625</c:v>
                </c:pt>
                <c:pt idx="3315">
                  <c:v>32626</c:v>
                </c:pt>
                <c:pt idx="3316">
                  <c:v>32627</c:v>
                </c:pt>
                <c:pt idx="3317">
                  <c:v>32628</c:v>
                </c:pt>
                <c:pt idx="3318">
                  <c:v>32629</c:v>
                </c:pt>
                <c:pt idx="3319">
                  <c:v>32630</c:v>
                </c:pt>
                <c:pt idx="3320">
                  <c:v>32631</c:v>
                </c:pt>
                <c:pt idx="3321">
                  <c:v>32632</c:v>
                </c:pt>
                <c:pt idx="3322">
                  <c:v>32633</c:v>
                </c:pt>
                <c:pt idx="3323">
                  <c:v>32634</c:v>
                </c:pt>
                <c:pt idx="3324">
                  <c:v>32635</c:v>
                </c:pt>
                <c:pt idx="3325">
                  <c:v>32636</c:v>
                </c:pt>
                <c:pt idx="3326">
                  <c:v>32637</c:v>
                </c:pt>
                <c:pt idx="3327">
                  <c:v>32638</c:v>
                </c:pt>
                <c:pt idx="3328">
                  <c:v>32639</c:v>
                </c:pt>
                <c:pt idx="3329">
                  <c:v>32640</c:v>
                </c:pt>
                <c:pt idx="3330">
                  <c:v>32641</c:v>
                </c:pt>
                <c:pt idx="3331">
                  <c:v>32642</c:v>
                </c:pt>
                <c:pt idx="3332">
                  <c:v>32643</c:v>
                </c:pt>
                <c:pt idx="3333">
                  <c:v>32644</c:v>
                </c:pt>
                <c:pt idx="3334">
                  <c:v>32645</c:v>
                </c:pt>
                <c:pt idx="3335">
                  <c:v>32646</c:v>
                </c:pt>
                <c:pt idx="3336">
                  <c:v>32647</c:v>
                </c:pt>
                <c:pt idx="3337">
                  <c:v>32648</c:v>
                </c:pt>
                <c:pt idx="3338">
                  <c:v>32649</c:v>
                </c:pt>
                <c:pt idx="3339">
                  <c:v>32650</c:v>
                </c:pt>
                <c:pt idx="3340">
                  <c:v>32651</c:v>
                </c:pt>
                <c:pt idx="3341">
                  <c:v>32652</c:v>
                </c:pt>
                <c:pt idx="3342">
                  <c:v>32653</c:v>
                </c:pt>
                <c:pt idx="3343">
                  <c:v>32654</c:v>
                </c:pt>
                <c:pt idx="3344">
                  <c:v>32655</c:v>
                </c:pt>
                <c:pt idx="3345">
                  <c:v>32656</c:v>
                </c:pt>
                <c:pt idx="3346">
                  <c:v>32657</c:v>
                </c:pt>
                <c:pt idx="3347">
                  <c:v>32658</c:v>
                </c:pt>
                <c:pt idx="3348">
                  <c:v>32659</c:v>
                </c:pt>
                <c:pt idx="3349">
                  <c:v>32660</c:v>
                </c:pt>
                <c:pt idx="3350">
                  <c:v>32661</c:v>
                </c:pt>
                <c:pt idx="3351">
                  <c:v>32662</c:v>
                </c:pt>
                <c:pt idx="3352">
                  <c:v>32663</c:v>
                </c:pt>
                <c:pt idx="3353">
                  <c:v>32664</c:v>
                </c:pt>
                <c:pt idx="3354">
                  <c:v>32665</c:v>
                </c:pt>
                <c:pt idx="3355">
                  <c:v>32666</c:v>
                </c:pt>
                <c:pt idx="3356">
                  <c:v>32667</c:v>
                </c:pt>
                <c:pt idx="3357">
                  <c:v>32668</c:v>
                </c:pt>
                <c:pt idx="3358">
                  <c:v>32669</c:v>
                </c:pt>
                <c:pt idx="3359">
                  <c:v>32670</c:v>
                </c:pt>
                <c:pt idx="3360">
                  <c:v>32671</c:v>
                </c:pt>
                <c:pt idx="3361">
                  <c:v>32672</c:v>
                </c:pt>
                <c:pt idx="3362">
                  <c:v>32673</c:v>
                </c:pt>
                <c:pt idx="3363">
                  <c:v>32674</c:v>
                </c:pt>
                <c:pt idx="3364">
                  <c:v>32675</c:v>
                </c:pt>
                <c:pt idx="3365">
                  <c:v>32676</c:v>
                </c:pt>
                <c:pt idx="3366">
                  <c:v>32677</c:v>
                </c:pt>
                <c:pt idx="3367">
                  <c:v>32678</c:v>
                </c:pt>
                <c:pt idx="3368">
                  <c:v>32679</c:v>
                </c:pt>
                <c:pt idx="3369">
                  <c:v>32680</c:v>
                </c:pt>
                <c:pt idx="3370">
                  <c:v>32681</c:v>
                </c:pt>
                <c:pt idx="3371">
                  <c:v>32682</c:v>
                </c:pt>
                <c:pt idx="3372">
                  <c:v>32683</c:v>
                </c:pt>
                <c:pt idx="3373">
                  <c:v>32684</c:v>
                </c:pt>
                <c:pt idx="3374">
                  <c:v>32685</c:v>
                </c:pt>
                <c:pt idx="3375">
                  <c:v>32686</c:v>
                </c:pt>
                <c:pt idx="3376">
                  <c:v>32687</c:v>
                </c:pt>
                <c:pt idx="3377">
                  <c:v>32688</c:v>
                </c:pt>
                <c:pt idx="3378">
                  <c:v>32689</c:v>
                </c:pt>
                <c:pt idx="3379">
                  <c:v>32690</c:v>
                </c:pt>
                <c:pt idx="3380">
                  <c:v>32691</c:v>
                </c:pt>
                <c:pt idx="3381">
                  <c:v>32692</c:v>
                </c:pt>
                <c:pt idx="3382">
                  <c:v>32693</c:v>
                </c:pt>
                <c:pt idx="3383">
                  <c:v>32694</c:v>
                </c:pt>
                <c:pt idx="3384">
                  <c:v>32695</c:v>
                </c:pt>
                <c:pt idx="3385">
                  <c:v>32696</c:v>
                </c:pt>
                <c:pt idx="3386">
                  <c:v>32697</c:v>
                </c:pt>
                <c:pt idx="3387">
                  <c:v>32698</c:v>
                </c:pt>
                <c:pt idx="3388">
                  <c:v>32699</c:v>
                </c:pt>
                <c:pt idx="3389">
                  <c:v>32700</c:v>
                </c:pt>
                <c:pt idx="3390">
                  <c:v>32701</c:v>
                </c:pt>
                <c:pt idx="3391">
                  <c:v>32702</c:v>
                </c:pt>
                <c:pt idx="3392">
                  <c:v>32703</c:v>
                </c:pt>
                <c:pt idx="3393">
                  <c:v>32704</c:v>
                </c:pt>
                <c:pt idx="3394">
                  <c:v>32705</c:v>
                </c:pt>
                <c:pt idx="3395">
                  <c:v>32706</c:v>
                </c:pt>
                <c:pt idx="3396">
                  <c:v>32707</c:v>
                </c:pt>
                <c:pt idx="3397">
                  <c:v>32708</c:v>
                </c:pt>
                <c:pt idx="3398">
                  <c:v>32709</c:v>
                </c:pt>
                <c:pt idx="3399">
                  <c:v>32710</c:v>
                </c:pt>
                <c:pt idx="3400">
                  <c:v>32711</c:v>
                </c:pt>
                <c:pt idx="3401">
                  <c:v>32712</c:v>
                </c:pt>
                <c:pt idx="3402">
                  <c:v>32713</c:v>
                </c:pt>
                <c:pt idx="3403">
                  <c:v>32714</c:v>
                </c:pt>
                <c:pt idx="3404">
                  <c:v>32715</c:v>
                </c:pt>
                <c:pt idx="3405">
                  <c:v>32716</c:v>
                </c:pt>
                <c:pt idx="3406">
                  <c:v>32717</c:v>
                </c:pt>
                <c:pt idx="3407">
                  <c:v>32718</c:v>
                </c:pt>
                <c:pt idx="3408">
                  <c:v>32719</c:v>
                </c:pt>
                <c:pt idx="3409">
                  <c:v>32720</c:v>
                </c:pt>
                <c:pt idx="3410">
                  <c:v>32721</c:v>
                </c:pt>
                <c:pt idx="3411">
                  <c:v>32722</c:v>
                </c:pt>
                <c:pt idx="3412">
                  <c:v>32723</c:v>
                </c:pt>
                <c:pt idx="3413">
                  <c:v>32724</c:v>
                </c:pt>
                <c:pt idx="3414">
                  <c:v>32725</c:v>
                </c:pt>
                <c:pt idx="3415">
                  <c:v>32726</c:v>
                </c:pt>
                <c:pt idx="3416">
                  <c:v>32727</c:v>
                </c:pt>
                <c:pt idx="3417">
                  <c:v>32728</c:v>
                </c:pt>
                <c:pt idx="3418">
                  <c:v>32729</c:v>
                </c:pt>
                <c:pt idx="3419">
                  <c:v>32730</c:v>
                </c:pt>
                <c:pt idx="3420">
                  <c:v>32731</c:v>
                </c:pt>
                <c:pt idx="3421">
                  <c:v>32732</c:v>
                </c:pt>
                <c:pt idx="3422">
                  <c:v>32733</c:v>
                </c:pt>
                <c:pt idx="3423">
                  <c:v>32734</c:v>
                </c:pt>
                <c:pt idx="3424">
                  <c:v>32735</c:v>
                </c:pt>
                <c:pt idx="3425">
                  <c:v>32736</c:v>
                </c:pt>
                <c:pt idx="3426">
                  <c:v>32737</c:v>
                </c:pt>
                <c:pt idx="3427">
                  <c:v>32738</c:v>
                </c:pt>
                <c:pt idx="3428">
                  <c:v>32739</c:v>
                </c:pt>
                <c:pt idx="3429">
                  <c:v>32740</c:v>
                </c:pt>
                <c:pt idx="3430">
                  <c:v>32741</c:v>
                </c:pt>
                <c:pt idx="3431">
                  <c:v>32742</c:v>
                </c:pt>
                <c:pt idx="3432">
                  <c:v>32743</c:v>
                </c:pt>
                <c:pt idx="3433">
                  <c:v>32744</c:v>
                </c:pt>
                <c:pt idx="3434">
                  <c:v>32745</c:v>
                </c:pt>
                <c:pt idx="3435">
                  <c:v>32746</c:v>
                </c:pt>
                <c:pt idx="3436">
                  <c:v>32747</c:v>
                </c:pt>
                <c:pt idx="3437">
                  <c:v>32748</c:v>
                </c:pt>
                <c:pt idx="3438">
                  <c:v>32749</c:v>
                </c:pt>
                <c:pt idx="3439">
                  <c:v>32750</c:v>
                </c:pt>
                <c:pt idx="3440">
                  <c:v>32751</c:v>
                </c:pt>
                <c:pt idx="3441">
                  <c:v>32752</c:v>
                </c:pt>
                <c:pt idx="3442">
                  <c:v>32753</c:v>
                </c:pt>
                <c:pt idx="3443">
                  <c:v>32754</c:v>
                </c:pt>
                <c:pt idx="3444">
                  <c:v>32755</c:v>
                </c:pt>
                <c:pt idx="3445">
                  <c:v>32756</c:v>
                </c:pt>
                <c:pt idx="3446">
                  <c:v>32757</c:v>
                </c:pt>
                <c:pt idx="3447">
                  <c:v>32758</c:v>
                </c:pt>
                <c:pt idx="3448">
                  <c:v>32759</c:v>
                </c:pt>
                <c:pt idx="3449">
                  <c:v>32760</c:v>
                </c:pt>
                <c:pt idx="3450">
                  <c:v>32761</c:v>
                </c:pt>
                <c:pt idx="3451">
                  <c:v>32762</c:v>
                </c:pt>
                <c:pt idx="3452">
                  <c:v>32763</c:v>
                </c:pt>
                <c:pt idx="3453">
                  <c:v>32764</c:v>
                </c:pt>
                <c:pt idx="3454">
                  <c:v>32765</c:v>
                </c:pt>
                <c:pt idx="3455">
                  <c:v>32766</c:v>
                </c:pt>
                <c:pt idx="3456">
                  <c:v>32767</c:v>
                </c:pt>
                <c:pt idx="3457">
                  <c:v>32768</c:v>
                </c:pt>
                <c:pt idx="3458">
                  <c:v>32769</c:v>
                </c:pt>
                <c:pt idx="3459">
                  <c:v>32770</c:v>
                </c:pt>
                <c:pt idx="3460">
                  <c:v>32771</c:v>
                </c:pt>
                <c:pt idx="3461">
                  <c:v>32772</c:v>
                </c:pt>
                <c:pt idx="3462">
                  <c:v>32773</c:v>
                </c:pt>
                <c:pt idx="3463">
                  <c:v>32774</c:v>
                </c:pt>
                <c:pt idx="3464">
                  <c:v>32775</c:v>
                </c:pt>
                <c:pt idx="3465">
                  <c:v>32776</c:v>
                </c:pt>
                <c:pt idx="3466">
                  <c:v>32777</c:v>
                </c:pt>
                <c:pt idx="3467">
                  <c:v>32778</c:v>
                </c:pt>
                <c:pt idx="3468">
                  <c:v>32779</c:v>
                </c:pt>
                <c:pt idx="3469">
                  <c:v>32780</c:v>
                </c:pt>
                <c:pt idx="3470">
                  <c:v>32781</c:v>
                </c:pt>
                <c:pt idx="3471">
                  <c:v>32782</c:v>
                </c:pt>
                <c:pt idx="3472">
                  <c:v>32783</c:v>
                </c:pt>
                <c:pt idx="3473">
                  <c:v>32784</c:v>
                </c:pt>
                <c:pt idx="3474">
                  <c:v>32785</c:v>
                </c:pt>
                <c:pt idx="3475">
                  <c:v>32786</c:v>
                </c:pt>
                <c:pt idx="3476">
                  <c:v>32787</c:v>
                </c:pt>
                <c:pt idx="3477">
                  <c:v>32788</c:v>
                </c:pt>
                <c:pt idx="3478">
                  <c:v>32789</c:v>
                </c:pt>
                <c:pt idx="3479">
                  <c:v>32790</c:v>
                </c:pt>
                <c:pt idx="3480">
                  <c:v>32791</c:v>
                </c:pt>
                <c:pt idx="3481">
                  <c:v>32792</c:v>
                </c:pt>
                <c:pt idx="3482">
                  <c:v>32793</c:v>
                </c:pt>
                <c:pt idx="3483">
                  <c:v>32794</c:v>
                </c:pt>
                <c:pt idx="3484">
                  <c:v>32795</c:v>
                </c:pt>
                <c:pt idx="3485">
                  <c:v>32796</c:v>
                </c:pt>
                <c:pt idx="3486">
                  <c:v>32797</c:v>
                </c:pt>
                <c:pt idx="3487">
                  <c:v>32798</c:v>
                </c:pt>
                <c:pt idx="3488">
                  <c:v>32799</c:v>
                </c:pt>
                <c:pt idx="3489">
                  <c:v>32800</c:v>
                </c:pt>
                <c:pt idx="3490">
                  <c:v>32801</c:v>
                </c:pt>
                <c:pt idx="3491">
                  <c:v>32802</c:v>
                </c:pt>
                <c:pt idx="3492">
                  <c:v>32803</c:v>
                </c:pt>
                <c:pt idx="3493">
                  <c:v>32804</c:v>
                </c:pt>
                <c:pt idx="3494">
                  <c:v>32805</c:v>
                </c:pt>
                <c:pt idx="3495">
                  <c:v>32806</c:v>
                </c:pt>
                <c:pt idx="3496">
                  <c:v>32807</c:v>
                </c:pt>
                <c:pt idx="3497">
                  <c:v>32808</c:v>
                </c:pt>
                <c:pt idx="3498">
                  <c:v>32809</c:v>
                </c:pt>
                <c:pt idx="3499">
                  <c:v>32810</c:v>
                </c:pt>
                <c:pt idx="3500">
                  <c:v>32811</c:v>
                </c:pt>
                <c:pt idx="3501">
                  <c:v>32812</c:v>
                </c:pt>
                <c:pt idx="3502">
                  <c:v>32813</c:v>
                </c:pt>
                <c:pt idx="3503">
                  <c:v>32814</c:v>
                </c:pt>
                <c:pt idx="3504">
                  <c:v>32815</c:v>
                </c:pt>
                <c:pt idx="3505">
                  <c:v>32816</c:v>
                </c:pt>
                <c:pt idx="3506">
                  <c:v>32817</c:v>
                </c:pt>
                <c:pt idx="3507">
                  <c:v>32818</c:v>
                </c:pt>
                <c:pt idx="3508">
                  <c:v>32819</c:v>
                </c:pt>
                <c:pt idx="3509">
                  <c:v>32820</c:v>
                </c:pt>
                <c:pt idx="3510">
                  <c:v>32821</c:v>
                </c:pt>
                <c:pt idx="3511">
                  <c:v>32822</c:v>
                </c:pt>
                <c:pt idx="3512">
                  <c:v>32823</c:v>
                </c:pt>
                <c:pt idx="3513">
                  <c:v>32824</c:v>
                </c:pt>
                <c:pt idx="3514">
                  <c:v>32825</c:v>
                </c:pt>
                <c:pt idx="3515">
                  <c:v>32826</c:v>
                </c:pt>
                <c:pt idx="3516">
                  <c:v>32827</c:v>
                </c:pt>
                <c:pt idx="3517">
                  <c:v>32828</c:v>
                </c:pt>
                <c:pt idx="3518">
                  <c:v>32829</c:v>
                </c:pt>
                <c:pt idx="3519">
                  <c:v>32830</c:v>
                </c:pt>
                <c:pt idx="3520">
                  <c:v>32831</c:v>
                </c:pt>
                <c:pt idx="3521">
                  <c:v>32832</c:v>
                </c:pt>
                <c:pt idx="3522">
                  <c:v>32833</c:v>
                </c:pt>
                <c:pt idx="3523">
                  <c:v>32834</c:v>
                </c:pt>
                <c:pt idx="3524">
                  <c:v>32835</c:v>
                </c:pt>
                <c:pt idx="3525">
                  <c:v>32836</c:v>
                </c:pt>
                <c:pt idx="3526">
                  <c:v>32837</c:v>
                </c:pt>
                <c:pt idx="3527">
                  <c:v>32838</c:v>
                </c:pt>
                <c:pt idx="3528">
                  <c:v>32839</c:v>
                </c:pt>
                <c:pt idx="3529">
                  <c:v>32840</c:v>
                </c:pt>
                <c:pt idx="3530">
                  <c:v>32841</c:v>
                </c:pt>
                <c:pt idx="3531">
                  <c:v>32842</c:v>
                </c:pt>
                <c:pt idx="3532">
                  <c:v>32843</c:v>
                </c:pt>
                <c:pt idx="3533">
                  <c:v>32844</c:v>
                </c:pt>
                <c:pt idx="3534">
                  <c:v>32845</c:v>
                </c:pt>
                <c:pt idx="3535">
                  <c:v>32846</c:v>
                </c:pt>
                <c:pt idx="3536">
                  <c:v>32847</c:v>
                </c:pt>
                <c:pt idx="3537">
                  <c:v>32848</c:v>
                </c:pt>
                <c:pt idx="3538">
                  <c:v>32849</c:v>
                </c:pt>
                <c:pt idx="3539">
                  <c:v>32850</c:v>
                </c:pt>
                <c:pt idx="3540">
                  <c:v>32851</c:v>
                </c:pt>
                <c:pt idx="3541">
                  <c:v>32852</c:v>
                </c:pt>
                <c:pt idx="3542">
                  <c:v>32853</c:v>
                </c:pt>
                <c:pt idx="3543">
                  <c:v>32854</c:v>
                </c:pt>
                <c:pt idx="3544">
                  <c:v>32855</c:v>
                </c:pt>
                <c:pt idx="3545">
                  <c:v>32856</c:v>
                </c:pt>
                <c:pt idx="3546">
                  <c:v>32857</c:v>
                </c:pt>
                <c:pt idx="3547">
                  <c:v>32858</c:v>
                </c:pt>
                <c:pt idx="3548">
                  <c:v>32859</c:v>
                </c:pt>
                <c:pt idx="3549">
                  <c:v>32860</c:v>
                </c:pt>
                <c:pt idx="3550">
                  <c:v>32861</c:v>
                </c:pt>
                <c:pt idx="3551">
                  <c:v>32862</c:v>
                </c:pt>
                <c:pt idx="3552">
                  <c:v>32863</c:v>
                </c:pt>
                <c:pt idx="3553">
                  <c:v>32864</c:v>
                </c:pt>
                <c:pt idx="3554">
                  <c:v>32865</c:v>
                </c:pt>
                <c:pt idx="3555">
                  <c:v>32866</c:v>
                </c:pt>
                <c:pt idx="3556">
                  <c:v>32867</c:v>
                </c:pt>
                <c:pt idx="3557">
                  <c:v>32868</c:v>
                </c:pt>
                <c:pt idx="3558">
                  <c:v>32869</c:v>
                </c:pt>
                <c:pt idx="3559">
                  <c:v>32870</c:v>
                </c:pt>
                <c:pt idx="3560">
                  <c:v>32871</c:v>
                </c:pt>
                <c:pt idx="3561">
                  <c:v>32872</c:v>
                </c:pt>
                <c:pt idx="3562">
                  <c:v>32873</c:v>
                </c:pt>
                <c:pt idx="3563">
                  <c:v>32874</c:v>
                </c:pt>
                <c:pt idx="3564">
                  <c:v>32875</c:v>
                </c:pt>
                <c:pt idx="3565">
                  <c:v>32876</c:v>
                </c:pt>
                <c:pt idx="3566">
                  <c:v>32877</c:v>
                </c:pt>
                <c:pt idx="3567">
                  <c:v>32878</c:v>
                </c:pt>
                <c:pt idx="3568">
                  <c:v>32879</c:v>
                </c:pt>
                <c:pt idx="3569">
                  <c:v>32880</c:v>
                </c:pt>
                <c:pt idx="3570">
                  <c:v>32881</c:v>
                </c:pt>
                <c:pt idx="3571">
                  <c:v>32882</c:v>
                </c:pt>
                <c:pt idx="3572">
                  <c:v>32883</c:v>
                </c:pt>
                <c:pt idx="3573">
                  <c:v>32884</c:v>
                </c:pt>
                <c:pt idx="3574">
                  <c:v>32885</c:v>
                </c:pt>
                <c:pt idx="3575">
                  <c:v>32886</c:v>
                </c:pt>
                <c:pt idx="3576">
                  <c:v>32887</c:v>
                </c:pt>
                <c:pt idx="3577">
                  <c:v>32888</c:v>
                </c:pt>
                <c:pt idx="3578">
                  <c:v>32889</c:v>
                </c:pt>
                <c:pt idx="3579">
                  <c:v>32890</c:v>
                </c:pt>
                <c:pt idx="3580">
                  <c:v>32891</c:v>
                </c:pt>
                <c:pt idx="3581">
                  <c:v>32892</c:v>
                </c:pt>
                <c:pt idx="3582">
                  <c:v>32893</c:v>
                </c:pt>
                <c:pt idx="3583">
                  <c:v>32894</c:v>
                </c:pt>
                <c:pt idx="3584">
                  <c:v>32895</c:v>
                </c:pt>
                <c:pt idx="3585">
                  <c:v>32896</c:v>
                </c:pt>
                <c:pt idx="3586">
                  <c:v>32897</c:v>
                </c:pt>
                <c:pt idx="3587">
                  <c:v>32898</c:v>
                </c:pt>
                <c:pt idx="3588">
                  <c:v>32899</c:v>
                </c:pt>
                <c:pt idx="3589">
                  <c:v>32900</c:v>
                </c:pt>
                <c:pt idx="3590">
                  <c:v>32901</c:v>
                </c:pt>
                <c:pt idx="3591">
                  <c:v>32902</c:v>
                </c:pt>
                <c:pt idx="3592">
                  <c:v>32903</c:v>
                </c:pt>
                <c:pt idx="3593">
                  <c:v>32904</c:v>
                </c:pt>
                <c:pt idx="3594">
                  <c:v>32905</c:v>
                </c:pt>
                <c:pt idx="3595">
                  <c:v>32906</c:v>
                </c:pt>
                <c:pt idx="3596">
                  <c:v>32907</c:v>
                </c:pt>
                <c:pt idx="3597">
                  <c:v>32908</c:v>
                </c:pt>
                <c:pt idx="3598">
                  <c:v>32909</c:v>
                </c:pt>
                <c:pt idx="3599">
                  <c:v>32910</c:v>
                </c:pt>
                <c:pt idx="3600">
                  <c:v>32911</c:v>
                </c:pt>
                <c:pt idx="3601">
                  <c:v>32912</c:v>
                </c:pt>
                <c:pt idx="3602">
                  <c:v>32913</c:v>
                </c:pt>
                <c:pt idx="3603">
                  <c:v>32914</c:v>
                </c:pt>
                <c:pt idx="3604">
                  <c:v>32915</c:v>
                </c:pt>
                <c:pt idx="3605">
                  <c:v>32916</c:v>
                </c:pt>
                <c:pt idx="3606">
                  <c:v>32917</c:v>
                </c:pt>
                <c:pt idx="3607">
                  <c:v>32918</c:v>
                </c:pt>
                <c:pt idx="3608">
                  <c:v>32919</c:v>
                </c:pt>
                <c:pt idx="3609">
                  <c:v>32920</c:v>
                </c:pt>
                <c:pt idx="3610">
                  <c:v>32921</c:v>
                </c:pt>
                <c:pt idx="3611">
                  <c:v>32922</c:v>
                </c:pt>
                <c:pt idx="3612">
                  <c:v>32923</c:v>
                </c:pt>
                <c:pt idx="3613">
                  <c:v>32924</c:v>
                </c:pt>
                <c:pt idx="3614">
                  <c:v>32925</c:v>
                </c:pt>
                <c:pt idx="3615">
                  <c:v>32926</c:v>
                </c:pt>
                <c:pt idx="3616">
                  <c:v>32927</c:v>
                </c:pt>
                <c:pt idx="3617">
                  <c:v>32928</c:v>
                </c:pt>
                <c:pt idx="3618">
                  <c:v>32929</c:v>
                </c:pt>
                <c:pt idx="3619">
                  <c:v>32930</c:v>
                </c:pt>
                <c:pt idx="3620">
                  <c:v>32931</c:v>
                </c:pt>
                <c:pt idx="3621">
                  <c:v>32932</c:v>
                </c:pt>
                <c:pt idx="3622">
                  <c:v>32933</c:v>
                </c:pt>
                <c:pt idx="3623">
                  <c:v>32934</c:v>
                </c:pt>
                <c:pt idx="3624">
                  <c:v>32935</c:v>
                </c:pt>
                <c:pt idx="3625">
                  <c:v>32936</c:v>
                </c:pt>
                <c:pt idx="3626">
                  <c:v>32937</c:v>
                </c:pt>
                <c:pt idx="3627">
                  <c:v>32938</c:v>
                </c:pt>
                <c:pt idx="3628">
                  <c:v>32939</c:v>
                </c:pt>
                <c:pt idx="3629">
                  <c:v>32940</c:v>
                </c:pt>
                <c:pt idx="3630">
                  <c:v>32941</c:v>
                </c:pt>
                <c:pt idx="3631">
                  <c:v>32942</c:v>
                </c:pt>
                <c:pt idx="3632">
                  <c:v>32943</c:v>
                </c:pt>
                <c:pt idx="3633">
                  <c:v>32944</c:v>
                </c:pt>
                <c:pt idx="3634">
                  <c:v>32945</c:v>
                </c:pt>
                <c:pt idx="3635">
                  <c:v>32946</c:v>
                </c:pt>
                <c:pt idx="3636">
                  <c:v>32947</c:v>
                </c:pt>
                <c:pt idx="3637">
                  <c:v>32948</c:v>
                </c:pt>
                <c:pt idx="3638">
                  <c:v>32949</c:v>
                </c:pt>
                <c:pt idx="3639">
                  <c:v>32950</c:v>
                </c:pt>
                <c:pt idx="3640">
                  <c:v>32951</c:v>
                </c:pt>
                <c:pt idx="3641">
                  <c:v>32952</c:v>
                </c:pt>
                <c:pt idx="3642">
                  <c:v>32953</c:v>
                </c:pt>
                <c:pt idx="3643">
                  <c:v>32954</c:v>
                </c:pt>
                <c:pt idx="3644">
                  <c:v>32955</c:v>
                </c:pt>
                <c:pt idx="3645">
                  <c:v>32956</c:v>
                </c:pt>
                <c:pt idx="3646">
                  <c:v>32957</c:v>
                </c:pt>
                <c:pt idx="3647">
                  <c:v>32958</c:v>
                </c:pt>
                <c:pt idx="3648">
                  <c:v>32959</c:v>
                </c:pt>
                <c:pt idx="3649">
                  <c:v>32960</c:v>
                </c:pt>
                <c:pt idx="3650">
                  <c:v>32961</c:v>
                </c:pt>
                <c:pt idx="3651">
                  <c:v>32962</c:v>
                </c:pt>
                <c:pt idx="3652">
                  <c:v>32963</c:v>
                </c:pt>
                <c:pt idx="3653">
                  <c:v>32964</c:v>
                </c:pt>
                <c:pt idx="3654">
                  <c:v>32965</c:v>
                </c:pt>
                <c:pt idx="3655">
                  <c:v>32966</c:v>
                </c:pt>
                <c:pt idx="3656">
                  <c:v>32967</c:v>
                </c:pt>
                <c:pt idx="3657">
                  <c:v>32968</c:v>
                </c:pt>
                <c:pt idx="3658">
                  <c:v>32969</c:v>
                </c:pt>
                <c:pt idx="3659">
                  <c:v>32970</c:v>
                </c:pt>
                <c:pt idx="3660">
                  <c:v>32971</c:v>
                </c:pt>
                <c:pt idx="3661">
                  <c:v>32972</c:v>
                </c:pt>
                <c:pt idx="3662">
                  <c:v>32973</c:v>
                </c:pt>
                <c:pt idx="3663">
                  <c:v>32974</c:v>
                </c:pt>
                <c:pt idx="3664">
                  <c:v>32975</c:v>
                </c:pt>
                <c:pt idx="3665">
                  <c:v>32976</c:v>
                </c:pt>
                <c:pt idx="3666">
                  <c:v>32977</c:v>
                </c:pt>
                <c:pt idx="3667">
                  <c:v>32978</c:v>
                </c:pt>
                <c:pt idx="3668">
                  <c:v>32979</c:v>
                </c:pt>
                <c:pt idx="3669">
                  <c:v>32980</c:v>
                </c:pt>
                <c:pt idx="3670">
                  <c:v>32981</c:v>
                </c:pt>
                <c:pt idx="3671">
                  <c:v>32982</c:v>
                </c:pt>
                <c:pt idx="3672">
                  <c:v>32983</c:v>
                </c:pt>
                <c:pt idx="3673">
                  <c:v>32984</c:v>
                </c:pt>
                <c:pt idx="3674">
                  <c:v>32985</c:v>
                </c:pt>
                <c:pt idx="3675">
                  <c:v>32986</c:v>
                </c:pt>
                <c:pt idx="3676">
                  <c:v>32987</c:v>
                </c:pt>
                <c:pt idx="3677">
                  <c:v>32988</c:v>
                </c:pt>
                <c:pt idx="3678">
                  <c:v>32989</c:v>
                </c:pt>
                <c:pt idx="3679">
                  <c:v>32990</c:v>
                </c:pt>
                <c:pt idx="3680">
                  <c:v>32991</c:v>
                </c:pt>
                <c:pt idx="3681">
                  <c:v>32992</c:v>
                </c:pt>
                <c:pt idx="3682">
                  <c:v>32993</c:v>
                </c:pt>
                <c:pt idx="3683">
                  <c:v>32994</c:v>
                </c:pt>
                <c:pt idx="3684">
                  <c:v>32995</c:v>
                </c:pt>
                <c:pt idx="3685">
                  <c:v>32996</c:v>
                </c:pt>
                <c:pt idx="3686">
                  <c:v>32997</c:v>
                </c:pt>
                <c:pt idx="3687">
                  <c:v>32998</c:v>
                </c:pt>
                <c:pt idx="3688">
                  <c:v>32999</c:v>
                </c:pt>
                <c:pt idx="3689">
                  <c:v>33000</c:v>
                </c:pt>
                <c:pt idx="3690">
                  <c:v>33001</c:v>
                </c:pt>
                <c:pt idx="3691">
                  <c:v>33002</c:v>
                </c:pt>
                <c:pt idx="3692">
                  <c:v>33003</c:v>
                </c:pt>
                <c:pt idx="3693">
                  <c:v>33004</c:v>
                </c:pt>
                <c:pt idx="3694">
                  <c:v>33005</c:v>
                </c:pt>
                <c:pt idx="3695">
                  <c:v>33006</c:v>
                </c:pt>
                <c:pt idx="3696">
                  <c:v>33007</c:v>
                </c:pt>
                <c:pt idx="3697">
                  <c:v>33008</c:v>
                </c:pt>
                <c:pt idx="3698">
                  <c:v>33009</c:v>
                </c:pt>
                <c:pt idx="3699">
                  <c:v>33010</c:v>
                </c:pt>
                <c:pt idx="3700">
                  <c:v>33011</c:v>
                </c:pt>
                <c:pt idx="3701">
                  <c:v>33012</c:v>
                </c:pt>
                <c:pt idx="3702">
                  <c:v>33013</c:v>
                </c:pt>
                <c:pt idx="3703">
                  <c:v>33014</c:v>
                </c:pt>
                <c:pt idx="3704">
                  <c:v>33015</c:v>
                </c:pt>
                <c:pt idx="3705">
                  <c:v>33016</c:v>
                </c:pt>
                <c:pt idx="3706">
                  <c:v>33017</c:v>
                </c:pt>
                <c:pt idx="3707">
                  <c:v>33018</c:v>
                </c:pt>
                <c:pt idx="3708">
                  <c:v>33019</c:v>
                </c:pt>
                <c:pt idx="3709">
                  <c:v>33020</c:v>
                </c:pt>
                <c:pt idx="3710">
                  <c:v>33021</c:v>
                </c:pt>
                <c:pt idx="3711">
                  <c:v>33022</c:v>
                </c:pt>
                <c:pt idx="3712">
                  <c:v>33023</c:v>
                </c:pt>
                <c:pt idx="3713">
                  <c:v>33024</c:v>
                </c:pt>
                <c:pt idx="3714">
                  <c:v>33025</c:v>
                </c:pt>
                <c:pt idx="3715">
                  <c:v>33026</c:v>
                </c:pt>
                <c:pt idx="3716">
                  <c:v>33027</c:v>
                </c:pt>
                <c:pt idx="3717">
                  <c:v>33028</c:v>
                </c:pt>
                <c:pt idx="3718">
                  <c:v>33029</c:v>
                </c:pt>
                <c:pt idx="3719">
                  <c:v>33030</c:v>
                </c:pt>
                <c:pt idx="3720">
                  <c:v>33031</c:v>
                </c:pt>
                <c:pt idx="3721">
                  <c:v>33032</c:v>
                </c:pt>
                <c:pt idx="3722">
                  <c:v>33033</c:v>
                </c:pt>
                <c:pt idx="3723">
                  <c:v>33034</c:v>
                </c:pt>
                <c:pt idx="3724">
                  <c:v>33035</c:v>
                </c:pt>
                <c:pt idx="3725">
                  <c:v>33036</c:v>
                </c:pt>
                <c:pt idx="3726">
                  <c:v>33037</c:v>
                </c:pt>
                <c:pt idx="3727">
                  <c:v>33038</c:v>
                </c:pt>
                <c:pt idx="3728">
                  <c:v>33039</c:v>
                </c:pt>
                <c:pt idx="3729">
                  <c:v>33040</c:v>
                </c:pt>
                <c:pt idx="3730">
                  <c:v>33041</c:v>
                </c:pt>
                <c:pt idx="3731">
                  <c:v>33042</c:v>
                </c:pt>
                <c:pt idx="3732">
                  <c:v>33043</c:v>
                </c:pt>
                <c:pt idx="3733">
                  <c:v>33044</c:v>
                </c:pt>
                <c:pt idx="3734">
                  <c:v>33045</c:v>
                </c:pt>
                <c:pt idx="3735">
                  <c:v>33046</c:v>
                </c:pt>
                <c:pt idx="3736">
                  <c:v>33047</c:v>
                </c:pt>
                <c:pt idx="3737">
                  <c:v>33048</c:v>
                </c:pt>
                <c:pt idx="3738">
                  <c:v>33049</c:v>
                </c:pt>
                <c:pt idx="3739">
                  <c:v>33050</c:v>
                </c:pt>
                <c:pt idx="3740">
                  <c:v>33051</c:v>
                </c:pt>
                <c:pt idx="3741">
                  <c:v>33052</c:v>
                </c:pt>
                <c:pt idx="3742">
                  <c:v>33053</c:v>
                </c:pt>
                <c:pt idx="3743">
                  <c:v>33054</c:v>
                </c:pt>
                <c:pt idx="3744">
                  <c:v>33055</c:v>
                </c:pt>
                <c:pt idx="3745">
                  <c:v>33056</c:v>
                </c:pt>
                <c:pt idx="3746">
                  <c:v>33057</c:v>
                </c:pt>
                <c:pt idx="3747">
                  <c:v>33058</c:v>
                </c:pt>
                <c:pt idx="3748">
                  <c:v>33059</c:v>
                </c:pt>
                <c:pt idx="3749">
                  <c:v>33060</c:v>
                </c:pt>
                <c:pt idx="3750">
                  <c:v>33061</c:v>
                </c:pt>
                <c:pt idx="3751">
                  <c:v>33062</c:v>
                </c:pt>
                <c:pt idx="3752">
                  <c:v>33063</c:v>
                </c:pt>
                <c:pt idx="3753">
                  <c:v>33064</c:v>
                </c:pt>
                <c:pt idx="3754">
                  <c:v>33065</c:v>
                </c:pt>
                <c:pt idx="3755">
                  <c:v>33066</c:v>
                </c:pt>
                <c:pt idx="3756">
                  <c:v>33067</c:v>
                </c:pt>
                <c:pt idx="3757">
                  <c:v>33068</c:v>
                </c:pt>
                <c:pt idx="3758">
                  <c:v>33069</c:v>
                </c:pt>
                <c:pt idx="3759">
                  <c:v>33070</c:v>
                </c:pt>
                <c:pt idx="3760">
                  <c:v>33071</c:v>
                </c:pt>
                <c:pt idx="3761">
                  <c:v>33072</c:v>
                </c:pt>
                <c:pt idx="3762">
                  <c:v>33073</c:v>
                </c:pt>
                <c:pt idx="3763">
                  <c:v>33074</c:v>
                </c:pt>
                <c:pt idx="3764">
                  <c:v>33075</c:v>
                </c:pt>
                <c:pt idx="3765">
                  <c:v>33076</c:v>
                </c:pt>
                <c:pt idx="3766">
                  <c:v>33077</c:v>
                </c:pt>
                <c:pt idx="3767">
                  <c:v>33078</c:v>
                </c:pt>
                <c:pt idx="3768">
                  <c:v>33079</c:v>
                </c:pt>
                <c:pt idx="3769">
                  <c:v>33080</c:v>
                </c:pt>
                <c:pt idx="3770">
                  <c:v>33081</c:v>
                </c:pt>
                <c:pt idx="3771">
                  <c:v>33082</c:v>
                </c:pt>
                <c:pt idx="3772">
                  <c:v>33083</c:v>
                </c:pt>
                <c:pt idx="3773">
                  <c:v>33084</c:v>
                </c:pt>
                <c:pt idx="3774">
                  <c:v>33085</c:v>
                </c:pt>
                <c:pt idx="3775">
                  <c:v>33086</c:v>
                </c:pt>
                <c:pt idx="3776">
                  <c:v>33087</c:v>
                </c:pt>
                <c:pt idx="3777">
                  <c:v>33088</c:v>
                </c:pt>
                <c:pt idx="3778">
                  <c:v>33089</c:v>
                </c:pt>
                <c:pt idx="3779">
                  <c:v>33090</c:v>
                </c:pt>
                <c:pt idx="3780">
                  <c:v>33091</c:v>
                </c:pt>
                <c:pt idx="3781">
                  <c:v>33092</c:v>
                </c:pt>
                <c:pt idx="3782">
                  <c:v>33093</c:v>
                </c:pt>
                <c:pt idx="3783">
                  <c:v>33094</c:v>
                </c:pt>
                <c:pt idx="3784">
                  <c:v>33095</c:v>
                </c:pt>
                <c:pt idx="3785">
                  <c:v>33096</c:v>
                </c:pt>
                <c:pt idx="3786">
                  <c:v>33097</c:v>
                </c:pt>
                <c:pt idx="3787">
                  <c:v>33098</c:v>
                </c:pt>
                <c:pt idx="3788">
                  <c:v>33099</c:v>
                </c:pt>
                <c:pt idx="3789">
                  <c:v>33100</c:v>
                </c:pt>
                <c:pt idx="3790">
                  <c:v>33101</c:v>
                </c:pt>
                <c:pt idx="3791">
                  <c:v>33102</c:v>
                </c:pt>
                <c:pt idx="3792">
                  <c:v>33103</c:v>
                </c:pt>
                <c:pt idx="3793">
                  <c:v>33104</c:v>
                </c:pt>
                <c:pt idx="3794">
                  <c:v>33105</c:v>
                </c:pt>
                <c:pt idx="3795">
                  <c:v>33106</c:v>
                </c:pt>
                <c:pt idx="3796">
                  <c:v>33107</c:v>
                </c:pt>
                <c:pt idx="3797">
                  <c:v>33108</c:v>
                </c:pt>
                <c:pt idx="3798">
                  <c:v>33109</c:v>
                </c:pt>
                <c:pt idx="3799">
                  <c:v>33110</c:v>
                </c:pt>
                <c:pt idx="3800">
                  <c:v>33111</c:v>
                </c:pt>
                <c:pt idx="3801">
                  <c:v>33112</c:v>
                </c:pt>
                <c:pt idx="3802">
                  <c:v>33113</c:v>
                </c:pt>
                <c:pt idx="3803">
                  <c:v>33114</c:v>
                </c:pt>
                <c:pt idx="3804">
                  <c:v>33115</c:v>
                </c:pt>
                <c:pt idx="3805">
                  <c:v>33116</c:v>
                </c:pt>
                <c:pt idx="3806">
                  <c:v>33117</c:v>
                </c:pt>
                <c:pt idx="3807">
                  <c:v>33118</c:v>
                </c:pt>
                <c:pt idx="3808">
                  <c:v>33119</c:v>
                </c:pt>
                <c:pt idx="3809">
                  <c:v>33120</c:v>
                </c:pt>
                <c:pt idx="3810">
                  <c:v>33121</c:v>
                </c:pt>
                <c:pt idx="3811">
                  <c:v>33122</c:v>
                </c:pt>
                <c:pt idx="3812">
                  <c:v>33123</c:v>
                </c:pt>
                <c:pt idx="3813">
                  <c:v>33124</c:v>
                </c:pt>
                <c:pt idx="3814">
                  <c:v>33125</c:v>
                </c:pt>
                <c:pt idx="3815">
                  <c:v>33126</c:v>
                </c:pt>
                <c:pt idx="3816">
                  <c:v>33127</c:v>
                </c:pt>
                <c:pt idx="3817">
                  <c:v>33128</c:v>
                </c:pt>
                <c:pt idx="3818">
                  <c:v>33129</c:v>
                </c:pt>
                <c:pt idx="3819">
                  <c:v>33130</c:v>
                </c:pt>
                <c:pt idx="3820">
                  <c:v>33131</c:v>
                </c:pt>
                <c:pt idx="3821">
                  <c:v>33132</c:v>
                </c:pt>
                <c:pt idx="3822">
                  <c:v>33133</c:v>
                </c:pt>
                <c:pt idx="3823">
                  <c:v>33134</c:v>
                </c:pt>
                <c:pt idx="3824">
                  <c:v>33135</c:v>
                </c:pt>
                <c:pt idx="3825">
                  <c:v>33136</c:v>
                </c:pt>
                <c:pt idx="3826">
                  <c:v>33137</c:v>
                </c:pt>
                <c:pt idx="3827">
                  <c:v>33138</c:v>
                </c:pt>
                <c:pt idx="3828">
                  <c:v>33139</c:v>
                </c:pt>
                <c:pt idx="3829">
                  <c:v>33140</c:v>
                </c:pt>
                <c:pt idx="3830">
                  <c:v>33141</c:v>
                </c:pt>
                <c:pt idx="3831">
                  <c:v>33142</c:v>
                </c:pt>
                <c:pt idx="3832">
                  <c:v>33143</c:v>
                </c:pt>
                <c:pt idx="3833">
                  <c:v>33144</c:v>
                </c:pt>
                <c:pt idx="3834">
                  <c:v>33145</c:v>
                </c:pt>
                <c:pt idx="3835">
                  <c:v>33146</c:v>
                </c:pt>
                <c:pt idx="3836">
                  <c:v>33147</c:v>
                </c:pt>
                <c:pt idx="3837">
                  <c:v>33148</c:v>
                </c:pt>
                <c:pt idx="3838">
                  <c:v>33149</c:v>
                </c:pt>
                <c:pt idx="3839">
                  <c:v>33150</c:v>
                </c:pt>
                <c:pt idx="3840">
                  <c:v>33151</c:v>
                </c:pt>
                <c:pt idx="3841">
                  <c:v>33152</c:v>
                </c:pt>
                <c:pt idx="3842">
                  <c:v>33153</c:v>
                </c:pt>
                <c:pt idx="3843">
                  <c:v>33154</c:v>
                </c:pt>
                <c:pt idx="3844">
                  <c:v>33155</c:v>
                </c:pt>
                <c:pt idx="3845">
                  <c:v>33156</c:v>
                </c:pt>
                <c:pt idx="3846">
                  <c:v>33157</c:v>
                </c:pt>
                <c:pt idx="3847">
                  <c:v>33158</c:v>
                </c:pt>
                <c:pt idx="3848">
                  <c:v>33159</c:v>
                </c:pt>
                <c:pt idx="3849">
                  <c:v>33160</c:v>
                </c:pt>
                <c:pt idx="3850">
                  <c:v>33161</c:v>
                </c:pt>
                <c:pt idx="3851">
                  <c:v>33162</c:v>
                </c:pt>
                <c:pt idx="3852">
                  <c:v>33163</c:v>
                </c:pt>
                <c:pt idx="3853">
                  <c:v>33164</c:v>
                </c:pt>
                <c:pt idx="3854">
                  <c:v>33165</c:v>
                </c:pt>
                <c:pt idx="3855">
                  <c:v>33166</c:v>
                </c:pt>
                <c:pt idx="3856">
                  <c:v>33167</c:v>
                </c:pt>
                <c:pt idx="3857">
                  <c:v>33168</c:v>
                </c:pt>
                <c:pt idx="3858">
                  <c:v>33169</c:v>
                </c:pt>
                <c:pt idx="3859">
                  <c:v>33170</c:v>
                </c:pt>
                <c:pt idx="3860">
                  <c:v>33171</c:v>
                </c:pt>
                <c:pt idx="3861">
                  <c:v>33172</c:v>
                </c:pt>
                <c:pt idx="3862">
                  <c:v>33173</c:v>
                </c:pt>
                <c:pt idx="3863">
                  <c:v>33174</c:v>
                </c:pt>
                <c:pt idx="3864">
                  <c:v>33175</c:v>
                </c:pt>
                <c:pt idx="3865">
                  <c:v>33176</c:v>
                </c:pt>
                <c:pt idx="3866">
                  <c:v>33177</c:v>
                </c:pt>
                <c:pt idx="3867">
                  <c:v>33178</c:v>
                </c:pt>
                <c:pt idx="3868">
                  <c:v>33179</c:v>
                </c:pt>
                <c:pt idx="3869">
                  <c:v>33180</c:v>
                </c:pt>
                <c:pt idx="3870">
                  <c:v>33181</c:v>
                </c:pt>
                <c:pt idx="3871">
                  <c:v>33182</c:v>
                </c:pt>
                <c:pt idx="3872">
                  <c:v>33183</c:v>
                </c:pt>
                <c:pt idx="3873">
                  <c:v>33184</c:v>
                </c:pt>
                <c:pt idx="3874">
                  <c:v>33185</c:v>
                </c:pt>
                <c:pt idx="3875">
                  <c:v>33186</c:v>
                </c:pt>
                <c:pt idx="3876">
                  <c:v>33187</c:v>
                </c:pt>
                <c:pt idx="3877">
                  <c:v>33188</c:v>
                </c:pt>
                <c:pt idx="3878">
                  <c:v>33189</c:v>
                </c:pt>
                <c:pt idx="3879">
                  <c:v>33190</c:v>
                </c:pt>
                <c:pt idx="3880">
                  <c:v>33191</c:v>
                </c:pt>
                <c:pt idx="3881">
                  <c:v>33192</c:v>
                </c:pt>
                <c:pt idx="3882">
                  <c:v>33193</c:v>
                </c:pt>
                <c:pt idx="3883">
                  <c:v>33194</c:v>
                </c:pt>
                <c:pt idx="3884">
                  <c:v>33195</c:v>
                </c:pt>
                <c:pt idx="3885">
                  <c:v>33196</c:v>
                </c:pt>
                <c:pt idx="3886">
                  <c:v>33197</c:v>
                </c:pt>
                <c:pt idx="3887">
                  <c:v>33198</c:v>
                </c:pt>
                <c:pt idx="3888">
                  <c:v>33199</c:v>
                </c:pt>
                <c:pt idx="3889">
                  <c:v>33200</c:v>
                </c:pt>
                <c:pt idx="3890">
                  <c:v>33201</c:v>
                </c:pt>
                <c:pt idx="3891">
                  <c:v>33202</c:v>
                </c:pt>
                <c:pt idx="3892">
                  <c:v>33203</c:v>
                </c:pt>
                <c:pt idx="3893">
                  <c:v>33204</c:v>
                </c:pt>
                <c:pt idx="3894">
                  <c:v>33205</c:v>
                </c:pt>
                <c:pt idx="3895">
                  <c:v>33206</c:v>
                </c:pt>
                <c:pt idx="3896">
                  <c:v>33207</c:v>
                </c:pt>
                <c:pt idx="3897">
                  <c:v>33208</c:v>
                </c:pt>
                <c:pt idx="3898">
                  <c:v>33209</c:v>
                </c:pt>
                <c:pt idx="3899">
                  <c:v>33210</c:v>
                </c:pt>
                <c:pt idx="3900">
                  <c:v>33211</c:v>
                </c:pt>
                <c:pt idx="3901">
                  <c:v>33212</c:v>
                </c:pt>
                <c:pt idx="3902">
                  <c:v>33213</c:v>
                </c:pt>
                <c:pt idx="3903">
                  <c:v>33214</c:v>
                </c:pt>
                <c:pt idx="3904">
                  <c:v>33215</c:v>
                </c:pt>
                <c:pt idx="3905">
                  <c:v>33216</c:v>
                </c:pt>
                <c:pt idx="3906">
                  <c:v>33217</c:v>
                </c:pt>
                <c:pt idx="3907">
                  <c:v>33218</c:v>
                </c:pt>
                <c:pt idx="3908">
                  <c:v>33219</c:v>
                </c:pt>
                <c:pt idx="3909">
                  <c:v>33220</c:v>
                </c:pt>
                <c:pt idx="3910">
                  <c:v>33221</c:v>
                </c:pt>
                <c:pt idx="3911">
                  <c:v>33222</c:v>
                </c:pt>
                <c:pt idx="3912">
                  <c:v>33223</c:v>
                </c:pt>
                <c:pt idx="3913">
                  <c:v>33224</c:v>
                </c:pt>
                <c:pt idx="3914">
                  <c:v>33225</c:v>
                </c:pt>
                <c:pt idx="3915">
                  <c:v>33226</c:v>
                </c:pt>
                <c:pt idx="3916">
                  <c:v>33227</c:v>
                </c:pt>
                <c:pt idx="3917">
                  <c:v>33228</c:v>
                </c:pt>
                <c:pt idx="3918">
                  <c:v>33229</c:v>
                </c:pt>
                <c:pt idx="3919">
                  <c:v>33230</c:v>
                </c:pt>
                <c:pt idx="3920">
                  <c:v>33231</c:v>
                </c:pt>
                <c:pt idx="3921">
                  <c:v>33232</c:v>
                </c:pt>
                <c:pt idx="3922">
                  <c:v>33233</c:v>
                </c:pt>
                <c:pt idx="3923">
                  <c:v>33234</c:v>
                </c:pt>
                <c:pt idx="3924">
                  <c:v>33235</c:v>
                </c:pt>
                <c:pt idx="3925">
                  <c:v>33236</c:v>
                </c:pt>
                <c:pt idx="3926">
                  <c:v>33237</c:v>
                </c:pt>
                <c:pt idx="3927">
                  <c:v>33238</c:v>
                </c:pt>
                <c:pt idx="3928">
                  <c:v>33239</c:v>
                </c:pt>
                <c:pt idx="3929">
                  <c:v>33240</c:v>
                </c:pt>
                <c:pt idx="3930">
                  <c:v>33241</c:v>
                </c:pt>
                <c:pt idx="3931">
                  <c:v>33242</c:v>
                </c:pt>
                <c:pt idx="3932">
                  <c:v>33243</c:v>
                </c:pt>
                <c:pt idx="3933">
                  <c:v>33244</c:v>
                </c:pt>
                <c:pt idx="3934">
                  <c:v>33245</c:v>
                </c:pt>
                <c:pt idx="3935">
                  <c:v>33246</c:v>
                </c:pt>
                <c:pt idx="3936">
                  <c:v>33247</c:v>
                </c:pt>
                <c:pt idx="3937">
                  <c:v>33248</c:v>
                </c:pt>
                <c:pt idx="3938">
                  <c:v>33249</c:v>
                </c:pt>
                <c:pt idx="3939">
                  <c:v>33250</c:v>
                </c:pt>
                <c:pt idx="3940">
                  <c:v>33251</c:v>
                </c:pt>
                <c:pt idx="3941">
                  <c:v>33252</c:v>
                </c:pt>
                <c:pt idx="3942">
                  <c:v>33253</c:v>
                </c:pt>
                <c:pt idx="3943">
                  <c:v>33254</c:v>
                </c:pt>
                <c:pt idx="3944">
                  <c:v>33255</c:v>
                </c:pt>
                <c:pt idx="3945">
                  <c:v>33256</c:v>
                </c:pt>
                <c:pt idx="3946">
                  <c:v>33257</c:v>
                </c:pt>
                <c:pt idx="3947">
                  <c:v>33258</c:v>
                </c:pt>
                <c:pt idx="3948">
                  <c:v>33259</c:v>
                </c:pt>
                <c:pt idx="3949">
                  <c:v>33260</c:v>
                </c:pt>
                <c:pt idx="3950">
                  <c:v>33261</c:v>
                </c:pt>
                <c:pt idx="3951">
                  <c:v>33262</c:v>
                </c:pt>
                <c:pt idx="3952">
                  <c:v>33263</c:v>
                </c:pt>
                <c:pt idx="3953">
                  <c:v>33264</c:v>
                </c:pt>
                <c:pt idx="3954">
                  <c:v>33265</c:v>
                </c:pt>
                <c:pt idx="3955">
                  <c:v>33266</c:v>
                </c:pt>
                <c:pt idx="3956">
                  <c:v>33267</c:v>
                </c:pt>
                <c:pt idx="3957">
                  <c:v>33268</c:v>
                </c:pt>
                <c:pt idx="3958">
                  <c:v>33269</c:v>
                </c:pt>
                <c:pt idx="3959">
                  <c:v>33270</c:v>
                </c:pt>
                <c:pt idx="3960">
                  <c:v>33271</c:v>
                </c:pt>
                <c:pt idx="3961">
                  <c:v>33272</c:v>
                </c:pt>
                <c:pt idx="3962">
                  <c:v>33273</c:v>
                </c:pt>
                <c:pt idx="3963">
                  <c:v>33274</c:v>
                </c:pt>
                <c:pt idx="3964">
                  <c:v>33275</c:v>
                </c:pt>
                <c:pt idx="3965">
                  <c:v>33276</c:v>
                </c:pt>
                <c:pt idx="3966">
                  <c:v>33277</c:v>
                </c:pt>
                <c:pt idx="3967">
                  <c:v>33278</c:v>
                </c:pt>
                <c:pt idx="3968">
                  <c:v>33279</c:v>
                </c:pt>
                <c:pt idx="3969">
                  <c:v>33280</c:v>
                </c:pt>
                <c:pt idx="3970">
                  <c:v>33281</c:v>
                </c:pt>
                <c:pt idx="3971">
                  <c:v>33282</c:v>
                </c:pt>
                <c:pt idx="3972">
                  <c:v>33283</c:v>
                </c:pt>
                <c:pt idx="3973">
                  <c:v>33284</c:v>
                </c:pt>
                <c:pt idx="3974">
                  <c:v>33285</c:v>
                </c:pt>
                <c:pt idx="3975">
                  <c:v>33286</c:v>
                </c:pt>
                <c:pt idx="3976">
                  <c:v>33287</c:v>
                </c:pt>
                <c:pt idx="3977">
                  <c:v>33288</c:v>
                </c:pt>
                <c:pt idx="3978">
                  <c:v>33289</c:v>
                </c:pt>
                <c:pt idx="3979">
                  <c:v>33290</c:v>
                </c:pt>
                <c:pt idx="3980">
                  <c:v>33291</c:v>
                </c:pt>
                <c:pt idx="3981">
                  <c:v>33292</c:v>
                </c:pt>
                <c:pt idx="3982">
                  <c:v>33293</c:v>
                </c:pt>
                <c:pt idx="3983">
                  <c:v>33294</c:v>
                </c:pt>
                <c:pt idx="3984">
                  <c:v>33295</c:v>
                </c:pt>
                <c:pt idx="3985">
                  <c:v>33296</c:v>
                </c:pt>
                <c:pt idx="3986">
                  <c:v>33297</c:v>
                </c:pt>
                <c:pt idx="3987">
                  <c:v>33298</c:v>
                </c:pt>
                <c:pt idx="3988">
                  <c:v>33299</c:v>
                </c:pt>
                <c:pt idx="3989">
                  <c:v>33300</c:v>
                </c:pt>
                <c:pt idx="3990">
                  <c:v>33301</c:v>
                </c:pt>
                <c:pt idx="3991">
                  <c:v>33302</c:v>
                </c:pt>
                <c:pt idx="3992">
                  <c:v>33303</c:v>
                </c:pt>
                <c:pt idx="3993">
                  <c:v>33304</c:v>
                </c:pt>
                <c:pt idx="3994">
                  <c:v>33305</c:v>
                </c:pt>
                <c:pt idx="3995">
                  <c:v>33306</c:v>
                </c:pt>
                <c:pt idx="3996">
                  <c:v>33307</c:v>
                </c:pt>
                <c:pt idx="3997">
                  <c:v>33308</c:v>
                </c:pt>
                <c:pt idx="3998">
                  <c:v>33309</c:v>
                </c:pt>
                <c:pt idx="3999">
                  <c:v>33310</c:v>
                </c:pt>
                <c:pt idx="4000">
                  <c:v>33311</c:v>
                </c:pt>
                <c:pt idx="4001">
                  <c:v>33312</c:v>
                </c:pt>
                <c:pt idx="4002">
                  <c:v>33313</c:v>
                </c:pt>
                <c:pt idx="4003">
                  <c:v>33314</c:v>
                </c:pt>
                <c:pt idx="4004">
                  <c:v>33315</c:v>
                </c:pt>
                <c:pt idx="4005">
                  <c:v>33316</c:v>
                </c:pt>
                <c:pt idx="4006">
                  <c:v>33317</c:v>
                </c:pt>
                <c:pt idx="4007">
                  <c:v>33318</c:v>
                </c:pt>
                <c:pt idx="4008">
                  <c:v>33319</c:v>
                </c:pt>
                <c:pt idx="4009">
                  <c:v>33320</c:v>
                </c:pt>
                <c:pt idx="4010">
                  <c:v>33321</c:v>
                </c:pt>
                <c:pt idx="4011">
                  <c:v>33322</c:v>
                </c:pt>
                <c:pt idx="4012">
                  <c:v>33323</c:v>
                </c:pt>
                <c:pt idx="4013">
                  <c:v>33324</c:v>
                </c:pt>
                <c:pt idx="4014">
                  <c:v>33325</c:v>
                </c:pt>
                <c:pt idx="4015">
                  <c:v>33326</c:v>
                </c:pt>
                <c:pt idx="4016">
                  <c:v>33327</c:v>
                </c:pt>
                <c:pt idx="4017">
                  <c:v>33328</c:v>
                </c:pt>
                <c:pt idx="4018">
                  <c:v>33329</c:v>
                </c:pt>
                <c:pt idx="4019">
                  <c:v>33330</c:v>
                </c:pt>
                <c:pt idx="4020">
                  <c:v>33331</c:v>
                </c:pt>
                <c:pt idx="4021">
                  <c:v>33332</c:v>
                </c:pt>
                <c:pt idx="4022">
                  <c:v>33333</c:v>
                </c:pt>
                <c:pt idx="4023">
                  <c:v>33334</c:v>
                </c:pt>
                <c:pt idx="4024">
                  <c:v>33335</c:v>
                </c:pt>
                <c:pt idx="4025">
                  <c:v>33336</c:v>
                </c:pt>
                <c:pt idx="4026">
                  <c:v>33337</c:v>
                </c:pt>
                <c:pt idx="4027">
                  <c:v>33338</c:v>
                </c:pt>
                <c:pt idx="4028">
                  <c:v>33339</c:v>
                </c:pt>
                <c:pt idx="4029">
                  <c:v>33340</c:v>
                </c:pt>
                <c:pt idx="4030">
                  <c:v>33341</c:v>
                </c:pt>
                <c:pt idx="4031">
                  <c:v>33342</c:v>
                </c:pt>
                <c:pt idx="4032">
                  <c:v>33343</c:v>
                </c:pt>
                <c:pt idx="4033">
                  <c:v>33344</c:v>
                </c:pt>
                <c:pt idx="4034">
                  <c:v>33345</c:v>
                </c:pt>
                <c:pt idx="4035">
                  <c:v>33346</c:v>
                </c:pt>
                <c:pt idx="4036">
                  <c:v>33347</c:v>
                </c:pt>
                <c:pt idx="4037">
                  <c:v>33348</c:v>
                </c:pt>
                <c:pt idx="4038">
                  <c:v>33349</c:v>
                </c:pt>
                <c:pt idx="4039">
                  <c:v>33350</c:v>
                </c:pt>
                <c:pt idx="4040">
                  <c:v>33351</c:v>
                </c:pt>
                <c:pt idx="4041">
                  <c:v>33352</c:v>
                </c:pt>
                <c:pt idx="4042">
                  <c:v>33353</c:v>
                </c:pt>
                <c:pt idx="4043">
                  <c:v>33354</c:v>
                </c:pt>
                <c:pt idx="4044">
                  <c:v>33355</c:v>
                </c:pt>
                <c:pt idx="4045">
                  <c:v>33356</c:v>
                </c:pt>
                <c:pt idx="4046">
                  <c:v>33357</c:v>
                </c:pt>
                <c:pt idx="4047">
                  <c:v>33358</c:v>
                </c:pt>
                <c:pt idx="4048">
                  <c:v>33359</c:v>
                </c:pt>
                <c:pt idx="4049">
                  <c:v>33360</c:v>
                </c:pt>
                <c:pt idx="4050">
                  <c:v>33361</c:v>
                </c:pt>
                <c:pt idx="4051">
                  <c:v>33362</c:v>
                </c:pt>
                <c:pt idx="4052">
                  <c:v>33363</c:v>
                </c:pt>
                <c:pt idx="4053">
                  <c:v>33364</c:v>
                </c:pt>
                <c:pt idx="4054">
                  <c:v>33365</c:v>
                </c:pt>
                <c:pt idx="4055">
                  <c:v>33366</c:v>
                </c:pt>
                <c:pt idx="4056">
                  <c:v>33367</c:v>
                </c:pt>
                <c:pt idx="4057">
                  <c:v>33368</c:v>
                </c:pt>
                <c:pt idx="4058">
                  <c:v>33369</c:v>
                </c:pt>
                <c:pt idx="4059">
                  <c:v>33370</c:v>
                </c:pt>
                <c:pt idx="4060">
                  <c:v>33371</c:v>
                </c:pt>
                <c:pt idx="4061">
                  <c:v>33372</c:v>
                </c:pt>
                <c:pt idx="4062">
                  <c:v>33373</c:v>
                </c:pt>
                <c:pt idx="4063">
                  <c:v>33374</c:v>
                </c:pt>
                <c:pt idx="4064">
                  <c:v>33375</c:v>
                </c:pt>
                <c:pt idx="4065">
                  <c:v>33376</c:v>
                </c:pt>
                <c:pt idx="4066">
                  <c:v>33377</c:v>
                </c:pt>
                <c:pt idx="4067">
                  <c:v>33378</c:v>
                </c:pt>
                <c:pt idx="4068">
                  <c:v>33379</c:v>
                </c:pt>
                <c:pt idx="4069">
                  <c:v>33380</c:v>
                </c:pt>
                <c:pt idx="4070">
                  <c:v>33381</c:v>
                </c:pt>
                <c:pt idx="4071">
                  <c:v>33382</c:v>
                </c:pt>
                <c:pt idx="4072">
                  <c:v>33383</c:v>
                </c:pt>
                <c:pt idx="4073">
                  <c:v>33384</c:v>
                </c:pt>
                <c:pt idx="4074">
                  <c:v>33385</c:v>
                </c:pt>
                <c:pt idx="4075">
                  <c:v>33386</c:v>
                </c:pt>
                <c:pt idx="4076">
                  <c:v>33387</c:v>
                </c:pt>
                <c:pt idx="4077">
                  <c:v>33388</c:v>
                </c:pt>
                <c:pt idx="4078">
                  <c:v>33389</c:v>
                </c:pt>
                <c:pt idx="4079">
                  <c:v>33390</c:v>
                </c:pt>
                <c:pt idx="4080">
                  <c:v>33391</c:v>
                </c:pt>
                <c:pt idx="4081">
                  <c:v>33392</c:v>
                </c:pt>
                <c:pt idx="4082">
                  <c:v>33393</c:v>
                </c:pt>
                <c:pt idx="4083">
                  <c:v>33394</c:v>
                </c:pt>
                <c:pt idx="4084">
                  <c:v>33395</c:v>
                </c:pt>
                <c:pt idx="4085">
                  <c:v>33396</c:v>
                </c:pt>
                <c:pt idx="4086">
                  <c:v>33397</c:v>
                </c:pt>
                <c:pt idx="4087">
                  <c:v>33398</c:v>
                </c:pt>
                <c:pt idx="4088">
                  <c:v>33399</c:v>
                </c:pt>
                <c:pt idx="4089">
                  <c:v>33400</c:v>
                </c:pt>
                <c:pt idx="4090">
                  <c:v>33401</c:v>
                </c:pt>
                <c:pt idx="4091">
                  <c:v>33402</c:v>
                </c:pt>
                <c:pt idx="4092">
                  <c:v>33403</c:v>
                </c:pt>
                <c:pt idx="4093">
                  <c:v>33404</c:v>
                </c:pt>
                <c:pt idx="4094">
                  <c:v>33405</c:v>
                </c:pt>
                <c:pt idx="4095">
                  <c:v>33406</c:v>
                </c:pt>
                <c:pt idx="4096">
                  <c:v>33407</c:v>
                </c:pt>
                <c:pt idx="4097">
                  <c:v>33408</c:v>
                </c:pt>
                <c:pt idx="4098">
                  <c:v>33409</c:v>
                </c:pt>
                <c:pt idx="4099">
                  <c:v>33410</c:v>
                </c:pt>
                <c:pt idx="4100">
                  <c:v>33411</c:v>
                </c:pt>
                <c:pt idx="4101">
                  <c:v>33412</c:v>
                </c:pt>
                <c:pt idx="4102">
                  <c:v>33413</c:v>
                </c:pt>
                <c:pt idx="4103">
                  <c:v>33414</c:v>
                </c:pt>
                <c:pt idx="4104">
                  <c:v>33415</c:v>
                </c:pt>
                <c:pt idx="4105">
                  <c:v>33416</c:v>
                </c:pt>
                <c:pt idx="4106">
                  <c:v>33417</c:v>
                </c:pt>
                <c:pt idx="4107">
                  <c:v>33418</c:v>
                </c:pt>
                <c:pt idx="4108">
                  <c:v>33419</c:v>
                </c:pt>
                <c:pt idx="4109">
                  <c:v>33420</c:v>
                </c:pt>
                <c:pt idx="4110">
                  <c:v>33421</c:v>
                </c:pt>
                <c:pt idx="4111">
                  <c:v>33422</c:v>
                </c:pt>
                <c:pt idx="4112">
                  <c:v>33423</c:v>
                </c:pt>
                <c:pt idx="4113">
                  <c:v>33424</c:v>
                </c:pt>
                <c:pt idx="4114">
                  <c:v>33425</c:v>
                </c:pt>
                <c:pt idx="4115">
                  <c:v>33426</c:v>
                </c:pt>
                <c:pt idx="4116">
                  <c:v>33427</c:v>
                </c:pt>
                <c:pt idx="4117">
                  <c:v>33428</c:v>
                </c:pt>
                <c:pt idx="4118">
                  <c:v>33429</c:v>
                </c:pt>
                <c:pt idx="4119">
                  <c:v>33430</c:v>
                </c:pt>
                <c:pt idx="4120">
                  <c:v>33431</c:v>
                </c:pt>
                <c:pt idx="4121">
                  <c:v>33432</c:v>
                </c:pt>
                <c:pt idx="4122">
                  <c:v>33433</c:v>
                </c:pt>
                <c:pt idx="4123">
                  <c:v>33434</c:v>
                </c:pt>
                <c:pt idx="4124">
                  <c:v>33435</c:v>
                </c:pt>
                <c:pt idx="4125">
                  <c:v>33436</c:v>
                </c:pt>
                <c:pt idx="4126">
                  <c:v>33437</c:v>
                </c:pt>
                <c:pt idx="4127">
                  <c:v>33438</c:v>
                </c:pt>
                <c:pt idx="4128">
                  <c:v>33439</c:v>
                </c:pt>
                <c:pt idx="4129">
                  <c:v>33440</c:v>
                </c:pt>
                <c:pt idx="4130">
                  <c:v>33441</c:v>
                </c:pt>
                <c:pt idx="4131">
                  <c:v>33442</c:v>
                </c:pt>
                <c:pt idx="4132">
                  <c:v>33443</c:v>
                </c:pt>
                <c:pt idx="4133">
                  <c:v>33444</c:v>
                </c:pt>
                <c:pt idx="4134">
                  <c:v>33445</c:v>
                </c:pt>
                <c:pt idx="4135">
                  <c:v>33446</c:v>
                </c:pt>
                <c:pt idx="4136">
                  <c:v>33447</c:v>
                </c:pt>
                <c:pt idx="4137">
                  <c:v>33448</c:v>
                </c:pt>
                <c:pt idx="4138">
                  <c:v>33449</c:v>
                </c:pt>
                <c:pt idx="4139">
                  <c:v>33450</c:v>
                </c:pt>
                <c:pt idx="4140">
                  <c:v>33451</c:v>
                </c:pt>
                <c:pt idx="4141">
                  <c:v>33452</c:v>
                </c:pt>
                <c:pt idx="4142">
                  <c:v>33453</c:v>
                </c:pt>
                <c:pt idx="4143">
                  <c:v>33454</c:v>
                </c:pt>
                <c:pt idx="4144">
                  <c:v>33455</c:v>
                </c:pt>
                <c:pt idx="4145">
                  <c:v>33456</c:v>
                </c:pt>
                <c:pt idx="4146">
                  <c:v>33457</c:v>
                </c:pt>
                <c:pt idx="4147">
                  <c:v>33458</c:v>
                </c:pt>
                <c:pt idx="4148">
                  <c:v>33459</c:v>
                </c:pt>
                <c:pt idx="4149">
                  <c:v>33460</c:v>
                </c:pt>
                <c:pt idx="4150">
                  <c:v>33461</c:v>
                </c:pt>
                <c:pt idx="4151">
                  <c:v>33462</c:v>
                </c:pt>
                <c:pt idx="4152">
                  <c:v>33463</c:v>
                </c:pt>
                <c:pt idx="4153">
                  <c:v>33464</c:v>
                </c:pt>
                <c:pt idx="4154">
                  <c:v>33465</c:v>
                </c:pt>
                <c:pt idx="4155">
                  <c:v>33466</c:v>
                </c:pt>
                <c:pt idx="4156">
                  <c:v>33467</c:v>
                </c:pt>
                <c:pt idx="4157">
                  <c:v>33468</c:v>
                </c:pt>
                <c:pt idx="4158">
                  <c:v>33469</c:v>
                </c:pt>
                <c:pt idx="4159">
                  <c:v>33470</c:v>
                </c:pt>
                <c:pt idx="4160">
                  <c:v>33471</c:v>
                </c:pt>
                <c:pt idx="4161">
                  <c:v>33472</c:v>
                </c:pt>
                <c:pt idx="4162">
                  <c:v>33473</c:v>
                </c:pt>
                <c:pt idx="4163">
                  <c:v>33474</c:v>
                </c:pt>
                <c:pt idx="4164">
                  <c:v>33475</c:v>
                </c:pt>
                <c:pt idx="4165">
                  <c:v>33476</c:v>
                </c:pt>
                <c:pt idx="4166">
                  <c:v>33477</c:v>
                </c:pt>
                <c:pt idx="4167">
                  <c:v>33478</c:v>
                </c:pt>
                <c:pt idx="4168">
                  <c:v>33479</c:v>
                </c:pt>
                <c:pt idx="4169">
                  <c:v>33480</c:v>
                </c:pt>
                <c:pt idx="4170">
                  <c:v>33481</c:v>
                </c:pt>
                <c:pt idx="4171">
                  <c:v>33482</c:v>
                </c:pt>
                <c:pt idx="4172">
                  <c:v>33483</c:v>
                </c:pt>
                <c:pt idx="4173">
                  <c:v>33484</c:v>
                </c:pt>
                <c:pt idx="4174">
                  <c:v>33485</c:v>
                </c:pt>
                <c:pt idx="4175">
                  <c:v>33486</c:v>
                </c:pt>
                <c:pt idx="4176">
                  <c:v>33487</c:v>
                </c:pt>
                <c:pt idx="4177">
                  <c:v>33488</c:v>
                </c:pt>
                <c:pt idx="4178">
                  <c:v>33489</c:v>
                </c:pt>
                <c:pt idx="4179">
                  <c:v>33490</c:v>
                </c:pt>
                <c:pt idx="4180">
                  <c:v>33491</c:v>
                </c:pt>
                <c:pt idx="4181">
                  <c:v>33492</c:v>
                </c:pt>
                <c:pt idx="4182">
                  <c:v>33493</c:v>
                </c:pt>
                <c:pt idx="4183">
                  <c:v>33494</c:v>
                </c:pt>
                <c:pt idx="4184">
                  <c:v>33495</c:v>
                </c:pt>
                <c:pt idx="4185">
                  <c:v>33496</c:v>
                </c:pt>
                <c:pt idx="4186">
                  <c:v>33497</c:v>
                </c:pt>
                <c:pt idx="4187">
                  <c:v>33498</c:v>
                </c:pt>
                <c:pt idx="4188">
                  <c:v>33499</c:v>
                </c:pt>
                <c:pt idx="4189">
                  <c:v>33500</c:v>
                </c:pt>
                <c:pt idx="4190">
                  <c:v>33501</c:v>
                </c:pt>
                <c:pt idx="4191">
                  <c:v>33502</c:v>
                </c:pt>
                <c:pt idx="4192">
                  <c:v>33503</c:v>
                </c:pt>
                <c:pt idx="4193">
                  <c:v>33504</c:v>
                </c:pt>
                <c:pt idx="4194">
                  <c:v>33505</c:v>
                </c:pt>
                <c:pt idx="4195">
                  <c:v>33506</c:v>
                </c:pt>
                <c:pt idx="4196">
                  <c:v>33507</c:v>
                </c:pt>
                <c:pt idx="4197">
                  <c:v>33508</c:v>
                </c:pt>
                <c:pt idx="4198">
                  <c:v>33509</c:v>
                </c:pt>
                <c:pt idx="4199">
                  <c:v>33510</c:v>
                </c:pt>
                <c:pt idx="4200">
                  <c:v>33511</c:v>
                </c:pt>
                <c:pt idx="4201">
                  <c:v>33512</c:v>
                </c:pt>
                <c:pt idx="4202">
                  <c:v>33513</c:v>
                </c:pt>
                <c:pt idx="4203">
                  <c:v>33514</c:v>
                </c:pt>
                <c:pt idx="4204">
                  <c:v>33515</c:v>
                </c:pt>
                <c:pt idx="4205">
                  <c:v>33516</c:v>
                </c:pt>
                <c:pt idx="4206">
                  <c:v>33517</c:v>
                </c:pt>
                <c:pt idx="4207">
                  <c:v>33518</c:v>
                </c:pt>
                <c:pt idx="4208">
                  <c:v>33519</c:v>
                </c:pt>
                <c:pt idx="4209">
                  <c:v>33520</c:v>
                </c:pt>
                <c:pt idx="4210">
                  <c:v>33521</c:v>
                </c:pt>
                <c:pt idx="4211">
                  <c:v>33522</c:v>
                </c:pt>
                <c:pt idx="4212">
                  <c:v>33523</c:v>
                </c:pt>
                <c:pt idx="4213">
                  <c:v>33524</c:v>
                </c:pt>
                <c:pt idx="4214">
                  <c:v>33525</c:v>
                </c:pt>
                <c:pt idx="4215">
                  <c:v>33526</c:v>
                </c:pt>
                <c:pt idx="4216">
                  <c:v>33527</c:v>
                </c:pt>
                <c:pt idx="4217">
                  <c:v>33528</c:v>
                </c:pt>
                <c:pt idx="4218">
                  <c:v>33529</c:v>
                </c:pt>
                <c:pt idx="4219">
                  <c:v>33530</c:v>
                </c:pt>
                <c:pt idx="4220">
                  <c:v>33531</c:v>
                </c:pt>
                <c:pt idx="4221">
                  <c:v>33532</c:v>
                </c:pt>
                <c:pt idx="4222">
                  <c:v>33533</c:v>
                </c:pt>
                <c:pt idx="4223">
                  <c:v>33534</c:v>
                </c:pt>
                <c:pt idx="4224">
                  <c:v>33535</c:v>
                </c:pt>
                <c:pt idx="4225">
                  <c:v>33536</c:v>
                </c:pt>
                <c:pt idx="4226">
                  <c:v>33537</c:v>
                </c:pt>
                <c:pt idx="4227">
                  <c:v>33538</c:v>
                </c:pt>
                <c:pt idx="4228">
                  <c:v>33539</c:v>
                </c:pt>
                <c:pt idx="4229">
                  <c:v>33540</c:v>
                </c:pt>
                <c:pt idx="4230">
                  <c:v>33541</c:v>
                </c:pt>
                <c:pt idx="4231">
                  <c:v>33542</c:v>
                </c:pt>
                <c:pt idx="4232">
                  <c:v>33543</c:v>
                </c:pt>
                <c:pt idx="4233">
                  <c:v>33544</c:v>
                </c:pt>
                <c:pt idx="4234">
                  <c:v>33545</c:v>
                </c:pt>
                <c:pt idx="4235">
                  <c:v>33546</c:v>
                </c:pt>
                <c:pt idx="4236">
                  <c:v>33547</c:v>
                </c:pt>
                <c:pt idx="4237">
                  <c:v>33548</c:v>
                </c:pt>
                <c:pt idx="4238">
                  <c:v>33549</c:v>
                </c:pt>
                <c:pt idx="4239">
                  <c:v>33550</c:v>
                </c:pt>
                <c:pt idx="4240">
                  <c:v>33551</c:v>
                </c:pt>
                <c:pt idx="4241">
                  <c:v>33552</c:v>
                </c:pt>
                <c:pt idx="4242">
                  <c:v>33553</c:v>
                </c:pt>
                <c:pt idx="4243">
                  <c:v>33554</c:v>
                </c:pt>
                <c:pt idx="4244">
                  <c:v>33555</c:v>
                </c:pt>
                <c:pt idx="4245">
                  <c:v>33556</c:v>
                </c:pt>
                <c:pt idx="4246">
                  <c:v>33557</c:v>
                </c:pt>
                <c:pt idx="4247">
                  <c:v>33558</c:v>
                </c:pt>
                <c:pt idx="4248">
                  <c:v>33559</c:v>
                </c:pt>
                <c:pt idx="4249">
                  <c:v>33560</c:v>
                </c:pt>
                <c:pt idx="4250">
                  <c:v>33561</c:v>
                </c:pt>
                <c:pt idx="4251">
                  <c:v>33562</c:v>
                </c:pt>
                <c:pt idx="4252">
                  <c:v>33563</c:v>
                </c:pt>
                <c:pt idx="4253">
                  <c:v>33564</c:v>
                </c:pt>
                <c:pt idx="4254">
                  <c:v>33565</c:v>
                </c:pt>
                <c:pt idx="4255">
                  <c:v>33566</c:v>
                </c:pt>
                <c:pt idx="4256">
                  <c:v>33567</c:v>
                </c:pt>
                <c:pt idx="4257">
                  <c:v>33568</c:v>
                </c:pt>
                <c:pt idx="4258">
                  <c:v>33569</c:v>
                </c:pt>
                <c:pt idx="4259">
                  <c:v>33570</c:v>
                </c:pt>
                <c:pt idx="4260">
                  <c:v>33571</c:v>
                </c:pt>
                <c:pt idx="4261">
                  <c:v>33572</c:v>
                </c:pt>
                <c:pt idx="4262">
                  <c:v>33573</c:v>
                </c:pt>
                <c:pt idx="4263">
                  <c:v>33574</c:v>
                </c:pt>
                <c:pt idx="4264">
                  <c:v>33575</c:v>
                </c:pt>
                <c:pt idx="4265">
                  <c:v>33576</c:v>
                </c:pt>
                <c:pt idx="4266">
                  <c:v>33577</c:v>
                </c:pt>
                <c:pt idx="4267">
                  <c:v>33578</c:v>
                </c:pt>
                <c:pt idx="4268">
                  <c:v>33579</c:v>
                </c:pt>
                <c:pt idx="4269">
                  <c:v>33580</c:v>
                </c:pt>
                <c:pt idx="4270">
                  <c:v>33581</c:v>
                </c:pt>
                <c:pt idx="4271">
                  <c:v>33582</c:v>
                </c:pt>
                <c:pt idx="4272">
                  <c:v>33583</c:v>
                </c:pt>
                <c:pt idx="4273">
                  <c:v>33584</c:v>
                </c:pt>
                <c:pt idx="4274">
                  <c:v>33585</c:v>
                </c:pt>
                <c:pt idx="4275">
                  <c:v>33586</c:v>
                </c:pt>
                <c:pt idx="4276">
                  <c:v>33587</c:v>
                </c:pt>
                <c:pt idx="4277">
                  <c:v>33588</c:v>
                </c:pt>
                <c:pt idx="4278">
                  <c:v>33589</c:v>
                </c:pt>
                <c:pt idx="4279">
                  <c:v>33590</c:v>
                </c:pt>
                <c:pt idx="4280">
                  <c:v>33591</c:v>
                </c:pt>
                <c:pt idx="4281">
                  <c:v>33592</c:v>
                </c:pt>
                <c:pt idx="4282">
                  <c:v>33593</c:v>
                </c:pt>
                <c:pt idx="4283">
                  <c:v>33594</c:v>
                </c:pt>
                <c:pt idx="4284">
                  <c:v>33595</c:v>
                </c:pt>
                <c:pt idx="4285">
                  <c:v>33596</c:v>
                </c:pt>
                <c:pt idx="4286">
                  <c:v>33597</c:v>
                </c:pt>
                <c:pt idx="4287">
                  <c:v>33598</c:v>
                </c:pt>
                <c:pt idx="4288">
                  <c:v>33599</c:v>
                </c:pt>
                <c:pt idx="4289">
                  <c:v>33600</c:v>
                </c:pt>
                <c:pt idx="4290">
                  <c:v>33601</c:v>
                </c:pt>
                <c:pt idx="4291">
                  <c:v>33602</c:v>
                </c:pt>
                <c:pt idx="4292">
                  <c:v>33603</c:v>
                </c:pt>
                <c:pt idx="4293">
                  <c:v>33604</c:v>
                </c:pt>
                <c:pt idx="4294">
                  <c:v>33605</c:v>
                </c:pt>
                <c:pt idx="4295">
                  <c:v>33606</c:v>
                </c:pt>
                <c:pt idx="4296">
                  <c:v>33607</c:v>
                </c:pt>
                <c:pt idx="4297">
                  <c:v>33608</c:v>
                </c:pt>
                <c:pt idx="4298">
                  <c:v>33609</c:v>
                </c:pt>
                <c:pt idx="4299">
                  <c:v>33610</c:v>
                </c:pt>
                <c:pt idx="4300">
                  <c:v>33611</c:v>
                </c:pt>
                <c:pt idx="4301">
                  <c:v>33612</c:v>
                </c:pt>
                <c:pt idx="4302">
                  <c:v>33613</c:v>
                </c:pt>
                <c:pt idx="4303">
                  <c:v>33614</c:v>
                </c:pt>
                <c:pt idx="4304">
                  <c:v>33615</c:v>
                </c:pt>
                <c:pt idx="4305">
                  <c:v>33616</c:v>
                </c:pt>
                <c:pt idx="4306">
                  <c:v>33617</c:v>
                </c:pt>
                <c:pt idx="4307">
                  <c:v>33618</c:v>
                </c:pt>
                <c:pt idx="4308">
                  <c:v>33619</c:v>
                </c:pt>
                <c:pt idx="4309">
                  <c:v>33620</c:v>
                </c:pt>
                <c:pt idx="4310">
                  <c:v>33621</c:v>
                </c:pt>
                <c:pt idx="4311">
                  <c:v>33622</c:v>
                </c:pt>
                <c:pt idx="4312">
                  <c:v>33623</c:v>
                </c:pt>
                <c:pt idx="4313">
                  <c:v>33624</c:v>
                </c:pt>
                <c:pt idx="4314">
                  <c:v>33625</c:v>
                </c:pt>
                <c:pt idx="4315">
                  <c:v>33626</c:v>
                </c:pt>
                <c:pt idx="4316">
                  <c:v>33627</c:v>
                </c:pt>
                <c:pt idx="4317">
                  <c:v>33628</c:v>
                </c:pt>
                <c:pt idx="4318">
                  <c:v>33629</c:v>
                </c:pt>
                <c:pt idx="4319">
                  <c:v>33630</c:v>
                </c:pt>
                <c:pt idx="4320">
                  <c:v>33631</c:v>
                </c:pt>
                <c:pt idx="4321">
                  <c:v>33632</c:v>
                </c:pt>
                <c:pt idx="4322">
                  <c:v>33633</c:v>
                </c:pt>
                <c:pt idx="4323">
                  <c:v>33634</c:v>
                </c:pt>
                <c:pt idx="4324">
                  <c:v>33635</c:v>
                </c:pt>
                <c:pt idx="4325">
                  <c:v>33636</c:v>
                </c:pt>
                <c:pt idx="4326">
                  <c:v>33637</c:v>
                </c:pt>
                <c:pt idx="4327">
                  <c:v>33638</c:v>
                </c:pt>
                <c:pt idx="4328">
                  <c:v>33639</c:v>
                </c:pt>
                <c:pt idx="4329">
                  <c:v>33640</c:v>
                </c:pt>
                <c:pt idx="4330">
                  <c:v>33641</c:v>
                </c:pt>
                <c:pt idx="4331">
                  <c:v>33642</c:v>
                </c:pt>
                <c:pt idx="4332">
                  <c:v>33643</c:v>
                </c:pt>
                <c:pt idx="4333">
                  <c:v>33644</c:v>
                </c:pt>
                <c:pt idx="4334">
                  <c:v>33645</c:v>
                </c:pt>
                <c:pt idx="4335">
                  <c:v>33646</c:v>
                </c:pt>
                <c:pt idx="4336">
                  <c:v>33647</c:v>
                </c:pt>
                <c:pt idx="4337">
                  <c:v>33648</c:v>
                </c:pt>
                <c:pt idx="4338">
                  <c:v>33649</c:v>
                </c:pt>
                <c:pt idx="4339">
                  <c:v>33650</c:v>
                </c:pt>
                <c:pt idx="4340">
                  <c:v>33651</c:v>
                </c:pt>
                <c:pt idx="4341">
                  <c:v>33652</c:v>
                </c:pt>
                <c:pt idx="4342">
                  <c:v>33653</c:v>
                </c:pt>
                <c:pt idx="4343">
                  <c:v>33654</c:v>
                </c:pt>
                <c:pt idx="4344">
                  <c:v>33655</c:v>
                </c:pt>
                <c:pt idx="4345">
                  <c:v>33656</c:v>
                </c:pt>
                <c:pt idx="4346">
                  <c:v>33657</c:v>
                </c:pt>
                <c:pt idx="4347">
                  <c:v>33658</c:v>
                </c:pt>
                <c:pt idx="4348">
                  <c:v>33659</c:v>
                </c:pt>
                <c:pt idx="4349">
                  <c:v>33660</c:v>
                </c:pt>
                <c:pt idx="4350">
                  <c:v>33661</c:v>
                </c:pt>
                <c:pt idx="4351">
                  <c:v>33662</c:v>
                </c:pt>
                <c:pt idx="4352">
                  <c:v>33663</c:v>
                </c:pt>
                <c:pt idx="4353">
                  <c:v>33664</c:v>
                </c:pt>
                <c:pt idx="4354">
                  <c:v>33665</c:v>
                </c:pt>
                <c:pt idx="4355">
                  <c:v>33666</c:v>
                </c:pt>
                <c:pt idx="4356">
                  <c:v>33667</c:v>
                </c:pt>
                <c:pt idx="4357">
                  <c:v>33668</c:v>
                </c:pt>
                <c:pt idx="4358">
                  <c:v>33669</c:v>
                </c:pt>
                <c:pt idx="4359">
                  <c:v>33670</c:v>
                </c:pt>
                <c:pt idx="4360">
                  <c:v>33671</c:v>
                </c:pt>
                <c:pt idx="4361">
                  <c:v>33672</c:v>
                </c:pt>
                <c:pt idx="4362">
                  <c:v>33673</c:v>
                </c:pt>
                <c:pt idx="4363">
                  <c:v>33674</c:v>
                </c:pt>
                <c:pt idx="4364">
                  <c:v>33675</c:v>
                </c:pt>
                <c:pt idx="4365">
                  <c:v>33676</c:v>
                </c:pt>
                <c:pt idx="4366">
                  <c:v>33677</c:v>
                </c:pt>
                <c:pt idx="4367">
                  <c:v>33678</c:v>
                </c:pt>
                <c:pt idx="4368">
                  <c:v>33679</c:v>
                </c:pt>
                <c:pt idx="4369">
                  <c:v>33680</c:v>
                </c:pt>
                <c:pt idx="4370">
                  <c:v>33681</c:v>
                </c:pt>
                <c:pt idx="4371">
                  <c:v>33682</c:v>
                </c:pt>
                <c:pt idx="4372">
                  <c:v>33683</c:v>
                </c:pt>
                <c:pt idx="4373">
                  <c:v>33684</c:v>
                </c:pt>
                <c:pt idx="4374">
                  <c:v>33685</c:v>
                </c:pt>
                <c:pt idx="4375">
                  <c:v>33686</c:v>
                </c:pt>
                <c:pt idx="4376">
                  <c:v>33687</c:v>
                </c:pt>
                <c:pt idx="4377">
                  <c:v>33688</c:v>
                </c:pt>
                <c:pt idx="4378">
                  <c:v>33689</c:v>
                </c:pt>
                <c:pt idx="4379">
                  <c:v>33690</c:v>
                </c:pt>
                <c:pt idx="4380">
                  <c:v>33691</c:v>
                </c:pt>
                <c:pt idx="4381">
                  <c:v>33692</c:v>
                </c:pt>
                <c:pt idx="4382">
                  <c:v>33693</c:v>
                </c:pt>
                <c:pt idx="4383">
                  <c:v>33694</c:v>
                </c:pt>
                <c:pt idx="4384">
                  <c:v>33695</c:v>
                </c:pt>
                <c:pt idx="4385">
                  <c:v>33696</c:v>
                </c:pt>
                <c:pt idx="4386">
                  <c:v>33697</c:v>
                </c:pt>
                <c:pt idx="4387">
                  <c:v>33698</c:v>
                </c:pt>
                <c:pt idx="4388">
                  <c:v>33699</c:v>
                </c:pt>
                <c:pt idx="4389">
                  <c:v>33700</c:v>
                </c:pt>
                <c:pt idx="4390">
                  <c:v>33701</c:v>
                </c:pt>
                <c:pt idx="4391">
                  <c:v>33702</c:v>
                </c:pt>
                <c:pt idx="4392">
                  <c:v>33703</c:v>
                </c:pt>
                <c:pt idx="4393">
                  <c:v>33704</c:v>
                </c:pt>
                <c:pt idx="4394">
                  <c:v>33705</c:v>
                </c:pt>
                <c:pt idx="4395">
                  <c:v>33706</c:v>
                </c:pt>
                <c:pt idx="4396">
                  <c:v>33707</c:v>
                </c:pt>
                <c:pt idx="4397">
                  <c:v>33708</c:v>
                </c:pt>
                <c:pt idx="4398">
                  <c:v>33709</c:v>
                </c:pt>
                <c:pt idx="4399">
                  <c:v>33710</c:v>
                </c:pt>
                <c:pt idx="4400">
                  <c:v>33711</c:v>
                </c:pt>
                <c:pt idx="4401">
                  <c:v>33712</c:v>
                </c:pt>
                <c:pt idx="4402">
                  <c:v>33713</c:v>
                </c:pt>
                <c:pt idx="4403">
                  <c:v>33714</c:v>
                </c:pt>
                <c:pt idx="4404">
                  <c:v>33715</c:v>
                </c:pt>
                <c:pt idx="4405">
                  <c:v>33716</c:v>
                </c:pt>
                <c:pt idx="4406">
                  <c:v>33717</c:v>
                </c:pt>
                <c:pt idx="4407">
                  <c:v>33718</c:v>
                </c:pt>
                <c:pt idx="4408">
                  <c:v>33719</c:v>
                </c:pt>
                <c:pt idx="4409">
                  <c:v>33720</c:v>
                </c:pt>
                <c:pt idx="4410">
                  <c:v>33721</c:v>
                </c:pt>
                <c:pt idx="4411">
                  <c:v>33722</c:v>
                </c:pt>
                <c:pt idx="4412">
                  <c:v>33723</c:v>
                </c:pt>
                <c:pt idx="4413">
                  <c:v>33724</c:v>
                </c:pt>
                <c:pt idx="4414">
                  <c:v>33725</c:v>
                </c:pt>
                <c:pt idx="4415">
                  <c:v>33726</c:v>
                </c:pt>
                <c:pt idx="4416">
                  <c:v>33727</c:v>
                </c:pt>
                <c:pt idx="4417">
                  <c:v>33728</c:v>
                </c:pt>
                <c:pt idx="4418">
                  <c:v>33729</c:v>
                </c:pt>
                <c:pt idx="4419">
                  <c:v>33730</c:v>
                </c:pt>
                <c:pt idx="4420">
                  <c:v>33731</c:v>
                </c:pt>
                <c:pt idx="4421">
                  <c:v>33732</c:v>
                </c:pt>
                <c:pt idx="4422">
                  <c:v>33733</c:v>
                </c:pt>
                <c:pt idx="4423">
                  <c:v>33734</c:v>
                </c:pt>
                <c:pt idx="4424">
                  <c:v>33735</c:v>
                </c:pt>
                <c:pt idx="4425">
                  <c:v>33736</c:v>
                </c:pt>
                <c:pt idx="4426">
                  <c:v>33737</c:v>
                </c:pt>
                <c:pt idx="4427">
                  <c:v>33738</c:v>
                </c:pt>
                <c:pt idx="4428">
                  <c:v>33739</c:v>
                </c:pt>
                <c:pt idx="4429">
                  <c:v>33740</c:v>
                </c:pt>
                <c:pt idx="4430">
                  <c:v>33741</c:v>
                </c:pt>
                <c:pt idx="4431">
                  <c:v>33742</c:v>
                </c:pt>
                <c:pt idx="4432">
                  <c:v>33743</c:v>
                </c:pt>
                <c:pt idx="4433">
                  <c:v>33744</c:v>
                </c:pt>
                <c:pt idx="4434">
                  <c:v>33745</c:v>
                </c:pt>
                <c:pt idx="4435">
                  <c:v>33746</c:v>
                </c:pt>
                <c:pt idx="4436">
                  <c:v>33747</c:v>
                </c:pt>
                <c:pt idx="4437">
                  <c:v>33748</c:v>
                </c:pt>
                <c:pt idx="4438">
                  <c:v>33749</c:v>
                </c:pt>
                <c:pt idx="4439">
                  <c:v>33750</c:v>
                </c:pt>
                <c:pt idx="4440">
                  <c:v>33751</c:v>
                </c:pt>
                <c:pt idx="4441">
                  <c:v>33752</c:v>
                </c:pt>
                <c:pt idx="4442">
                  <c:v>33753</c:v>
                </c:pt>
                <c:pt idx="4443">
                  <c:v>33754</c:v>
                </c:pt>
                <c:pt idx="4444">
                  <c:v>33755</c:v>
                </c:pt>
                <c:pt idx="4445">
                  <c:v>33756</c:v>
                </c:pt>
                <c:pt idx="4446">
                  <c:v>33757</c:v>
                </c:pt>
                <c:pt idx="4447">
                  <c:v>33758</c:v>
                </c:pt>
                <c:pt idx="4448">
                  <c:v>33759</c:v>
                </c:pt>
                <c:pt idx="4449">
                  <c:v>33760</c:v>
                </c:pt>
                <c:pt idx="4450">
                  <c:v>33761</c:v>
                </c:pt>
                <c:pt idx="4451">
                  <c:v>33762</c:v>
                </c:pt>
                <c:pt idx="4452">
                  <c:v>33763</c:v>
                </c:pt>
                <c:pt idx="4453">
                  <c:v>33764</c:v>
                </c:pt>
                <c:pt idx="4454">
                  <c:v>33765</c:v>
                </c:pt>
                <c:pt idx="4455">
                  <c:v>33766</c:v>
                </c:pt>
                <c:pt idx="4456">
                  <c:v>33767</c:v>
                </c:pt>
                <c:pt idx="4457">
                  <c:v>33768</c:v>
                </c:pt>
                <c:pt idx="4458">
                  <c:v>33769</c:v>
                </c:pt>
                <c:pt idx="4459">
                  <c:v>33770</c:v>
                </c:pt>
                <c:pt idx="4460">
                  <c:v>33771</c:v>
                </c:pt>
                <c:pt idx="4461">
                  <c:v>33772</c:v>
                </c:pt>
                <c:pt idx="4462">
                  <c:v>33773</c:v>
                </c:pt>
                <c:pt idx="4463">
                  <c:v>33774</c:v>
                </c:pt>
                <c:pt idx="4464">
                  <c:v>33775</c:v>
                </c:pt>
                <c:pt idx="4465">
                  <c:v>33776</c:v>
                </c:pt>
                <c:pt idx="4466">
                  <c:v>33777</c:v>
                </c:pt>
                <c:pt idx="4467">
                  <c:v>33778</c:v>
                </c:pt>
                <c:pt idx="4468">
                  <c:v>33779</c:v>
                </c:pt>
                <c:pt idx="4469">
                  <c:v>33780</c:v>
                </c:pt>
                <c:pt idx="4470">
                  <c:v>33781</c:v>
                </c:pt>
                <c:pt idx="4471">
                  <c:v>33782</c:v>
                </c:pt>
                <c:pt idx="4472">
                  <c:v>33783</c:v>
                </c:pt>
                <c:pt idx="4473">
                  <c:v>33784</c:v>
                </c:pt>
                <c:pt idx="4474">
                  <c:v>33785</c:v>
                </c:pt>
                <c:pt idx="4475">
                  <c:v>33786</c:v>
                </c:pt>
                <c:pt idx="4476">
                  <c:v>33787</c:v>
                </c:pt>
                <c:pt idx="4477">
                  <c:v>33788</c:v>
                </c:pt>
                <c:pt idx="4478">
                  <c:v>33789</c:v>
                </c:pt>
                <c:pt idx="4479">
                  <c:v>33790</c:v>
                </c:pt>
                <c:pt idx="4480">
                  <c:v>33791</c:v>
                </c:pt>
                <c:pt idx="4481">
                  <c:v>33792</c:v>
                </c:pt>
                <c:pt idx="4482">
                  <c:v>33793</c:v>
                </c:pt>
                <c:pt idx="4483">
                  <c:v>33794</c:v>
                </c:pt>
                <c:pt idx="4484">
                  <c:v>33795</c:v>
                </c:pt>
                <c:pt idx="4485">
                  <c:v>33796</c:v>
                </c:pt>
                <c:pt idx="4486">
                  <c:v>33797</c:v>
                </c:pt>
                <c:pt idx="4487">
                  <c:v>33798</c:v>
                </c:pt>
                <c:pt idx="4488">
                  <c:v>33799</c:v>
                </c:pt>
                <c:pt idx="4489">
                  <c:v>33800</c:v>
                </c:pt>
                <c:pt idx="4490">
                  <c:v>33801</c:v>
                </c:pt>
                <c:pt idx="4491">
                  <c:v>33802</c:v>
                </c:pt>
                <c:pt idx="4492">
                  <c:v>33803</c:v>
                </c:pt>
                <c:pt idx="4493">
                  <c:v>33804</c:v>
                </c:pt>
                <c:pt idx="4494">
                  <c:v>33805</c:v>
                </c:pt>
                <c:pt idx="4495">
                  <c:v>33806</c:v>
                </c:pt>
                <c:pt idx="4496">
                  <c:v>33807</c:v>
                </c:pt>
                <c:pt idx="4497">
                  <c:v>33808</c:v>
                </c:pt>
                <c:pt idx="4498">
                  <c:v>33809</c:v>
                </c:pt>
                <c:pt idx="4499">
                  <c:v>33810</c:v>
                </c:pt>
                <c:pt idx="4500">
                  <c:v>33811</c:v>
                </c:pt>
                <c:pt idx="4501">
                  <c:v>33812</c:v>
                </c:pt>
                <c:pt idx="4502">
                  <c:v>33813</c:v>
                </c:pt>
                <c:pt idx="4503">
                  <c:v>33814</c:v>
                </c:pt>
                <c:pt idx="4504">
                  <c:v>33815</c:v>
                </c:pt>
                <c:pt idx="4505">
                  <c:v>33816</c:v>
                </c:pt>
                <c:pt idx="4506">
                  <c:v>33817</c:v>
                </c:pt>
                <c:pt idx="4507">
                  <c:v>33818</c:v>
                </c:pt>
                <c:pt idx="4508">
                  <c:v>33819</c:v>
                </c:pt>
                <c:pt idx="4509">
                  <c:v>33820</c:v>
                </c:pt>
                <c:pt idx="4510">
                  <c:v>33821</c:v>
                </c:pt>
                <c:pt idx="4511">
                  <c:v>33822</c:v>
                </c:pt>
                <c:pt idx="4512">
                  <c:v>33823</c:v>
                </c:pt>
                <c:pt idx="4513">
                  <c:v>33824</c:v>
                </c:pt>
                <c:pt idx="4514">
                  <c:v>33825</c:v>
                </c:pt>
                <c:pt idx="4515">
                  <c:v>33826</c:v>
                </c:pt>
                <c:pt idx="4516">
                  <c:v>33827</c:v>
                </c:pt>
                <c:pt idx="4517">
                  <c:v>33828</c:v>
                </c:pt>
                <c:pt idx="4518">
                  <c:v>33829</c:v>
                </c:pt>
                <c:pt idx="4519">
                  <c:v>33830</c:v>
                </c:pt>
                <c:pt idx="4520">
                  <c:v>33831</c:v>
                </c:pt>
                <c:pt idx="4521">
                  <c:v>33832</c:v>
                </c:pt>
                <c:pt idx="4522">
                  <c:v>33833</c:v>
                </c:pt>
                <c:pt idx="4523">
                  <c:v>33834</c:v>
                </c:pt>
                <c:pt idx="4524">
                  <c:v>33835</c:v>
                </c:pt>
                <c:pt idx="4525">
                  <c:v>33836</c:v>
                </c:pt>
                <c:pt idx="4526">
                  <c:v>33837</c:v>
                </c:pt>
                <c:pt idx="4527">
                  <c:v>33838</c:v>
                </c:pt>
                <c:pt idx="4528">
                  <c:v>33839</c:v>
                </c:pt>
                <c:pt idx="4529">
                  <c:v>33840</c:v>
                </c:pt>
                <c:pt idx="4530">
                  <c:v>33841</c:v>
                </c:pt>
                <c:pt idx="4531">
                  <c:v>33842</c:v>
                </c:pt>
                <c:pt idx="4532">
                  <c:v>33843</c:v>
                </c:pt>
                <c:pt idx="4533">
                  <c:v>33844</c:v>
                </c:pt>
                <c:pt idx="4534">
                  <c:v>33845</c:v>
                </c:pt>
                <c:pt idx="4535">
                  <c:v>33846</c:v>
                </c:pt>
                <c:pt idx="4536">
                  <c:v>33847</c:v>
                </c:pt>
                <c:pt idx="4537">
                  <c:v>33848</c:v>
                </c:pt>
                <c:pt idx="4538">
                  <c:v>33849</c:v>
                </c:pt>
                <c:pt idx="4539">
                  <c:v>33850</c:v>
                </c:pt>
                <c:pt idx="4540">
                  <c:v>33851</c:v>
                </c:pt>
                <c:pt idx="4541">
                  <c:v>33852</c:v>
                </c:pt>
                <c:pt idx="4542">
                  <c:v>33853</c:v>
                </c:pt>
                <c:pt idx="4543">
                  <c:v>33854</c:v>
                </c:pt>
                <c:pt idx="4544">
                  <c:v>33855</c:v>
                </c:pt>
                <c:pt idx="4545">
                  <c:v>33856</c:v>
                </c:pt>
                <c:pt idx="4546">
                  <c:v>33857</c:v>
                </c:pt>
                <c:pt idx="4547">
                  <c:v>33858</c:v>
                </c:pt>
                <c:pt idx="4548">
                  <c:v>33859</c:v>
                </c:pt>
                <c:pt idx="4549">
                  <c:v>33860</c:v>
                </c:pt>
                <c:pt idx="4550">
                  <c:v>33861</c:v>
                </c:pt>
                <c:pt idx="4551">
                  <c:v>33862</c:v>
                </c:pt>
                <c:pt idx="4552">
                  <c:v>33863</c:v>
                </c:pt>
                <c:pt idx="4553">
                  <c:v>33864</c:v>
                </c:pt>
                <c:pt idx="4554">
                  <c:v>33865</c:v>
                </c:pt>
                <c:pt idx="4555">
                  <c:v>33866</c:v>
                </c:pt>
                <c:pt idx="4556">
                  <c:v>33867</c:v>
                </c:pt>
                <c:pt idx="4557">
                  <c:v>33868</c:v>
                </c:pt>
                <c:pt idx="4558">
                  <c:v>33869</c:v>
                </c:pt>
                <c:pt idx="4559">
                  <c:v>33870</c:v>
                </c:pt>
                <c:pt idx="4560">
                  <c:v>33871</c:v>
                </c:pt>
                <c:pt idx="4561">
                  <c:v>33872</c:v>
                </c:pt>
                <c:pt idx="4562">
                  <c:v>33873</c:v>
                </c:pt>
                <c:pt idx="4563">
                  <c:v>33874</c:v>
                </c:pt>
                <c:pt idx="4564">
                  <c:v>33875</c:v>
                </c:pt>
                <c:pt idx="4565">
                  <c:v>33876</c:v>
                </c:pt>
                <c:pt idx="4566">
                  <c:v>33877</c:v>
                </c:pt>
                <c:pt idx="4567">
                  <c:v>33878</c:v>
                </c:pt>
                <c:pt idx="4568">
                  <c:v>33879</c:v>
                </c:pt>
                <c:pt idx="4569">
                  <c:v>33880</c:v>
                </c:pt>
                <c:pt idx="4570">
                  <c:v>33881</c:v>
                </c:pt>
                <c:pt idx="4571">
                  <c:v>33882</c:v>
                </c:pt>
                <c:pt idx="4572">
                  <c:v>33883</c:v>
                </c:pt>
                <c:pt idx="4573">
                  <c:v>33884</c:v>
                </c:pt>
                <c:pt idx="4574">
                  <c:v>33885</c:v>
                </c:pt>
                <c:pt idx="4575">
                  <c:v>33886</c:v>
                </c:pt>
                <c:pt idx="4576">
                  <c:v>33887</c:v>
                </c:pt>
                <c:pt idx="4577">
                  <c:v>33888</c:v>
                </c:pt>
                <c:pt idx="4578">
                  <c:v>33889</c:v>
                </c:pt>
                <c:pt idx="4579">
                  <c:v>33890</c:v>
                </c:pt>
                <c:pt idx="4580">
                  <c:v>33891</c:v>
                </c:pt>
                <c:pt idx="4581">
                  <c:v>33892</c:v>
                </c:pt>
                <c:pt idx="4582">
                  <c:v>33893</c:v>
                </c:pt>
                <c:pt idx="4583">
                  <c:v>33894</c:v>
                </c:pt>
                <c:pt idx="4584">
                  <c:v>33895</c:v>
                </c:pt>
                <c:pt idx="4585">
                  <c:v>33896</c:v>
                </c:pt>
                <c:pt idx="4586">
                  <c:v>33897</c:v>
                </c:pt>
                <c:pt idx="4587">
                  <c:v>33898</c:v>
                </c:pt>
                <c:pt idx="4588">
                  <c:v>33899</c:v>
                </c:pt>
                <c:pt idx="4589">
                  <c:v>33900</c:v>
                </c:pt>
                <c:pt idx="4590">
                  <c:v>33901</c:v>
                </c:pt>
                <c:pt idx="4591">
                  <c:v>33902</c:v>
                </c:pt>
                <c:pt idx="4592">
                  <c:v>33903</c:v>
                </c:pt>
                <c:pt idx="4593">
                  <c:v>33904</c:v>
                </c:pt>
                <c:pt idx="4594">
                  <c:v>33905</c:v>
                </c:pt>
                <c:pt idx="4595">
                  <c:v>33906</c:v>
                </c:pt>
                <c:pt idx="4596">
                  <c:v>33907</c:v>
                </c:pt>
                <c:pt idx="4597">
                  <c:v>33908</c:v>
                </c:pt>
                <c:pt idx="4598">
                  <c:v>33909</c:v>
                </c:pt>
                <c:pt idx="4599">
                  <c:v>33910</c:v>
                </c:pt>
                <c:pt idx="4600">
                  <c:v>33911</c:v>
                </c:pt>
                <c:pt idx="4601">
                  <c:v>33912</c:v>
                </c:pt>
                <c:pt idx="4602">
                  <c:v>33913</c:v>
                </c:pt>
                <c:pt idx="4603">
                  <c:v>33914</c:v>
                </c:pt>
                <c:pt idx="4604">
                  <c:v>33915</c:v>
                </c:pt>
                <c:pt idx="4605">
                  <c:v>33916</c:v>
                </c:pt>
                <c:pt idx="4606">
                  <c:v>33917</c:v>
                </c:pt>
                <c:pt idx="4607">
                  <c:v>33918</c:v>
                </c:pt>
                <c:pt idx="4608">
                  <c:v>33919</c:v>
                </c:pt>
                <c:pt idx="4609">
                  <c:v>33920</c:v>
                </c:pt>
                <c:pt idx="4610">
                  <c:v>33921</c:v>
                </c:pt>
                <c:pt idx="4611">
                  <c:v>33922</c:v>
                </c:pt>
                <c:pt idx="4612">
                  <c:v>33923</c:v>
                </c:pt>
                <c:pt idx="4613">
                  <c:v>33924</c:v>
                </c:pt>
                <c:pt idx="4614">
                  <c:v>33925</c:v>
                </c:pt>
                <c:pt idx="4615">
                  <c:v>33926</c:v>
                </c:pt>
                <c:pt idx="4616">
                  <c:v>33927</c:v>
                </c:pt>
                <c:pt idx="4617">
                  <c:v>33928</c:v>
                </c:pt>
                <c:pt idx="4618">
                  <c:v>33929</c:v>
                </c:pt>
                <c:pt idx="4619">
                  <c:v>33930</c:v>
                </c:pt>
                <c:pt idx="4620">
                  <c:v>33931</c:v>
                </c:pt>
                <c:pt idx="4621">
                  <c:v>33932</c:v>
                </c:pt>
                <c:pt idx="4622">
                  <c:v>33933</c:v>
                </c:pt>
                <c:pt idx="4623">
                  <c:v>33934</c:v>
                </c:pt>
                <c:pt idx="4624">
                  <c:v>33935</c:v>
                </c:pt>
                <c:pt idx="4625">
                  <c:v>33936</c:v>
                </c:pt>
                <c:pt idx="4626">
                  <c:v>33937</c:v>
                </c:pt>
                <c:pt idx="4627">
                  <c:v>33938</c:v>
                </c:pt>
                <c:pt idx="4628">
                  <c:v>33939</c:v>
                </c:pt>
                <c:pt idx="4629">
                  <c:v>33940</c:v>
                </c:pt>
                <c:pt idx="4630">
                  <c:v>33941</c:v>
                </c:pt>
                <c:pt idx="4631">
                  <c:v>33942</c:v>
                </c:pt>
                <c:pt idx="4632">
                  <c:v>33943</c:v>
                </c:pt>
                <c:pt idx="4633">
                  <c:v>33944</c:v>
                </c:pt>
                <c:pt idx="4634">
                  <c:v>33945</c:v>
                </c:pt>
                <c:pt idx="4635">
                  <c:v>33946</c:v>
                </c:pt>
                <c:pt idx="4636">
                  <c:v>33947</c:v>
                </c:pt>
                <c:pt idx="4637">
                  <c:v>33948</c:v>
                </c:pt>
                <c:pt idx="4638">
                  <c:v>33949</c:v>
                </c:pt>
                <c:pt idx="4639">
                  <c:v>33950</c:v>
                </c:pt>
                <c:pt idx="4640">
                  <c:v>33951</c:v>
                </c:pt>
                <c:pt idx="4641">
                  <c:v>33952</c:v>
                </c:pt>
                <c:pt idx="4642">
                  <c:v>33953</c:v>
                </c:pt>
                <c:pt idx="4643">
                  <c:v>33954</c:v>
                </c:pt>
                <c:pt idx="4644">
                  <c:v>33955</c:v>
                </c:pt>
                <c:pt idx="4645">
                  <c:v>33956</c:v>
                </c:pt>
                <c:pt idx="4646">
                  <c:v>33957</c:v>
                </c:pt>
                <c:pt idx="4647">
                  <c:v>33958</c:v>
                </c:pt>
                <c:pt idx="4648">
                  <c:v>33959</c:v>
                </c:pt>
                <c:pt idx="4649">
                  <c:v>33960</c:v>
                </c:pt>
                <c:pt idx="4650">
                  <c:v>33961</c:v>
                </c:pt>
                <c:pt idx="4651">
                  <c:v>33962</c:v>
                </c:pt>
                <c:pt idx="4652">
                  <c:v>33963</c:v>
                </c:pt>
                <c:pt idx="4653">
                  <c:v>33964</c:v>
                </c:pt>
                <c:pt idx="4654">
                  <c:v>33965</c:v>
                </c:pt>
                <c:pt idx="4655">
                  <c:v>33966</c:v>
                </c:pt>
                <c:pt idx="4656">
                  <c:v>33967</c:v>
                </c:pt>
                <c:pt idx="4657">
                  <c:v>33968</c:v>
                </c:pt>
                <c:pt idx="4658">
                  <c:v>33969</c:v>
                </c:pt>
                <c:pt idx="4659">
                  <c:v>33970</c:v>
                </c:pt>
                <c:pt idx="4660">
                  <c:v>33971</c:v>
                </c:pt>
                <c:pt idx="4661">
                  <c:v>33972</c:v>
                </c:pt>
                <c:pt idx="4662">
                  <c:v>33973</c:v>
                </c:pt>
                <c:pt idx="4663">
                  <c:v>33974</c:v>
                </c:pt>
                <c:pt idx="4664">
                  <c:v>33975</c:v>
                </c:pt>
                <c:pt idx="4665">
                  <c:v>33976</c:v>
                </c:pt>
                <c:pt idx="4666">
                  <c:v>33977</c:v>
                </c:pt>
                <c:pt idx="4667">
                  <c:v>33978</c:v>
                </c:pt>
                <c:pt idx="4668">
                  <c:v>33979</c:v>
                </c:pt>
                <c:pt idx="4669">
                  <c:v>33980</c:v>
                </c:pt>
                <c:pt idx="4670">
                  <c:v>33981</c:v>
                </c:pt>
                <c:pt idx="4671">
                  <c:v>33982</c:v>
                </c:pt>
                <c:pt idx="4672">
                  <c:v>33983</c:v>
                </c:pt>
                <c:pt idx="4673">
                  <c:v>33984</c:v>
                </c:pt>
                <c:pt idx="4674">
                  <c:v>33985</c:v>
                </c:pt>
                <c:pt idx="4675">
                  <c:v>33986</c:v>
                </c:pt>
                <c:pt idx="4676">
                  <c:v>33987</c:v>
                </c:pt>
                <c:pt idx="4677">
                  <c:v>33988</c:v>
                </c:pt>
                <c:pt idx="4678">
                  <c:v>33989</c:v>
                </c:pt>
                <c:pt idx="4679">
                  <c:v>33990</c:v>
                </c:pt>
                <c:pt idx="4680">
                  <c:v>33991</c:v>
                </c:pt>
                <c:pt idx="4681">
                  <c:v>33992</c:v>
                </c:pt>
                <c:pt idx="4682">
                  <c:v>33993</c:v>
                </c:pt>
                <c:pt idx="4683">
                  <c:v>33994</c:v>
                </c:pt>
                <c:pt idx="4684">
                  <c:v>33995</c:v>
                </c:pt>
                <c:pt idx="4685">
                  <c:v>33996</c:v>
                </c:pt>
                <c:pt idx="4686">
                  <c:v>33997</c:v>
                </c:pt>
                <c:pt idx="4687">
                  <c:v>33998</c:v>
                </c:pt>
                <c:pt idx="4688">
                  <c:v>33999</c:v>
                </c:pt>
                <c:pt idx="4689">
                  <c:v>34000</c:v>
                </c:pt>
                <c:pt idx="4690">
                  <c:v>34001</c:v>
                </c:pt>
                <c:pt idx="4691">
                  <c:v>34002</c:v>
                </c:pt>
                <c:pt idx="4692">
                  <c:v>34003</c:v>
                </c:pt>
                <c:pt idx="4693">
                  <c:v>34004</c:v>
                </c:pt>
                <c:pt idx="4694">
                  <c:v>34005</c:v>
                </c:pt>
                <c:pt idx="4695">
                  <c:v>34006</c:v>
                </c:pt>
                <c:pt idx="4696">
                  <c:v>34007</c:v>
                </c:pt>
                <c:pt idx="4697">
                  <c:v>34008</c:v>
                </c:pt>
                <c:pt idx="4698">
                  <c:v>34009</c:v>
                </c:pt>
                <c:pt idx="4699">
                  <c:v>34010</c:v>
                </c:pt>
                <c:pt idx="4700">
                  <c:v>34011</c:v>
                </c:pt>
                <c:pt idx="4701">
                  <c:v>34012</c:v>
                </c:pt>
                <c:pt idx="4702">
                  <c:v>34013</c:v>
                </c:pt>
                <c:pt idx="4703">
                  <c:v>34014</c:v>
                </c:pt>
                <c:pt idx="4704">
                  <c:v>34015</c:v>
                </c:pt>
                <c:pt idx="4705">
                  <c:v>34016</c:v>
                </c:pt>
                <c:pt idx="4706">
                  <c:v>34017</c:v>
                </c:pt>
                <c:pt idx="4707">
                  <c:v>34018</c:v>
                </c:pt>
                <c:pt idx="4708">
                  <c:v>34019</c:v>
                </c:pt>
                <c:pt idx="4709">
                  <c:v>34020</c:v>
                </c:pt>
                <c:pt idx="4710">
                  <c:v>34021</c:v>
                </c:pt>
                <c:pt idx="4711">
                  <c:v>34022</c:v>
                </c:pt>
                <c:pt idx="4712">
                  <c:v>34023</c:v>
                </c:pt>
                <c:pt idx="4713">
                  <c:v>34024</c:v>
                </c:pt>
                <c:pt idx="4714">
                  <c:v>34025</c:v>
                </c:pt>
                <c:pt idx="4715">
                  <c:v>34026</c:v>
                </c:pt>
                <c:pt idx="4716">
                  <c:v>34027</c:v>
                </c:pt>
                <c:pt idx="4717">
                  <c:v>34028</c:v>
                </c:pt>
                <c:pt idx="4718">
                  <c:v>34029</c:v>
                </c:pt>
                <c:pt idx="4719">
                  <c:v>34030</c:v>
                </c:pt>
                <c:pt idx="4720">
                  <c:v>34031</c:v>
                </c:pt>
                <c:pt idx="4721">
                  <c:v>34032</c:v>
                </c:pt>
                <c:pt idx="4722">
                  <c:v>34033</c:v>
                </c:pt>
                <c:pt idx="4723">
                  <c:v>34034</c:v>
                </c:pt>
                <c:pt idx="4724">
                  <c:v>34035</c:v>
                </c:pt>
                <c:pt idx="4725">
                  <c:v>34036</c:v>
                </c:pt>
                <c:pt idx="4726">
                  <c:v>34037</c:v>
                </c:pt>
                <c:pt idx="4727">
                  <c:v>34038</c:v>
                </c:pt>
                <c:pt idx="4728">
                  <c:v>34039</c:v>
                </c:pt>
                <c:pt idx="4729">
                  <c:v>34040</c:v>
                </c:pt>
                <c:pt idx="4730">
                  <c:v>34041</c:v>
                </c:pt>
                <c:pt idx="4731">
                  <c:v>34042</c:v>
                </c:pt>
                <c:pt idx="4732">
                  <c:v>34043</c:v>
                </c:pt>
                <c:pt idx="4733">
                  <c:v>34044</c:v>
                </c:pt>
                <c:pt idx="4734">
                  <c:v>34045</c:v>
                </c:pt>
                <c:pt idx="4735">
                  <c:v>34046</c:v>
                </c:pt>
                <c:pt idx="4736">
                  <c:v>34047</c:v>
                </c:pt>
                <c:pt idx="4737">
                  <c:v>34048</c:v>
                </c:pt>
                <c:pt idx="4738">
                  <c:v>34049</c:v>
                </c:pt>
                <c:pt idx="4739">
                  <c:v>34050</c:v>
                </c:pt>
                <c:pt idx="4740">
                  <c:v>34051</c:v>
                </c:pt>
                <c:pt idx="4741">
                  <c:v>34052</c:v>
                </c:pt>
                <c:pt idx="4742">
                  <c:v>34053</c:v>
                </c:pt>
                <c:pt idx="4743">
                  <c:v>34054</c:v>
                </c:pt>
                <c:pt idx="4744">
                  <c:v>34055</c:v>
                </c:pt>
                <c:pt idx="4745">
                  <c:v>34056</c:v>
                </c:pt>
                <c:pt idx="4746">
                  <c:v>34057</c:v>
                </c:pt>
                <c:pt idx="4747">
                  <c:v>34058</c:v>
                </c:pt>
                <c:pt idx="4748">
                  <c:v>34059</c:v>
                </c:pt>
                <c:pt idx="4749">
                  <c:v>34060</c:v>
                </c:pt>
                <c:pt idx="4750">
                  <c:v>34061</c:v>
                </c:pt>
                <c:pt idx="4751">
                  <c:v>34062</c:v>
                </c:pt>
                <c:pt idx="4752">
                  <c:v>34063</c:v>
                </c:pt>
                <c:pt idx="4753">
                  <c:v>34064</c:v>
                </c:pt>
                <c:pt idx="4754">
                  <c:v>34065</c:v>
                </c:pt>
                <c:pt idx="4755">
                  <c:v>34066</c:v>
                </c:pt>
                <c:pt idx="4756">
                  <c:v>34067</c:v>
                </c:pt>
                <c:pt idx="4757">
                  <c:v>34068</c:v>
                </c:pt>
                <c:pt idx="4758">
                  <c:v>34069</c:v>
                </c:pt>
                <c:pt idx="4759">
                  <c:v>34070</c:v>
                </c:pt>
                <c:pt idx="4760">
                  <c:v>34071</c:v>
                </c:pt>
                <c:pt idx="4761">
                  <c:v>34072</c:v>
                </c:pt>
                <c:pt idx="4762">
                  <c:v>34073</c:v>
                </c:pt>
                <c:pt idx="4763">
                  <c:v>34074</c:v>
                </c:pt>
                <c:pt idx="4764">
                  <c:v>34075</c:v>
                </c:pt>
                <c:pt idx="4765">
                  <c:v>34076</c:v>
                </c:pt>
                <c:pt idx="4766">
                  <c:v>34077</c:v>
                </c:pt>
                <c:pt idx="4767">
                  <c:v>34078</c:v>
                </c:pt>
                <c:pt idx="4768">
                  <c:v>34079</c:v>
                </c:pt>
                <c:pt idx="4769">
                  <c:v>34080</c:v>
                </c:pt>
                <c:pt idx="4770">
                  <c:v>34081</c:v>
                </c:pt>
                <c:pt idx="4771">
                  <c:v>34082</c:v>
                </c:pt>
                <c:pt idx="4772">
                  <c:v>34083</c:v>
                </c:pt>
                <c:pt idx="4773">
                  <c:v>34084</c:v>
                </c:pt>
                <c:pt idx="4774">
                  <c:v>34085</c:v>
                </c:pt>
                <c:pt idx="4775">
                  <c:v>34086</c:v>
                </c:pt>
                <c:pt idx="4776">
                  <c:v>34087</c:v>
                </c:pt>
                <c:pt idx="4777">
                  <c:v>34088</c:v>
                </c:pt>
                <c:pt idx="4778">
                  <c:v>34089</c:v>
                </c:pt>
                <c:pt idx="4779">
                  <c:v>34090</c:v>
                </c:pt>
                <c:pt idx="4780">
                  <c:v>34091</c:v>
                </c:pt>
                <c:pt idx="4781">
                  <c:v>34092</c:v>
                </c:pt>
                <c:pt idx="4782">
                  <c:v>34093</c:v>
                </c:pt>
                <c:pt idx="4783">
                  <c:v>34094</c:v>
                </c:pt>
                <c:pt idx="4784">
                  <c:v>34095</c:v>
                </c:pt>
                <c:pt idx="4785">
                  <c:v>34096</c:v>
                </c:pt>
                <c:pt idx="4786">
                  <c:v>34097</c:v>
                </c:pt>
                <c:pt idx="4787">
                  <c:v>34098</c:v>
                </c:pt>
                <c:pt idx="4788">
                  <c:v>34099</c:v>
                </c:pt>
                <c:pt idx="4789">
                  <c:v>34100</c:v>
                </c:pt>
                <c:pt idx="4790">
                  <c:v>34101</c:v>
                </c:pt>
                <c:pt idx="4791">
                  <c:v>34102</c:v>
                </c:pt>
                <c:pt idx="4792">
                  <c:v>34103</c:v>
                </c:pt>
                <c:pt idx="4793">
                  <c:v>34104</c:v>
                </c:pt>
                <c:pt idx="4794">
                  <c:v>34105</c:v>
                </c:pt>
                <c:pt idx="4795">
                  <c:v>34106</c:v>
                </c:pt>
                <c:pt idx="4796">
                  <c:v>34107</c:v>
                </c:pt>
                <c:pt idx="4797">
                  <c:v>34108</c:v>
                </c:pt>
                <c:pt idx="4798">
                  <c:v>34109</c:v>
                </c:pt>
                <c:pt idx="4799">
                  <c:v>34110</c:v>
                </c:pt>
                <c:pt idx="4800">
                  <c:v>34111</c:v>
                </c:pt>
                <c:pt idx="4801">
                  <c:v>34112</c:v>
                </c:pt>
                <c:pt idx="4802">
                  <c:v>34113</c:v>
                </c:pt>
                <c:pt idx="4803">
                  <c:v>34114</c:v>
                </c:pt>
                <c:pt idx="4804">
                  <c:v>34115</c:v>
                </c:pt>
                <c:pt idx="4805">
                  <c:v>34116</c:v>
                </c:pt>
                <c:pt idx="4806">
                  <c:v>34117</c:v>
                </c:pt>
                <c:pt idx="4807">
                  <c:v>34118</c:v>
                </c:pt>
                <c:pt idx="4808">
                  <c:v>34119</c:v>
                </c:pt>
                <c:pt idx="4809">
                  <c:v>34120</c:v>
                </c:pt>
                <c:pt idx="4810">
                  <c:v>34121</c:v>
                </c:pt>
                <c:pt idx="4811">
                  <c:v>34122</c:v>
                </c:pt>
                <c:pt idx="4812">
                  <c:v>34123</c:v>
                </c:pt>
                <c:pt idx="4813">
                  <c:v>34124</c:v>
                </c:pt>
                <c:pt idx="4814">
                  <c:v>34125</c:v>
                </c:pt>
                <c:pt idx="4815">
                  <c:v>34126</c:v>
                </c:pt>
                <c:pt idx="4816">
                  <c:v>34127</c:v>
                </c:pt>
                <c:pt idx="4817">
                  <c:v>34128</c:v>
                </c:pt>
                <c:pt idx="4818">
                  <c:v>34129</c:v>
                </c:pt>
                <c:pt idx="4819">
                  <c:v>34130</c:v>
                </c:pt>
                <c:pt idx="4820">
                  <c:v>34131</c:v>
                </c:pt>
                <c:pt idx="4821">
                  <c:v>34132</c:v>
                </c:pt>
                <c:pt idx="4822">
                  <c:v>34133</c:v>
                </c:pt>
                <c:pt idx="4823">
                  <c:v>34134</c:v>
                </c:pt>
                <c:pt idx="4824">
                  <c:v>34135</c:v>
                </c:pt>
                <c:pt idx="4825">
                  <c:v>34136</c:v>
                </c:pt>
                <c:pt idx="4826">
                  <c:v>34137</c:v>
                </c:pt>
                <c:pt idx="4827">
                  <c:v>34138</c:v>
                </c:pt>
                <c:pt idx="4828">
                  <c:v>34139</c:v>
                </c:pt>
                <c:pt idx="4829">
                  <c:v>34140</c:v>
                </c:pt>
                <c:pt idx="4830">
                  <c:v>34141</c:v>
                </c:pt>
                <c:pt idx="4831">
                  <c:v>34142</c:v>
                </c:pt>
                <c:pt idx="4832">
                  <c:v>34143</c:v>
                </c:pt>
                <c:pt idx="4833">
                  <c:v>34144</c:v>
                </c:pt>
                <c:pt idx="4834">
                  <c:v>34145</c:v>
                </c:pt>
                <c:pt idx="4835">
                  <c:v>34146</c:v>
                </c:pt>
                <c:pt idx="4836">
                  <c:v>34147</c:v>
                </c:pt>
                <c:pt idx="4837">
                  <c:v>34148</c:v>
                </c:pt>
                <c:pt idx="4838">
                  <c:v>34149</c:v>
                </c:pt>
                <c:pt idx="4839">
                  <c:v>34150</c:v>
                </c:pt>
                <c:pt idx="4840">
                  <c:v>34151</c:v>
                </c:pt>
                <c:pt idx="4841">
                  <c:v>34152</c:v>
                </c:pt>
                <c:pt idx="4842">
                  <c:v>34153</c:v>
                </c:pt>
                <c:pt idx="4843">
                  <c:v>34154</c:v>
                </c:pt>
                <c:pt idx="4844">
                  <c:v>34155</c:v>
                </c:pt>
                <c:pt idx="4845">
                  <c:v>34156</c:v>
                </c:pt>
                <c:pt idx="4846">
                  <c:v>34157</c:v>
                </c:pt>
                <c:pt idx="4847">
                  <c:v>34158</c:v>
                </c:pt>
                <c:pt idx="4848">
                  <c:v>34159</c:v>
                </c:pt>
                <c:pt idx="4849">
                  <c:v>34160</c:v>
                </c:pt>
                <c:pt idx="4850">
                  <c:v>34161</c:v>
                </c:pt>
                <c:pt idx="4851">
                  <c:v>34162</c:v>
                </c:pt>
                <c:pt idx="4852">
                  <c:v>34163</c:v>
                </c:pt>
                <c:pt idx="4853">
                  <c:v>34164</c:v>
                </c:pt>
                <c:pt idx="4854">
                  <c:v>34165</c:v>
                </c:pt>
                <c:pt idx="4855">
                  <c:v>34166</c:v>
                </c:pt>
                <c:pt idx="4856">
                  <c:v>34167</c:v>
                </c:pt>
                <c:pt idx="4857">
                  <c:v>34168</c:v>
                </c:pt>
                <c:pt idx="4858">
                  <c:v>34169</c:v>
                </c:pt>
                <c:pt idx="4859">
                  <c:v>34170</c:v>
                </c:pt>
                <c:pt idx="4860">
                  <c:v>34171</c:v>
                </c:pt>
                <c:pt idx="4861">
                  <c:v>34172</c:v>
                </c:pt>
                <c:pt idx="4862">
                  <c:v>34173</c:v>
                </c:pt>
                <c:pt idx="4863">
                  <c:v>34174</c:v>
                </c:pt>
                <c:pt idx="4864">
                  <c:v>34175</c:v>
                </c:pt>
                <c:pt idx="4865">
                  <c:v>34176</c:v>
                </c:pt>
                <c:pt idx="4866">
                  <c:v>34177</c:v>
                </c:pt>
                <c:pt idx="4867">
                  <c:v>34178</c:v>
                </c:pt>
                <c:pt idx="4868">
                  <c:v>34179</c:v>
                </c:pt>
                <c:pt idx="4869">
                  <c:v>34180</c:v>
                </c:pt>
                <c:pt idx="4870">
                  <c:v>34181</c:v>
                </c:pt>
                <c:pt idx="4871">
                  <c:v>34182</c:v>
                </c:pt>
                <c:pt idx="4872">
                  <c:v>34183</c:v>
                </c:pt>
                <c:pt idx="4873">
                  <c:v>34184</c:v>
                </c:pt>
                <c:pt idx="4874">
                  <c:v>34185</c:v>
                </c:pt>
                <c:pt idx="4875">
                  <c:v>34186</c:v>
                </c:pt>
                <c:pt idx="4876">
                  <c:v>34187</c:v>
                </c:pt>
                <c:pt idx="4877">
                  <c:v>34188</c:v>
                </c:pt>
                <c:pt idx="4878">
                  <c:v>34189</c:v>
                </c:pt>
                <c:pt idx="4879">
                  <c:v>34190</c:v>
                </c:pt>
                <c:pt idx="4880">
                  <c:v>34191</c:v>
                </c:pt>
                <c:pt idx="4881">
                  <c:v>34192</c:v>
                </c:pt>
                <c:pt idx="4882">
                  <c:v>34193</c:v>
                </c:pt>
                <c:pt idx="4883">
                  <c:v>34194</c:v>
                </c:pt>
                <c:pt idx="4884">
                  <c:v>34195</c:v>
                </c:pt>
                <c:pt idx="4885">
                  <c:v>34196</c:v>
                </c:pt>
                <c:pt idx="4886">
                  <c:v>34197</c:v>
                </c:pt>
                <c:pt idx="4887">
                  <c:v>34198</c:v>
                </c:pt>
                <c:pt idx="4888">
                  <c:v>34199</c:v>
                </c:pt>
                <c:pt idx="4889">
                  <c:v>34200</c:v>
                </c:pt>
                <c:pt idx="4890">
                  <c:v>34201</c:v>
                </c:pt>
                <c:pt idx="4891">
                  <c:v>34202</c:v>
                </c:pt>
                <c:pt idx="4892">
                  <c:v>34203</c:v>
                </c:pt>
                <c:pt idx="4893">
                  <c:v>34204</c:v>
                </c:pt>
                <c:pt idx="4894">
                  <c:v>34205</c:v>
                </c:pt>
                <c:pt idx="4895">
                  <c:v>34206</c:v>
                </c:pt>
                <c:pt idx="4896">
                  <c:v>34207</c:v>
                </c:pt>
                <c:pt idx="4897">
                  <c:v>34208</c:v>
                </c:pt>
                <c:pt idx="4898">
                  <c:v>34209</c:v>
                </c:pt>
                <c:pt idx="4899">
                  <c:v>34210</c:v>
                </c:pt>
                <c:pt idx="4900">
                  <c:v>34211</c:v>
                </c:pt>
                <c:pt idx="4901">
                  <c:v>34212</c:v>
                </c:pt>
                <c:pt idx="4902">
                  <c:v>34213</c:v>
                </c:pt>
                <c:pt idx="4903">
                  <c:v>34214</c:v>
                </c:pt>
                <c:pt idx="4904">
                  <c:v>34215</c:v>
                </c:pt>
                <c:pt idx="4905">
                  <c:v>34216</c:v>
                </c:pt>
                <c:pt idx="4906">
                  <c:v>34217</c:v>
                </c:pt>
                <c:pt idx="4907">
                  <c:v>34218</c:v>
                </c:pt>
                <c:pt idx="4908">
                  <c:v>34219</c:v>
                </c:pt>
                <c:pt idx="4909">
                  <c:v>34220</c:v>
                </c:pt>
                <c:pt idx="4910">
                  <c:v>34221</c:v>
                </c:pt>
                <c:pt idx="4911">
                  <c:v>34222</c:v>
                </c:pt>
                <c:pt idx="4912">
                  <c:v>34223</c:v>
                </c:pt>
                <c:pt idx="4913">
                  <c:v>34224</c:v>
                </c:pt>
                <c:pt idx="4914">
                  <c:v>34225</c:v>
                </c:pt>
                <c:pt idx="4915">
                  <c:v>34226</c:v>
                </c:pt>
                <c:pt idx="4916">
                  <c:v>34227</c:v>
                </c:pt>
                <c:pt idx="4917">
                  <c:v>34228</c:v>
                </c:pt>
                <c:pt idx="4918">
                  <c:v>34229</c:v>
                </c:pt>
                <c:pt idx="4919">
                  <c:v>34230</c:v>
                </c:pt>
                <c:pt idx="4920">
                  <c:v>34231</c:v>
                </c:pt>
                <c:pt idx="4921">
                  <c:v>34232</c:v>
                </c:pt>
                <c:pt idx="4922">
                  <c:v>34233</c:v>
                </c:pt>
                <c:pt idx="4923">
                  <c:v>34234</c:v>
                </c:pt>
                <c:pt idx="4924">
                  <c:v>34235</c:v>
                </c:pt>
                <c:pt idx="4925">
                  <c:v>34236</c:v>
                </c:pt>
                <c:pt idx="4926">
                  <c:v>34237</c:v>
                </c:pt>
                <c:pt idx="4927">
                  <c:v>34238</c:v>
                </c:pt>
                <c:pt idx="4928">
                  <c:v>34239</c:v>
                </c:pt>
                <c:pt idx="4929">
                  <c:v>34240</c:v>
                </c:pt>
                <c:pt idx="4930">
                  <c:v>34241</c:v>
                </c:pt>
                <c:pt idx="4931">
                  <c:v>34242</c:v>
                </c:pt>
                <c:pt idx="4932">
                  <c:v>34243</c:v>
                </c:pt>
                <c:pt idx="4933">
                  <c:v>34244</c:v>
                </c:pt>
                <c:pt idx="4934">
                  <c:v>34245</c:v>
                </c:pt>
                <c:pt idx="4935">
                  <c:v>34246</c:v>
                </c:pt>
                <c:pt idx="4936">
                  <c:v>34247</c:v>
                </c:pt>
                <c:pt idx="4937">
                  <c:v>34248</c:v>
                </c:pt>
                <c:pt idx="4938">
                  <c:v>34249</c:v>
                </c:pt>
                <c:pt idx="4939">
                  <c:v>34250</c:v>
                </c:pt>
                <c:pt idx="4940">
                  <c:v>34251</c:v>
                </c:pt>
                <c:pt idx="4941">
                  <c:v>34252</c:v>
                </c:pt>
                <c:pt idx="4942">
                  <c:v>34253</c:v>
                </c:pt>
                <c:pt idx="4943">
                  <c:v>34254</c:v>
                </c:pt>
                <c:pt idx="4944">
                  <c:v>34255</c:v>
                </c:pt>
                <c:pt idx="4945">
                  <c:v>34256</c:v>
                </c:pt>
                <c:pt idx="4946">
                  <c:v>34257</c:v>
                </c:pt>
                <c:pt idx="4947">
                  <c:v>34258</c:v>
                </c:pt>
                <c:pt idx="4948">
                  <c:v>34259</c:v>
                </c:pt>
                <c:pt idx="4949">
                  <c:v>34260</c:v>
                </c:pt>
                <c:pt idx="4950">
                  <c:v>34261</c:v>
                </c:pt>
                <c:pt idx="4951">
                  <c:v>34262</c:v>
                </c:pt>
                <c:pt idx="4952">
                  <c:v>34263</c:v>
                </c:pt>
                <c:pt idx="4953">
                  <c:v>34264</c:v>
                </c:pt>
                <c:pt idx="4954">
                  <c:v>34265</c:v>
                </c:pt>
                <c:pt idx="4955">
                  <c:v>34266</c:v>
                </c:pt>
                <c:pt idx="4956">
                  <c:v>34267</c:v>
                </c:pt>
                <c:pt idx="4957">
                  <c:v>34268</c:v>
                </c:pt>
                <c:pt idx="4958">
                  <c:v>34269</c:v>
                </c:pt>
                <c:pt idx="4959">
                  <c:v>34270</c:v>
                </c:pt>
                <c:pt idx="4960">
                  <c:v>34271</c:v>
                </c:pt>
                <c:pt idx="4961">
                  <c:v>34272</c:v>
                </c:pt>
                <c:pt idx="4962">
                  <c:v>34273</c:v>
                </c:pt>
                <c:pt idx="4963">
                  <c:v>34274</c:v>
                </c:pt>
                <c:pt idx="4964">
                  <c:v>34275</c:v>
                </c:pt>
                <c:pt idx="4965">
                  <c:v>34276</c:v>
                </c:pt>
                <c:pt idx="4966">
                  <c:v>34277</c:v>
                </c:pt>
                <c:pt idx="4967">
                  <c:v>34278</c:v>
                </c:pt>
                <c:pt idx="4968">
                  <c:v>34279</c:v>
                </c:pt>
                <c:pt idx="4969">
                  <c:v>34280</c:v>
                </c:pt>
                <c:pt idx="4970">
                  <c:v>34281</c:v>
                </c:pt>
                <c:pt idx="4971">
                  <c:v>34282</c:v>
                </c:pt>
                <c:pt idx="4972">
                  <c:v>34283</c:v>
                </c:pt>
                <c:pt idx="4973">
                  <c:v>34284</c:v>
                </c:pt>
                <c:pt idx="4974">
                  <c:v>34285</c:v>
                </c:pt>
                <c:pt idx="4975">
                  <c:v>34286</c:v>
                </c:pt>
                <c:pt idx="4976">
                  <c:v>34287</c:v>
                </c:pt>
                <c:pt idx="4977">
                  <c:v>34288</c:v>
                </c:pt>
                <c:pt idx="4978">
                  <c:v>34289</c:v>
                </c:pt>
                <c:pt idx="4979">
                  <c:v>34290</c:v>
                </c:pt>
                <c:pt idx="4980">
                  <c:v>34291</c:v>
                </c:pt>
                <c:pt idx="4981">
                  <c:v>34292</c:v>
                </c:pt>
                <c:pt idx="4982">
                  <c:v>34293</c:v>
                </c:pt>
                <c:pt idx="4983">
                  <c:v>34294</c:v>
                </c:pt>
                <c:pt idx="4984">
                  <c:v>34295</c:v>
                </c:pt>
                <c:pt idx="4985">
                  <c:v>34296</c:v>
                </c:pt>
                <c:pt idx="4986">
                  <c:v>34297</c:v>
                </c:pt>
                <c:pt idx="4987">
                  <c:v>34298</c:v>
                </c:pt>
                <c:pt idx="4988">
                  <c:v>34299</c:v>
                </c:pt>
                <c:pt idx="4989">
                  <c:v>34300</c:v>
                </c:pt>
                <c:pt idx="4990">
                  <c:v>34301</c:v>
                </c:pt>
                <c:pt idx="4991">
                  <c:v>34302</c:v>
                </c:pt>
                <c:pt idx="4992">
                  <c:v>34303</c:v>
                </c:pt>
                <c:pt idx="4993">
                  <c:v>34304</c:v>
                </c:pt>
                <c:pt idx="4994">
                  <c:v>34305</c:v>
                </c:pt>
                <c:pt idx="4995">
                  <c:v>34306</c:v>
                </c:pt>
                <c:pt idx="4996">
                  <c:v>34307</c:v>
                </c:pt>
                <c:pt idx="4997">
                  <c:v>34308</c:v>
                </c:pt>
                <c:pt idx="4998">
                  <c:v>34309</c:v>
                </c:pt>
                <c:pt idx="4999">
                  <c:v>34310</c:v>
                </c:pt>
                <c:pt idx="5000">
                  <c:v>34311</c:v>
                </c:pt>
                <c:pt idx="5001">
                  <c:v>34312</c:v>
                </c:pt>
                <c:pt idx="5002">
                  <c:v>34313</c:v>
                </c:pt>
                <c:pt idx="5003">
                  <c:v>34314</c:v>
                </c:pt>
                <c:pt idx="5004">
                  <c:v>34315</c:v>
                </c:pt>
                <c:pt idx="5005">
                  <c:v>34316</c:v>
                </c:pt>
                <c:pt idx="5006">
                  <c:v>34317</c:v>
                </c:pt>
                <c:pt idx="5007">
                  <c:v>34318</c:v>
                </c:pt>
                <c:pt idx="5008">
                  <c:v>34319</c:v>
                </c:pt>
                <c:pt idx="5009">
                  <c:v>34320</c:v>
                </c:pt>
                <c:pt idx="5010">
                  <c:v>34321</c:v>
                </c:pt>
                <c:pt idx="5011">
                  <c:v>34322</c:v>
                </c:pt>
                <c:pt idx="5012">
                  <c:v>34323</c:v>
                </c:pt>
                <c:pt idx="5013">
                  <c:v>34324</c:v>
                </c:pt>
                <c:pt idx="5014">
                  <c:v>34325</c:v>
                </c:pt>
                <c:pt idx="5015">
                  <c:v>34326</c:v>
                </c:pt>
                <c:pt idx="5016">
                  <c:v>34327</c:v>
                </c:pt>
                <c:pt idx="5017">
                  <c:v>34328</c:v>
                </c:pt>
                <c:pt idx="5018">
                  <c:v>34329</c:v>
                </c:pt>
                <c:pt idx="5019">
                  <c:v>34330</c:v>
                </c:pt>
                <c:pt idx="5020">
                  <c:v>34331</c:v>
                </c:pt>
                <c:pt idx="5021">
                  <c:v>34332</c:v>
                </c:pt>
                <c:pt idx="5022">
                  <c:v>34333</c:v>
                </c:pt>
                <c:pt idx="5023">
                  <c:v>34334</c:v>
                </c:pt>
                <c:pt idx="5024">
                  <c:v>34335</c:v>
                </c:pt>
                <c:pt idx="5025">
                  <c:v>34336</c:v>
                </c:pt>
                <c:pt idx="5026">
                  <c:v>34337</c:v>
                </c:pt>
                <c:pt idx="5027">
                  <c:v>34338</c:v>
                </c:pt>
                <c:pt idx="5028">
                  <c:v>34339</c:v>
                </c:pt>
                <c:pt idx="5029">
                  <c:v>34340</c:v>
                </c:pt>
                <c:pt idx="5030">
                  <c:v>34341</c:v>
                </c:pt>
                <c:pt idx="5031">
                  <c:v>34342</c:v>
                </c:pt>
                <c:pt idx="5032">
                  <c:v>34343</c:v>
                </c:pt>
                <c:pt idx="5033">
                  <c:v>34344</c:v>
                </c:pt>
                <c:pt idx="5034">
                  <c:v>34345</c:v>
                </c:pt>
                <c:pt idx="5035">
                  <c:v>34346</c:v>
                </c:pt>
                <c:pt idx="5036">
                  <c:v>34347</c:v>
                </c:pt>
                <c:pt idx="5037">
                  <c:v>34348</c:v>
                </c:pt>
                <c:pt idx="5038">
                  <c:v>34349</c:v>
                </c:pt>
                <c:pt idx="5039">
                  <c:v>34350</c:v>
                </c:pt>
                <c:pt idx="5040">
                  <c:v>34351</c:v>
                </c:pt>
                <c:pt idx="5041">
                  <c:v>34352</c:v>
                </c:pt>
                <c:pt idx="5042">
                  <c:v>34353</c:v>
                </c:pt>
                <c:pt idx="5043">
                  <c:v>34354</c:v>
                </c:pt>
                <c:pt idx="5044">
                  <c:v>34355</c:v>
                </c:pt>
                <c:pt idx="5045">
                  <c:v>34356</c:v>
                </c:pt>
                <c:pt idx="5046">
                  <c:v>34357</c:v>
                </c:pt>
                <c:pt idx="5047">
                  <c:v>34358</c:v>
                </c:pt>
                <c:pt idx="5048">
                  <c:v>34359</c:v>
                </c:pt>
                <c:pt idx="5049">
                  <c:v>34360</c:v>
                </c:pt>
                <c:pt idx="5050">
                  <c:v>34361</c:v>
                </c:pt>
                <c:pt idx="5051">
                  <c:v>34362</c:v>
                </c:pt>
                <c:pt idx="5052">
                  <c:v>34363</c:v>
                </c:pt>
                <c:pt idx="5053">
                  <c:v>34364</c:v>
                </c:pt>
                <c:pt idx="5054">
                  <c:v>34365</c:v>
                </c:pt>
                <c:pt idx="5055">
                  <c:v>34366</c:v>
                </c:pt>
                <c:pt idx="5056">
                  <c:v>34367</c:v>
                </c:pt>
                <c:pt idx="5057">
                  <c:v>34368</c:v>
                </c:pt>
                <c:pt idx="5058">
                  <c:v>34369</c:v>
                </c:pt>
                <c:pt idx="5059">
                  <c:v>34370</c:v>
                </c:pt>
                <c:pt idx="5060">
                  <c:v>34371</c:v>
                </c:pt>
                <c:pt idx="5061">
                  <c:v>34372</c:v>
                </c:pt>
                <c:pt idx="5062">
                  <c:v>34373</c:v>
                </c:pt>
                <c:pt idx="5063">
                  <c:v>34374</c:v>
                </c:pt>
                <c:pt idx="5064">
                  <c:v>34375</c:v>
                </c:pt>
                <c:pt idx="5065">
                  <c:v>34376</c:v>
                </c:pt>
                <c:pt idx="5066">
                  <c:v>34377</c:v>
                </c:pt>
                <c:pt idx="5067">
                  <c:v>34378</c:v>
                </c:pt>
                <c:pt idx="5068">
                  <c:v>34379</c:v>
                </c:pt>
                <c:pt idx="5069">
                  <c:v>34380</c:v>
                </c:pt>
                <c:pt idx="5070">
                  <c:v>34381</c:v>
                </c:pt>
                <c:pt idx="5071">
                  <c:v>34382</c:v>
                </c:pt>
                <c:pt idx="5072">
                  <c:v>34383</c:v>
                </c:pt>
                <c:pt idx="5073">
                  <c:v>34384</c:v>
                </c:pt>
                <c:pt idx="5074">
                  <c:v>34385</c:v>
                </c:pt>
                <c:pt idx="5075">
                  <c:v>34386</c:v>
                </c:pt>
                <c:pt idx="5076">
                  <c:v>34387</c:v>
                </c:pt>
                <c:pt idx="5077">
                  <c:v>34388</c:v>
                </c:pt>
                <c:pt idx="5078">
                  <c:v>34389</c:v>
                </c:pt>
                <c:pt idx="5079">
                  <c:v>34390</c:v>
                </c:pt>
                <c:pt idx="5080">
                  <c:v>34391</c:v>
                </c:pt>
                <c:pt idx="5081">
                  <c:v>34392</c:v>
                </c:pt>
                <c:pt idx="5082">
                  <c:v>34393</c:v>
                </c:pt>
                <c:pt idx="5083">
                  <c:v>34394</c:v>
                </c:pt>
                <c:pt idx="5084">
                  <c:v>34395</c:v>
                </c:pt>
                <c:pt idx="5085">
                  <c:v>34396</c:v>
                </c:pt>
                <c:pt idx="5086">
                  <c:v>34397</c:v>
                </c:pt>
                <c:pt idx="5087">
                  <c:v>34398</c:v>
                </c:pt>
                <c:pt idx="5088">
                  <c:v>34399</c:v>
                </c:pt>
                <c:pt idx="5089">
                  <c:v>34400</c:v>
                </c:pt>
                <c:pt idx="5090">
                  <c:v>34401</c:v>
                </c:pt>
                <c:pt idx="5091">
                  <c:v>34402</c:v>
                </c:pt>
                <c:pt idx="5092">
                  <c:v>34403</c:v>
                </c:pt>
                <c:pt idx="5093">
                  <c:v>34404</c:v>
                </c:pt>
                <c:pt idx="5094">
                  <c:v>34405</c:v>
                </c:pt>
                <c:pt idx="5095">
                  <c:v>34406</c:v>
                </c:pt>
                <c:pt idx="5096">
                  <c:v>34407</c:v>
                </c:pt>
                <c:pt idx="5097">
                  <c:v>34408</c:v>
                </c:pt>
                <c:pt idx="5098">
                  <c:v>34409</c:v>
                </c:pt>
                <c:pt idx="5099">
                  <c:v>34410</c:v>
                </c:pt>
                <c:pt idx="5100">
                  <c:v>34411</c:v>
                </c:pt>
                <c:pt idx="5101">
                  <c:v>34412</c:v>
                </c:pt>
                <c:pt idx="5102">
                  <c:v>34413</c:v>
                </c:pt>
                <c:pt idx="5103">
                  <c:v>34414</c:v>
                </c:pt>
                <c:pt idx="5104">
                  <c:v>34415</c:v>
                </c:pt>
                <c:pt idx="5105">
                  <c:v>34416</c:v>
                </c:pt>
                <c:pt idx="5106">
                  <c:v>34417</c:v>
                </c:pt>
                <c:pt idx="5107">
                  <c:v>34418</c:v>
                </c:pt>
                <c:pt idx="5108">
                  <c:v>34419</c:v>
                </c:pt>
                <c:pt idx="5109">
                  <c:v>34420</c:v>
                </c:pt>
                <c:pt idx="5110">
                  <c:v>34421</c:v>
                </c:pt>
                <c:pt idx="5111">
                  <c:v>34422</c:v>
                </c:pt>
                <c:pt idx="5112">
                  <c:v>34423</c:v>
                </c:pt>
                <c:pt idx="5113">
                  <c:v>34424</c:v>
                </c:pt>
                <c:pt idx="5114">
                  <c:v>34425</c:v>
                </c:pt>
                <c:pt idx="5115">
                  <c:v>34426</c:v>
                </c:pt>
                <c:pt idx="5116">
                  <c:v>34427</c:v>
                </c:pt>
                <c:pt idx="5117">
                  <c:v>34428</c:v>
                </c:pt>
                <c:pt idx="5118">
                  <c:v>34429</c:v>
                </c:pt>
                <c:pt idx="5119">
                  <c:v>34430</c:v>
                </c:pt>
                <c:pt idx="5120">
                  <c:v>34431</c:v>
                </c:pt>
                <c:pt idx="5121">
                  <c:v>34432</c:v>
                </c:pt>
                <c:pt idx="5122">
                  <c:v>34433</c:v>
                </c:pt>
                <c:pt idx="5123">
                  <c:v>34434</c:v>
                </c:pt>
                <c:pt idx="5124">
                  <c:v>34435</c:v>
                </c:pt>
                <c:pt idx="5125">
                  <c:v>34436</c:v>
                </c:pt>
                <c:pt idx="5126">
                  <c:v>34437</c:v>
                </c:pt>
                <c:pt idx="5127">
                  <c:v>34438</c:v>
                </c:pt>
                <c:pt idx="5128">
                  <c:v>34439</c:v>
                </c:pt>
                <c:pt idx="5129">
                  <c:v>34440</c:v>
                </c:pt>
                <c:pt idx="5130">
                  <c:v>34441</c:v>
                </c:pt>
                <c:pt idx="5131">
                  <c:v>34442</c:v>
                </c:pt>
                <c:pt idx="5132">
                  <c:v>34443</c:v>
                </c:pt>
                <c:pt idx="5133">
                  <c:v>34444</c:v>
                </c:pt>
                <c:pt idx="5134">
                  <c:v>34445</c:v>
                </c:pt>
                <c:pt idx="5135">
                  <c:v>34446</c:v>
                </c:pt>
                <c:pt idx="5136">
                  <c:v>34447</c:v>
                </c:pt>
                <c:pt idx="5137">
                  <c:v>34448</c:v>
                </c:pt>
                <c:pt idx="5138">
                  <c:v>34449</c:v>
                </c:pt>
                <c:pt idx="5139">
                  <c:v>34450</c:v>
                </c:pt>
                <c:pt idx="5140">
                  <c:v>34451</c:v>
                </c:pt>
                <c:pt idx="5141">
                  <c:v>34452</c:v>
                </c:pt>
                <c:pt idx="5142">
                  <c:v>34453</c:v>
                </c:pt>
                <c:pt idx="5143">
                  <c:v>34454</c:v>
                </c:pt>
                <c:pt idx="5144">
                  <c:v>34455</c:v>
                </c:pt>
                <c:pt idx="5145">
                  <c:v>34456</c:v>
                </c:pt>
                <c:pt idx="5146">
                  <c:v>34457</c:v>
                </c:pt>
                <c:pt idx="5147">
                  <c:v>34458</c:v>
                </c:pt>
                <c:pt idx="5148">
                  <c:v>34459</c:v>
                </c:pt>
                <c:pt idx="5149">
                  <c:v>34460</c:v>
                </c:pt>
                <c:pt idx="5150">
                  <c:v>34461</c:v>
                </c:pt>
                <c:pt idx="5151">
                  <c:v>34462</c:v>
                </c:pt>
                <c:pt idx="5152">
                  <c:v>34463</c:v>
                </c:pt>
                <c:pt idx="5153">
                  <c:v>34464</c:v>
                </c:pt>
                <c:pt idx="5154">
                  <c:v>34465</c:v>
                </c:pt>
                <c:pt idx="5155">
                  <c:v>34466</c:v>
                </c:pt>
                <c:pt idx="5156">
                  <c:v>34467</c:v>
                </c:pt>
                <c:pt idx="5157">
                  <c:v>34468</c:v>
                </c:pt>
                <c:pt idx="5158">
                  <c:v>34469</c:v>
                </c:pt>
                <c:pt idx="5159">
                  <c:v>34470</c:v>
                </c:pt>
                <c:pt idx="5160">
                  <c:v>34471</c:v>
                </c:pt>
                <c:pt idx="5161">
                  <c:v>34472</c:v>
                </c:pt>
                <c:pt idx="5162">
                  <c:v>34473</c:v>
                </c:pt>
                <c:pt idx="5163">
                  <c:v>34474</c:v>
                </c:pt>
                <c:pt idx="5164">
                  <c:v>34475</c:v>
                </c:pt>
                <c:pt idx="5165">
                  <c:v>34476</c:v>
                </c:pt>
                <c:pt idx="5166">
                  <c:v>34477</c:v>
                </c:pt>
                <c:pt idx="5167">
                  <c:v>34478</c:v>
                </c:pt>
                <c:pt idx="5168">
                  <c:v>34479</c:v>
                </c:pt>
                <c:pt idx="5169">
                  <c:v>34480</c:v>
                </c:pt>
                <c:pt idx="5170">
                  <c:v>34481</c:v>
                </c:pt>
                <c:pt idx="5171">
                  <c:v>34482</c:v>
                </c:pt>
                <c:pt idx="5172">
                  <c:v>34483</c:v>
                </c:pt>
                <c:pt idx="5173">
                  <c:v>34484</c:v>
                </c:pt>
                <c:pt idx="5174">
                  <c:v>34485</c:v>
                </c:pt>
                <c:pt idx="5175">
                  <c:v>34486</c:v>
                </c:pt>
                <c:pt idx="5176">
                  <c:v>34487</c:v>
                </c:pt>
                <c:pt idx="5177">
                  <c:v>34488</c:v>
                </c:pt>
                <c:pt idx="5178">
                  <c:v>34489</c:v>
                </c:pt>
                <c:pt idx="5179">
                  <c:v>34490</c:v>
                </c:pt>
                <c:pt idx="5180">
                  <c:v>34491</c:v>
                </c:pt>
                <c:pt idx="5181">
                  <c:v>34492</c:v>
                </c:pt>
                <c:pt idx="5182">
                  <c:v>34493</c:v>
                </c:pt>
                <c:pt idx="5183">
                  <c:v>34494</c:v>
                </c:pt>
                <c:pt idx="5184">
                  <c:v>34495</c:v>
                </c:pt>
                <c:pt idx="5185">
                  <c:v>34496</c:v>
                </c:pt>
                <c:pt idx="5186">
                  <c:v>34497</c:v>
                </c:pt>
                <c:pt idx="5187">
                  <c:v>34498</c:v>
                </c:pt>
                <c:pt idx="5188">
                  <c:v>34499</c:v>
                </c:pt>
                <c:pt idx="5189">
                  <c:v>34500</c:v>
                </c:pt>
                <c:pt idx="5190">
                  <c:v>34501</c:v>
                </c:pt>
                <c:pt idx="5191">
                  <c:v>34502</c:v>
                </c:pt>
                <c:pt idx="5192">
                  <c:v>34503</c:v>
                </c:pt>
                <c:pt idx="5193">
                  <c:v>34504</c:v>
                </c:pt>
                <c:pt idx="5194">
                  <c:v>34505</c:v>
                </c:pt>
                <c:pt idx="5195">
                  <c:v>34506</c:v>
                </c:pt>
                <c:pt idx="5196">
                  <c:v>34507</c:v>
                </c:pt>
                <c:pt idx="5197">
                  <c:v>34508</c:v>
                </c:pt>
                <c:pt idx="5198">
                  <c:v>34509</c:v>
                </c:pt>
                <c:pt idx="5199">
                  <c:v>34510</c:v>
                </c:pt>
                <c:pt idx="5200">
                  <c:v>34511</c:v>
                </c:pt>
                <c:pt idx="5201">
                  <c:v>34512</c:v>
                </c:pt>
                <c:pt idx="5202">
                  <c:v>34513</c:v>
                </c:pt>
                <c:pt idx="5203">
                  <c:v>34514</c:v>
                </c:pt>
                <c:pt idx="5204">
                  <c:v>34515</c:v>
                </c:pt>
                <c:pt idx="5205">
                  <c:v>34516</c:v>
                </c:pt>
                <c:pt idx="5206">
                  <c:v>34517</c:v>
                </c:pt>
                <c:pt idx="5207">
                  <c:v>34518</c:v>
                </c:pt>
                <c:pt idx="5208">
                  <c:v>34519</c:v>
                </c:pt>
                <c:pt idx="5209">
                  <c:v>34520</c:v>
                </c:pt>
                <c:pt idx="5210">
                  <c:v>34521</c:v>
                </c:pt>
                <c:pt idx="5211">
                  <c:v>34522</c:v>
                </c:pt>
                <c:pt idx="5212">
                  <c:v>34523</c:v>
                </c:pt>
                <c:pt idx="5213">
                  <c:v>34524</c:v>
                </c:pt>
                <c:pt idx="5214">
                  <c:v>34525</c:v>
                </c:pt>
                <c:pt idx="5215">
                  <c:v>34526</c:v>
                </c:pt>
                <c:pt idx="5216">
                  <c:v>34527</c:v>
                </c:pt>
                <c:pt idx="5217">
                  <c:v>34528</c:v>
                </c:pt>
                <c:pt idx="5218">
                  <c:v>34529</c:v>
                </c:pt>
                <c:pt idx="5219">
                  <c:v>34530</c:v>
                </c:pt>
                <c:pt idx="5220">
                  <c:v>34531</c:v>
                </c:pt>
                <c:pt idx="5221">
                  <c:v>34532</c:v>
                </c:pt>
                <c:pt idx="5222">
                  <c:v>34533</c:v>
                </c:pt>
                <c:pt idx="5223">
                  <c:v>34534</c:v>
                </c:pt>
                <c:pt idx="5224">
                  <c:v>34535</c:v>
                </c:pt>
                <c:pt idx="5225">
                  <c:v>34536</c:v>
                </c:pt>
                <c:pt idx="5226">
                  <c:v>34537</c:v>
                </c:pt>
                <c:pt idx="5227">
                  <c:v>34538</c:v>
                </c:pt>
                <c:pt idx="5228">
                  <c:v>34539</c:v>
                </c:pt>
                <c:pt idx="5229">
                  <c:v>34540</c:v>
                </c:pt>
                <c:pt idx="5230">
                  <c:v>34541</c:v>
                </c:pt>
                <c:pt idx="5231">
                  <c:v>34542</c:v>
                </c:pt>
                <c:pt idx="5232">
                  <c:v>34543</c:v>
                </c:pt>
                <c:pt idx="5233">
                  <c:v>34544</c:v>
                </c:pt>
                <c:pt idx="5234">
                  <c:v>34545</c:v>
                </c:pt>
                <c:pt idx="5235">
                  <c:v>34546</c:v>
                </c:pt>
                <c:pt idx="5236">
                  <c:v>34547</c:v>
                </c:pt>
                <c:pt idx="5237">
                  <c:v>34548</c:v>
                </c:pt>
                <c:pt idx="5238">
                  <c:v>34549</c:v>
                </c:pt>
                <c:pt idx="5239">
                  <c:v>34550</c:v>
                </c:pt>
                <c:pt idx="5240">
                  <c:v>34551</c:v>
                </c:pt>
                <c:pt idx="5241">
                  <c:v>34552</c:v>
                </c:pt>
                <c:pt idx="5242">
                  <c:v>34553</c:v>
                </c:pt>
                <c:pt idx="5243">
                  <c:v>34554</c:v>
                </c:pt>
                <c:pt idx="5244">
                  <c:v>34555</c:v>
                </c:pt>
                <c:pt idx="5245">
                  <c:v>34556</c:v>
                </c:pt>
                <c:pt idx="5246">
                  <c:v>34557</c:v>
                </c:pt>
                <c:pt idx="5247">
                  <c:v>34558</c:v>
                </c:pt>
                <c:pt idx="5248">
                  <c:v>34559</c:v>
                </c:pt>
                <c:pt idx="5249">
                  <c:v>34560</c:v>
                </c:pt>
                <c:pt idx="5250">
                  <c:v>34561</c:v>
                </c:pt>
                <c:pt idx="5251">
                  <c:v>34562</c:v>
                </c:pt>
                <c:pt idx="5252">
                  <c:v>34563</c:v>
                </c:pt>
                <c:pt idx="5253">
                  <c:v>34564</c:v>
                </c:pt>
                <c:pt idx="5254">
                  <c:v>34565</c:v>
                </c:pt>
                <c:pt idx="5255">
                  <c:v>34566</c:v>
                </c:pt>
                <c:pt idx="5256">
                  <c:v>34567</c:v>
                </c:pt>
                <c:pt idx="5257">
                  <c:v>34568</c:v>
                </c:pt>
                <c:pt idx="5258">
                  <c:v>34569</c:v>
                </c:pt>
                <c:pt idx="5259">
                  <c:v>34570</c:v>
                </c:pt>
                <c:pt idx="5260">
                  <c:v>34571</c:v>
                </c:pt>
                <c:pt idx="5261">
                  <c:v>34572</c:v>
                </c:pt>
                <c:pt idx="5262">
                  <c:v>34573</c:v>
                </c:pt>
                <c:pt idx="5263">
                  <c:v>34574</c:v>
                </c:pt>
                <c:pt idx="5264">
                  <c:v>34575</c:v>
                </c:pt>
                <c:pt idx="5265">
                  <c:v>34576</c:v>
                </c:pt>
                <c:pt idx="5266">
                  <c:v>34577</c:v>
                </c:pt>
                <c:pt idx="5267">
                  <c:v>34578</c:v>
                </c:pt>
                <c:pt idx="5268">
                  <c:v>34579</c:v>
                </c:pt>
                <c:pt idx="5269">
                  <c:v>34580</c:v>
                </c:pt>
                <c:pt idx="5270">
                  <c:v>34581</c:v>
                </c:pt>
                <c:pt idx="5271">
                  <c:v>34582</c:v>
                </c:pt>
                <c:pt idx="5272">
                  <c:v>34583</c:v>
                </c:pt>
                <c:pt idx="5273">
                  <c:v>34584</c:v>
                </c:pt>
                <c:pt idx="5274">
                  <c:v>34585</c:v>
                </c:pt>
                <c:pt idx="5275">
                  <c:v>34586</c:v>
                </c:pt>
                <c:pt idx="5276">
                  <c:v>34587</c:v>
                </c:pt>
                <c:pt idx="5277">
                  <c:v>34588</c:v>
                </c:pt>
                <c:pt idx="5278">
                  <c:v>34589</c:v>
                </c:pt>
                <c:pt idx="5279">
                  <c:v>34590</c:v>
                </c:pt>
                <c:pt idx="5280">
                  <c:v>34591</c:v>
                </c:pt>
                <c:pt idx="5281">
                  <c:v>34592</c:v>
                </c:pt>
                <c:pt idx="5282">
                  <c:v>34593</c:v>
                </c:pt>
                <c:pt idx="5283">
                  <c:v>34594</c:v>
                </c:pt>
                <c:pt idx="5284">
                  <c:v>34595</c:v>
                </c:pt>
                <c:pt idx="5285">
                  <c:v>34596</c:v>
                </c:pt>
                <c:pt idx="5286">
                  <c:v>34597</c:v>
                </c:pt>
                <c:pt idx="5287">
                  <c:v>34598</c:v>
                </c:pt>
                <c:pt idx="5288">
                  <c:v>34599</c:v>
                </c:pt>
                <c:pt idx="5289">
                  <c:v>34600</c:v>
                </c:pt>
                <c:pt idx="5290">
                  <c:v>34601</c:v>
                </c:pt>
                <c:pt idx="5291">
                  <c:v>34602</c:v>
                </c:pt>
                <c:pt idx="5292">
                  <c:v>34603</c:v>
                </c:pt>
                <c:pt idx="5293">
                  <c:v>34604</c:v>
                </c:pt>
                <c:pt idx="5294">
                  <c:v>34605</c:v>
                </c:pt>
                <c:pt idx="5295">
                  <c:v>34606</c:v>
                </c:pt>
                <c:pt idx="5296">
                  <c:v>34607</c:v>
                </c:pt>
                <c:pt idx="5297">
                  <c:v>34608</c:v>
                </c:pt>
                <c:pt idx="5298">
                  <c:v>34609</c:v>
                </c:pt>
                <c:pt idx="5299">
                  <c:v>34610</c:v>
                </c:pt>
                <c:pt idx="5300">
                  <c:v>34611</c:v>
                </c:pt>
                <c:pt idx="5301">
                  <c:v>34612</c:v>
                </c:pt>
                <c:pt idx="5302">
                  <c:v>34613</c:v>
                </c:pt>
                <c:pt idx="5303">
                  <c:v>34614</c:v>
                </c:pt>
                <c:pt idx="5304">
                  <c:v>34615</c:v>
                </c:pt>
                <c:pt idx="5305">
                  <c:v>34616</c:v>
                </c:pt>
                <c:pt idx="5306">
                  <c:v>34617</c:v>
                </c:pt>
                <c:pt idx="5307">
                  <c:v>34618</c:v>
                </c:pt>
                <c:pt idx="5308">
                  <c:v>34619</c:v>
                </c:pt>
                <c:pt idx="5309">
                  <c:v>34620</c:v>
                </c:pt>
                <c:pt idx="5310">
                  <c:v>34621</c:v>
                </c:pt>
                <c:pt idx="5311">
                  <c:v>34622</c:v>
                </c:pt>
                <c:pt idx="5312">
                  <c:v>34623</c:v>
                </c:pt>
                <c:pt idx="5313">
                  <c:v>34624</c:v>
                </c:pt>
                <c:pt idx="5314">
                  <c:v>34625</c:v>
                </c:pt>
                <c:pt idx="5315">
                  <c:v>34626</c:v>
                </c:pt>
                <c:pt idx="5316">
                  <c:v>34627</c:v>
                </c:pt>
                <c:pt idx="5317">
                  <c:v>34628</c:v>
                </c:pt>
                <c:pt idx="5318">
                  <c:v>34629</c:v>
                </c:pt>
                <c:pt idx="5319">
                  <c:v>34630</c:v>
                </c:pt>
                <c:pt idx="5320">
                  <c:v>34631</c:v>
                </c:pt>
                <c:pt idx="5321">
                  <c:v>34632</c:v>
                </c:pt>
                <c:pt idx="5322">
                  <c:v>34633</c:v>
                </c:pt>
                <c:pt idx="5323">
                  <c:v>34634</c:v>
                </c:pt>
                <c:pt idx="5324">
                  <c:v>34635</c:v>
                </c:pt>
                <c:pt idx="5325">
                  <c:v>34636</c:v>
                </c:pt>
                <c:pt idx="5326">
                  <c:v>34637</c:v>
                </c:pt>
                <c:pt idx="5327">
                  <c:v>34638</c:v>
                </c:pt>
                <c:pt idx="5328">
                  <c:v>34639</c:v>
                </c:pt>
                <c:pt idx="5329">
                  <c:v>34640</c:v>
                </c:pt>
                <c:pt idx="5330">
                  <c:v>34641</c:v>
                </c:pt>
                <c:pt idx="5331">
                  <c:v>34642</c:v>
                </c:pt>
                <c:pt idx="5332">
                  <c:v>34643</c:v>
                </c:pt>
                <c:pt idx="5333">
                  <c:v>34644</c:v>
                </c:pt>
                <c:pt idx="5334">
                  <c:v>34645</c:v>
                </c:pt>
                <c:pt idx="5335">
                  <c:v>34646</c:v>
                </c:pt>
                <c:pt idx="5336">
                  <c:v>34647</c:v>
                </c:pt>
                <c:pt idx="5337">
                  <c:v>34648</c:v>
                </c:pt>
                <c:pt idx="5338">
                  <c:v>34649</c:v>
                </c:pt>
                <c:pt idx="5339">
                  <c:v>34650</c:v>
                </c:pt>
                <c:pt idx="5340">
                  <c:v>34651</c:v>
                </c:pt>
                <c:pt idx="5341">
                  <c:v>34652</c:v>
                </c:pt>
                <c:pt idx="5342">
                  <c:v>34653</c:v>
                </c:pt>
                <c:pt idx="5343">
                  <c:v>34654</c:v>
                </c:pt>
                <c:pt idx="5344">
                  <c:v>34655</c:v>
                </c:pt>
                <c:pt idx="5345">
                  <c:v>34656</c:v>
                </c:pt>
                <c:pt idx="5346">
                  <c:v>34657</c:v>
                </c:pt>
                <c:pt idx="5347">
                  <c:v>34658</c:v>
                </c:pt>
                <c:pt idx="5348">
                  <c:v>34659</c:v>
                </c:pt>
                <c:pt idx="5349">
                  <c:v>34660</c:v>
                </c:pt>
                <c:pt idx="5350">
                  <c:v>34661</c:v>
                </c:pt>
                <c:pt idx="5351">
                  <c:v>34662</c:v>
                </c:pt>
                <c:pt idx="5352">
                  <c:v>34663</c:v>
                </c:pt>
                <c:pt idx="5353">
                  <c:v>34664</c:v>
                </c:pt>
                <c:pt idx="5354">
                  <c:v>34665</c:v>
                </c:pt>
                <c:pt idx="5355">
                  <c:v>34666</c:v>
                </c:pt>
                <c:pt idx="5356">
                  <c:v>34667</c:v>
                </c:pt>
                <c:pt idx="5357">
                  <c:v>34668</c:v>
                </c:pt>
                <c:pt idx="5358">
                  <c:v>34669</c:v>
                </c:pt>
                <c:pt idx="5359">
                  <c:v>34670</c:v>
                </c:pt>
                <c:pt idx="5360">
                  <c:v>34671</c:v>
                </c:pt>
                <c:pt idx="5361">
                  <c:v>34672</c:v>
                </c:pt>
                <c:pt idx="5362">
                  <c:v>34673</c:v>
                </c:pt>
                <c:pt idx="5363">
                  <c:v>34674</c:v>
                </c:pt>
                <c:pt idx="5364">
                  <c:v>34675</c:v>
                </c:pt>
                <c:pt idx="5365">
                  <c:v>34676</c:v>
                </c:pt>
                <c:pt idx="5366">
                  <c:v>34677</c:v>
                </c:pt>
                <c:pt idx="5367">
                  <c:v>34678</c:v>
                </c:pt>
                <c:pt idx="5368">
                  <c:v>34679</c:v>
                </c:pt>
                <c:pt idx="5369">
                  <c:v>34680</c:v>
                </c:pt>
                <c:pt idx="5370">
                  <c:v>34681</c:v>
                </c:pt>
                <c:pt idx="5371">
                  <c:v>34682</c:v>
                </c:pt>
                <c:pt idx="5372">
                  <c:v>34683</c:v>
                </c:pt>
                <c:pt idx="5373">
                  <c:v>34684</c:v>
                </c:pt>
                <c:pt idx="5374">
                  <c:v>34685</c:v>
                </c:pt>
                <c:pt idx="5375">
                  <c:v>34686</c:v>
                </c:pt>
                <c:pt idx="5376">
                  <c:v>34687</c:v>
                </c:pt>
                <c:pt idx="5377">
                  <c:v>34688</c:v>
                </c:pt>
                <c:pt idx="5378">
                  <c:v>34689</c:v>
                </c:pt>
                <c:pt idx="5379">
                  <c:v>34690</c:v>
                </c:pt>
                <c:pt idx="5380">
                  <c:v>34691</c:v>
                </c:pt>
                <c:pt idx="5381">
                  <c:v>34692</c:v>
                </c:pt>
                <c:pt idx="5382">
                  <c:v>34693</c:v>
                </c:pt>
                <c:pt idx="5383">
                  <c:v>34694</c:v>
                </c:pt>
                <c:pt idx="5384">
                  <c:v>34695</c:v>
                </c:pt>
                <c:pt idx="5385">
                  <c:v>34696</c:v>
                </c:pt>
                <c:pt idx="5386">
                  <c:v>34697</c:v>
                </c:pt>
                <c:pt idx="5387">
                  <c:v>34698</c:v>
                </c:pt>
                <c:pt idx="5388">
                  <c:v>34699</c:v>
                </c:pt>
                <c:pt idx="5389">
                  <c:v>34700</c:v>
                </c:pt>
                <c:pt idx="5390">
                  <c:v>34701</c:v>
                </c:pt>
                <c:pt idx="5391">
                  <c:v>34702</c:v>
                </c:pt>
                <c:pt idx="5392">
                  <c:v>34703</c:v>
                </c:pt>
                <c:pt idx="5393">
                  <c:v>34704</c:v>
                </c:pt>
                <c:pt idx="5394">
                  <c:v>34705</c:v>
                </c:pt>
                <c:pt idx="5395">
                  <c:v>34706</c:v>
                </c:pt>
                <c:pt idx="5396">
                  <c:v>34707</c:v>
                </c:pt>
                <c:pt idx="5397">
                  <c:v>34708</c:v>
                </c:pt>
                <c:pt idx="5398">
                  <c:v>34709</c:v>
                </c:pt>
                <c:pt idx="5399">
                  <c:v>34710</c:v>
                </c:pt>
                <c:pt idx="5400">
                  <c:v>34711</c:v>
                </c:pt>
                <c:pt idx="5401">
                  <c:v>34712</c:v>
                </c:pt>
                <c:pt idx="5402">
                  <c:v>34713</c:v>
                </c:pt>
                <c:pt idx="5403">
                  <c:v>34714</c:v>
                </c:pt>
                <c:pt idx="5404">
                  <c:v>34715</c:v>
                </c:pt>
                <c:pt idx="5405">
                  <c:v>34716</c:v>
                </c:pt>
                <c:pt idx="5406">
                  <c:v>34717</c:v>
                </c:pt>
                <c:pt idx="5407">
                  <c:v>34718</c:v>
                </c:pt>
                <c:pt idx="5408">
                  <c:v>34719</c:v>
                </c:pt>
                <c:pt idx="5409">
                  <c:v>34720</c:v>
                </c:pt>
                <c:pt idx="5410">
                  <c:v>34721</c:v>
                </c:pt>
                <c:pt idx="5411">
                  <c:v>34722</c:v>
                </c:pt>
                <c:pt idx="5412">
                  <c:v>34723</c:v>
                </c:pt>
                <c:pt idx="5413">
                  <c:v>34724</c:v>
                </c:pt>
                <c:pt idx="5414">
                  <c:v>34725</c:v>
                </c:pt>
                <c:pt idx="5415">
                  <c:v>34726</c:v>
                </c:pt>
                <c:pt idx="5416">
                  <c:v>34727</c:v>
                </c:pt>
                <c:pt idx="5417">
                  <c:v>34728</c:v>
                </c:pt>
                <c:pt idx="5418">
                  <c:v>34729</c:v>
                </c:pt>
                <c:pt idx="5419">
                  <c:v>34730</c:v>
                </c:pt>
                <c:pt idx="5420">
                  <c:v>34731</c:v>
                </c:pt>
                <c:pt idx="5421">
                  <c:v>34732</c:v>
                </c:pt>
                <c:pt idx="5422">
                  <c:v>34733</c:v>
                </c:pt>
                <c:pt idx="5423">
                  <c:v>34734</c:v>
                </c:pt>
                <c:pt idx="5424">
                  <c:v>34735</c:v>
                </c:pt>
                <c:pt idx="5425">
                  <c:v>34736</c:v>
                </c:pt>
                <c:pt idx="5426">
                  <c:v>34737</c:v>
                </c:pt>
                <c:pt idx="5427">
                  <c:v>34738</c:v>
                </c:pt>
                <c:pt idx="5428">
                  <c:v>34739</c:v>
                </c:pt>
                <c:pt idx="5429">
                  <c:v>34740</c:v>
                </c:pt>
                <c:pt idx="5430">
                  <c:v>34741</c:v>
                </c:pt>
                <c:pt idx="5431">
                  <c:v>34742</c:v>
                </c:pt>
                <c:pt idx="5432">
                  <c:v>34743</c:v>
                </c:pt>
                <c:pt idx="5433">
                  <c:v>34744</c:v>
                </c:pt>
                <c:pt idx="5434">
                  <c:v>34745</c:v>
                </c:pt>
                <c:pt idx="5435">
                  <c:v>34746</c:v>
                </c:pt>
                <c:pt idx="5436">
                  <c:v>34747</c:v>
                </c:pt>
                <c:pt idx="5437">
                  <c:v>34748</c:v>
                </c:pt>
                <c:pt idx="5438">
                  <c:v>34749</c:v>
                </c:pt>
                <c:pt idx="5439">
                  <c:v>34750</c:v>
                </c:pt>
                <c:pt idx="5440">
                  <c:v>34751</c:v>
                </c:pt>
                <c:pt idx="5441">
                  <c:v>34752</c:v>
                </c:pt>
                <c:pt idx="5442">
                  <c:v>34753</c:v>
                </c:pt>
                <c:pt idx="5443">
                  <c:v>34754</c:v>
                </c:pt>
                <c:pt idx="5444">
                  <c:v>34755</c:v>
                </c:pt>
                <c:pt idx="5445">
                  <c:v>34756</c:v>
                </c:pt>
                <c:pt idx="5446">
                  <c:v>34757</c:v>
                </c:pt>
                <c:pt idx="5447">
                  <c:v>34758</c:v>
                </c:pt>
                <c:pt idx="5448">
                  <c:v>34759</c:v>
                </c:pt>
                <c:pt idx="5449">
                  <c:v>34760</c:v>
                </c:pt>
                <c:pt idx="5450">
                  <c:v>34761</c:v>
                </c:pt>
                <c:pt idx="5451">
                  <c:v>34762</c:v>
                </c:pt>
                <c:pt idx="5452">
                  <c:v>34763</c:v>
                </c:pt>
                <c:pt idx="5453">
                  <c:v>34764</c:v>
                </c:pt>
                <c:pt idx="5454">
                  <c:v>34765</c:v>
                </c:pt>
                <c:pt idx="5455">
                  <c:v>34766</c:v>
                </c:pt>
                <c:pt idx="5456">
                  <c:v>34767</c:v>
                </c:pt>
                <c:pt idx="5457">
                  <c:v>34768</c:v>
                </c:pt>
                <c:pt idx="5458">
                  <c:v>34769</c:v>
                </c:pt>
                <c:pt idx="5459">
                  <c:v>34770</c:v>
                </c:pt>
                <c:pt idx="5460">
                  <c:v>34771</c:v>
                </c:pt>
                <c:pt idx="5461">
                  <c:v>34772</c:v>
                </c:pt>
                <c:pt idx="5462">
                  <c:v>34773</c:v>
                </c:pt>
                <c:pt idx="5463">
                  <c:v>34774</c:v>
                </c:pt>
                <c:pt idx="5464">
                  <c:v>34775</c:v>
                </c:pt>
                <c:pt idx="5465">
                  <c:v>34776</c:v>
                </c:pt>
                <c:pt idx="5466">
                  <c:v>34777</c:v>
                </c:pt>
                <c:pt idx="5467">
                  <c:v>34778</c:v>
                </c:pt>
                <c:pt idx="5468">
                  <c:v>34779</c:v>
                </c:pt>
                <c:pt idx="5469">
                  <c:v>34780</c:v>
                </c:pt>
                <c:pt idx="5470">
                  <c:v>34781</c:v>
                </c:pt>
                <c:pt idx="5471">
                  <c:v>34782</c:v>
                </c:pt>
                <c:pt idx="5472">
                  <c:v>34783</c:v>
                </c:pt>
                <c:pt idx="5473">
                  <c:v>34784</c:v>
                </c:pt>
                <c:pt idx="5474">
                  <c:v>34785</c:v>
                </c:pt>
                <c:pt idx="5475">
                  <c:v>34786</c:v>
                </c:pt>
                <c:pt idx="5476">
                  <c:v>34787</c:v>
                </c:pt>
                <c:pt idx="5477">
                  <c:v>34788</c:v>
                </c:pt>
                <c:pt idx="5478">
                  <c:v>34789</c:v>
                </c:pt>
                <c:pt idx="5479">
                  <c:v>34790</c:v>
                </c:pt>
                <c:pt idx="5480">
                  <c:v>34791</c:v>
                </c:pt>
                <c:pt idx="5481">
                  <c:v>34792</c:v>
                </c:pt>
                <c:pt idx="5482">
                  <c:v>34793</c:v>
                </c:pt>
                <c:pt idx="5483">
                  <c:v>34794</c:v>
                </c:pt>
                <c:pt idx="5484">
                  <c:v>34795</c:v>
                </c:pt>
                <c:pt idx="5485">
                  <c:v>34796</c:v>
                </c:pt>
                <c:pt idx="5486">
                  <c:v>34797</c:v>
                </c:pt>
                <c:pt idx="5487">
                  <c:v>34798</c:v>
                </c:pt>
                <c:pt idx="5488">
                  <c:v>34799</c:v>
                </c:pt>
                <c:pt idx="5489">
                  <c:v>34800</c:v>
                </c:pt>
                <c:pt idx="5490">
                  <c:v>34801</c:v>
                </c:pt>
                <c:pt idx="5491">
                  <c:v>34802</c:v>
                </c:pt>
                <c:pt idx="5492">
                  <c:v>34803</c:v>
                </c:pt>
                <c:pt idx="5493">
                  <c:v>34804</c:v>
                </c:pt>
                <c:pt idx="5494">
                  <c:v>34805</c:v>
                </c:pt>
                <c:pt idx="5495">
                  <c:v>34806</c:v>
                </c:pt>
                <c:pt idx="5496">
                  <c:v>34807</c:v>
                </c:pt>
                <c:pt idx="5497">
                  <c:v>34808</c:v>
                </c:pt>
                <c:pt idx="5498">
                  <c:v>34809</c:v>
                </c:pt>
                <c:pt idx="5499">
                  <c:v>34810</c:v>
                </c:pt>
                <c:pt idx="5500">
                  <c:v>34811</c:v>
                </c:pt>
                <c:pt idx="5501">
                  <c:v>34812</c:v>
                </c:pt>
                <c:pt idx="5502">
                  <c:v>34813</c:v>
                </c:pt>
                <c:pt idx="5503">
                  <c:v>34814</c:v>
                </c:pt>
                <c:pt idx="5504">
                  <c:v>34815</c:v>
                </c:pt>
                <c:pt idx="5505">
                  <c:v>34816</c:v>
                </c:pt>
                <c:pt idx="5506">
                  <c:v>34817</c:v>
                </c:pt>
                <c:pt idx="5507">
                  <c:v>34818</c:v>
                </c:pt>
                <c:pt idx="5508">
                  <c:v>34819</c:v>
                </c:pt>
                <c:pt idx="5509">
                  <c:v>34820</c:v>
                </c:pt>
                <c:pt idx="5510">
                  <c:v>34821</c:v>
                </c:pt>
                <c:pt idx="5511">
                  <c:v>34822</c:v>
                </c:pt>
                <c:pt idx="5512">
                  <c:v>34823</c:v>
                </c:pt>
                <c:pt idx="5513">
                  <c:v>34824</c:v>
                </c:pt>
                <c:pt idx="5514">
                  <c:v>34825</c:v>
                </c:pt>
                <c:pt idx="5515">
                  <c:v>34826</c:v>
                </c:pt>
                <c:pt idx="5516">
                  <c:v>34827</c:v>
                </c:pt>
                <c:pt idx="5517">
                  <c:v>34828</c:v>
                </c:pt>
                <c:pt idx="5518">
                  <c:v>34829</c:v>
                </c:pt>
                <c:pt idx="5519">
                  <c:v>34830</c:v>
                </c:pt>
                <c:pt idx="5520">
                  <c:v>34831</c:v>
                </c:pt>
                <c:pt idx="5521">
                  <c:v>34832</c:v>
                </c:pt>
                <c:pt idx="5522">
                  <c:v>34833</c:v>
                </c:pt>
                <c:pt idx="5523">
                  <c:v>34834</c:v>
                </c:pt>
                <c:pt idx="5524">
                  <c:v>34835</c:v>
                </c:pt>
                <c:pt idx="5525">
                  <c:v>34836</c:v>
                </c:pt>
                <c:pt idx="5526">
                  <c:v>34837</c:v>
                </c:pt>
                <c:pt idx="5527">
                  <c:v>34838</c:v>
                </c:pt>
                <c:pt idx="5528">
                  <c:v>34839</c:v>
                </c:pt>
                <c:pt idx="5529">
                  <c:v>34840</c:v>
                </c:pt>
                <c:pt idx="5530">
                  <c:v>34841</c:v>
                </c:pt>
                <c:pt idx="5531">
                  <c:v>34842</c:v>
                </c:pt>
                <c:pt idx="5532">
                  <c:v>34843</c:v>
                </c:pt>
                <c:pt idx="5533">
                  <c:v>34844</c:v>
                </c:pt>
                <c:pt idx="5534">
                  <c:v>34845</c:v>
                </c:pt>
                <c:pt idx="5535">
                  <c:v>34846</c:v>
                </c:pt>
                <c:pt idx="5536">
                  <c:v>34847</c:v>
                </c:pt>
                <c:pt idx="5537">
                  <c:v>34848</c:v>
                </c:pt>
                <c:pt idx="5538">
                  <c:v>34849</c:v>
                </c:pt>
                <c:pt idx="5539">
                  <c:v>34850</c:v>
                </c:pt>
                <c:pt idx="5540">
                  <c:v>34851</c:v>
                </c:pt>
                <c:pt idx="5541">
                  <c:v>34852</c:v>
                </c:pt>
                <c:pt idx="5542">
                  <c:v>34853</c:v>
                </c:pt>
                <c:pt idx="5543">
                  <c:v>34854</c:v>
                </c:pt>
                <c:pt idx="5544">
                  <c:v>34855</c:v>
                </c:pt>
                <c:pt idx="5545">
                  <c:v>34856</c:v>
                </c:pt>
                <c:pt idx="5546">
                  <c:v>34857</c:v>
                </c:pt>
                <c:pt idx="5547">
                  <c:v>34858</c:v>
                </c:pt>
                <c:pt idx="5548">
                  <c:v>34859</c:v>
                </c:pt>
                <c:pt idx="5549">
                  <c:v>34860</c:v>
                </c:pt>
                <c:pt idx="5550">
                  <c:v>34861</c:v>
                </c:pt>
                <c:pt idx="5551">
                  <c:v>34862</c:v>
                </c:pt>
                <c:pt idx="5552">
                  <c:v>34863</c:v>
                </c:pt>
                <c:pt idx="5553">
                  <c:v>34864</c:v>
                </c:pt>
                <c:pt idx="5554">
                  <c:v>34865</c:v>
                </c:pt>
                <c:pt idx="5555">
                  <c:v>34866</c:v>
                </c:pt>
                <c:pt idx="5556">
                  <c:v>34867</c:v>
                </c:pt>
                <c:pt idx="5557">
                  <c:v>34868</c:v>
                </c:pt>
                <c:pt idx="5558">
                  <c:v>34869</c:v>
                </c:pt>
                <c:pt idx="5559">
                  <c:v>34870</c:v>
                </c:pt>
                <c:pt idx="5560">
                  <c:v>34871</c:v>
                </c:pt>
                <c:pt idx="5561">
                  <c:v>34872</c:v>
                </c:pt>
                <c:pt idx="5562">
                  <c:v>34873</c:v>
                </c:pt>
                <c:pt idx="5563">
                  <c:v>34874</c:v>
                </c:pt>
                <c:pt idx="5564">
                  <c:v>34875</c:v>
                </c:pt>
                <c:pt idx="5565">
                  <c:v>34876</c:v>
                </c:pt>
                <c:pt idx="5566">
                  <c:v>34877</c:v>
                </c:pt>
                <c:pt idx="5567">
                  <c:v>34878</c:v>
                </c:pt>
                <c:pt idx="5568">
                  <c:v>34879</c:v>
                </c:pt>
                <c:pt idx="5569">
                  <c:v>34880</c:v>
                </c:pt>
                <c:pt idx="5570">
                  <c:v>34881</c:v>
                </c:pt>
                <c:pt idx="5571">
                  <c:v>34882</c:v>
                </c:pt>
                <c:pt idx="5572">
                  <c:v>34883</c:v>
                </c:pt>
                <c:pt idx="5573">
                  <c:v>34884</c:v>
                </c:pt>
                <c:pt idx="5574">
                  <c:v>34885</c:v>
                </c:pt>
                <c:pt idx="5575">
                  <c:v>34886</c:v>
                </c:pt>
                <c:pt idx="5576">
                  <c:v>34887</c:v>
                </c:pt>
                <c:pt idx="5577">
                  <c:v>34888</c:v>
                </c:pt>
                <c:pt idx="5578">
                  <c:v>34889</c:v>
                </c:pt>
                <c:pt idx="5579">
                  <c:v>34890</c:v>
                </c:pt>
                <c:pt idx="5580">
                  <c:v>34891</c:v>
                </c:pt>
                <c:pt idx="5581">
                  <c:v>34892</c:v>
                </c:pt>
                <c:pt idx="5582">
                  <c:v>34893</c:v>
                </c:pt>
                <c:pt idx="5583">
                  <c:v>34894</c:v>
                </c:pt>
                <c:pt idx="5584">
                  <c:v>34895</c:v>
                </c:pt>
                <c:pt idx="5585">
                  <c:v>34896</c:v>
                </c:pt>
                <c:pt idx="5586">
                  <c:v>34897</c:v>
                </c:pt>
                <c:pt idx="5587">
                  <c:v>34898</c:v>
                </c:pt>
                <c:pt idx="5588">
                  <c:v>34899</c:v>
                </c:pt>
                <c:pt idx="5589">
                  <c:v>34900</c:v>
                </c:pt>
                <c:pt idx="5590">
                  <c:v>34901</c:v>
                </c:pt>
                <c:pt idx="5591">
                  <c:v>34902</c:v>
                </c:pt>
                <c:pt idx="5592">
                  <c:v>34903</c:v>
                </c:pt>
                <c:pt idx="5593">
                  <c:v>34904</c:v>
                </c:pt>
                <c:pt idx="5594">
                  <c:v>34905</c:v>
                </c:pt>
                <c:pt idx="5595">
                  <c:v>34906</c:v>
                </c:pt>
                <c:pt idx="5596">
                  <c:v>34907</c:v>
                </c:pt>
                <c:pt idx="5597">
                  <c:v>34908</c:v>
                </c:pt>
                <c:pt idx="5598">
                  <c:v>34909</c:v>
                </c:pt>
                <c:pt idx="5599">
                  <c:v>34910</c:v>
                </c:pt>
                <c:pt idx="5600">
                  <c:v>34911</c:v>
                </c:pt>
                <c:pt idx="5601">
                  <c:v>34912</c:v>
                </c:pt>
                <c:pt idx="5602">
                  <c:v>34913</c:v>
                </c:pt>
                <c:pt idx="5603">
                  <c:v>34914</c:v>
                </c:pt>
                <c:pt idx="5604">
                  <c:v>34915</c:v>
                </c:pt>
                <c:pt idx="5605">
                  <c:v>34916</c:v>
                </c:pt>
                <c:pt idx="5606">
                  <c:v>34917</c:v>
                </c:pt>
                <c:pt idx="5607">
                  <c:v>34918</c:v>
                </c:pt>
                <c:pt idx="5608">
                  <c:v>34919</c:v>
                </c:pt>
                <c:pt idx="5609">
                  <c:v>34920</c:v>
                </c:pt>
                <c:pt idx="5610">
                  <c:v>34921</c:v>
                </c:pt>
                <c:pt idx="5611">
                  <c:v>34922</c:v>
                </c:pt>
                <c:pt idx="5612">
                  <c:v>34923</c:v>
                </c:pt>
                <c:pt idx="5613">
                  <c:v>34924</c:v>
                </c:pt>
                <c:pt idx="5614">
                  <c:v>34925</c:v>
                </c:pt>
                <c:pt idx="5615">
                  <c:v>34926</c:v>
                </c:pt>
                <c:pt idx="5616">
                  <c:v>34927</c:v>
                </c:pt>
                <c:pt idx="5617">
                  <c:v>34928</c:v>
                </c:pt>
                <c:pt idx="5618">
                  <c:v>34929</c:v>
                </c:pt>
                <c:pt idx="5619">
                  <c:v>34930</c:v>
                </c:pt>
                <c:pt idx="5620">
                  <c:v>34931</c:v>
                </c:pt>
                <c:pt idx="5621">
                  <c:v>34932</c:v>
                </c:pt>
                <c:pt idx="5622">
                  <c:v>34933</c:v>
                </c:pt>
                <c:pt idx="5623">
                  <c:v>34934</c:v>
                </c:pt>
                <c:pt idx="5624">
                  <c:v>34935</c:v>
                </c:pt>
                <c:pt idx="5625">
                  <c:v>34936</c:v>
                </c:pt>
                <c:pt idx="5626">
                  <c:v>34937</c:v>
                </c:pt>
                <c:pt idx="5627">
                  <c:v>34938</c:v>
                </c:pt>
                <c:pt idx="5628">
                  <c:v>34939</c:v>
                </c:pt>
                <c:pt idx="5629">
                  <c:v>34940</c:v>
                </c:pt>
                <c:pt idx="5630">
                  <c:v>34941</c:v>
                </c:pt>
                <c:pt idx="5631">
                  <c:v>34942</c:v>
                </c:pt>
                <c:pt idx="5632">
                  <c:v>34943</c:v>
                </c:pt>
                <c:pt idx="5633">
                  <c:v>34944</c:v>
                </c:pt>
                <c:pt idx="5634">
                  <c:v>34945</c:v>
                </c:pt>
                <c:pt idx="5635">
                  <c:v>34946</c:v>
                </c:pt>
                <c:pt idx="5636">
                  <c:v>34947</c:v>
                </c:pt>
                <c:pt idx="5637">
                  <c:v>34948</c:v>
                </c:pt>
                <c:pt idx="5638">
                  <c:v>34949</c:v>
                </c:pt>
                <c:pt idx="5639">
                  <c:v>34950</c:v>
                </c:pt>
                <c:pt idx="5640">
                  <c:v>34951</c:v>
                </c:pt>
                <c:pt idx="5641">
                  <c:v>34952</c:v>
                </c:pt>
                <c:pt idx="5642">
                  <c:v>34953</c:v>
                </c:pt>
                <c:pt idx="5643">
                  <c:v>34954</c:v>
                </c:pt>
                <c:pt idx="5644">
                  <c:v>34955</c:v>
                </c:pt>
                <c:pt idx="5645">
                  <c:v>34956</c:v>
                </c:pt>
                <c:pt idx="5646">
                  <c:v>34957</c:v>
                </c:pt>
                <c:pt idx="5647">
                  <c:v>34958</c:v>
                </c:pt>
                <c:pt idx="5648">
                  <c:v>34959</c:v>
                </c:pt>
                <c:pt idx="5649">
                  <c:v>34960</c:v>
                </c:pt>
                <c:pt idx="5650">
                  <c:v>34961</c:v>
                </c:pt>
                <c:pt idx="5651">
                  <c:v>34962</c:v>
                </c:pt>
                <c:pt idx="5652">
                  <c:v>34963</c:v>
                </c:pt>
                <c:pt idx="5653">
                  <c:v>34964</c:v>
                </c:pt>
                <c:pt idx="5654">
                  <c:v>34965</c:v>
                </c:pt>
                <c:pt idx="5655">
                  <c:v>34966</c:v>
                </c:pt>
                <c:pt idx="5656">
                  <c:v>34967</c:v>
                </c:pt>
                <c:pt idx="5657">
                  <c:v>34968</c:v>
                </c:pt>
                <c:pt idx="5658">
                  <c:v>34969</c:v>
                </c:pt>
                <c:pt idx="5659">
                  <c:v>34970</c:v>
                </c:pt>
                <c:pt idx="5660">
                  <c:v>34971</c:v>
                </c:pt>
                <c:pt idx="5661">
                  <c:v>34972</c:v>
                </c:pt>
                <c:pt idx="5662">
                  <c:v>34973</c:v>
                </c:pt>
                <c:pt idx="5663">
                  <c:v>34974</c:v>
                </c:pt>
                <c:pt idx="5664">
                  <c:v>34975</c:v>
                </c:pt>
                <c:pt idx="5665">
                  <c:v>34976</c:v>
                </c:pt>
                <c:pt idx="5666">
                  <c:v>34977</c:v>
                </c:pt>
                <c:pt idx="5667">
                  <c:v>34978</c:v>
                </c:pt>
                <c:pt idx="5668">
                  <c:v>34979</c:v>
                </c:pt>
                <c:pt idx="5669">
                  <c:v>34980</c:v>
                </c:pt>
                <c:pt idx="5670">
                  <c:v>34981</c:v>
                </c:pt>
                <c:pt idx="5671">
                  <c:v>34982</c:v>
                </c:pt>
                <c:pt idx="5672">
                  <c:v>34983</c:v>
                </c:pt>
                <c:pt idx="5673">
                  <c:v>34984</c:v>
                </c:pt>
                <c:pt idx="5674">
                  <c:v>34985</c:v>
                </c:pt>
                <c:pt idx="5675">
                  <c:v>34986</c:v>
                </c:pt>
                <c:pt idx="5676">
                  <c:v>34987</c:v>
                </c:pt>
                <c:pt idx="5677">
                  <c:v>34988</c:v>
                </c:pt>
                <c:pt idx="5678">
                  <c:v>34989</c:v>
                </c:pt>
                <c:pt idx="5679">
                  <c:v>34990</c:v>
                </c:pt>
                <c:pt idx="5680">
                  <c:v>34991</c:v>
                </c:pt>
                <c:pt idx="5681">
                  <c:v>34992</c:v>
                </c:pt>
                <c:pt idx="5682">
                  <c:v>34993</c:v>
                </c:pt>
                <c:pt idx="5683">
                  <c:v>34994</c:v>
                </c:pt>
                <c:pt idx="5684">
                  <c:v>34995</c:v>
                </c:pt>
                <c:pt idx="5685">
                  <c:v>34996</c:v>
                </c:pt>
                <c:pt idx="5686">
                  <c:v>34997</c:v>
                </c:pt>
                <c:pt idx="5687">
                  <c:v>34998</c:v>
                </c:pt>
                <c:pt idx="5688">
                  <c:v>34999</c:v>
                </c:pt>
                <c:pt idx="5689">
                  <c:v>35000</c:v>
                </c:pt>
                <c:pt idx="5690">
                  <c:v>35001</c:v>
                </c:pt>
                <c:pt idx="5691">
                  <c:v>35002</c:v>
                </c:pt>
                <c:pt idx="5692">
                  <c:v>35003</c:v>
                </c:pt>
                <c:pt idx="5693">
                  <c:v>35004</c:v>
                </c:pt>
                <c:pt idx="5694">
                  <c:v>35005</c:v>
                </c:pt>
                <c:pt idx="5695">
                  <c:v>35006</c:v>
                </c:pt>
                <c:pt idx="5696">
                  <c:v>35007</c:v>
                </c:pt>
                <c:pt idx="5697">
                  <c:v>35008</c:v>
                </c:pt>
                <c:pt idx="5698">
                  <c:v>35009</c:v>
                </c:pt>
                <c:pt idx="5699">
                  <c:v>35010</c:v>
                </c:pt>
                <c:pt idx="5700">
                  <c:v>35011</c:v>
                </c:pt>
                <c:pt idx="5701">
                  <c:v>35012</c:v>
                </c:pt>
                <c:pt idx="5702">
                  <c:v>35013</c:v>
                </c:pt>
                <c:pt idx="5703">
                  <c:v>35014</c:v>
                </c:pt>
                <c:pt idx="5704">
                  <c:v>35015</c:v>
                </c:pt>
                <c:pt idx="5705">
                  <c:v>35016</c:v>
                </c:pt>
                <c:pt idx="5706">
                  <c:v>35017</c:v>
                </c:pt>
                <c:pt idx="5707">
                  <c:v>35018</c:v>
                </c:pt>
                <c:pt idx="5708">
                  <c:v>35019</c:v>
                </c:pt>
                <c:pt idx="5709">
                  <c:v>35020</c:v>
                </c:pt>
                <c:pt idx="5710">
                  <c:v>35021</c:v>
                </c:pt>
                <c:pt idx="5711">
                  <c:v>35022</c:v>
                </c:pt>
                <c:pt idx="5712">
                  <c:v>35023</c:v>
                </c:pt>
                <c:pt idx="5713">
                  <c:v>35024</c:v>
                </c:pt>
                <c:pt idx="5714">
                  <c:v>35025</c:v>
                </c:pt>
                <c:pt idx="5715">
                  <c:v>35026</c:v>
                </c:pt>
                <c:pt idx="5716">
                  <c:v>35027</c:v>
                </c:pt>
                <c:pt idx="5717">
                  <c:v>35028</c:v>
                </c:pt>
                <c:pt idx="5718">
                  <c:v>35029</c:v>
                </c:pt>
                <c:pt idx="5719">
                  <c:v>35030</c:v>
                </c:pt>
                <c:pt idx="5720">
                  <c:v>35031</c:v>
                </c:pt>
                <c:pt idx="5721">
                  <c:v>35032</c:v>
                </c:pt>
                <c:pt idx="5722">
                  <c:v>35033</c:v>
                </c:pt>
                <c:pt idx="5723">
                  <c:v>35034</c:v>
                </c:pt>
                <c:pt idx="5724">
                  <c:v>35035</c:v>
                </c:pt>
                <c:pt idx="5725">
                  <c:v>35036</c:v>
                </c:pt>
                <c:pt idx="5726">
                  <c:v>35037</c:v>
                </c:pt>
                <c:pt idx="5727">
                  <c:v>35038</c:v>
                </c:pt>
                <c:pt idx="5728">
                  <c:v>35039</c:v>
                </c:pt>
                <c:pt idx="5729">
                  <c:v>35040</c:v>
                </c:pt>
                <c:pt idx="5730">
                  <c:v>35041</c:v>
                </c:pt>
                <c:pt idx="5731">
                  <c:v>35042</c:v>
                </c:pt>
                <c:pt idx="5732">
                  <c:v>35043</c:v>
                </c:pt>
                <c:pt idx="5733">
                  <c:v>35044</c:v>
                </c:pt>
                <c:pt idx="5734">
                  <c:v>35045</c:v>
                </c:pt>
                <c:pt idx="5735">
                  <c:v>35046</c:v>
                </c:pt>
                <c:pt idx="5736">
                  <c:v>35047</c:v>
                </c:pt>
                <c:pt idx="5737">
                  <c:v>35048</c:v>
                </c:pt>
                <c:pt idx="5738">
                  <c:v>35049</c:v>
                </c:pt>
                <c:pt idx="5739">
                  <c:v>35050</c:v>
                </c:pt>
                <c:pt idx="5740">
                  <c:v>35051</c:v>
                </c:pt>
                <c:pt idx="5741">
                  <c:v>35052</c:v>
                </c:pt>
                <c:pt idx="5742">
                  <c:v>35053</c:v>
                </c:pt>
                <c:pt idx="5743">
                  <c:v>35054</c:v>
                </c:pt>
                <c:pt idx="5744">
                  <c:v>35055</c:v>
                </c:pt>
                <c:pt idx="5745">
                  <c:v>35056</c:v>
                </c:pt>
                <c:pt idx="5746">
                  <c:v>35057</c:v>
                </c:pt>
                <c:pt idx="5747">
                  <c:v>35058</c:v>
                </c:pt>
                <c:pt idx="5748">
                  <c:v>35059</c:v>
                </c:pt>
                <c:pt idx="5749">
                  <c:v>35060</c:v>
                </c:pt>
                <c:pt idx="5750">
                  <c:v>35061</c:v>
                </c:pt>
                <c:pt idx="5751">
                  <c:v>35062</c:v>
                </c:pt>
                <c:pt idx="5752">
                  <c:v>35063</c:v>
                </c:pt>
                <c:pt idx="5753">
                  <c:v>35064</c:v>
                </c:pt>
                <c:pt idx="5754">
                  <c:v>35065</c:v>
                </c:pt>
                <c:pt idx="5755">
                  <c:v>35066</c:v>
                </c:pt>
                <c:pt idx="5756">
                  <c:v>35067</c:v>
                </c:pt>
                <c:pt idx="5757">
                  <c:v>35068</c:v>
                </c:pt>
                <c:pt idx="5758">
                  <c:v>35069</c:v>
                </c:pt>
                <c:pt idx="5759">
                  <c:v>35070</c:v>
                </c:pt>
                <c:pt idx="5760">
                  <c:v>35071</c:v>
                </c:pt>
                <c:pt idx="5761">
                  <c:v>35072</c:v>
                </c:pt>
                <c:pt idx="5762">
                  <c:v>35073</c:v>
                </c:pt>
                <c:pt idx="5763">
                  <c:v>35074</c:v>
                </c:pt>
                <c:pt idx="5764">
                  <c:v>35075</c:v>
                </c:pt>
                <c:pt idx="5765">
                  <c:v>35076</c:v>
                </c:pt>
                <c:pt idx="5766">
                  <c:v>35077</c:v>
                </c:pt>
                <c:pt idx="5767">
                  <c:v>35078</c:v>
                </c:pt>
                <c:pt idx="5768">
                  <c:v>35079</c:v>
                </c:pt>
                <c:pt idx="5769">
                  <c:v>35080</c:v>
                </c:pt>
                <c:pt idx="5770">
                  <c:v>35081</c:v>
                </c:pt>
                <c:pt idx="5771">
                  <c:v>35082</c:v>
                </c:pt>
                <c:pt idx="5772">
                  <c:v>35083</c:v>
                </c:pt>
                <c:pt idx="5773">
                  <c:v>35084</c:v>
                </c:pt>
                <c:pt idx="5774">
                  <c:v>35085</c:v>
                </c:pt>
                <c:pt idx="5775">
                  <c:v>35086</c:v>
                </c:pt>
                <c:pt idx="5776">
                  <c:v>35087</c:v>
                </c:pt>
                <c:pt idx="5777">
                  <c:v>35088</c:v>
                </c:pt>
                <c:pt idx="5778">
                  <c:v>35089</c:v>
                </c:pt>
                <c:pt idx="5779">
                  <c:v>35090</c:v>
                </c:pt>
                <c:pt idx="5780">
                  <c:v>35091</c:v>
                </c:pt>
                <c:pt idx="5781">
                  <c:v>35092</c:v>
                </c:pt>
                <c:pt idx="5782">
                  <c:v>35093</c:v>
                </c:pt>
                <c:pt idx="5783">
                  <c:v>35094</c:v>
                </c:pt>
                <c:pt idx="5784">
                  <c:v>35095</c:v>
                </c:pt>
                <c:pt idx="5785">
                  <c:v>35096</c:v>
                </c:pt>
                <c:pt idx="5786">
                  <c:v>35097</c:v>
                </c:pt>
                <c:pt idx="5787">
                  <c:v>35098</c:v>
                </c:pt>
                <c:pt idx="5788">
                  <c:v>35099</c:v>
                </c:pt>
                <c:pt idx="5789">
                  <c:v>35100</c:v>
                </c:pt>
                <c:pt idx="5790">
                  <c:v>35101</c:v>
                </c:pt>
                <c:pt idx="5791">
                  <c:v>35102</c:v>
                </c:pt>
                <c:pt idx="5792">
                  <c:v>35103</c:v>
                </c:pt>
                <c:pt idx="5793">
                  <c:v>35104</c:v>
                </c:pt>
                <c:pt idx="5794">
                  <c:v>35105</c:v>
                </c:pt>
                <c:pt idx="5795">
                  <c:v>35106</c:v>
                </c:pt>
                <c:pt idx="5796">
                  <c:v>35107</c:v>
                </c:pt>
                <c:pt idx="5797">
                  <c:v>35108</c:v>
                </c:pt>
                <c:pt idx="5798">
                  <c:v>35109</c:v>
                </c:pt>
                <c:pt idx="5799">
                  <c:v>35110</c:v>
                </c:pt>
                <c:pt idx="5800">
                  <c:v>35111</c:v>
                </c:pt>
                <c:pt idx="5801">
                  <c:v>35112</c:v>
                </c:pt>
                <c:pt idx="5802">
                  <c:v>35113</c:v>
                </c:pt>
                <c:pt idx="5803">
                  <c:v>35114</c:v>
                </c:pt>
                <c:pt idx="5804">
                  <c:v>35115</c:v>
                </c:pt>
                <c:pt idx="5805">
                  <c:v>35116</c:v>
                </c:pt>
                <c:pt idx="5806">
                  <c:v>35117</c:v>
                </c:pt>
                <c:pt idx="5807">
                  <c:v>35118</c:v>
                </c:pt>
                <c:pt idx="5808">
                  <c:v>35119</c:v>
                </c:pt>
                <c:pt idx="5809">
                  <c:v>35120</c:v>
                </c:pt>
                <c:pt idx="5810">
                  <c:v>35121</c:v>
                </c:pt>
                <c:pt idx="5811">
                  <c:v>35122</c:v>
                </c:pt>
                <c:pt idx="5812">
                  <c:v>35123</c:v>
                </c:pt>
                <c:pt idx="5813">
                  <c:v>35124</c:v>
                </c:pt>
                <c:pt idx="5814">
                  <c:v>35125</c:v>
                </c:pt>
                <c:pt idx="5815">
                  <c:v>35126</c:v>
                </c:pt>
                <c:pt idx="5816">
                  <c:v>35127</c:v>
                </c:pt>
                <c:pt idx="5817">
                  <c:v>35128</c:v>
                </c:pt>
                <c:pt idx="5818">
                  <c:v>35129</c:v>
                </c:pt>
                <c:pt idx="5819">
                  <c:v>35130</c:v>
                </c:pt>
                <c:pt idx="5820">
                  <c:v>35131</c:v>
                </c:pt>
                <c:pt idx="5821">
                  <c:v>35132</c:v>
                </c:pt>
                <c:pt idx="5822">
                  <c:v>35133</c:v>
                </c:pt>
                <c:pt idx="5823">
                  <c:v>35134</c:v>
                </c:pt>
                <c:pt idx="5824">
                  <c:v>35135</c:v>
                </c:pt>
                <c:pt idx="5825">
                  <c:v>35136</c:v>
                </c:pt>
                <c:pt idx="5826">
                  <c:v>35137</c:v>
                </c:pt>
                <c:pt idx="5827">
                  <c:v>35138</c:v>
                </c:pt>
                <c:pt idx="5828">
                  <c:v>35139</c:v>
                </c:pt>
                <c:pt idx="5829">
                  <c:v>35140</c:v>
                </c:pt>
                <c:pt idx="5830">
                  <c:v>35141</c:v>
                </c:pt>
                <c:pt idx="5831">
                  <c:v>35142</c:v>
                </c:pt>
                <c:pt idx="5832">
                  <c:v>35143</c:v>
                </c:pt>
                <c:pt idx="5833">
                  <c:v>35144</c:v>
                </c:pt>
                <c:pt idx="5834">
                  <c:v>35145</c:v>
                </c:pt>
                <c:pt idx="5835">
                  <c:v>35146</c:v>
                </c:pt>
                <c:pt idx="5836">
                  <c:v>35147</c:v>
                </c:pt>
                <c:pt idx="5837">
                  <c:v>35148</c:v>
                </c:pt>
                <c:pt idx="5838">
                  <c:v>35149</c:v>
                </c:pt>
                <c:pt idx="5839">
                  <c:v>35150</c:v>
                </c:pt>
                <c:pt idx="5840">
                  <c:v>35151</c:v>
                </c:pt>
                <c:pt idx="5841">
                  <c:v>35152</c:v>
                </c:pt>
                <c:pt idx="5842">
                  <c:v>35153</c:v>
                </c:pt>
                <c:pt idx="5843">
                  <c:v>35154</c:v>
                </c:pt>
                <c:pt idx="5844">
                  <c:v>35155</c:v>
                </c:pt>
                <c:pt idx="5845">
                  <c:v>35156</c:v>
                </c:pt>
                <c:pt idx="5846">
                  <c:v>35157</c:v>
                </c:pt>
                <c:pt idx="5847">
                  <c:v>35158</c:v>
                </c:pt>
                <c:pt idx="5848">
                  <c:v>35159</c:v>
                </c:pt>
                <c:pt idx="5849">
                  <c:v>35160</c:v>
                </c:pt>
                <c:pt idx="5850">
                  <c:v>35161</c:v>
                </c:pt>
                <c:pt idx="5851">
                  <c:v>35162</c:v>
                </c:pt>
                <c:pt idx="5852">
                  <c:v>35163</c:v>
                </c:pt>
                <c:pt idx="5853">
                  <c:v>35164</c:v>
                </c:pt>
                <c:pt idx="5854">
                  <c:v>35165</c:v>
                </c:pt>
                <c:pt idx="5855">
                  <c:v>35166</c:v>
                </c:pt>
                <c:pt idx="5856">
                  <c:v>35167</c:v>
                </c:pt>
                <c:pt idx="5857">
                  <c:v>35168</c:v>
                </c:pt>
                <c:pt idx="5858">
                  <c:v>35169</c:v>
                </c:pt>
                <c:pt idx="5859">
                  <c:v>35170</c:v>
                </c:pt>
                <c:pt idx="5860">
                  <c:v>35171</c:v>
                </c:pt>
                <c:pt idx="5861">
                  <c:v>35172</c:v>
                </c:pt>
                <c:pt idx="5862">
                  <c:v>35173</c:v>
                </c:pt>
                <c:pt idx="5863">
                  <c:v>35174</c:v>
                </c:pt>
                <c:pt idx="5864">
                  <c:v>35175</c:v>
                </c:pt>
                <c:pt idx="5865">
                  <c:v>35176</c:v>
                </c:pt>
                <c:pt idx="5866">
                  <c:v>35177</c:v>
                </c:pt>
                <c:pt idx="5867">
                  <c:v>35178</c:v>
                </c:pt>
                <c:pt idx="5868">
                  <c:v>35179</c:v>
                </c:pt>
                <c:pt idx="5869">
                  <c:v>35180</c:v>
                </c:pt>
                <c:pt idx="5870">
                  <c:v>35181</c:v>
                </c:pt>
                <c:pt idx="5871">
                  <c:v>35182</c:v>
                </c:pt>
                <c:pt idx="5872">
                  <c:v>35183</c:v>
                </c:pt>
                <c:pt idx="5873">
                  <c:v>35184</c:v>
                </c:pt>
                <c:pt idx="5874">
                  <c:v>35185</c:v>
                </c:pt>
                <c:pt idx="5875">
                  <c:v>35186</c:v>
                </c:pt>
                <c:pt idx="5876">
                  <c:v>35187</c:v>
                </c:pt>
                <c:pt idx="5877">
                  <c:v>35188</c:v>
                </c:pt>
                <c:pt idx="5878">
                  <c:v>35189</c:v>
                </c:pt>
                <c:pt idx="5879">
                  <c:v>35190</c:v>
                </c:pt>
                <c:pt idx="5880">
                  <c:v>35191</c:v>
                </c:pt>
                <c:pt idx="5881">
                  <c:v>35192</c:v>
                </c:pt>
                <c:pt idx="5882">
                  <c:v>35193</c:v>
                </c:pt>
                <c:pt idx="5883">
                  <c:v>35194</c:v>
                </c:pt>
                <c:pt idx="5884">
                  <c:v>35195</c:v>
                </c:pt>
                <c:pt idx="5885">
                  <c:v>35196</c:v>
                </c:pt>
                <c:pt idx="5886">
                  <c:v>35197</c:v>
                </c:pt>
                <c:pt idx="5887">
                  <c:v>35198</c:v>
                </c:pt>
                <c:pt idx="5888">
                  <c:v>35199</c:v>
                </c:pt>
                <c:pt idx="5889">
                  <c:v>35200</c:v>
                </c:pt>
                <c:pt idx="5890">
                  <c:v>35201</c:v>
                </c:pt>
                <c:pt idx="5891">
                  <c:v>35202</c:v>
                </c:pt>
                <c:pt idx="5892">
                  <c:v>35203</c:v>
                </c:pt>
                <c:pt idx="5893">
                  <c:v>35204</c:v>
                </c:pt>
                <c:pt idx="5894">
                  <c:v>35205</c:v>
                </c:pt>
                <c:pt idx="5895">
                  <c:v>35206</c:v>
                </c:pt>
                <c:pt idx="5896">
                  <c:v>35207</c:v>
                </c:pt>
                <c:pt idx="5897">
                  <c:v>35208</c:v>
                </c:pt>
                <c:pt idx="5898">
                  <c:v>35209</c:v>
                </c:pt>
                <c:pt idx="5899">
                  <c:v>35210</c:v>
                </c:pt>
                <c:pt idx="5900">
                  <c:v>35211</c:v>
                </c:pt>
                <c:pt idx="5901">
                  <c:v>35212</c:v>
                </c:pt>
                <c:pt idx="5902">
                  <c:v>35213</c:v>
                </c:pt>
                <c:pt idx="5903">
                  <c:v>35214</c:v>
                </c:pt>
                <c:pt idx="5904">
                  <c:v>35215</c:v>
                </c:pt>
                <c:pt idx="5905">
                  <c:v>35216</c:v>
                </c:pt>
                <c:pt idx="5906">
                  <c:v>35217</c:v>
                </c:pt>
                <c:pt idx="5907">
                  <c:v>35218</c:v>
                </c:pt>
                <c:pt idx="5908">
                  <c:v>35219</c:v>
                </c:pt>
                <c:pt idx="5909">
                  <c:v>35220</c:v>
                </c:pt>
                <c:pt idx="5910">
                  <c:v>35221</c:v>
                </c:pt>
                <c:pt idx="5911">
                  <c:v>35222</c:v>
                </c:pt>
                <c:pt idx="5912">
                  <c:v>35223</c:v>
                </c:pt>
                <c:pt idx="5913">
                  <c:v>35224</c:v>
                </c:pt>
                <c:pt idx="5914">
                  <c:v>35225</c:v>
                </c:pt>
                <c:pt idx="5915">
                  <c:v>35226</c:v>
                </c:pt>
                <c:pt idx="5916">
                  <c:v>35227</c:v>
                </c:pt>
                <c:pt idx="5917">
                  <c:v>35228</c:v>
                </c:pt>
                <c:pt idx="5918">
                  <c:v>35229</c:v>
                </c:pt>
                <c:pt idx="5919">
                  <c:v>35230</c:v>
                </c:pt>
                <c:pt idx="5920">
                  <c:v>35231</c:v>
                </c:pt>
                <c:pt idx="5921">
                  <c:v>35232</c:v>
                </c:pt>
                <c:pt idx="5922">
                  <c:v>35233</c:v>
                </c:pt>
                <c:pt idx="5923">
                  <c:v>35234</c:v>
                </c:pt>
                <c:pt idx="5924">
                  <c:v>35235</c:v>
                </c:pt>
                <c:pt idx="5925">
                  <c:v>35236</c:v>
                </c:pt>
                <c:pt idx="5926">
                  <c:v>35237</c:v>
                </c:pt>
                <c:pt idx="5927">
                  <c:v>35238</c:v>
                </c:pt>
                <c:pt idx="5928">
                  <c:v>35239</c:v>
                </c:pt>
                <c:pt idx="5929">
                  <c:v>35240</c:v>
                </c:pt>
                <c:pt idx="5930">
                  <c:v>35241</c:v>
                </c:pt>
                <c:pt idx="5931">
                  <c:v>35242</c:v>
                </c:pt>
                <c:pt idx="5932">
                  <c:v>35243</c:v>
                </c:pt>
                <c:pt idx="5933">
                  <c:v>35244</c:v>
                </c:pt>
                <c:pt idx="5934">
                  <c:v>35245</c:v>
                </c:pt>
                <c:pt idx="5935">
                  <c:v>35246</c:v>
                </c:pt>
                <c:pt idx="5936">
                  <c:v>35247</c:v>
                </c:pt>
                <c:pt idx="5937">
                  <c:v>35248</c:v>
                </c:pt>
                <c:pt idx="5938">
                  <c:v>35249</c:v>
                </c:pt>
                <c:pt idx="5939">
                  <c:v>35250</c:v>
                </c:pt>
                <c:pt idx="5940">
                  <c:v>35251</c:v>
                </c:pt>
                <c:pt idx="5941">
                  <c:v>35252</c:v>
                </c:pt>
                <c:pt idx="5942">
                  <c:v>35253</c:v>
                </c:pt>
                <c:pt idx="5943">
                  <c:v>35254</c:v>
                </c:pt>
                <c:pt idx="5944">
                  <c:v>35255</c:v>
                </c:pt>
                <c:pt idx="5945">
                  <c:v>35256</c:v>
                </c:pt>
                <c:pt idx="5946">
                  <c:v>35257</c:v>
                </c:pt>
                <c:pt idx="5947">
                  <c:v>35258</c:v>
                </c:pt>
                <c:pt idx="5948">
                  <c:v>35259</c:v>
                </c:pt>
                <c:pt idx="5949">
                  <c:v>35260</c:v>
                </c:pt>
                <c:pt idx="5950">
                  <c:v>35261</c:v>
                </c:pt>
                <c:pt idx="5951">
                  <c:v>35262</c:v>
                </c:pt>
                <c:pt idx="5952">
                  <c:v>35263</c:v>
                </c:pt>
                <c:pt idx="5953">
                  <c:v>35264</c:v>
                </c:pt>
                <c:pt idx="5954">
                  <c:v>35265</c:v>
                </c:pt>
                <c:pt idx="5955">
                  <c:v>35266</c:v>
                </c:pt>
                <c:pt idx="5956">
                  <c:v>35267</c:v>
                </c:pt>
                <c:pt idx="5957">
                  <c:v>35268</c:v>
                </c:pt>
                <c:pt idx="5958">
                  <c:v>35269</c:v>
                </c:pt>
                <c:pt idx="5959">
                  <c:v>35270</c:v>
                </c:pt>
                <c:pt idx="5960">
                  <c:v>35271</c:v>
                </c:pt>
                <c:pt idx="5961">
                  <c:v>35272</c:v>
                </c:pt>
                <c:pt idx="5962">
                  <c:v>35273</c:v>
                </c:pt>
                <c:pt idx="5963">
                  <c:v>35274</c:v>
                </c:pt>
                <c:pt idx="5964">
                  <c:v>35275</c:v>
                </c:pt>
                <c:pt idx="5965">
                  <c:v>35276</c:v>
                </c:pt>
                <c:pt idx="5966">
                  <c:v>35277</c:v>
                </c:pt>
                <c:pt idx="5967">
                  <c:v>35278</c:v>
                </c:pt>
                <c:pt idx="5968">
                  <c:v>35279</c:v>
                </c:pt>
                <c:pt idx="5969">
                  <c:v>35280</c:v>
                </c:pt>
                <c:pt idx="5970">
                  <c:v>35281</c:v>
                </c:pt>
                <c:pt idx="5971">
                  <c:v>35282</c:v>
                </c:pt>
                <c:pt idx="5972">
                  <c:v>35283</c:v>
                </c:pt>
                <c:pt idx="5973">
                  <c:v>35284</c:v>
                </c:pt>
                <c:pt idx="5974">
                  <c:v>35285</c:v>
                </c:pt>
                <c:pt idx="5975">
                  <c:v>35286</c:v>
                </c:pt>
                <c:pt idx="5976">
                  <c:v>35287</c:v>
                </c:pt>
                <c:pt idx="5977">
                  <c:v>35288</c:v>
                </c:pt>
                <c:pt idx="5978">
                  <c:v>35289</c:v>
                </c:pt>
                <c:pt idx="5979">
                  <c:v>35290</c:v>
                </c:pt>
                <c:pt idx="5980">
                  <c:v>35291</c:v>
                </c:pt>
                <c:pt idx="5981">
                  <c:v>35292</c:v>
                </c:pt>
                <c:pt idx="5982">
                  <c:v>35293</c:v>
                </c:pt>
                <c:pt idx="5983">
                  <c:v>35294</c:v>
                </c:pt>
                <c:pt idx="5984">
                  <c:v>35295</c:v>
                </c:pt>
                <c:pt idx="5985">
                  <c:v>35296</c:v>
                </c:pt>
                <c:pt idx="5986">
                  <c:v>35297</c:v>
                </c:pt>
                <c:pt idx="5987">
                  <c:v>35298</c:v>
                </c:pt>
                <c:pt idx="5988">
                  <c:v>35299</c:v>
                </c:pt>
                <c:pt idx="5989">
                  <c:v>35300</c:v>
                </c:pt>
                <c:pt idx="5990">
                  <c:v>35301</c:v>
                </c:pt>
                <c:pt idx="5991">
                  <c:v>35302</c:v>
                </c:pt>
                <c:pt idx="5992">
                  <c:v>35303</c:v>
                </c:pt>
                <c:pt idx="5993">
                  <c:v>35304</c:v>
                </c:pt>
                <c:pt idx="5994">
                  <c:v>35305</c:v>
                </c:pt>
                <c:pt idx="5995">
                  <c:v>35306</c:v>
                </c:pt>
                <c:pt idx="5996">
                  <c:v>35307</c:v>
                </c:pt>
                <c:pt idx="5997">
                  <c:v>35308</c:v>
                </c:pt>
                <c:pt idx="5998">
                  <c:v>35309</c:v>
                </c:pt>
                <c:pt idx="5999">
                  <c:v>35310</c:v>
                </c:pt>
                <c:pt idx="6000">
                  <c:v>35311</c:v>
                </c:pt>
                <c:pt idx="6001">
                  <c:v>35312</c:v>
                </c:pt>
                <c:pt idx="6002">
                  <c:v>35313</c:v>
                </c:pt>
                <c:pt idx="6003">
                  <c:v>35314</c:v>
                </c:pt>
                <c:pt idx="6004">
                  <c:v>35315</c:v>
                </c:pt>
                <c:pt idx="6005">
                  <c:v>35316</c:v>
                </c:pt>
                <c:pt idx="6006">
                  <c:v>35317</c:v>
                </c:pt>
                <c:pt idx="6007">
                  <c:v>35318</c:v>
                </c:pt>
                <c:pt idx="6008">
                  <c:v>35319</c:v>
                </c:pt>
                <c:pt idx="6009">
                  <c:v>35320</c:v>
                </c:pt>
                <c:pt idx="6010">
                  <c:v>35321</c:v>
                </c:pt>
                <c:pt idx="6011">
                  <c:v>35322</c:v>
                </c:pt>
                <c:pt idx="6012">
                  <c:v>35323</c:v>
                </c:pt>
                <c:pt idx="6013">
                  <c:v>35324</c:v>
                </c:pt>
                <c:pt idx="6014">
                  <c:v>35325</c:v>
                </c:pt>
                <c:pt idx="6015">
                  <c:v>35326</c:v>
                </c:pt>
                <c:pt idx="6016">
                  <c:v>35327</c:v>
                </c:pt>
                <c:pt idx="6017">
                  <c:v>35328</c:v>
                </c:pt>
                <c:pt idx="6018">
                  <c:v>35329</c:v>
                </c:pt>
                <c:pt idx="6019">
                  <c:v>35330</c:v>
                </c:pt>
                <c:pt idx="6020">
                  <c:v>35331</c:v>
                </c:pt>
                <c:pt idx="6021">
                  <c:v>35332</c:v>
                </c:pt>
                <c:pt idx="6022">
                  <c:v>35333</c:v>
                </c:pt>
                <c:pt idx="6023">
                  <c:v>35334</c:v>
                </c:pt>
                <c:pt idx="6024">
                  <c:v>35335</c:v>
                </c:pt>
                <c:pt idx="6025">
                  <c:v>35336</c:v>
                </c:pt>
                <c:pt idx="6026">
                  <c:v>35337</c:v>
                </c:pt>
                <c:pt idx="6027">
                  <c:v>35338</c:v>
                </c:pt>
                <c:pt idx="6028">
                  <c:v>35339</c:v>
                </c:pt>
                <c:pt idx="6029">
                  <c:v>35340</c:v>
                </c:pt>
                <c:pt idx="6030">
                  <c:v>35341</c:v>
                </c:pt>
                <c:pt idx="6031">
                  <c:v>35342</c:v>
                </c:pt>
                <c:pt idx="6032">
                  <c:v>35343</c:v>
                </c:pt>
                <c:pt idx="6033">
                  <c:v>35344</c:v>
                </c:pt>
                <c:pt idx="6034">
                  <c:v>35345</c:v>
                </c:pt>
                <c:pt idx="6035">
                  <c:v>35346</c:v>
                </c:pt>
                <c:pt idx="6036">
                  <c:v>35347</c:v>
                </c:pt>
                <c:pt idx="6037">
                  <c:v>35348</c:v>
                </c:pt>
                <c:pt idx="6038">
                  <c:v>35349</c:v>
                </c:pt>
                <c:pt idx="6039">
                  <c:v>35350</c:v>
                </c:pt>
                <c:pt idx="6040">
                  <c:v>35351</c:v>
                </c:pt>
                <c:pt idx="6041">
                  <c:v>35352</c:v>
                </c:pt>
                <c:pt idx="6042">
                  <c:v>35353</c:v>
                </c:pt>
                <c:pt idx="6043">
                  <c:v>35354</c:v>
                </c:pt>
                <c:pt idx="6044">
                  <c:v>35355</c:v>
                </c:pt>
                <c:pt idx="6045">
                  <c:v>35356</c:v>
                </c:pt>
                <c:pt idx="6046">
                  <c:v>35357</c:v>
                </c:pt>
                <c:pt idx="6047">
                  <c:v>35358</c:v>
                </c:pt>
                <c:pt idx="6048">
                  <c:v>35359</c:v>
                </c:pt>
                <c:pt idx="6049">
                  <c:v>35360</c:v>
                </c:pt>
                <c:pt idx="6050">
                  <c:v>35361</c:v>
                </c:pt>
                <c:pt idx="6051">
                  <c:v>35362</c:v>
                </c:pt>
                <c:pt idx="6052">
                  <c:v>35363</c:v>
                </c:pt>
                <c:pt idx="6053">
                  <c:v>35364</c:v>
                </c:pt>
                <c:pt idx="6054">
                  <c:v>35365</c:v>
                </c:pt>
                <c:pt idx="6055">
                  <c:v>35366</c:v>
                </c:pt>
                <c:pt idx="6056">
                  <c:v>35367</c:v>
                </c:pt>
                <c:pt idx="6057">
                  <c:v>35368</c:v>
                </c:pt>
                <c:pt idx="6058">
                  <c:v>35369</c:v>
                </c:pt>
                <c:pt idx="6059">
                  <c:v>35370</c:v>
                </c:pt>
                <c:pt idx="6060">
                  <c:v>35371</c:v>
                </c:pt>
                <c:pt idx="6061">
                  <c:v>35372</c:v>
                </c:pt>
                <c:pt idx="6062">
                  <c:v>35373</c:v>
                </c:pt>
                <c:pt idx="6063">
                  <c:v>35374</c:v>
                </c:pt>
                <c:pt idx="6064">
                  <c:v>35375</c:v>
                </c:pt>
                <c:pt idx="6065">
                  <c:v>35376</c:v>
                </c:pt>
                <c:pt idx="6066">
                  <c:v>35377</c:v>
                </c:pt>
                <c:pt idx="6067">
                  <c:v>35378</c:v>
                </c:pt>
                <c:pt idx="6068">
                  <c:v>35379</c:v>
                </c:pt>
                <c:pt idx="6069">
                  <c:v>35380</c:v>
                </c:pt>
                <c:pt idx="6070">
                  <c:v>35381</c:v>
                </c:pt>
                <c:pt idx="6071">
                  <c:v>35382</c:v>
                </c:pt>
                <c:pt idx="6072">
                  <c:v>35383</c:v>
                </c:pt>
                <c:pt idx="6073">
                  <c:v>35384</c:v>
                </c:pt>
                <c:pt idx="6074">
                  <c:v>35385</c:v>
                </c:pt>
                <c:pt idx="6075">
                  <c:v>35386</c:v>
                </c:pt>
                <c:pt idx="6076">
                  <c:v>35387</c:v>
                </c:pt>
                <c:pt idx="6077">
                  <c:v>35388</c:v>
                </c:pt>
                <c:pt idx="6078">
                  <c:v>35389</c:v>
                </c:pt>
                <c:pt idx="6079">
                  <c:v>35390</c:v>
                </c:pt>
                <c:pt idx="6080">
                  <c:v>35391</c:v>
                </c:pt>
                <c:pt idx="6081">
                  <c:v>35392</c:v>
                </c:pt>
                <c:pt idx="6082">
                  <c:v>35393</c:v>
                </c:pt>
                <c:pt idx="6083">
                  <c:v>35394</c:v>
                </c:pt>
                <c:pt idx="6084">
                  <c:v>35395</c:v>
                </c:pt>
                <c:pt idx="6085">
                  <c:v>35396</c:v>
                </c:pt>
                <c:pt idx="6086">
                  <c:v>35397</c:v>
                </c:pt>
                <c:pt idx="6087">
                  <c:v>35398</c:v>
                </c:pt>
                <c:pt idx="6088">
                  <c:v>35399</c:v>
                </c:pt>
                <c:pt idx="6089">
                  <c:v>35400</c:v>
                </c:pt>
                <c:pt idx="6090">
                  <c:v>35401</c:v>
                </c:pt>
                <c:pt idx="6091">
                  <c:v>35402</c:v>
                </c:pt>
                <c:pt idx="6092">
                  <c:v>35403</c:v>
                </c:pt>
                <c:pt idx="6093">
                  <c:v>35404</c:v>
                </c:pt>
                <c:pt idx="6094">
                  <c:v>35405</c:v>
                </c:pt>
                <c:pt idx="6095">
                  <c:v>35406</c:v>
                </c:pt>
                <c:pt idx="6096">
                  <c:v>35407</c:v>
                </c:pt>
                <c:pt idx="6097">
                  <c:v>35408</c:v>
                </c:pt>
                <c:pt idx="6098">
                  <c:v>35409</c:v>
                </c:pt>
                <c:pt idx="6099">
                  <c:v>35410</c:v>
                </c:pt>
                <c:pt idx="6100">
                  <c:v>35411</c:v>
                </c:pt>
                <c:pt idx="6101">
                  <c:v>35412</c:v>
                </c:pt>
                <c:pt idx="6102">
                  <c:v>35413</c:v>
                </c:pt>
                <c:pt idx="6103">
                  <c:v>35414</c:v>
                </c:pt>
                <c:pt idx="6104">
                  <c:v>35415</c:v>
                </c:pt>
                <c:pt idx="6105">
                  <c:v>35416</c:v>
                </c:pt>
                <c:pt idx="6106">
                  <c:v>35417</c:v>
                </c:pt>
                <c:pt idx="6107">
                  <c:v>35418</c:v>
                </c:pt>
                <c:pt idx="6108">
                  <c:v>35419</c:v>
                </c:pt>
                <c:pt idx="6109">
                  <c:v>35420</c:v>
                </c:pt>
                <c:pt idx="6110">
                  <c:v>35421</c:v>
                </c:pt>
                <c:pt idx="6111">
                  <c:v>35422</c:v>
                </c:pt>
                <c:pt idx="6112">
                  <c:v>35423</c:v>
                </c:pt>
                <c:pt idx="6113">
                  <c:v>35424</c:v>
                </c:pt>
                <c:pt idx="6114">
                  <c:v>35425</c:v>
                </c:pt>
                <c:pt idx="6115">
                  <c:v>35426</c:v>
                </c:pt>
                <c:pt idx="6116">
                  <c:v>35427</c:v>
                </c:pt>
                <c:pt idx="6117">
                  <c:v>35428</c:v>
                </c:pt>
                <c:pt idx="6118">
                  <c:v>35429</c:v>
                </c:pt>
                <c:pt idx="6119">
                  <c:v>35430</c:v>
                </c:pt>
                <c:pt idx="6120">
                  <c:v>35431</c:v>
                </c:pt>
                <c:pt idx="6121">
                  <c:v>35432</c:v>
                </c:pt>
                <c:pt idx="6122">
                  <c:v>35433</c:v>
                </c:pt>
                <c:pt idx="6123">
                  <c:v>35434</c:v>
                </c:pt>
                <c:pt idx="6124">
                  <c:v>35435</c:v>
                </c:pt>
                <c:pt idx="6125">
                  <c:v>35436</c:v>
                </c:pt>
                <c:pt idx="6126">
                  <c:v>35437</c:v>
                </c:pt>
                <c:pt idx="6127">
                  <c:v>35438</c:v>
                </c:pt>
                <c:pt idx="6128">
                  <c:v>35439</c:v>
                </c:pt>
                <c:pt idx="6129">
                  <c:v>35440</c:v>
                </c:pt>
                <c:pt idx="6130">
                  <c:v>35441</c:v>
                </c:pt>
                <c:pt idx="6131">
                  <c:v>35442</c:v>
                </c:pt>
                <c:pt idx="6132">
                  <c:v>35443</c:v>
                </c:pt>
                <c:pt idx="6133">
                  <c:v>35444</c:v>
                </c:pt>
                <c:pt idx="6134">
                  <c:v>35445</c:v>
                </c:pt>
                <c:pt idx="6135">
                  <c:v>35446</c:v>
                </c:pt>
                <c:pt idx="6136">
                  <c:v>35447</c:v>
                </c:pt>
                <c:pt idx="6137">
                  <c:v>35448</c:v>
                </c:pt>
                <c:pt idx="6138">
                  <c:v>35449</c:v>
                </c:pt>
                <c:pt idx="6139">
                  <c:v>35450</c:v>
                </c:pt>
                <c:pt idx="6140">
                  <c:v>35451</c:v>
                </c:pt>
                <c:pt idx="6141">
                  <c:v>35452</c:v>
                </c:pt>
                <c:pt idx="6142">
                  <c:v>35453</c:v>
                </c:pt>
                <c:pt idx="6143">
                  <c:v>35454</c:v>
                </c:pt>
                <c:pt idx="6144">
                  <c:v>35455</c:v>
                </c:pt>
                <c:pt idx="6145">
                  <c:v>35456</c:v>
                </c:pt>
                <c:pt idx="6146">
                  <c:v>35457</c:v>
                </c:pt>
                <c:pt idx="6147">
                  <c:v>35458</c:v>
                </c:pt>
                <c:pt idx="6148">
                  <c:v>35459</c:v>
                </c:pt>
                <c:pt idx="6149">
                  <c:v>35460</c:v>
                </c:pt>
                <c:pt idx="6150">
                  <c:v>35461</c:v>
                </c:pt>
                <c:pt idx="6151">
                  <c:v>35462</c:v>
                </c:pt>
                <c:pt idx="6152">
                  <c:v>35463</c:v>
                </c:pt>
                <c:pt idx="6153">
                  <c:v>35464</c:v>
                </c:pt>
                <c:pt idx="6154">
                  <c:v>35465</c:v>
                </c:pt>
                <c:pt idx="6155">
                  <c:v>35466</c:v>
                </c:pt>
                <c:pt idx="6156">
                  <c:v>35467</c:v>
                </c:pt>
                <c:pt idx="6157">
                  <c:v>35468</c:v>
                </c:pt>
                <c:pt idx="6158">
                  <c:v>35469</c:v>
                </c:pt>
                <c:pt idx="6159">
                  <c:v>35470</c:v>
                </c:pt>
                <c:pt idx="6160">
                  <c:v>35471</c:v>
                </c:pt>
                <c:pt idx="6161">
                  <c:v>35472</c:v>
                </c:pt>
                <c:pt idx="6162">
                  <c:v>35473</c:v>
                </c:pt>
                <c:pt idx="6163">
                  <c:v>35474</c:v>
                </c:pt>
                <c:pt idx="6164">
                  <c:v>35475</c:v>
                </c:pt>
                <c:pt idx="6165">
                  <c:v>35476</c:v>
                </c:pt>
                <c:pt idx="6166">
                  <c:v>35477</c:v>
                </c:pt>
                <c:pt idx="6167">
                  <c:v>35478</c:v>
                </c:pt>
                <c:pt idx="6168">
                  <c:v>35479</c:v>
                </c:pt>
                <c:pt idx="6169">
                  <c:v>35480</c:v>
                </c:pt>
                <c:pt idx="6170">
                  <c:v>35481</c:v>
                </c:pt>
                <c:pt idx="6171">
                  <c:v>35482</c:v>
                </c:pt>
                <c:pt idx="6172">
                  <c:v>35483</c:v>
                </c:pt>
                <c:pt idx="6173">
                  <c:v>35484</c:v>
                </c:pt>
                <c:pt idx="6174">
                  <c:v>35485</c:v>
                </c:pt>
                <c:pt idx="6175">
                  <c:v>35486</c:v>
                </c:pt>
                <c:pt idx="6176">
                  <c:v>35487</c:v>
                </c:pt>
                <c:pt idx="6177">
                  <c:v>35488</c:v>
                </c:pt>
                <c:pt idx="6178">
                  <c:v>35489</c:v>
                </c:pt>
                <c:pt idx="6179">
                  <c:v>35490</c:v>
                </c:pt>
                <c:pt idx="6180">
                  <c:v>35491</c:v>
                </c:pt>
                <c:pt idx="6181">
                  <c:v>35492</c:v>
                </c:pt>
                <c:pt idx="6182">
                  <c:v>35493</c:v>
                </c:pt>
                <c:pt idx="6183">
                  <c:v>35494</c:v>
                </c:pt>
                <c:pt idx="6184">
                  <c:v>35495</c:v>
                </c:pt>
                <c:pt idx="6185">
                  <c:v>35496</c:v>
                </c:pt>
                <c:pt idx="6186">
                  <c:v>35497</c:v>
                </c:pt>
                <c:pt idx="6187">
                  <c:v>35498</c:v>
                </c:pt>
                <c:pt idx="6188">
                  <c:v>35499</c:v>
                </c:pt>
                <c:pt idx="6189">
                  <c:v>35500</c:v>
                </c:pt>
                <c:pt idx="6190">
                  <c:v>35501</c:v>
                </c:pt>
                <c:pt idx="6191">
                  <c:v>35502</c:v>
                </c:pt>
                <c:pt idx="6192">
                  <c:v>35503</c:v>
                </c:pt>
                <c:pt idx="6193">
                  <c:v>35504</c:v>
                </c:pt>
                <c:pt idx="6194">
                  <c:v>35505</c:v>
                </c:pt>
                <c:pt idx="6195">
                  <c:v>35506</c:v>
                </c:pt>
                <c:pt idx="6196">
                  <c:v>35507</c:v>
                </c:pt>
                <c:pt idx="6197">
                  <c:v>35508</c:v>
                </c:pt>
                <c:pt idx="6198">
                  <c:v>35509</c:v>
                </c:pt>
                <c:pt idx="6199">
                  <c:v>35510</c:v>
                </c:pt>
                <c:pt idx="6200">
                  <c:v>35511</c:v>
                </c:pt>
                <c:pt idx="6201">
                  <c:v>35512</c:v>
                </c:pt>
                <c:pt idx="6202">
                  <c:v>35513</c:v>
                </c:pt>
                <c:pt idx="6203">
                  <c:v>35514</c:v>
                </c:pt>
                <c:pt idx="6204">
                  <c:v>35515</c:v>
                </c:pt>
                <c:pt idx="6205">
                  <c:v>35516</c:v>
                </c:pt>
                <c:pt idx="6206">
                  <c:v>35517</c:v>
                </c:pt>
                <c:pt idx="6207">
                  <c:v>35518</c:v>
                </c:pt>
                <c:pt idx="6208">
                  <c:v>35519</c:v>
                </c:pt>
                <c:pt idx="6209">
                  <c:v>35520</c:v>
                </c:pt>
                <c:pt idx="6210">
                  <c:v>35521</c:v>
                </c:pt>
                <c:pt idx="6211">
                  <c:v>35522</c:v>
                </c:pt>
                <c:pt idx="6212">
                  <c:v>35523</c:v>
                </c:pt>
                <c:pt idx="6213">
                  <c:v>35524</c:v>
                </c:pt>
                <c:pt idx="6214">
                  <c:v>35525</c:v>
                </c:pt>
                <c:pt idx="6215">
                  <c:v>35526</c:v>
                </c:pt>
                <c:pt idx="6216">
                  <c:v>35527</c:v>
                </c:pt>
                <c:pt idx="6217">
                  <c:v>35528</c:v>
                </c:pt>
                <c:pt idx="6218">
                  <c:v>35529</c:v>
                </c:pt>
                <c:pt idx="6219">
                  <c:v>35530</c:v>
                </c:pt>
                <c:pt idx="6220">
                  <c:v>35531</c:v>
                </c:pt>
                <c:pt idx="6221">
                  <c:v>35532</c:v>
                </c:pt>
                <c:pt idx="6222">
                  <c:v>35533</c:v>
                </c:pt>
                <c:pt idx="6223">
                  <c:v>35534</c:v>
                </c:pt>
                <c:pt idx="6224">
                  <c:v>35535</c:v>
                </c:pt>
                <c:pt idx="6225">
                  <c:v>35536</c:v>
                </c:pt>
                <c:pt idx="6226">
                  <c:v>35537</c:v>
                </c:pt>
                <c:pt idx="6227">
                  <c:v>35538</c:v>
                </c:pt>
                <c:pt idx="6228">
                  <c:v>35539</c:v>
                </c:pt>
                <c:pt idx="6229">
                  <c:v>35540</c:v>
                </c:pt>
                <c:pt idx="6230">
                  <c:v>35541</c:v>
                </c:pt>
                <c:pt idx="6231">
                  <c:v>35542</c:v>
                </c:pt>
                <c:pt idx="6232">
                  <c:v>35543</c:v>
                </c:pt>
                <c:pt idx="6233">
                  <c:v>35544</c:v>
                </c:pt>
                <c:pt idx="6234">
                  <c:v>35545</c:v>
                </c:pt>
                <c:pt idx="6235">
                  <c:v>35546</c:v>
                </c:pt>
                <c:pt idx="6236">
                  <c:v>35547</c:v>
                </c:pt>
                <c:pt idx="6237">
                  <c:v>35548</c:v>
                </c:pt>
                <c:pt idx="6238">
                  <c:v>35549</c:v>
                </c:pt>
                <c:pt idx="6239">
                  <c:v>35550</c:v>
                </c:pt>
                <c:pt idx="6240">
                  <c:v>35551</c:v>
                </c:pt>
                <c:pt idx="6241">
                  <c:v>35552</c:v>
                </c:pt>
                <c:pt idx="6242">
                  <c:v>35553</c:v>
                </c:pt>
                <c:pt idx="6243">
                  <c:v>35554</c:v>
                </c:pt>
                <c:pt idx="6244">
                  <c:v>35555</c:v>
                </c:pt>
                <c:pt idx="6245">
                  <c:v>35556</c:v>
                </c:pt>
                <c:pt idx="6246">
                  <c:v>35557</c:v>
                </c:pt>
                <c:pt idx="6247">
                  <c:v>35558</c:v>
                </c:pt>
                <c:pt idx="6248">
                  <c:v>35559</c:v>
                </c:pt>
                <c:pt idx="6249">
                  <c:v>35560</c:v>
                </c:pt>
                <c:pt idx="6250">
                  <c:v>35561</c:v>
                </c:pt>
                <c:pt idx="6251">
                  <c:v>35562</c:v>
                </c:pt>
                <c:pt idx="6252">
                  <c:v>35563</c:v>
                </c:pt>
                <c:pt idx="6253">
                  <c:v>35564</c:v>
                </c:pt>
                <c:pt idx="6254">
                  <c:v>35565</c:v>
                </c:pt>
                <c:pt idx="6255">
                  <c:v>35566</c:v>
                </c:pt>
                <c:pt idx="6256">
                  <c:v>35567</c:v>
                </c:pt>
                <c:pt idx="6257">
                  <c:v>35568</c:v>
                </c:pt>
                <c:pt idx="6258">
                  <c:v>35569</c:v>
                </c:pt>
                <c:pt idx="6259">
                  <c:v>35570</c:v>
                </c:pt>
                <c:pt idx="6260">
                  <c:v>35571</c:v>
                </c:pt>
                <c:pt idx="6261">
                  <c:v>35572</c:v>
                </c:pt>
                <c:pt idx="6262">
                  <c:v>35573</c:v>
                </c:pt>
                <c:pt idx="6263">
                  <c:v>35574</c:v>
                </c:pt>
                <c:pt idx="6264">
                  <c:v>35575</c:v>
                </c:pt>
                <c:pt idx="6265">
                  <c:v>35576</c:v>
                </c:pt>
                <c:pt idx="6266">
                  <c:v>35577</c:v>
                </c:pt>
                <c:pt idx="6267">
                  <c:v>35578</c:v>
                </c:pt>
                <c:pt idx="6268">
                  <c:v>35579</c:v>
                </c:pt>
                <c:pt idx="6269">
                  <c:v>35580</c:v>
                </c:pt>
                <c:pt idx="6270">
                  <c:v>35581</c:v>
                </c:pt>
                <c:pt idx="6271">
                  <c:v>35582</c:v>
                </c:pt>
                <c:pt idx="6272">
                  <c:v>35583</c:v>
                </c:pt>
                <c:pt idx="6273">
                  <c:v>35584</c:v>
                </c:pt>
                <c:pt idx="6274">
                  <c:v>35585</c:v>
                </c:pt>
                <c:pt idx="6275">
                  <c:v>35586</c:v>
                </c:pt>
                <c:pt idx="6276">
                  <c:v>35587</c:v>
                </c:pt>
                <c:pt idx="6277">
                  <c:v>35588</c:v>
                </c:pt>
                <c:pt idx="6278">
                  <c:v>35589</c:v>
                </c:pt>
                <c:pt idx="6279">
                  <c:v>35590</c:v>
                </c:pt>
                <c:pt idx="6280">
                  <c:v>35591</c:v>
                </c:pt>
                <c:pt idx="6281">
                  <c:v>35592</c:v>
                </c:pt>
                <c:pt idx="6282">
                  <c:v>35593</c:v>
                </c:pt>
                <c:pt idx="6283">
                  <c:v>35594</c:v>
                </c:pt>
                <c:pt idx="6284">
                  <c:v>35595</c:v>
                </c:pt>
                <c:pt idx="6285">
                  <c:v>35596</c:v>
                </c:pt>
                <c:pt idx="6286">
                  <c:v>35597</c:v>
                </c:pt>
                <c:pt idx="6287">
                  <c:v>35598</c:v>
                </c:pt>
                <c:pt idx="6288">
                  <c:v>35599</c:v>
                </c:pt>
                <c:pt idx="6289">
                  <c:v>35600</c:v>
                </c:pt>
                <c:pt idx="6290">
                  <c:v>35601</c:v>
                </c:pt>
                <c:pt idx="6291">
                  <c:v>35602</c:v>
                </c:pt>
                <c:pt idx="6292">
                  <c:v>35603</c:v>
                </c:pt>
                <c:pt idx="6293">
                  <c:v>35604</c:v>
                </c:pt>
                <c:pt idx="6294">
                  <c:v>35605</c:v>
                </c:pt>
                <c:pt idx="6295">
                  <c:v>35606</c:v>
                </c:pt>
                <c:pt idx="6296">
                  <c:v>35607</c:v>
                </c:pt>
                <c:pt idx="6297">
                  <c:v>35608</c:v>
                </c:pt>
                <c:pt idx="6298">
                  <c:v>35609</c:v>
                </c:pt>
                <c:pt idx="6299">
                  <c:v>35610</c:v>
                </c:pt>
                <c:pt idx="6300">
                  <c:v>35611</c:v>
                </c:pt>
                <c:pt idx="6301">
                  <c:v>35612</c:v>
                </c:pt>
                <c:pt idx="6302">
                  <c:v>35613</c:v>
                </c:pt>
                <c:pt idx="6303">
                  <c:v>35614</c:v>
                </c:pt>
                <c:pt idx="6304">
                  <c:v>35615</c:v>
                </c:pt>
                <c:pt idx="6305">
                  <c:v>35616</c:v>
                </c:pt>
                <c:pt idx="6306">
                  <c:v>35617</c:v>
                </c:pt>
                <c:pt idx="6307">
                  <c:v>35618</c:v>
                </c:pt>
                <c:pt idx="6308">
                  <c:v>35619</c:v>
                </c:pt>
                <c:pt idx="6309">
                  <c:v>35620</c:v>
                </c:pt>
                <c:pt idx="6310">
                  <c:v>35621</c:v>
                </c:pt>
                <c:pt idx="6311">
                  <c:v>35622</c:v>
                </c:pt>
                <c:pt idx="6312">
                  <c:v>35623</c:v>
                </c:pt>
                <c:pt idx="6313">
                  <c:v>35624</c:v>
                </c:pt>
                <c:pt idx="6314">
                  <c:v>35625</c:v>
                </c:pt>
                <c:pt idx="6315">
                  <c:v>35626</c:v>
                </c:pt>
                <c:pt idx="6316">
                  <c:v>35627</c:v>
                </c:pt>
                <c:pt idx="6317">
                  <c:v>35628</c:v>
                </c:pt>
                <c:pt idx="6318">
                  <c:v>35629</c:v>
                </c:pt>
                <c:pt idx="6319">
                  <c:v>35630</c:v>
                </c:pt>
                <c:pt idx="6320">
                  <c:v>35631</c:v>
                </c:pt>
                <c:pt idx="6321">
                  <c:v>35632</c:v>
                </c:pt>
                <c:pt idx="6322">
                  <c:v>35633</c:v>
                </c:pt>
                <c:pt idx="6323">
                  <c:v>35634</c:v>
                </c:pt>
                <c:pt idx="6324">
                  <c:v>35635</c:v>
                </c:pt>
                <c:pt idx="6325">
                  <c:v>35636</c:v>
                </c:pt>
                <c:pt idx="6326">
                  <c:v>35637</c:v>
                </c:pt>
                <c:pt idx="6327">
                  <c:v>35638</c:v>
                </c:pt>
                <c:pt idx="6328">
                  <c:v>35639</c:v>
                </c:pt>
                <c:pt idx="6329">
                  <c:v>35640</c:v>
                </c:pt>
                <c:pt idx="6330">
                  <c:v>35641</c:v>
                </c:pt>
                <c:pt idx="6331">
                  <c:v>35642</c:v>
                </c:pt>
                <c:pt idx="6332">
                  <c:v>35643</c:v>
                </c:pt>
                <c:pt idx="6333">
                  <c:v>35644</c:v>
                </c:pt>
                <c:pt idx="6334">
                  <c:v>35645</c:v>
                </c:pt>
                <c:pt idx="6335">
                  <c:v>35646</c:v>
                </c:pt>
                <c:pt idx="6336">
                  <c:v>35647</c:v>
                </c:pt>
                <c:pt idx="6337">
                  <c:v>35648</c:v>
                </c:pt>
                <c:pt idx="6338">
                  <c:v>35649</c:v>
                </c:pt>
                <c:pt idx="6339">
                  <c:v>35650</c:v>
                </c:pt>
                <c:pt idx="6340">
                  <c:v>35651</c:v>
                </c:pt>
                <c:pt idx="6341">
                  <c:v>35652</c:v>
                </c:pt>
                <c:pt idx="6342">
                  <c:v>35653</c:v>
                </c:pt>
                <c:pt idx="6343">
                  <c:v>35654</c:v>
                </c:pt>
                <c:pt idx="6344">
                  <c:v>35655</c:v>
                </c:pt>
                <c:pt idx="6345">
                  <c:v>35656</c:v>
                </c:pt>
                <c:pt idx="6346">
                  <c:v>35657</c:v>
                </c:pt>
                <c:pt idx="6347">
                  <c:v>35658</c:v>
                </c:pt>
                <c:pt idx="6348">
                  <c:v>35659</c:v>
                </c:pt>
                <c:pt idx="6349">
                  <c:v>35660</c:v>
                </c:pt>
                <c:pt idx="6350">
                  <c:v>35661</c:v>
                </c:pt>
                <c:pt idx="6351">
                  <c:v>35662</c:v>
                </c:pt>
                <c:pt idx="6352">
                  <c:v>35663</c:v>
                </c:pt>
                <c:pt idx="6353">
                  <c:v>35664</c:v>
                </c:pt>
                <c:pt idx="6354">
                  <c:v>35665</c:v>
                </c:pt>
                <c:pt idx="6355">
                  <c:v>35666</c:v>
                </c:pt>
                <c:pt idx="6356">
                  <c:v>35667</c:v>
                </c:pt>
                <c:pt idx="6357">
                  <c:v>35668</c:v>
                </c:pt>
                <c:pt idx="6358">
                  <c:v>35669</c:v>
                </c:pt>
                <c:pt idx="6359">
                  <c:v>35670</c:v>
                </c:pt>
                <c:pt idx="6360">
                  <c:v>35671</c:v>
                </c:pt>
                <c:pt idx="6361">
                  <c:v>35672</c:v>
                </c:pt>
                <c:pt idx="6362">
                  <c:v>35673</c:v>
                </c:pt>
                <c:pt idx="6363">
                  <c:v>35674</c:v>
                </c:pt>
                <c:pt idx="6364">
                  <c:v>35675</c:v>
                </c:pt>
                <c:pt idx="6365">
                  <c:v>35676</c:v>
                </c:pt>
                <c:pt idx="6366">
                  <c:v>35677</c:v>
                </c:pt>
                <c:pt idx="6367">
                  <c:v>35678</c:v>
                </c:pt>
                <c:pt idx="6368">
                  <c:v>35679</c:v>
                </c:pt>
                <c:pt idx="6369">
                  <c:v>35680</c:v>
                </c:pt>
                <c:pt idx="6370">
                  <c:v>35681</c:v>
                </c:pt>
                <c:pt idx="6371">
                  <c:v>35682</c:v>
                </c:pt>
                <c:pt idx="6372">
                  <c:v>35683</c:v>
                </c:pt>
                <c:pt idx="6373">
                  <c:v>35684</c:v>
                </c:pt>
                <c:pt idx="6374">
                  <c:v>35685</c:v>
                </c:pt>
                <c:pt idx="6375">
                  <c:v>35686</c:v>
                </c:pt>
                <c:pt idx="6376">
                  <c:v>35687</c:v>
                </c:pt>
                <c:pt idx="6377">
                  <c:v>35688</c:v>
                </c:pt>
                <c:pt idx="6378">
                  <c:v>35689</c:v>
                </c:pt>
                <c:pt idx="6379">
                  <c:v>35690</c:v>
                </c:pt>
                <c:pt idx="6380">
                  <c:v>35691</c:v>
                </c:pt>
                <c:pt idx="6381">
                  <c:v>35692</c:v>
                </c:pt>
                <c:pt idx="6382">
                  <c:v>35693</c:v>
                </c:pt>
                <c:pt idx="6383">
                  <c:v>35694</c:v>
                </c:pt>
                <c:pt idx="6384">
                  <c:v>35695</c:v>
                </c:pt>
                <c:pt idx="6385">
                  <c:v>35696</c:v>
                </c:pt>
                <c:pt idx="6386">
                  <c:v>35697</c:v>
                </c:pt>
                <c:pt idx="6387">
                  <c:v>35698</c:v>
                </c:pt>
                <c:pt idx="6388">
                  <c:v>35699</c:v>
                </c:pt>
                <c:pt idx="6389">
                  <c:v>35700</c:v>
                </c:pt>
                <c:pt idx="6390">
                  <c:v>35701</c:v>
                </c:pt>
                <c:pt idx="6391">
                  <c:v>35702</c:v>
                </c:pt>
                <c:pt idx="6392">
                  <c:v>35703</c:v>
                </c:pt>
                <c:pt idx="6393">
                  <c:v>35704</c:v>
                </c:pt>
                <c:pt idx="6394">
                  <c:v>35705</c:v>
                </c:pt>
                <c:pt idx="6395">
                  <c:v>35706</c:v>
                </c:pt>
                <c:pt idx="6396">
                  <c:v>35707</c:v>
                </c:pt>
                <c:pt idx="6397">
                  <c:v>35708</c:v>
                </c:pt>
                <c:pt idx="6398">
                  <c:v>35709</c:v>
                </c:pt>
                <c:pt idx="6399">
                  <c:v>35710</c:v>
                </c:pt>
                <c:pt idx="6400">
                  <c:v>35711</c:v>
                </c:pt>
                <c:pt idx="6401">
                  <c:v>35712</c:v>
                </c:pt>
                <c:pt idx="6402">
                  <c:v>35713</c:v>
                </c:pt>
                <c:pt idx="6403">
                  <c:v>35714</c:v>
                </c:pt>
                <c:pt idx="6404">
                  <c:v>35715</c:v>
                </c:pt>
                <c:pt idx="6405">
                  <c:v>35716</c:v>
                </c:pt>
                <c:pt idx="6406">
                  <c:v>35717</c:v>
                </c:pt>
                <c:pt idx="6407">
                  <c:v>35718</c:v>
                </c:pt>
                <c:pt idx="6408">
                  <c:v>35719</c:v>
                </c:pt>
                <c:pt idx="6409">
                  <c:v>35720</c:v>
                </c:pt>
                <c:pt idx="6410">
                  <c:v>35721</c:v>
                </c:pt>
                <c:pt idx="6411">
                  <c:v>35722</c:v>
                </c:pt>
                <c:pt idx="6412">
                  <c:v>35723</c:v>
                </c:pt>
                <c:pt idx="6413">
                  <c:v>35724</c:v>
                </c:pt>
                <c:pt idx="6414">
                  <c:v>35725</c:v>
                </c:pt>
                <c:pt idx="6415">
                  <c:v>35726</c:v>
                </c:pt>
                <c:pt idx="6416">
                  <c:v>35727</c:v>
                </c:pt>
                <c:pt idx="6417">
                  <c:v>35728</c:v>
                </c:pt>
                <c:pt idx="6418">
                  <c:v>35729</c:v>
                </c:pt>
                <c:pt idx="6419">
                  <c:v>35730</c:v>
                </c:pt>
                <c:pt idx="6420">
                  <c:v>35731</c:v>
                </c:pt>
                <c:pt idx="6421">
                  <c:v>35732</c:v>
                </c:pt>
                <c:pt idx="6422">
                  <c:v>35733</c:v>
                </c:pt>
                <c:pt idx="6423">
                  <c:v>35734</c:v>
                </c:pt>
                <c:pt idx="6424">
                  <c:v>35735</c:v>
                </c:pt>
                <c:pt idx="6425">
                  <c:v>35736</c:v>
                </c:pt>
                <c:pt idx="6426">
                  <c:v>35737</c:v>
                </c:pt>
                <c:pt idx="6427">
                  <c:v>35738</c:v>
                </c:pt>
                <c:pt idx="6428">
                  <c:v>35739</c:v>
                </c:pt>
                <c:pt idx="6429">
                  <c:v>35740</c:v>
                </c:pt>
                <c:pt idx="6430">
                  <c:v>35741</c:v>
                </c:pt>
                <c:pt idx="6431">
                  <c:v>35742</c:v>
                </c:pt>
                <c:pt idx="6432">
                  <c:v>35743</c:v>
                </c:pt>
                <c:pt idx="6433">
                  <c:v>35744</c:v>
                </c:pt>
                <c:pt idx="6434">
                  <c:v>35745</c:v>
                </c:pt>
                <c:pt idx="6435">
                  <c:v>35746</c:v>
                </c:pt>
                <c:pt idx="6436">
                  <c:v>35747</c:v>
                </c:pt>
                <c:pt idx="6437">
                  <c:v>35748</c:v>
                </c:pt>
                <c:pt idx="6438">
                  <c:v>35749</c:v>
                </c:pt>
                <c:pt idx="6439">
                  <c:v>35750</c:v>
                </c:pt>
                <c:pt idx="6440">
                  <c:v>35751</c:v>
                </c:pt>
                <c:pt idx="6441">
                  <c:v>35752</c:v>
                </c:pt>
                <c:pt idx="6442">
                  <c:v>35753</c:v>
                </c:pt>
                <c:pt idx="6443">
                  <c:v>35754</c:v>
                </c:pt>
                <c:pt idx="6444">
                  <c:v>35755</c:v>
                </c:pt>
                <c:pt idx="6445">
                  <c:v>35756</c:v>
                </c:pt>
                <c:pt idx="6446">
                  <c:v>35757</c:v>
                </c:pt>
                <c:pt idx="6447">
                  <c:v>35758</c:v>
                </c:pt>
                <c:pt idx="6448">
                  <c:v>35759</c:v>
                </c:pt>
                <c:pt idx="6449">
                  <c:v>35760</c:v>
                </c:pt>
                <c:pt idx="6450">
                  <c:v>35761</c:v>
                </c:pt>
                <c:pt idx="6451">
                  <c:v>35762</c:v>
                </c:pt>
                <c:pt idx="6452">
                  <c:v>35763</c:v>
                </c:pt>
                <c:pt idx="6453">
                  <c:v>35764</c:v>
                </c:pt>
                <c:pt idx="6454">
                  <c:v>35765</c:v>
                </c:pt>
                <c:pt idx="6455">
                  <c:v>35766</c:v>
                </c:pt>
                <c:pt idx="6456">
                  <c:v>35767</c:v>
                </c:pt>
                <c:pt idx="6457">
                  <c:v>35768</c:v>
                </c:pt>
                <c:pt idx="6458">
                  <c:v>35769</c:v>
                </c:pt>
                <c:pt idx="6459">
                  <c:v>35770</c:v>
                </c:pt>
                <c:pt idx="6460">
                  <c:v>35771</c:v>
                </c:pt>
                <c:pt idx="6461">
                  <c:v>35772</c:v>
                </c:pt>
                <c:pt idx="6462">
                  <c:v>35773</c:v>
                </c:pt>
                <c:pt idx="6463">
                  <c:v>35774</c:v>
                </c:pt>
                <c:pt idx="6464">
                  <c:v>35775</c:v>
                </c:pt>
                <c:pt idx="6465">
                  <c:v>35776</c:v>
                </c:pt>
                <c:pt idx="6466">
                  <c:v>35777</c:v>
                </c:pt>
                <c:pt idx="6467">
                  <c:v>35778</c:v>
                </c:pt>
                <c:pt idx="6468">
                  <c:v>35779</c:v>
                </c:pt>
                <c:pt idx="6469">
                  <c:v>35780</c:v>
                </c:pt>
                <c:pt idx="6470">
                  <c:v>35781</c:v>
                </c:pt>
                <c:pt idx="6471">
                  <c:v>35782</c:v>
                </c:pt>
                <c:pt idx="6472">
                  <c:v>35783</c:v>
                </c:pt>
                <c:pt idx="6473">
                  <c:v>35784</c:v>
                </c:pt>
                <c:pt idx="6474">
                  <c:v>35785</c:v>
                </c:pt>
                <c:pt idx="6475">
                  <c:v>35786</c:v>
                </c:pt>
                <c:pt idx="6476">
                  <c:v>35787</c:v>
                </c:pt>
                <c:pt idx="6477">
                  <c:v>35788</c:v>
                </c:pt>
                <c:pt idx="6478">
                  <c:v>35789</c:v>
                </c:pt>
                <c:pt idx="6479">
                  <c:v>35790</c:v>
                </c:pt>
                <c:pt idx="6480">
                  <c:v>35791</c:v>
                </c:pt>
                <c:pt idx="6481">
                  <c:v>35792</c:v>
                </c:pt>
                <c:pt idx="6482">
                  <c:v>35793</c:v>
                </c:pt>
                <c:pt idx="6483">
                  <c:v>35794</c:v>
                </c:pt>
                <c:pt idx="6484">
                  <c:v>35795</c:v>
                </c:pt>
                <c:pt idx="6485">
                  <c:v>35796</c:v>
                </c:pt>
                <c:pt idx="6486">
                  <c:v>35797</c:v>
                </c:pt>
                <c:pt idx="6487">
                  <c:v>35798</c:v>
                </c:pt>
                <c:pt idx="6488">
                  <c:v>35799</c:v>
                </c:pt>
                <c:pt idx="6489">
                  <c:v>35800</c:v>
                </c:pt>
                <c:pt idx="6490">
                  <c:v>35801</c:v>
                </c:pt>
                <c:pt idx="6491">
                  <c:v>35802</c:v>
                </c:pt>
                <c:pt idx="6492">
                  <c:v>35803</c:v>
                </c:pt>
                <c:pt idx="6493">
                  <c:v>35804</c:v>
                </c:pt>
                <c:pt idx="6494">
                  <c:v>35805</c:v>
                </c:pt>
                <c:pt idx="6495">
                  <c:v>35806</c:v>
                </c:pt>
                <c:pt idx="6496">
                  <c:v>35807</c:v>
                </c:pt>
                <c:pt idx="6497">
                  <c:v>35808</c:v>
                </c:pt>
                <c:pt idx="6498">
                  <c:v>35809</c:v>
                </c:pt>
                <c:pt idx="6499">
                  <c:v>35810</c:v>
                </c:pt>
                <c:pt idx="6500">
                  <c:v>35811</c:v>
                </c:pt>
                <c:pt idx="6501">
                  <c:v>35812</c:v>
                </c:pt>
                <c:pt idx="6502">
                  <c:v>35813</c:v>
                </c:pt>
                <c:pt idx="6503">
                  <c:v>35814</c:v>
                </c:pt>
                <c:pt idx="6504">
                  <c:v>35815</c:v>
                </c:pt>
                <c:pt idx="6505">
                  <c:v>35816</c:v>
                </c:pt>
                <c:pt idx="6506">
                  <c:v>35817</c:v>
                </c:pt>
                <c:pt idx="6507">
                  <c:v>35818</c:v>
                </c:pt>
                <c:pt idx="6508">
                  <c:v>35819</c:v>
                </c:pt>
                <c:pt idx="6509">
                  <c:v>35820</c:v>
                </c:pt>
                <c:pt idx="6510">
                  <c:v>35821</c:v>
                </c:pt>
                <c:pt idx="6511">
                  <c:v>35822</c:v>
                </c:pt>
                <c:pt idx="6512">
                  <c:v>35823</c:v>
                </c:pt>
                <c:pt idx="6513">
                  <c:v>35824</c:v>
                </c:pt>
                <c:pt idx="6514">
                  <c:v>35825</c:v>
                </c:pt>
                <c:pt idx="6515">
                  <c:v>35826</c:v>
                </c:pt>
                <c:pt idx="6516">
                  <c:v>35827</c:v>
                </c:pt>
                <c:pt idx="6517">
                  <c:v>35828</c:v>
                </c:pt>
                <c:pt idx="6518">
                  <c:v>35829</c:v>
                </c:pt>
                <c:pt idx="6519">
                  <c:v>35830</c:v>
                </c:pt>
                <c:pt idx="6520">
                  <c:v>35831</c:v>
                </c:pt>
                <c:pt idx="6521">
                  <c:v>35832</c:v>
                </c:pt>
                <c:pt idx="6522">
                  <c:v>35833</c:v>
                </c:pt>
                <c:pt idx="6523">
                  <c:v>35834</c:v>
                </c:pt>
                <c:pt idx="6524">
                  <c:v>35835</c:v>
                </c:pt>
                <c:pt idx="6525">
                  <c:v>35836</c:v>
                </c:pt>
                <c:pt idx="6526">
                  <c:v>35837</c:v>
                </c:pt>
                <c:pt idx="6527">
                  <c:v>35838</c:v>
                </c:pt>
                <c:pt idx="6528">
                  <c:v>35839</c:v>
                </c:pt>
                <c:pt idx="6529">
                  <c:v>35840</c:v>
                </c:pt>
                <c:pt idx="6530">
                  <c:v>35841</c:v>
                </c:pt>
                <c:pt idx="6531">
                  <c:v>35842</c:v>
                </c:pt>
                <c:pt idx="6532">
                  <c:v>35843</c:v>
                </c:pt>
                <c:pt idx="6533">
                  <c:v>35844</c:v>
                </c:pt>
                <c:pt idx="6534">
                  <c:v>35845</c:v>
                </c:pt>
                <c:pt idx="6535">
                  <c:v>35846</c:v>
                </c:pt>
                <c:pt idx="6536">
                  <c:v>35847</c:v>
                </c:pt>
                <c:pt idx="6537">
                  <c:v>35848</c:v>
                </c:pt>
                <c:pt idx="6538">
                  <c:v>35849</c:v>
                </c:pt>
                <c:pt idx="6539">
                  <c:v>35850</c:v>
                </c:pt>
                <c:pt idx="6540">
                  <c:v>35851</c:v>
                </c:pt>
                <c:pt idx="6541">
                  <c:v>35852</c:v>
                </c:pt>
                <c:pt idx="6542">
                  <c:v>35853</c:v>
                </c:pt>
                <c:pt idx="6543">
                  <c:v>35854</c:v>
                </c:pt>
                <c:pt idx="6544">
                  <c:v>35855</c:v>
                </c:pt>
                <c:pt idx="6545">
                  <c:v>35856</c:v>
                </c:pt>
                <c:pt idx="6546">
                  <c:v>35857</c:v>
                </c:pt>
                <c:pt idx="6547">
                  <c:v>35858</c:v>
                </c:pt>
                <c:pt idx="6548">
                  <c:v>35859</c:v>
                </c:pt>
                <c:pt idx="6549">
                  <c:v>35860</c:v>
                </c:pt>
                <c:pt idx="6550">
                  <c:v>35861</c:v>
                </c:pt>
                <c:pt idx="6551">
                  <c:v>35862</c:v>
                </c:pt>
                <c:pt idx="6552">
                  <c:v>35863</c:v>
                </c:pt>
                <c:pt idx="6553">
                  <c:v>35864</c:v>
                </c:pt>
                <c:pt idx="6554">
                  <c:v>35865</c:v>
                </c:pt>
                <c:pt idx="6555">
                  <c:v>35866</c:v>
                </c:pt>
                <c:pt idx="6556">
                  <c:v>35867</c:v>
                </c:pt>
                <c:pt idx="6557">
                  <c:v>35868</c:v>
                </c:pt>
                <c:pt idx="6558">
                  <c:v>35869</c:v>
                </c:pt>
                <c:pt idx="6559">
                  <c:v>35870</c:v>
                </c:pt>
                <c:pt idx="6560">
                  <c:v>35871</c:v>
                </c:pt>
                <c:pt idx="6561">
                  <c:v>35872</c:v>
                </c:pt>
                <c:pt idx="6562">
                  <c:v>35873</c:v>
                </c:pt>
                <c:pt idx="6563">
                  <c:v>35874</c:v>
                </c:pt>
                <c:pt idx="6564">
                  <c:v>35875</c:v>
                </c:pt>
                <c:pt idx="6565">
                  <c:v>35876</c:v>
                </c:pt>
                <c:pt idx="6566">
                  <c:v>35877</c:v>
                </c:pt>
                <c:pt idx="6567">
                  <c:v>35878</c:v>
                </c:pt>
                <c:pt idx="6568">
                  <c:v>35879</c:v>
                </c:pt>
                <c:pt idx="6569">
                  <c:v>35880</c:v>
                </c:pt>
                <c:pt idx="6570">
                  <c:v>35881</c:v>
                </c:pt>
                <c:pt idx="6571">
                  <c:v>35882</c:v>
                </c:pt>
                <c:pt idx="6572">
                  <c:v>35883</c:v>
                </c:pt>
                <c:pt idx="6573">
                  <c:v>35884</c:v>
                </c:pt>
                <c:pt idx="6574">
                  <c:v>35885</c:v>
                </c:pt>
                <c:pt idx="6575">
                  <c:v>35886</c:v>
                </c:pt>
                <c:pt idx="6576">
                  <c:v>35887</c:v>
                </c:pt>
                <c:pt idx="6577">
                  <c:v>35888</c:v>
                </c:pt>
                <c:pt idx="6578">
                  <c:v>35889</c:v>
                </c:pt>
                <c:pt idx="6579">
                  <c:v>35890</c:v>
                </c:pt>
                <c:pt idx="6580">
                  <c:v>35891</c:v>
                </c:pt>
                <c:pt idx="6581">
                  <c:v>35892</c:v>
                </c:pt>
                <c:pt idx="6582">
                  <c:v>35893</c:v>
                </c:pt>
                <c:pt idx="6583">
                  <c:v>35894</c:v>
                </c:pt>
                <c:pt idx="6584">
                  <c:v>35895</c:v>
                </c:pt>
                <c:pt idx="6585">
                  <c:v>35896</c:v>
                </c:pt>
                <c:pt idx="6586">
                  <c:v>35897</c:v>
                </c:pt>
                <c:pt idx="6587">
                  <c:v>35898</c:v>
                </c:pt>
                <c:pt idx="6588">
                  <c:v>35899</c:v>
                </c:pt>
                <c:pt idx="6589">
                  <c:v>35900</c:v>
                </c:pt>
                <c:pt idx="6590">
                  <c:v>35901</c:v>
                </c:pt>
                <c:pt idx="6591">
                  <c:v>35902</c:v>
                </c:pt>
                <c:pt idx="6592">
                  <c:v>35903</c:v>
                </c:pt>
                <c:pt idx="6593">
                  <c:v>35904</c:v>
                </c:pt>
                <c:pt idx="6594">
                  <c:v>35905</c:v>
                </c:pt>
                <c:pt idx="6595">
                  <c:v>35906</c:v>
                </c:pt>
                <c:pt idx="6596">
                  <c:v>35907</c:v>
                </c:pt>
                <c:pt idx="6597">
                  <c:v>35908</c:v>
                </c:pt>
                <c:pt idx="6598">
                  <c:v>35909</c:v>
                </c:pt>
                <c:pt idx="6599">
                  <c:v>35910</c:v>
                </c:pt>
                <c:pt idx="6600">
                  <c:v>35911</c:v>
                </c:pt>
                <c:pt idx="6601">
                  <c:v>35912</c:v>
                </c:pt>
                <c:pt idx="6602">
                  <c:v>35913</c:v>
                </c:pt>
                <c:pt idx="6603">
                  <c:v>35914</c:v>
                </c:pt>
                <c:pt idx="6604">
                  <c:v>35915</c:v>
                </c:pt>
                <c:pt idx="6605">
                  <c:v>35916</c:v>
                </c:pt>
                <c:pt idx="6606">
                  <c:v>35917</c:v>
                </c:pt>
                <c:pt idx="6607">
                  <c:v>35918</c:v>
                </c:pt>
                <c:pt idx="6608">
                  <c:v>35919</c:v>
                </c:pt>
                <c:pt idx="6609">
                  <c:v>35920</c:v>
                </c:pt>
                <c:pt idx="6610">
                  <c:v>35921</c:v>
                </c:pt>
                <c:pt idx="6611">
                  <c:v>35922</c:v>
                </c:pt>
                <c:pt idx="6612">
                  <c:v>35923</c:v>
                </c:pt>
                <c:pt idx="6613">
                  <c:v>35924</c:v>
                </c:pt>
                <c:pt idx="6614">
                  <c:v>35925</c:v>
                </c:pt>
                <c:pt idx="6615">
                  <c:v>35926</c:v>
                </c:pt>
                <c:pt idx="6616">
                  <c:v>35927</c:v>
                </c:pt>
                <c:pt idx="6617">
                  <c:v>35928</c:v>
                </c:pt>
                <c:pt idx="6618">
                  <c:v>35929</c:v>
                </c:pt>
                <c:pt idx="6619">
                  <c:v>35930</c:v>
                </c:pt>
                <c:pt idx="6620">
                  <c:v>35931</c:v>
                </c:pt>
                <c:pt idx="6621">
                  <c:v>35932</c:v>
                </c:pt>
                <c:pt idx="6622">
                  <c:v>35933</c:v>
                </c:pt>
                <c:pt idx="6623">
                  <c:v>35934</c:v>
                </c:pt>
                <c:pt idx="6624">
                  <c:v>35935</c:v>
                </c:pt>
                <c:pt idx="6625">
                  <c:v>35936</c:v>
                </c:pt>
                <c:pt idx="6626">
                  <c:v>35937</c:v>
                </c:pt>
                <c:pt idx="6627">
                  <c:v>35938</c:v>
                </c:pt>
                <c:pt idx="6628">
                  <c:v>35939</c:v>
                </c:pt>
                <c:pt idx="6629">
                  <c:v>35940</c:v>
                </c:pt>
                <c:pt idx="6630">
                  <c:v>35941</c:v>
                </c:pt>
                <c:pt idx="6631">
                  <c:v>35942</c:v>
                </c:pt>
                <c:pt idx="6632">
                  <c:v>35943</c:v>
                </c:pt>
                <c:pt idx="6633">
                  <c:v>35944</c:v>
                </c:pt>
                <c:pt idx="6634">
                  <c:v>35945</c:v>
                </c:pt>
                <c:pt idx="6635">
                  <c:v>35946</c:v>
                </c:pt>
                <c:pt idx="6636">
                  <c:v>35947</c:v>
                </c:pt>
                <c:pt idx="6637">
                  <c:v>35948</c:v>
                </c:pt>
                <c:pt idx="6638">
                  <c:v>35949</c:v>
                </c:pt>
                <c:pt idx="6639">
                  <c:v>35950</c:v>
                </c:pt>
                <c:pt idx="6640">
                  <c:v>35951</c:v>
                </c:pt>
                <c:pt idx="6641">
                  <c:v>35952</c:v>
                </c:pt>
                <c:pt idx="6642">
                  <c:v>35953</c:v>
                </c:pt>
                <c:pt idx="6643">
                  <c:v>35954</c:v>
                </c:pt>
                <c:pt idx="6644">
                  <c:v>35955</c:v>
                </c:pt>
                <c:pt idx="6645">
                  <c:v>35956</c:v>
                </c:pt>
                <c:pt idx="6646">
                  <c:v>35957</c:v>
                </c:pt>
                <c:pt idx="6647">
                  <c:v>35958</c:v>
                </c:pt>
                <c:pt idx="6648">
                  <c:v>35959</c:v>
                </c:pt>
                <c:pt idx="6649">
                  <c:v>35960</c:v>
                </c:pt>
                <c:pt idx="6650">
                  <c:v>35961</c:v>
                </c:pt>
                <c:pt idx="6651">
                  <c:v>35962</c:v>
                </c:pt>
                <c:pt idx="6652">
                  <c:v>35963</c:v>
                </c:pt>
                <c:pt idx="6653">
                  <c:v>35964</c:v>
                </c:pt>
                <c:pt idx="6654">
                  <c:v>35965</c:v>
                </c:pt>
                <c:pt idx="6655">
                  <c:v>35966</c:v>
                </c:pt>
                <c:pt idx="6656">
                  <c:v>35967</c:v>
                </c:pt>
                <c:pt idx="6657">
                  <c:v>35968</c:v>
                </c:pt>
                <c:pt idx="6658">
                  <c:v>35969</c:v>
                </c:pt>
                <c:pt idx="6659">
                  <c:v>35970</c:v>
                </c:pt>
                <c:pt idx="6660">
                  <c:v>35971</c:v>
                </c:pt>
                <c:pt idx="6661">
                  <c:v>35972</c:v>
                </c:pt>
                <c:pt idx="6662">
                  <c:v>35973</c:v>
                </c:pt>
                <c:pt idx="6663">
                  <c:v>35974</c:v>
                </c:pt>
                <c:pt idx="6664">
                  <c:v>35975</c:v>
                </c:pt>
                <c:pt idx="6665">
                  <c:v>35976</c:v>
                </c:pt>
                <c:pt idx="6666">
                  <c:v>35977</c:v>
                </c:pt>
                <c:pt idx="6667">
                  <c:v>35978</c:v>
                </c:pt>
                <c:pt idx="6668">
                  <c:v>35979</c:v>
                </c:pt>
                <c:pt idx="6669">
                  <c:v>35980</c:v>
                </c:pt>
                <c:pt idx="6670">
                  <c:v>35981</c:v>
                </c:pt>
                <c:pt idx="6671">
                  <c:v>35982</c:v>
                </c:pt>
                <c:pt idx="6672">
                  <c:v>35983</c:v>
                </c:pt>
                <c:pt idx="6673">
                  <c:v>35984</c:v>
                </c:pt>
                <c:pt idx="6674">
                  <c:v>35985</c:v>
                </c:pt>
                <c:pt idx="6675">
                  <c:v>35986</c:v>
                </c:pt>
                <c:pt idx="6676">
                  <c:v>35987</c:v>
                </c:pt>
                <c:pt idx="6677">
                  <c:v>35988</c:v>
                </c:pt>
                <c:pt idx="6678">
                  <c:v>35989</c:v>
                </c:pt>
                <c:pt idx="6679">
                  <c:v>35990</c:v>
                </c:pt>
                <c:pt idx="6680">
                  <c:v>35991</c:v>
                </c:pt>
                <c:pt idx="6681">
                  <c:v>35992</c:v>
                </c:pt>
                <c:pt idx="6682">
                  <c:v>35993</c:v>
                </c:pt>
                <c:pt idx="6683">
                  <c:v>35994</c:v>
                </c:pt>
                <c:pt idx="6684">
                  <c:v>35995</c:v>
                </c:pt>
                <c:pt idx="6685">
                  <c:v>35996</c:v>
                </c:pt>
                <c:pt idx="6686">
                  <c:v>35997</c:v>
                </c:pt>
                <c:pt idx="6687">
                  <c:v>35998</c:v>
                </c:pt>
                <c:pt idx="6688">
                  <c:v>35999</c:v>
                </c:pt>
                <c:pt idx="6689">
                  <c:v>36000</c:v>
                </c:pt>
                <c:pt idx="6690">
                  <c:v>36001</c:v>
                </c:pt>
                <c:pt idx="6691">
                  <c:v>36002</c:v>
                </c:pt>
                <c:pt idx="6692">
                  <c:v>36003</c:v>
                </c:pt>
                <c:pt idx="6693">
                  <c:v>36004</c:v>
                </c:pt>
                <c:pt idx="6694">
                  <c:v>36005</c:v>
                </c:pt>
                <c:pt idx="6695">
                  <c:v>36006</c:v>
                </c:pt>
                <c:pt idx="6696">
                  <c:v>36007</c:v>
                </c:pt>
                <c:pt idx="6697">
                  <c:v>36008</c:v>
                </c:pt>
                <c:pt idx="6698">
                  <c:v>36009</c:v>
                </c:pt>
                <c:pt idx="6699">
                  <c:v>36010</c:v>
                </c:pt>
                <c:pt idx="6700">
                  <c:v>36011</c:v>
                </c:pt>
                <c:pt idx="6701">
                  <c:v>36012</c:v>
                </c:pt>
                <c:pt idx="6702">
                  <c:v>36013</c:v>
                </c:pt>
                <c:pt idx="6703">
                  <c:v>36014</c:v>
                </c:pt>
                <c:pt idx="6704">
                  <c:v>36015</c:v>
                </c:pt>
                <c:pt idx="6705">
                  <c:v>36016</c:v>
                </c:pt>
                <c:pt idx="6706">
                  <c:v>36017</c:v>
                </c:pt>
                <c:pt idx="6707">
                  <c:v>36018</c:v>
                </c:pt>
                <c:pt idx="6708">
                  <c:v>36019</c:v>
                </c:pt>
                <c:pt idx="6709">
                  <c:v>36020</c:v>
                </c:pt>
                <c:pt idx="6710">
                  <c:v>36021</c:v>
                </c:pt>
                <c:pt idx="6711">
                  <c:v>36022</c:v>
                </c:pt>
                <c:pt idx="6712">
                  <c:v>36023</c:v>
                </c:pt>
                <c:pt idx="6713">
                  <c:v>36024</c:v>
                </c:pt>
                <c:pt idx="6714">
                  <c:v>36025</c:v>
                </c:pt>
                <c:pt idx="6715">
                  <c:v>36026</c:v>
                </c:pt>
                <c:pt idx="6716">
                  <c:v>36027</c:v>
                </c:pt>
                <c:pt idx="6717">
                  <c:v>36028</c:v>
                </c:pt>
                <c:pt idx="6718">
                  <c:v>36029</c:v>
                </c:pt>
                <c:pt idx="6719">
                  <c:v>36030</c:v>
                </c:pt>
                <c:pt idx="6720">
                  <c:v>36031</c:v>
                </c:pt>
                <c:pt idx="6721">
                  <c:v>36032</c:v>
                </c:pt>
                <c:pt idx="6722">
                  <c:v>36033</c:v>
                </c:pt>
                <c:pt idx="6723">
                  <c:v>36034</c:v>
                </c:pt>
                <c:pt idx="6724">
                  <c:v>36035</c:v>
                </c:pt>
                <c:pt idx="6725">
                  <c:v>36036</c:v>
                </c:pt>
                <c:pt idx="6726">
                  <c:v>36037</c:v>
                </c:pt>
                <c:pt idx="6727">
                  <c:v>36038</c:v>
                </c:pt>
                <c:pt idx="6728">
                  <c:v>36039</c:v>
                </c:pt>
                <c:pt idx="6729">
                  <c:v>36040</c:v>
                </c:pt>
                <c:pt idx="6730">
                  <c:v>36041</c:v>
                </c:pt>
                <c:pt idx="6731">
                  <c:v>36042</c:v>
                </c:pt>
                <c:pt idx="6732">
                  <c:v>36043</c:v>
                </c:pt>
                <c:pt idx="6733">
                  <c:v>36044</c:v>
                </c:pt>
                <c:pt idx="6734">
                  <c:v>36045</c:v>
                </c:pt>
                <c:pt idx="6735">
                  <c:v>36046</c:v>
                </c:pt>
                <c:pt idx="6736">
                  <c:v>36047</c:v>
                </c:pt>
                <c:pt idx="6737">
                  <c:v>36048</c:v>
                </c:pt>
                <c:pt idx="6738">
                  <c:v>36049</c:v>
                </c:pt>
                <c:pt idx="6739">
                  <c:v>36050</c:v>
                </c:pt>
                <c:pt idx="6740">
                  <c:v>36051</c:v>
                </c:pt>
                <c:pt idx="6741">
                  <c:v>36052</c:v>
                </c:pt>
                <c:pt idx="6742">
                  <c:v>36053</c:v>
                </c:pt>
                <c:pt idx="6743">
                  <c:v>36054</c:v>
                </c:pt>
                <c:pt idx="6744">
                  <c:v>36055</c:v>
                </c:pt>
                <c:pt idx="6745">
                  <c:v>36056</c:v>
                </c:pt>
                <c:pt idx="6746">
                  <c:v>36057</c:v>
                </c:pt>
                <c:pt idx="6747">
                  <c:v>36058</c:v>
                </c:pt>
                <c:pt idx="6748">
                  <c:v>36059</c:v>
                </c:pt>
                <c:pt idx="6749">
                  <c:v>36060</c:v>
                </c:pt>
                <c:pt idx="6750">
                  <c:v>36061</c:v>
                </c:pt>
                <c:pt idx="6751">
                  <c:v>36062</c:v>
                </c:pt>
                <c:pt idx="6752">
                  <c:v>36063</c:v>
                </c:pt>
                <c:pt idx="6753">
                  <c:v>36064</c:v>
                </c:pt>
                <c:pt idx="6754">
                  <c:v>36065</c:v>
                </c:pt>
                <c:pt idx="6755">
                  <c:v>36066</c:v>
                </c:pt>
                <c:pt idx="6756">
                  <c:v>36067</c:v>
                </c:pt>
                <c:pt idx="6757">
                  <c:v>36068</c:v>
                </c:pt>
                <c:pt idx="6758">
                  <c:v>36069</c:v>
                </c:pt>
                <c:pt idx="6759">
                  <c:v>36070</c:v>
                </c:pt>
                <c:pt idx="6760">
                  <c:v>36071</c:v>
                </c:pt>
                <c:pt idx="6761">
                  <c:v>36072</c:v>
                </c:pt>
                <c:pt idx="6762">
                  <c:v>36073</c:v>
                </c:pt>
                <c:pt idx="6763">
                  <c:v>36074</c:v>
                </c:pt>
                <c:pt idx="6764">
                  <c:v>36075</c:v>
                </c:pt>
                <c:pt idx="6765">
                  <c:v>36076</c:v>
                </c:pt>
                <c:pt idx="6766">
                  <c:v>36077</c:v>
                </c:pt>
                <c:pt idx="6767">
                  <c:v>36078</c:v>
                </c:pt>
                <c:pt idx="6768">
                  <c:v>36079</c:v>
                </c:pt>
                <c:pt idx="6769">
                  <c:v>36080</c:v>
                </c:pt>
                <c:pt idx="6770">
                  <c:v>36081</c:v>
                </c:pt>
                <c:pt idx="6771">
                  <c:v>36082</c:v>
                </c:pt>
                <c:pt idx="6772">
                  <c:v>36083</c:v>
                </c:pt>
                <c:pt idx="6773">
                  <c:v>36084</c:v>
                </c:pt>
                <c:pt idx="6774">
                  <c:v>36085</c:v>
                </c:pt>
                <c:pt idx="6775">
                  <c:v>36086</c:v>
                </c:pt>
                <c:pt idx="6776">
                  <c:v>36087</c:v>
                </c:pt>
                <c:pt idx="6777">
                  <c:v>36088</c:v>
                </c:pt>
                <c:pt idx="6778">
                  <c:v>36089</c:v>
                </c:pt>
                <c:pt idx="6779">
                  <c:v>36090</c:v>
                </c:pt>
                <c:pt idx="6780">
                  <c:v>36091</c:v>
                </c:pt>
                <c:pt idx="6781">
                  <c:v>36092</c:v>
                </c:pt>
                <c:pt idx="6782">
                  <c:v>36093</c:v>
                </c:pt>
                <c:pt idx="6783">
                  <c:v>36094</c:v>
                </c:pt>
                <c:pt idx="6784">
                  <c:v>36095</c:v>
                </c:pt>
                <c:pt idx="6785">
                  <c:v>36096</c:v>
                </c:pt>
                <c:pt idx="6786">
                  <c:v>36097</c:v>
                </c:pt>
                <c:pt idx="6787">
                  <c:v>36098</c:v>
                </c:pt>
                <c:pt idx="6788">
                  <c:v>36099</c:v>
                </c:pt>
                <c:pt idx="6789">
                  <c:v>36100</c:v>
                </c:pt>
                <c:pt idx="6790">
                  <c:v>36101</c:v>
                </c:pt>
                <c:pt idx="6791">
                  <c:v>36102</c:v>
                </c:pt>
                <c:pt idx="6792">
                  <c:v>36103</c:v>
                </c:pt>
                <c:pt idx="6793">
                  <c:v>36104</c:v>
                </c:pt>
                <c:pt idx="6794">
                  <c:v>36105</c:v>
                </c:pt>
                <c:pt idx="6795">
                  <c:v>36106</c:v>
                </c:pt>
                <c:pt idx="6796">
                  <c:v>36107</c:v>
                </c:pt>
                <c:pt idx="6797">
                  <c:v>36108</c:v>
                </c:pt>
                <c:pt idx="6798">
                  <c:v>36109</c:v>
                </c:pt>
                <c:pt idx="6799">
                  <c:v>36110</c:v>
                </c:pt>
                <c:pt idx="6800">
                  <c:v>36111</c:v>
                </c:pt>
                <c:pt idx="6801">
                  <c:v>36112</c:v>
                </c:pt>
                <c:pt idx="6802">
                  <c:v>36113</c:v>
                </c:pt>
                <c:pt idx="6803">
                  <c:v>36114</c:v>
                </c:pt>
                <c:pt idx="6804">
                  <c:v>36115</c:v>
                </c:pt>
                <c:pt idx="6805">
                  <c:v>36116</c:v>
                </c:pt>
                <c:pt idx="6806">
                  <c:v>36117</c:v>
                </c:pt>
                <c:pt idx="6807">
                  <c:v>36118</c:v>
                </c:pt>
                <c:pt idx="6808">
                  <c:v>36119</c:v>
                </c:pt>
                <c:pt idx="6809">
                  <c:v>36120</c:v>
                </c:pt>
                <c:pt idx="6810">
                  <c:v>36121</c:v>
                </c:pt>
                <c:pt idx="6811">
                  <c:v>36122</c:v>
                </c:pt>
                <c:pt idx="6812">
                  <c:v>36123</c:v>
                </c:pt>
                <c:pt idx="6813">
                  <c:v>36124</c:v>
                </c:pt>
                <c:pt idx="6814">
                  <c:v>36125</c:v>
                </c:pt>
                <c:pt idx="6815">
                  <c:v>36126</c:v>
                </c:pt>
                <c:pt idx="6816">
                  <c:v>36127</c:v>
                </c:pt>
                <c:pt idx="6817">
                  <c:v>36128</c:v>
                </c:pt>
                <c:pt idx="6818">
                  <c:v>36129</c:v>
                </c:pt>
                <c:pt idx="6819">
                  <c:v>36130</c:v>
                </c:pt>
                <c:pt idx="6820">
                  <c:v>36131</c:v>
                </c:pt>
                <c:pt idx="6821">
                  <c:v>36132</c:v>
                </c:pt>
                <c:pt idx="6822">
                  <c:v>36133</c:v>
                </c:pt>
                <c:pt idx="6823">
                  <c:v>36134</c:v>
                </c:pt>
                <c:pt idx="6824">
                  <c:v>36135</c:v>
                </c:pt>
                <c:pt idx="6825">
                  <c:v>36136</c:v>
                </c:pt>
                <c:pt idx="6826">
                  <c:v>36137</c:v>
                </c:pt>
                <c:pt idx="6827">
                  <c:v>36138</c:v>
                </c:pt>
                <c:pt idx="6828">
                  <c:v>36139</c:v>
                </c:pt>
                <c:pt idx="6829">
                  <c:v>36140</c:v>
                </c:pt>
                <c:pt idx="6830">
                  <c:v>36141</c:v>
                </c:pt>
                <c:pt idx="6831">
                  <c:v>36142</c:v>
                </c:pt>
                <c:pt idx="6832">
                  <c:v>36143</c:v>
                </c:pt>
                <c:pt idx="6833">
                  <c:v>36144</c:v>
                </c:pt>
                <c:pt idx="6834">
                  <c:v>36145</c:v>
                </c:pt>
                <c:pt idx="6835">
                  <c:v>36146</c:v>
                </c:pt>
                <c:pt idx="6836">
                  <c:v>36147</c:v>
                </c:pt>
                <c:pt idx="6837">
                  <c:v>36148</c:v>
                </c:pt>
                <c:pt idx="6838">
                  <c:v>36149</c:v>
                </c:pt>
                <c:pt idx="6839">
                  <c:v>36150</c:v>
                </c:pt>
                <c:pt idx="6840">
                  <c:v>36151</c:v>
                </c:pt>
                <c:pt idx="6841">
                  <c:v>36152</c:v>
                </c:pt>
                <c:pt idx="6842">
                  <c:v>36153</c:v>
                </c:pt>
                <c:pt idx="6843">
                  <c:v>36154</c:v>
                </c:pt>
                <c:pt idx="6844">
                  <c:v>36155</c:v>
                </c:pt>
                <c:pt idx="6845">
                  <c:v>36156</c:v>
                </c:pt>
                <c:pt idx="6846">
                  <c:v>36157</c:v>
                </c:pt>
                <c:pt idx="6847">
                  <c:v>36158</c:v>
                </c:pt>
                <c:pt idx="6848">
                  <c:v>36159</c:v>
                </c:pt>
                <c:pt idx="6849">
                  <c:v>36160</c:v>
                </c:pt>
                <c:pt idx="6850">
                  <c:v>36161</c:v>
                </c:pt>
                <c:pt idx="6851">
                  <c:v>36162</c:v>
                </c:pt>
                <c:pt idx="6852">
                  <c:v>36163</c:v>
                </c:pt>
                <c:pt idx="6853">
                  <c:v>36164</c:v>
                </c:pt>
                <c:pt idx="6854">
                  <c:v>36165</c:v>
                </c:pt>
                <c:pt idx="6855">
                  <c:v>36166</c:v>
                </c:pt>
                <c:pt idx="6856">
                  <c:v>36167</c:v>
                </c:pt>
                <c:pt idx="6857">
                  <c:v>36168</c:v>
                </c:pt>
                <c:pt idx="6858">
                  <c:v>36169</c:v>
                </c:pt>
                <c:pt idx="6859">
                  <c:v>36170</c:v>
                </c:pt>
                <c:pt idx="6860">
                  <c:v>36171</c:v>
                </c:pt>
                <c:pt idx="6861">
                  <c:v>36172</c:v>
                </c:pt>
                <c:pt idx="6862">
                  <c:v>36173</c:v>
                </c:pt>
                <c:pt idx="6863">
                  <c:v>36174</c:v>
                </c:pt>
                <c:pt idx="6864">
                  <c:v>36175</c:v>
                </c:pt>
                <c:pt idx="6865">
                  <c:v>36176</c:v>
                </c:pt>
                <c:pt idx="6866">
                  <c:v>36177</c:v>
                </c:pt>
                <c:pt idx="6867">
                  <c:v>36178</c:v>
                </c:pt>
                <c:pt idx="6868">
                  <c:v>36179</c:v>
                </c:pt>
                <c:pt idx="6869">
                  <c:v>36180</c:v>
                </c:pt>
                <c:pt idx="6870">
                  <c:v>36181</c:v>
                </c:pt>
                <c:pt idx="6871">
                  <c:v>36182</c:v>
                </c:pt>
                <c:pt idx="6872">
                  <c:v>36183</c:v>
                </c:pt>
                <c:pt idx="6873">
                  <c:v>36184</c:v>
                </c:pt>
                <c:pt idx="6874">
                  <c:v>36185</c:v>
                </c:pt>
                <c:pt idx="6875">
                  <c:v>36186</c:v>
                </c:pt>
                <c:pt idx="6876">
                  <c:v>36187</c:v>
                </c:pt>
                <c:pt idx="6877">
                  <c:v>36188</c:v>
                </c:pt>
                <c:pt idx="6878">
                  <c:v>36189</c:v>
                </c:pt>
                <c:pt idx="6879">
                  <c:v>36190</c:v>
                </c:pt>
                <c:pt idx="6880">
                  <c:v>36191</c:v>
                </c:pt>
                <c:pt idx="6881">
                  <c:v>36192</c:v>
                </c:pt>
                <c:pt idx="6882">
                  <c:v>36193</c:v>
                </c:pt>
                <c:pt idx="6883">
                  <c:v>36194</c:v>
                </c:pt>
                <c:pt idx="6884">
                  <c:v>36195</c:v>
                </c:pt>
                <c:pt idx="6885">
                  <c:v>36196</c:v>
                </c:pt>
                <c:pt idx="6886">
                  <c:v>36197</c:v>
                </c:pt>
                <c:pt idx="6887">
                  <c:v>36198</c:v>
                </c:pt>
                <c:pt idx="6888">
                  <c:v>36199</c:v>
                </c:pt>
                <c:pt idx="6889">
                  <c:v>36200</c:v>
                </c:pt>
                <c:pt idx="6890">
                  <c:v>36201</c:v>
                </c:pt>
                <c:pt idx="6891">
                  <c:v>36202</c:v>
                </c:pt>
                <c:pt idx="6892">
                  <c:v>36203</c:v>
                </c:pt>
                <c:pt idx="6893">
                  <c:v>36204</c:v>
                </c:pt>
                <c:pt idx="6894">
                  <c:v>36205</c:v>
                </c:pt>
                <c:pt idx="6895">
                  <c:v>36206</c:v>
                </c:pt>
                <c:pt idx="6896">
                  <c:v>36207</c:v>
                </c:pt>
                <c:pt idx="6897">
                  <c:v>36208</c:v>
                </c:pt>
                <c:pt idx="6898">
                  <c:v>36209</c:v>
                </c:pt>
                <c:pt idx="6899">
                  <c:v>36210</c:v>
                </c:pt>
                <c:pt idx="6900">
                  <c:v>36211</c:v>
                </c:pt>
                <c:pt idx="6901">
                  <c:v>36212</c:v>
                </c:pt>
                <c:pt idx="6902">
                  <c:v>36213</c:v>
                </c:pt>
                <c:pt idx="6903">
                  <c:v>36214</c:v>
                </c:pt>
                <c:pt idx="6904">
                  <c:v>36215</c:v>
                </c:pt>
                <c:pt idx="6905">
                  <c:v>36216</c:v>
                </c:pt>
                <c:pt idx="6906">
                  <c:v>36217</c:v>
                </c:pt>
                <c:pt idx="6907">
                  <c:v>36218</c:v>
                </c:pt>
                <c:pt idx="6908">
                  <c:v>36219</c:v>
                </c:pt>
                <c:pt idx="6909">
                  <c:v>36220</c:v>
                </c:pt>
                <c:pt idx="6910">
                  <c:v>36221</c:v>
                </c:pt>
                <c:pt idx="6911">
                  <c:v>36222</c:v>
                </c:pt>
                <c:pt idx="6912">
                  <c:v>36223</c:v>
                </c:pt>
                <c:pt idx="6913">
                  <c:v>36224</c:v>
                </c:pt>
                <c:pt idx="6914">
                  <c:v>36225</c:v>
                </c:pt>
                <c:pt idx="6915">
                  <c:v>36226</c:v>
                </c:pt>
                <c:pt idx="6916">
                  <c:v>36227</c:v>
                </c:pt>
                <c:pt idx="6917">
                  <c:v>36228</c:v>
                </c:pt>
                <c:pt idx="6918">
                  <c:v>36229</c:v>
                </c:pt>
                <c:pt idx="6919">
                  <c:v>36230</c:v>
                </c:pt>
                <c:pt idx="6920">
                  <c:v>36231</c:v>
                </c:pt>
                <c:pt idx="6921">
                  <c:v>36232</c:v>
                </c:pt>
                <c:pt idx="6922">
                  <c:v>36233</c:v>
                </c:pt>
                <c:pt idx="6923">
                  <c:v>36234</c:v>
                </c:pt>
                <c:pt idx="6924">
                  <c:v>36235</c:v>
                </c:pt>
                <c:pt idx="6925">
                  <c:v>36236</c:v>
                </c:pt>
                <c:pt idx="6926">
                  <c:v>36237</c:v>
                </c:pt>
                <c:pt idx="6927">
                  <c:v>36238</c:v>
                </c:pt>
                <c:pt idx="6928">
                  <c:v>36239</c:v>
                </c:pt>
                <c:pt idx="6929">
                  <c:v>36240</c:v>
                </c:pt>
                <c:pt idx="6930">
                  <c:v>36241</c:v>
                </c:pt>
                <c:pt idx="6931">
                  <c:v>36242</c:v>
                </c:pt>
                <c:pt idx="6932">
                  <c:v>36243</c:v>
                </c:pt>
                <c:pt idx="6933">
                  <c:v>36244</c:v>
                </c:pt>
                <c:pt idx="6934">
                  <c:v>36245</c:v>
                </c:pt>
                <c:pt idx="6935">
                  <c:v>36246</c:v>
                </c:pt>
                <c:pt idx="6936">
                  <c:v>36247</c:v>
                </c:pt>
                <c:pt idx="6937">
                  <c:v>36248</c:v>
                </c:pt>
                <c:pt idx="6938">
                  <c:v>36249</c:v>
                </c:pt>
                <c:pt idx="6939">
                  <c:v>36250</c:v>
                </c:pt>
                <c:pt idx="6940">
                  <c:v>36251</c:v>
                </c:pt>
                <c:pt idx="6941">
                  <c:v>36252</c:v>
                </c:pt>
                <c:pt idx="6942">
                  <c:v>36253</c:v>
                </c:pt>
                <c:pt idx="6943">
                  <c:v>36254</c:v>
                </c:pt>
                <c:pt idx="6944">
                  <c:v>36255</c:v>
                </c:pt>
                <c:pt idx="6945">
                  <c:v>36256</c:v>
                </c:pt>
                <c:pt idx="6946">
                  <c:v>36257</c:v>
                </c:pt>
                <c:pt idx="6947">
                  <c:v>36258</c:v>
                </c:pt>
                <c:pt idx="6948">
                  <c:v>36259</c:v>
                </c:pt>
                <c:pt idx="6949">
                  <c:v>36260</c:v>
                </c:pt>
                <c:pt idx="6950">
                  <c:v>36261</c:v>
                </c:pt>
                <c:pt idx="6951">
                  <c:v>36262</c:v>
                </c:pt>
                <c:pt idx="6952">
                  <c:v>36263</c:v>
                </c:pt>
                <c:pt idx="6953">
                  <c:v>36264</c:v>
                </c:pt>
                <c:pt idx="6954">
                  <c:v>36265</c:v>
                </c:pt>
                <c:pt idx="6955">
                  <c:v>36266</c:v>
                </c:pt>
                <c:pt idx="6956">
                  <c:v>36267</c:v>
                </c:pt>
                <c:pt idx="6957">
                  <c:v>36268</c:v>
                </c:pt>
                <c:pt idx="6958">
                  <c:v>36269</c:v>
                </c:pt>
                <c:pt idx="6959">
                  <c:v>36270</c:v>
                </c:pt>
                <c:pt idx="6960">
                  <c:v>36271</c:v>
                </c:pt>
                <c:pt idx="6961">
                  <c:v>36272</c:v>
                </c:pt>
                <c:pt idx="6962">
                  <c:v>36273</c:v>
                </c:pt>
                <c:pt idx="6963">
                  <c:v>36274</c:v>
                </c:pt>
                <c:pt idx="6964">
                  <c:v>36275</c:v>
                </c:pt>
                <c:pt idx="6965">
                  <c:v>36276</c:v>
                </c:pt>
                <c:pt idx="6966">
                  <c:v>36277</c:v>
                </c:pt>
                <c:pt idx="6967">
                  <c:v>36278</c:v>
                </c:pt>
                <c:pt idx="6968">
                  <c:v>36279</c:v>
                </c:pt>
                <c:pt idx="6969">
                  <c:v>36280</c:v>
                </c:pt>
                <c:pt idx="6970">
                  <c:v>36281</c:v>
                </c:pt>
                <c:pt idx="6971">
                  <c:v>36282</c:v>
                </c:pt>
                <c:pt idx="6972">
                  <c:v>36283</c:v>
                </c:pt>
                <c:pt idx="6973">
                  <c:v>36284</c:v>
                </c:pt>
                <c:pt idx="6974">
                  <c:v>36285</c:v>
                </c:pt>
                <c:pt idx="6975">
                  <c:v>36286</c:v>
                </c:pt>
                <c:pt idx="6976">
                  <c:v>36287</c:v>
                </c:pt>
                <c:pt idx="6977">
                  <c:v>36288</c:v>
                </c:pt>
                <c:pt idx="6978">
                  <c:v>36289</c:v>
                </c:pt>
                <c:pt idx="6979">
                  <c:v>36290</c:v>
                </c:pt>
                <c:pt idx="6980">
                  <c:v>36291</c:v>
                </c:pt>
                <c:pt idx="6981">
                  <c:v>36292</c:v>
                </c:pt>
                <c:pt idx="6982">
                  <c:v>36293</c:v>
                </c:pt>
                <c:pt idx="6983">
                  <c:v>36294</c:v>
                </c:pt>
                <c:pt idx="6984">
                  <c:v>36295</c:v>
                </c:pt>
                <c:pt idx="6985">
                  <c:v>36296</c:v>
                </c:pt>
                <c:pt idx="6986">
                  <c:v>36297</c:v>
                </c:pt>
                <c:pt idx="6987">
                  <c:v>36298</c:v>
                </c:pt>
                <c:pt idx="6988">
                  <c:v>36299</c:v>
                </c:pt>
                <c:pt idx="6989">
                  <c:v>36300</c:v>
                </c:pt>
                <c:pt idx="6990">
                  <c:v>36301</c:v>
                </c:pt>
                <c:pt idx="6991">
                  <c:v>36302</c:v>
                </c:pt>
                <c:pt idx="6992">
                  <c:v>36303</c:v>
                </c:pt>
                <c:pt idx="6993">
                  <c:v>36304</c:v>
                </c:pt>
                <c:pt idx="6994">
                  <c:v>36305</c:v>
                </c:pt>
                <c:pt idx="6995">
                  <c:v>36306</c:v>
                </c:pt>
                <c:pt idx="6996">
                  <c:v>36307</c:v>
                </c:pt>
                <c:pt idx="6997">
                  <c:v>36308</c:v>
                </c:pt>
                <c:pt idx="6998">
                  <c:v>36309</c:v>
                </c:pt>
                <c:pt idx="6999">
                  <c:v>36310</c:v>
                </c:pt>
                <c:pt idx="7000">
                  <c:v>36311</c:v>
                </c:pt>
                <c:pt idx="7001">
                  <c:v>36312</c:v>
                </c:pt>
                <c:pt idx="7002">
                  <c:v>36313</c:v>
                </c:pt>
                <c:pt idx="7003">
                  <c:v>36314</c:v>
                </c:pt>
                <c:pt idx="7004">
                  <c:v>36315</c:v>
                </c:pt>
                <c:pt idx="7005">
                  <c:v>36316</c:v>
                </c:pt>
                <c:pt idx="7006">
                  <c:v>36317</c:v>
                </c:pt>
                <c:pt idx="7007">
                  <c:v>36318</c:v>
                </c:pt>
                <c:pt idx="7008">
                  <c:v>36319</c:v>
                </c:pt>
                <c:pt idx="7009">
                  <c:v>36320</c:v>
                </c:pt>
                <c:pt idx="7010">
                  <c:v>36321</c:v>
                </c:pt>
                <c:pt idx="7011">
                  <c:v>36322</c:v>
                </c:pt>
                <c:pt idx="7012">
                  <c:v>36323</c:v>
                </c:pt>
                <c:pt idx="7013">
                  <c:v>36324</c:v>
                </c:pt>
                <c:pt idx="7014">
                  <c:v>36325</c:v>
                </c:pt>
                <c:pt idx="7015">
                  <c:v>36326</c:v>
                </c:pt>
                <c:pt idx="7016">
                  <c:v>36327</c:v>
                </c:pt>
                <c:pt idx="7017">
                  <c:v>36328</c:v>
                </c:pt>
                <c:pt idx="7018">
                  <c:v>36329</c:v>
                </c:pt>
                <c:pt idx="7019">
                  <c:v>36330</c:v>
                </c:pt>
                <c:pt idx="7020">
                  <c:v>36331</c:v>
                </c:pt>
                <c:pt idx="7021">
                  <c:v>36332</c:v>
                </c:pt>
                <c:pt idx="7022">
                  <c:v>36333</c:v>
                </c:pt>
                <c:pt idx="7023">
                  <c:v>36334</c:v>
                </c:pt>
                <c:pt idx="7024">
                  <c:v>36335</c:v>
                </c:pt>
                <c:pt idx="7025">
                  <c:v>36336</c:v>
                </c:pt>
                <c:pt idx="7026">
                  <c:v>36337</c:v>
                </c:pt>
                <c:pt idx="7027">
                  <c:v>36338</c:v>
                </c:pt>
                <c:pt idx="7028">
                  <c:v>36339</c:v>
                </c:pt>
                <c:pt idx="7029">
                  <c:v>36340</c:v>
                </c:pt>
                <c:pt idx="7030">
                  <c:v>36341</c:v>
                </c:pt>
                <c:pt idx="7031">
                  <c:v>36342</c:v>
                </c:pt>
                <c:pt idx="7032">
                  <c:v>36343</c:v>
                </c:pt>
                <c:pt idx="7033">
                  <c:v>36344</c:v>
                </c:pt>
                <c:pt idx="7034">
                  <c:v>36345</c:v>
                </c:pt>
                <c:pt idx="7035">
                  <c:v>36346</c:v>
                </c:pt>
                <c:pt idx="7036">
                  <c:v>36347</c:v>
                </c:pt>
                <c:pt idx="7037">
                  <c:v>36348</c:v>
                </c:pt>
                <c:pt idx="7038">
                  <c:v>36349</c:v>
                </c:pt>
                <c:pt idx="7039">
                  <c:v>36350</c:v>
                </c:pt>
                <c:pt idx="7040">
                  <c:v>36351</c:v>
                </c:pt>
                <c:pt idx="7041">
                  <c:v>36352</c:v>
                </c:pt>
                <c:pt idx="7042">
                  <c:v>36353</c:v>
                </c:pt>
                <c:pt idx="7043">
                  <c:v>36354</c:v>
                </c:pt>
                <c:pt idx="7044">
                  <c:v>36355</c:v>
                </c:pt>
                <c:pt idx="7045">
                  <c:v>36356</c:v>
                </c:pt>
                <c:pt idx="7046">
                  <c:v>36357</c:v>
                </c:pt>
                <c:pt idx="7047">
                  <c:v>36358</c:v>
                </c:pt>
                <c:pt idx="7048">
                  <c:v>36359</c:v>
                </c:pt>
                <c:pt idx="7049">
                  <c:v>36360</c:v>
                </c:pt>
                <c:pt idx="7050">
                  <c:v>36361</c:v>
                </c:pt>
                <c:pt idx="7051">
                  <c:v>36362</c:v>
                </c:pt>
                <c:pt idx="7052">
                  <c:v>36363</c:v>
                </c:pt>
                <c:pt idx="7053">
                  <c:v>36364</c:v>
                </c:pt>
                <c:pt idx="7054">
                  <c:v>36365</c:v>
                </c:pt>
                <c:pt idx="7055">
                  <c:v>36366</c:v>
                </c:pt>
                <c:pt idx="7056">
                  <c:v>36367</c:v>
                </c:pt>
                <c:pt idx="7057">
                  <c:v>36368</c:v>
                </c:pt>
                <c:pt idx="7058">
                  <c:v>36369</c:v>
                </c:pt>
                <c:pt idx="7059">
                  <c:v>36370</c:v>
                </c:pt>
                <c:pt idx="7060">
                  <c:v>36371</c:v>
                </c:pt>
                <c:pt idx="7061">
                  <c:v>36372</c:v>
                </c:pt>
                <c:pt idx="7062">
                  <c:v>36373</c:v>
                </c:pt>
                <c:pt idx="7063">
                  <c:v>36374</c:v>
                </c:pt>
                <c:pt idx="7064">
                  <c:v>36375</c:v>
                </c:pt>
                <c:pt idx="7065">
                  <c:v>36376</c:v>
                </c:pt>
                <c:pt idx="7066">
                  <c:v>36377</c:v>
                </c:pt>
                <c:pt idx="7067">
                  <c:v>36378</c:v>
                </c:pt>
                <c:pt idx="7068">
                  <c:v>36379</c:v>
                </c:pt>
                <c:pt idx="7069">
                  <c:v>36380</c:v>
                </c:pt>
                <c:pt idx="7070">
                  <c:v>36381</c:v>
                </c:pt>
                <c:pt idx="7071">
                  <c:v>36382</c:v>
                </c:pt>
                <c:pt idx="7072">
                  <c:v>36383</c:v>
                </c:pt>
                <c:pt idx="7073">
                  <c:v>36384</c:v>
                </c:pt>
                <c:pt idx="7074">
                  <c:v>36385</c:v>
                </c:pt>
                <c:pt idx="7075">
                  <c:v>36386</c:v>
                </c:pt>
                <c:pt idx="7076">
                  <c:v>36387</c:v>
                </c:pt>
                <c:pt idx="7077">
                  <c:v>36388</c:v>
                </c:pt>
                <c:pt idx="7078">
                  <c:v>36389</c:v>
                </c:pt>
                <c:pt idx="7079">
                  <c:v>36390</c:v>
                </c:pt>
                <c:pt idx="7080">
                  <c:v>36391</c:v>
                </c:pt>
                <c:pt idx="7081">
                  <c:v>36392</c:v>
                </c:pt>
                <c:pt idx="7082">
                  <c:v>36393</c:v>
                </c:pt>
                <c:pt idx="7083">
                  <c:v>36394</c:v>
                </c:pt>
                <c:pt idx="7084">
                  <c:v>36395</c:v>
                </c:pt>
                <c:pt idx="7085">
                  <c:v>36396</c:v>
                </c:pt>
                <c:pt idx="7086">
                  <c:v>36397</c:v>
                </c:pt>
                <c:pt idx="7087">
                  <c:v>36398</c:v>
                </c:pt>
                <c:pt idx="7088">
                  <c:v>36399</c:v>
                </c:pt>
                <c:pt idx="7089">
                  <c:v>36400</c:v>
                </c:pt>
                <c:pt idx="7090">
                  <c:v>36401</c:v>
                </c:pt>
                <c:pt idx="7091">
                  <c:v>36402</c:v>
                </c:pt>
                <c:pt idx="7092">
                  <c:v>36403</c:v>
                </c:pt>
                <c:pt idx="7093">
                  <c:v>36404</c:v>
                </c:pt>
                <c:pt idx="7094">
                  <c:v>36405</c:v>
                </c:pt>
                <c:pt idx="7095">
                  <c:v>36406</c:v>
                </c:pt>
                <c:pt idx="7096">
                  <c:v>36407</c:v>
                </c:pt>
                <c:pt idx="7097">
                  <c:v>36408</c:v>
                </c:pt>
                <c:pt idx="7098">
                  <c:v>36409</c:v>
                </c:pt>
                <c:pt idx="7099">
                  <c:v>36410</c:v>
                </c:pt>
                <c:pt idx="7100">
                  <c:v>36411</c:v>
                </c:pt>
                <c:pt idx="7101">
                  <c:v>36412</c:v>
                </c:pt>
                <c:pt idx="7102">
                  <c:v>36413</c:v>
                </c:pt>
                <c:pt idx="7103">
                  <c:v>36414</c:v>
                </c:pt>
                <c:pt idx="7104">
                  <c:v>36415</c:v>
                </c:pt>
                <c:pt idx="7105">
                  <c:v>36416</c:v>
                </c:pt>
                <c:pt idx="7106">
                  <c:v>36417</c:v>
                </c:pt>
                <c:pt idx="7107">
                  <c:v>36418</c:v>
                </c:pt>
                <c:pt idx="7108">
                  <c:v>36419</c:v>
                </c:pt>
                <c:pt idx="7109">
                  <c:v>36420</c:v>
                </c:pt>
                <c:pt idx="7110">
                  <c:v>36421</c:v>
                </c:pt>
                <c:pt idx="7111">
                  <c:v>36422</c:v>
                </c:pt>
                <c:pt idx="7112">
                  <c:v>36423</c:v>
                </c:pt>
                <c:pt idx="7113">
                  <c:v>36424</c:v>
                </c:pt>
                <c:pt idx="7114">
                  <c:v>36425</c:v>
                </c:pt>
                <c:pt idx="7115">
                  <c:v>36426</c:v>
                </c:pt>
                <c:pt idx="7116">
                  <c:v>36427</c:v>
                </c:pt>
                <c:pt idx="7117">
                  <c:v>36428</c:v>
                </c:pt>
                <c:pt idx="7118">
                  <c:v>36429</c:v>
                </c:pt>
                <c:pt idx="7119">
                  <c:v>36430</c:v>
                </c:pt>
                <c:pt idx="7120">
                  <c:v>36431</c:v>
                </c:pt>
                <c:pt idx="7121">
                  <c:v>36432</c:v>
                </c:pt>
                <c:pt idx="7122">
                  <c:v>36433</c:v>
                </c:pt>
                <c:pt idx="7123">
                  <c:v>36434</c:v>
                </c:pt>
                <c:pt idx="7124">
                  <c:v>36435</c:v>
                </c:pt>
                <c:pt idx="7125">
                  <c:v>36436</c:v>
                </c:pt>
                <c:pt idx="7126">
                  <c:v>36437</c:v>
                </c:pt>
                <c:pt idx="7127">
                  <c:v>36438</c:v>
                </c:pt>
                <c:pt idx="7128">
                  <c:v>36439</c:v>
                </c:pt>
                <c:pt idx="7129">
                  <c:v>36440</c:v>
                </c:pt>
                <c:pt idx="7130">
                  <c:v>36441</c:v>
                </c:pt>
                <c:pt idx="7131">
                  <c:v>36442</c:v>
                </c:pt>
                <c:pt idx="7132">
                  <c:v>36443</c:v>
                </c:pt>
                <c:pt idx="7133">
                  <c:v>36444</c:v>
                </c:pt>
                <c:pt idx="7134">
                  <c:v>36445</c:v>
                </c:pt>
                <c:pt idx="7135">
                  <c:v>36446</c:v>
                </c:pt>
                <c:pt idx="7136">
                  <c:v>36447</c:v>
                </c:pt>
                <c:pt idx="7137">
                  <c:v>36448</c:v>
                </c:pt>
                <c:pt idx="7138">
                  <c:v>36449</c:v>
                </c:pt>
                <c:pt idx="7139">
                  <c:v>36450</c:v>
                </c:pt>
                <c:pt idx="7140">
                  <c:v>36451</c:v>
                </c:pt>
                <c:pt idx="7141">
                  <c:v>36452</c:v>
                </c:pt>
                <c:pt idx="7142">
                  <c:v>36453</c:v>
                </c:pt>
                <c:pt idx="7143">
                  <c:v>36454</c:v>
                </c:pt>
                <c:pt idx="7144">
                  <c:v>36455</c:v>
                </c:pt>
                <c:pt idx="7145">
                  <c:v>36456</c:v>
                </c:pt>
                <c:pt idx="7146">
                  <c:v>36457</c:v>
                </c:pt>
                <c:pt idx="7147">
                  <c:v>36458</c:v>
                </c:pt>
                <c:pt idx="7148">
                  <c:v>36459</c:v>
                </c:pt>
                <c:pt idx="7149">
                  <c:v>36460</c:v>
                </c:pt>
                <c:pt idx="7150">
                  <c:v>36461</c:v>
                </c:pt>
                <c:pt idx="7151">
                  <c:v>36462</c:v>
                </c:pt>
                <c:pt idx="7152">
                  <c:v>36463</c:v>
                </c:pt>
                <c:pt idx="7153">
                  <c:v>36464</c:v>
                </c:pt>
                <c:pt idx="7154">
                  <c:v>36465</c:v>
                </c:pt>
                <c:pt idx="7155">
                  <c:v>36466</c:v>
                </c:pt>
                <c:pt idx="7156">
                  <c:v>36467</c:v>
                </c:pt>
                <c:pt idx="7157">
                  <c:v>36468</c:v>
                </c:pt>
                <c:pt idx="7158">
                  <c:v>36469</c:v>
                </c:pt>
                <c:pt idx="7159">
                  <c:v>36470</c:v>
                </c:pt>
                <c:pt idx="7160">
                  <c:v>36471</c:v>
                </c:pt>
                <c:pt idx="7161">
                  <c:v>36472</c:v>
                </c:pt>
                <c:pt idx="7162">
                  <c:v>36473</c:v>
                </c:pt>
                <c:pt idx="7163">
                  <c:v>36474</c:v>
                </c:pt>
                <c:pt idx="7164">
                  <c:v>36475</c:v>
                </c:pt>
                <c:pt idx="7165">
                  <c:v>36476</c:v>
                </c:pt>
                <c:pt idx="7166">
                  <c:v>36477</c:v>
                </c:pt>
                <c:pt idx="7167">
                  <c:v>36478</c:v>
                </c:pt>
                <c:pt idx="7168">
                  <c:v>36479</c:v>
                </c:pt>
                <c:pt idx="7169">
                  <c:v>36480</c:v>
                </c:pt>
                <c:pt idx="7170">
                  <c:v>36481</c:v>
                </c:pt>
                <c:pt idx="7171">
                  <c:v>36482</c:v>
                </c:pt>
                <c:pt idx="7172">
                  <c:v>36483</c:v>
                </c:pt>
                <c:pt idx="7173">
                  <c:v>36484</c:v>
                </c:pt>
                <c:pt idx="7174">
                  <c:v>36485</c:v>
                </c:pt>
                <c:pt idx="7175">
                  <c:v>36486</c:v>
                </c:pt>
                <c:pt idx="7176">
                  <c:v>36487</c:v>
                </c:pt>
                <c:pt idx="7177">
                  <c:v>36488</c:v>
                </c:pt>
                <c:pt idx="7178">
                  <c:v>36489</c:v>
                </c:pt>
                <c:pt idx="7179">
                  <c:v>36490</c:v>
                </c:pt>
                <c:pt idx="7180">
                  <c:v>36491</c:v>
                </c:pt>
                <c:pt idx="7181">
                  <c:v>36492</c:v>
                </c:pt>
                <c:pt idx="7182">
                  <c:v>36493</c:v>
                </c:pt>
                <c:pt idx="7183">
                  <c:v>36494</c:v>
                </c:pt>
                <c:pt idx="7184">
                  <c:v>36495</c:v>
                </c:pt>
                <c:pt idx="7185">
                  <c:v>36496</c:v>
                </c:pt>
                <c:pt idx="7186">
                  <c:v>36497</c:v>
                </c:pt>
                <c:pt idx="7187">
                  <c:v>36498</c:v>
                </c:pt>
                <c:pt idx="7188">
                  <c:v>36499</c:v>
                </c:pt>
                <c:pt idx="7189">
                  <c:v>36500</c:v>
                </c:pt>
                <c:pt idx="7190">
                  <c:v>36501</c:v>
                </c:pt>
                <c:pt idx="7191">
                  <c:v>36502</c:v>
                </c:pt>
                <c:pt idx="7192">
                  <c:v>36503</c:v>
                </c:pt>
                <c:pt idx="7193">
                  <c:v>36504</c:v>
                </c:pt>
                <c:pt idx="7194">
                  <c:v>36505</c:v>
                </c:pt>
                <c:pt idx="7195">
                  <c:v>36506</c:v>
                </c:pt>
                <c:pt idx="7196">
                  <c:v>36507</c:v>
                </c:pt>
                <c:pt idx="7197">
                  <c:v>36508</c:v>
                </c:pt>
                <c:pt idx="7198">
                  <c:v>36509</c:v>
                </c:pt>
                <c:pt idx="7199">
                  <c:v>36510</c:v>
                </c:pt>
                <c:pt idx="7200">
                  <c:v>36511</c:v>
                </c:pt>
                <c:pt idx="7201">
                  <c:v>36512</c:v>
                </c:pt>
                <c:pt idx="7202">
                  <c:v>36513</c:v>
                </c:pt>
                <c:pt idx="7203">
                  <c:v>36514</c:v>
                </c:pt>
                <c:pt idx="7204">
                  <c:v>36515</c:v>
                </c:pt>
                <c:pt idx="7205">
                  <c:v>36516</c:v>
                </c:pt>
                <c:pt idx="7206">
                  <c:v>36517</c:v>
                </c:pt>
                <c:pt idx="7207">
                  <c:v>36518</c:v>
                </c:pt>
                <c:pt idx="7208">
                  <c:v>36519</c:v>
                </c:pt>
                <c:pt idx="7209">
                  <c:v>36520</c:v>
                </c:pt>
                <c:pt idx="7210">
                  <c:v>36521</c:v>
                </c:pt>
                <c:pt idx="7211">
                  <c:v>36522</c:v>
                </c:pt>
                <c:pt idx="7212">
                  <c:v>36523</c:v>
                </c:pt>
                <c:pt idx="7213">
                  <c:v>36524</c:v>
                </c:pt>
                <c:pt idx="7214">
                  <c:v>36525</c:v>
                </c:pt>
                <c:pt idx="7215">
                  <c:v>36526</c:v>
                </c:pt>
                <c:pt idx="7216">
                  <c:v>36527</c:v>
                </c:pt>
                <c:pt idx="7217">
                  <c:v>36528</c:v>
                </c:pt>
                <c:pt idx="7218">
                  <c:v>36529</c:v>
                </c:pt>
                <c:pt idx="7219">
                  <c:v>36530</c:v>
                </c:pt>
                <c:pt idx="7220">
                  <c:v>36531</c:v>
                </c:pt>
                <c:pt idx="7221">
                  <c:v>36532</c:v>
                </c:pt>
                <c:pt idx="7222">
                  <c:v>36533</c:v>
                </c:pt>
                <c:pt idx="7223">
                  <c:v>36534</c:v>
                </c:pt>
                <c:pt idx="7224">
                  <c:v>36535</c:v>
                </c:pt>
                <c:pt idx="7225">
                  <c:v>36536</c:v>
                </c:pt>
                <c:pt idx="7226">
                  <c:v>36537</c:v>
                </c:pt>
                <c:pt idx="7227">
                  <c:v>36538</c:v>
                </c:pt>
                <c:pt idx="7228">
                  <c:v>36539</c:v>
                </c:pt>
                <c:pt idx="7229">
                  <c:v>36540</c:v>
                </c:pt>
                <c:pt idx="7230">
                  <c:v>36541</c:v>
                </c:pt>
                <c:pt idx="7231">
                  <c:v>36542</c:v>
                </c:pt>
                <c:pt idx="7232">
                  <c:v>36543</c:v>
                </c:pt>
                <c:pt idx="7233">
                  <c:v>36544</c:v>
                </c:pt>
                <c:pt idx="7234">
                  <c:v>36545</c:v>
                </c:pt>
                <c:pt idx="7235">
                  <c:v>36546</c:v>
                </c:pt>
                <c:pt idx="7236">
                  <c:v>36547</c:v>
                </c:pt>
                <c:pt idx="7237">
                  <c:v>36548</c:v>
                </c:pt>
                <c:pt idx="7238">
                  <c:v>36549</c:v>
                </c:pt>
                <c:pt idx="7239">
                  <c:v>36550</c:v>
                </c:pt>
                <c:pt idx="7240">
                  <c:v>36551</c:v>
                </c:pt>
                <c:pt idx="7241">
                  <c:v>36552</c:v>
                </c:pt>
                <c:pt idx="7242">
                  <c:v>36553</c:v>
                </c:pt>
                <c:pt idx="7243">
                  <c:v>36554</c:v>
                </c:pt>
                <c:pt idx="7244">
                  <c:v>36555</c:v>
                </c:pt>
                <c:pt idx="7245">
                  <c:v>36556</c:v>
                </c:pt>
                <c:pt idx="7246">
                  <c:v>36557</c:v>
                </c:pt>
                <c:pt idx="7247">
                  <c:v>36558</c:v>
                </c:pt>
                <c:pt idx="7248">
                  <c:v>36559</c:v>
                </c:pt>
                <c:pt idx="7249">
                  <c:v>36560</c:v>
                </c:pt>
                <c:pt idx="7250">
                  <c:v>36561</c:v>
                </c:pt>
                <c:pt idx="7251">
                  <c:v>36562</c:v>
                </c:pt>
                <c:pt idx="7252">
                  <c:v>36563</c:v>
                </c:pt>
                <c:pt idx="7253">
                  <c:v>36564</c:v>
                </c:pt>
                <c:pt idx="7254">
                  <c:v>36565</c:v>
                </c:pt>
                <c:pt idx="7255">
                  <c:v>36566</c:v>
                </c:pt>
                <c:pt idx="7256">
                  <c:v>36567</c:v>
                </c:pt>
                <c:pt idx="7257">
                  <c:v>36568</c:v>
                </c:pt>
                <c:pt idx="7258">
                  <c:v>36569</c:v>
                </c:pt>
                <c:pt idx="7259">
                  <c:v>36570</c:v>
                </c:pt>
                <c:pt idx="7260">
                  <c:v>36571</c:v>
                </c:pt>
                <c:pt idx="7261">
                  <c:v>36572</c:v>
                </c:pt>
                <c:pt idx="7262">
                  <c:v>36573</c:v>
                </c:pt>
                <c:pt idx="7263">
                  <c:v>36574</c:v>
                </c:pt>
                <c:pt idx="7264">
                  <c:v>36575</c:v>
                </c:pt>
                <c:pt idx="7265">
                  <c:v>36576</c:v>
                </c:pt>
                <c:pt idx="7266">
                  <c:v>36577</c:v>
                </c:pt>
                <c:pt idx="7267">
                  <c:v>36578</c:v>
                </c:pt>
                <c:pt idx="7268">
                  <c:v>36579</c:v>
                </c:pt>
                <c:pt idx="7269">
                  <c:v>36580</c:v>
                </c:pt>
                <c:pt idx="7270">
                  <c:v>36581</c:v>
                </c:pt>
                <c:pt idx="7271">
                  <c:v>36582</c:v>
                </c:pt>
                <c:pt idx="7272">
                  <c:v>36583</c:v>
                </c:pt>
                <c:pt idx="7273">
                  <c:v>36584</c:v>
                </c:pt>
                <c:pt idx="7274">
                  <c:v>36585</c:v>
                </c:pt>
                <c:pt idx="7275">
                  <c:v>36586</c:v>
                </c:pt>
                <c:pt idx="7276">
                  <c:v>36587</c:v>
                </c:pt>
                <c:pt idx="7277">
                  <c:v>36588</c:v>
                </c:pt>
                <c:pt idx="7278">
                  <c:v>36589</c:v>
                </c:pt>
                <c:pt idx="7279">
                  <c:v>36590</c:v>
                </c:pt>
                <c:pt idx="7280">
                  <c:v>36591</c:v>
                </c:pt>
                <c:pt idx="7281">
                  <c:v>36592</c:v>
                </c:pt>
                <c:pt idx="7282">
                  <c:v>36593</c:v>
                </c:pt>
                <c:pt idx="7283">
                  <c:v>36594</c:v>
                </c:pt>
                <c:pt idx="7284">
                  <c:v>36595</c:v>
                </c:pt>
                <c:pt idx="7285">
                  <c:v>36596</c:v>
                </c:pt>
                <c:pt idx="7286">
                  <c:v>36597</c:v>
                </c:pt>
                <c:pt idx="7287">
                  <c:v>36598</c:v>
                </c:pt>
                <c:pt idx="7288">
                  <c:v>36599</c:v>
                </c:pt>
                <c:pt idx="7289">
                  <c:v>36600</c:v>
                </c:pt>
                <c:pt idx="7290">
                  <c:v>36601</c:v>
                </c:pt>
                <c:pt idx="7291">
                  <c:v>36602</c:v>
                </c:pt>
                <c:pt idx="7292">
                  <c:v>36603</c:v>
                </c:pt>
                <c:pt idx="7293">
                  <c:v>36604</c:v>
                </c:pt>
                <c:pt idx="7294">
                  <c:v>36605</c:v>
                </c:pt>
                <c:pt idx="7295">
                  <c:v>36606</c:v>
                </c:pt>
                <c:pt idx="7296">
                  <c:v>36607</c:v>
                </c:pt>
                <c:pt idx="7297">
                  <c:v>36608</c:v>
                </c:pt>
                <c:pt idx="7298">
                  <c:v>36609</c:v>
                </c:pt>
                <c:pt idx="7299">
                  <c:v>36610</c:v>
                </c:pt>
                <c:pt idx="7300">
                  <c:v>36611</c:v>
                </c:pt>
                <c:pt idx="7301">
                  <c:v>36612</c:v>
                </c:pt>
                <c:pt idx="7302">
                  <c:v>36613</c:v>
                </c:pt>
                <c:pt idx="7303">
                  <c:v>36614</c:v>
                </c:pt>
                <c:pt idx="7304">
                  <c:v>36615</c:v>
                </c:pt>
                <c:pt idx="7305">
                  <c:v>36616</c:v>
                </c:pt>
                <c:pt idx="7306">
                  <c:v>36617</c:v>
                </c:pt>
                <c:pt idx="7307">
                  <c:v>36618</c:v>
                </c:pt>
                <c:pt idx="7308">
                  <c:v>36619</c:v>
                </c:pt>
                <c:pt idx="7309">
                  <c:v>36620</c:v>
                </c:pt>
                <c:pt idx="7310">
                  <c:v>36621</c:v>
                </c:pt>
                <c:pt idx="7311">
                  <c:v>36622</c:v>
                </c:pt>
                <c:pt idx="7312">
                  <c:v>36623</c:v>
                </c:pt>
                <c:pt idx="7313">
                  <c:v>36624</c:v>
                </c:pt>
                <c:pt idx="7314">
                  <c:v>36625</c:v>
                </c:pt>
                <c:pt idx="7315">
                  <c:v>36626</c:v>
                </c:pt>
                <c:pt idx="7316">
                  <c:v>36627</c:v>
                </c:pt>
                <c:pt idx="7317">
                  <c:v>36628</c:v>
                </c:pt>
                <c:pt idx="7318">
                  <c:v>36629</c:v>
                </c:pt>
                <c:pt idx="7319">
                  <c:v>36630</c:v>
                </c:pt>
                <c:pt idx="7320">
                  <c:v>36631</c:v>
                </c:pt>
                <c:pt idx="7321">
                  <c:v>36632</c:v>
                </c:pt>
                <c:pt idx="7322">
                  <c:v>36633</c:v>
                </c:pt>
                <c:pt idx="7323">
                  <c:v>36634</c:v>
                </c:pt>
                <c:pt idx="7324">
                  <c:v>36635</c:v>
                </c:pt>
                <c:pt idx="7325">
                  <c:v>36636</c:v>
                </c:pt>
                <c:pt idx="7326">
                  <c:v>36637</c:v>
                </c:pt>
                <c:pt idx="7327">
                  <c:v>36638</c:v>
                </c:pt>
                <c:pt idx="7328">
                  <c:v>36639</c:v>
                </c:pt>
                <c:pt idx="7329">
                  <c:v>36640</c:v>
                </c:pt>
                <c:pt idx="7330">
                  <c:v>36641</c:v>
                </c:pt>
                <c:pt idx="7331">
                  <c:v>36642</c:v>
                </c:pt>
                <c:pt idx="7332">
                  <c:v>36643</c:v>
                </c:pt>
                <c:pt idx="7333">
                  <c:v>36644</c:v>
                </c:pt>
                <c:pt idx="7334">
                  <c:v>36645</c:v>
                </c:pt>
                <c:pt idx="7335">
                  <c:v>36646</c:v>
                </c:pt>
                <c:pt idx="7336">
                  <c:v>36647</c:v>
                </c:pt>
                <c:pt idx="7337">
                  <c:v>36648</c:v>
                </c:pt>
                <c:pt idx="7338">
                  <c:v>36649</c:v>
                </c:pt>
                <c:pt idx="7339">
                  <c:v>36650</c:v>
                </c:pt>
                <c:pt idx="7340">
                  <c:v>36651</c:v>
                </c:pt>
                <c:pt idx="7341">
                  <c:v>36652</c:v>
                </c:pt>
                <c:pt idx="7342">
                  <c:v>36653</c:v>
                </c:pt>
                <c:pt idx="7343">
                  <c:v>36654</c:v>
                </c:pt>
                <c:pt idx="7344">
                  <c:v>36655</c:v>
                </c:pt>
                <c:pt idx="7345">
                  <c:v>36656</c:v>
                </c:pt>
                <c:pt idx="7346">
                  <c:v>36657</c:v>
                </c:pt>
                <c:pt idx="7347">
                  <c:v>36658</c:v>
                </c:pt>
                <c:pt idx="7348">
                  <c:v>36659</c:v>
                </c:pt>
                <c:pt idx="7349">
                  <c:v>36660</c:v>
                </c:pt>
                <c:pt idx="7350">
                  <c:v>36661</c:v>
                </c:pt>
                <c:pt idx="7351">
                  <c:v>36662</c:v>
                </c:pt>
                <c:pt idx="7352">
                  <c:v>36663</c:v>
                </c:pt>
                <c:pt idx="7353">
                  <c:v>36664</c:v>
                </c:pt>
                <c:pt idx="7354">
                  <c:v>36665</c:v>
                </c:pt>
                <c:pt idx="7355">
                  <c:v>36666</c:v>
                </c:pt>
                <c:pt idx="7356">
                  <c:v>36667</c:v>
                </c:pt>
                <c:pt idx="7357">
                  <c:v>36668</c:v>
                </c:pt>
                <c:pt idx="7358">
                  <c:v>36669</c:v>
                </c:pt>
                <c:pt idx="7359">
                  <c:v>36670</c:v>
                </c:pt>
                <c:pt idx="7360">
                  <c:v>36671</c:v>
                </c:pt>
                <c:pt idx="7361">
                  <c:v>36672</c:v>
                </c:pt>
                <c:pt idx="7362">
                  <c:v>36673</c:v>
                </c:pt>
                <c:pt idx="7363">
                  <c:v>36674</c:v>
                </c:pt>
                <c:pt idx="7364">
                  <c:v>36675</c:v>
                </c:pt>
                <c:pt idx="7365">
                  <c:v>36676</c:v>
                </c:pt>
                <c:pt idx="7366">
                  <c:v>36677</c:v>
                </c:pt>
                <c:pt idx="7367">
                  <c:v>36678</c:v>
                </c:pt>
                <c:pt idx="7368">
                  <c:v>36679</c:v>
                </c:pt>
                <c:pt idx="7369">
                  <c:v>36680</c:v>
                </c:pt>
                <c:pt idx="7370">
                  <c:v>36681</c:v>
                </c:pt>
                <c:pt idx="7371">
                  <c:v>36682</c:v>
                </c:pt>
                <c:pt idx="7372">
                  <c:v>36683</c:v>
                </c:pt>
                <c:pt idx="7373">
                  <c:v>36684</c:v>
                </c:pt>
                <c:pt idx="7374">
                  <c:v>36685</c:v>
                </c:pt>
                <c:pt idx="7375">
                  <c:v>36686</c:v>
                </c:pt>
                <c:pt idx="7376">
                  <c:v>36687</c:v>
                </c:pt>
                <c:pt idx="7377">
                  <c:v>36688</c:v>
                </c:pt>
                <c:pt idx="7378">
                  <c:v>36689</c:v>
                </c:pt>
                <c:pt idx="7379">
                  <c:v>36690</c:v>
                </c:pt>
                <c:pt idx="7380">
                  <c:v>36691</c:v>
                </c:pt>
                <c:pt idx="7381">
                  <c:v>36692</c:v>
                </c:pt>
                <c:pt idx="7382">
                  <c:v>36693</c:v>
                </c:pt>
                <c:pt idx="7383">
                  <c:v>36694</c:v>
                </c:pt>
                <c:pt idx="7384">
                  <c:v>36695</c:v>
                </c:pt>
                <c:pt idx="7385">
                  <c:v>36696</c:v>
                </c:pt>
                <c:pt idx="7386">
                  <c:v>36697</c:v>
                </c:pt>
                <c:pt idx="7387">
                  <c:v>36698</c:v>
                </c:pt>
                <c:pt idx="7388">
                  <c:v>36699</c:v>
                </c:pt>
                <c:pt idx="7389">
                  <c:v>36700</c:v>
                </c:pt>
                <c:pt idx="7390">
                  <c:v>36701</c:v>
                </c:pt>
                <c:pt idx="7391">
                  <c:v>36702</c:v>
                </c:pt>
                <c:pt idx="7392">
                  <c:v>36703</c:v>
                </c:pt>
                <c:pt idx="7393">
                  <c:v>36704</c:v>
                </c:pt>
                <c:pt idx="7394">
                  <c:v>36705</c:v>
                </c:pt>
                <c:pt idx="7395">
                  <c:v>36706</c:v>
                </c:pt>
                <c:pt idx="7396">
                  <c:v>36707</c:v>
                </c:pt>
                <c:pt idx="7397">
                  <c:v>36708</c:v>
                </c:pt>
                <c:pt idx="7398">
                  <c:v>36709</c:v>
                </c:pt>
                <c:pt idx="7399">
                  <c:v>36710</c:v>
                </c:pt>
                <c:pt idx="7400">
                  <c:v>36711</c:v>
                </c:pt>
                <c:pt idx="7401">
                  <c:v>36712</c:v>
                </c:pt>
                <c:pt idx="7402">
                  <c:v>36713</c:v>
                </c:pt>
                <c:pt idx="7403">
                  <c:v>36714</c:v>
                </c:pt>
                <c:pt idx="7404">
                  <c:v>36715</c:v>
                </c:pt>
                <c:pt idx="7405">
                  <c:v>36716</c:v>
                </c:pt>
                <c:pt idx="7406">
                  <c:v>36717</c:v>
                </c:pt>
                <c:pt idx="7407">
                  <c:v>36718</c:v>
                </c:pt>
                <c:pt idx="7408">
                  <c:v>36719</c:v>
                </c:pt>
                <c:pt idx="7409">
                  <c:v>36720</c:v>
                </c:pt>
                <c:pt idx="7410">
                  <c:v>36721</c:v>
                </c:pt>
                <c:pt idx="7411">
                  <c:v>36722</c:v>
                </c:pt>
                <c:pt idx="7412">
                  <c:v>36723</c:v>
                </c:pt>
                <c:pt idx="7413">
                  <c:v>36724</c:v>
                </c:pt>
                <c:pt idx="7414">
                  <c:v>36725</c:v>
                </c:pt>
                <c:pt idx="7415">
                  <c:v>36726</c:v>
                </c:pt>
                <c:pt idx="7416">
                  <c:v>36727</c:v>
                </c:pt>
                <c:pt idx="7417">
                  <c:v>36728</c:v>
                </c:pt>
                <c:pt idx="7418">
                  <c:v>36729</c:v>
                </c:pt>
                <c:pt idx="7419">
                  <c:v>36730</c:v>
                </c:pt>
                <c:pt idx="7420">
                  <c:v>36731</c:v>
                </c:pt>
                <c:pt idx="7421">
                  <c:v>36732</c:v>
                </c:pt>
                <c:pt idx="7422">
                  <c:v>36733</c:v>
                </c:pt>
                <c:pt idx="7423">
                  <c:v>36734</c:v>
                </c:pt>
                <c:pt idx="7424">
                  <c:v>36735</c:v>
                </c:pt>
                <c:pt idx="7425">
                  <c:v>36736</c:v>
                </c:pt>
                <c:pt idx="7426">
                  <c:v>36737</c:v>
                </c:pt>
                <c:pt idx="7427">
                  <c:v>36738</c:v>
                </c:pt>
                <c:pt idx="7428">
                  <c:v>36739</c:v>
                </c:pt>
                <c:pt idx="7429">
                  <c:v>36740</c:v>
                </c:pt>
                <c:pt idx="7430">
                  <c:v>36741</c:v>
                </c:pt>
                <c:pt idx="7431">
                  <c:v>36742</c:v>
                </c:pt>
                <c:pt idx="7432">
                  <c:v>36743</c:v>
                </c:pt>
                <c:pt idx="7433">
                  <c:v>36744</c:v>
                </c:pt>
                <c:pt idx="7434">
                  <c:v>36745</c:v>
                </c:pt>
                <c:pt idx="7435">
                  <c:v>36746</c:v>
                </c:pt>
                <c:pt idx="7436">
                  <c:v>36747</c:v>
                </c:pt>
                <c:pt idx="7437">
                  <c:v>36748</c:v>
                </c:pt>
                <c:pt idx="7438">
                  <c:v>36749</c:v>
                </c:pt>
                <c:pt idx="7439">
                  <c:v>36750</c:v>
                </c:pt>
                <c:pt idx="7440">
                  <c:v>36751</c:v>
                </c:pt>
                <c:pt idx="7441">
                  <c:v>36752</c:v>
                </c:pt>
                <c:pt idx="7442">
                  <c:v>36753</c:v>
                </c:pt>
                <c:pt idx="7443">
                  <c:v>36754</c:v>
                </c:pt>
                <c:pt idx="7444">
                  <c:v>36755</c:v>
                </c:pt>
                <c:pt idx="7445">
                  <c:v>36756</c:v>
                </c:pt>
                <c:pt idx="7446">
                  <c:v>36757</c:v>
                </c:pt>
                <c:pt idx="7447">
                  <c:v>36758</c:v>
                </c:pt>
                <c:pt idx="7448">
                  <c:v>36759</c:v>
                </c:pt>
                <c:pt idx="7449">
                  <c:v>36760</c:v>
                </c:pt>
                <c:pt idx="7450">
                  <c:v>36761</c:v>
                </c:pt>
                <c:pt idx="7451">
                  <c:v>36762</c:v>
                </c:pt>
                <c:pt idx="7452">
                  <c:v>36763</c:v>
                </c:pt>
                <c:pt idx="7453">
                  <c:v>36764</c:v>
                </c:pt>
                <c:pt idx="7454">
                  <c:v>36765</c:v>
                </c:pt>
                <c:pt idx="7455">
                  <c:v>36766</c:v>
                </c:pt>
                <c:pt idx="7456">
                  <c:v>36767</c:v>
                </c:pt>
                <c:pt idx="7457">
                  <c:v>36768</c:v>
                </c:pt>
                <c:pt idx="7458">
                  <c:v>36769</c:v>
                </c:pt>
                <c:pt idx="7459">
                  <c:v>36770</c:v>
                </c:pt>
                <c:pt idx="7460">
                  <c:v>36771</c:v>
                </c:pt>
                <c:pt idx="7461">
                  <c:v>36772</c:v>
                </c:pt>
                <c:pt idx="7462">
                  <c:v>36773</c:v>
                </c:pt>
                <c:pt idx="7463">
                  <c:v>36774</c:v>
                </c:pt>
                <c:pt idx="7464">
                  <c:v>36775</c:v>
                </c:pt>
                <c:pt idx="7465">
                  <c:v>36776</c:v>
                </c:pt>
                <c:pt idx="7466">
                  <c:v>36777</c:v>
                </c:pt>
                <c:pt idx="7467">
                  <c:v>36778</c:v>
                </c:pt>
                <c:pt idx="7468">
                  <c:v>36779</c:v>
                </c:pt>
                <c:pt idx="7469">
                  <c:v>36780</c:v>
                </c:pt>
                <c:pt idx="7470">
                  <c:v>36781</c:v>
                </c:pt>
                <c:pt idx="7471">
                  <c:v>36782</c:v>
                </c:pt>
                <c:pt idx="7472">
                  <c:v>36783</c:v>
                </c:pt>
                <c:pt idx="7473">
                  <c:v>36784</c:v>
                </c:pt>
                <c:pt idx="7474">
                  <c:v>36785</c:v>
                </c:pt>
                <c:pt idx="7475">
                  <c:v>36786</c:v>
                </c:pt>
                <c:pt idx="7476">
                  <c:v>36787</c:v>
                </c:pt>
                <c:pt idx="7477">
                  <c:v>36788</c:v>
                </c:pt>
                <c:pt idx="7478">
                  <c:v>36789</c:v>
                </c:pt>
                <c:pt idx="7479">
                  <c:v>36790</c:v>
                </c:pt>
                <c:pt idx="7480">
                  <c:v>36791</c:v>
                </c:pt>
                <c:pt idx="7481">
                  <c:v>36792</c:v>
                </c:pt>
                <c:pt idx="7482">
                  <c:v>36793</c:v>
                </c:pt>
                <c:pt idx="7483">
                  <c:v>36794</c:v>
                </c:pt>
                <c:pt idx="7484">
                  <c:v>36795</c:v>
                </c:pt>
                <c:pt idx="7485">
                  <c:v>36796</c:v>
                </c:pt>
                <c:pt idx="7486">
                  <c:v>36797</c:v>
                </c:pt>
                <c:pt idx="7487">
                  <c:v>36798</c:v>
                </c:pt>
                <c:pt idx="7488">
                  <c:v>36799</c:v>
                </c:pt>
                <c:pt idx="7489">
                  <c:v>36800</c:v>
                </c:pt>
                <c:pt idx="7490">
                  <c:v>36801</c:v>
                </c:pt>
                <c:pt idx="7491">
                  <c:v>36802</c:v>
                </c:pt>
                <c:pt idx="7492">
                  <c:v>36803</c:v>
                </c:pt>
                <c:pt idx="7493">
                  <c:v>36804</c:v>
                </c:pt>
                <c:pt idx="7494">
                  <c:v>36805</c:v>
                </c:pt>
                <c:pt idx="7495">
                  <c:v>36806</c:v>
                </c:pt>
                <c:pt idx="7496">
                  <c:v>36807</c:v>
                </c:pt>
                <c:pt idx="7497">
                  <c:v>36808</c:v>
                </c:pt>
                <c:pt idx="7498">
                  <c:v>36809</c:v>
                </c:pt>
                <c:pt idx="7499">
                  <c:v>36810</c:v>
                </c:pt>
                <c:pt idx="7500">
                  <c:v>36811</c:v>
                </c:pt>
                <c:pt idx="7501">
                  <c:v>36812</c:v>
                </c:pt>
                <c:pt idx="7502">
                  <c:v>36813</c:v>
                </c:pt>
                <c:pt idx="7503">
                  <c:v>36814</c:v>
                </c:pt>
                <c:pt idx="7504">
                  <c:v>36815</c:v>
                </c:pt>
                <c:pt idx="7505">
                  <c:v>36816</c:v>
                </c:pt>
                <c:pt idx="7506">
                  <c:v>36817</c:v>
                </c:pt>
                <c:pt idx="7507">
                  <c:v>36818</c:v>
                </c:pt>
                <c:pt idx="7508">
                  <c:v>36819</c:v>
                </c:pt>
                <c:pt idx="7509">
                  <c:v>36820</c:v>
                </c:pt>
                <c:pt idx="7510">
                  <c:v>36821</c:v>
                </c:pt>
                <c:pt idx="7511">
                  <c:v>36822</c:v>
                </c:pt>
                <c:pt idx="7512">
                  <c:v>36823</c:v>
                </c:pt>
                <c:pt idx="7513">
                  <c:v>36824</c:v>
                </c:pt>
                <c:pt idx="7514">
                  <c:v>36825</c:v>
                </c:pt>
                <c:pt idx="7515">
                  <c:v>36826</c:v>
                </c:pt>
                <c:pt idx="7516">
                  <c:v>36827</c:v>
                </c:pt>
                <c:pt idx="7517">
                  <c:v>36828</c:v>
                </c:pt>
                <c:pt idx="7518">
                  <c:v>36829</c:v>
                </c:pt>
                <c:pt idx="7519">
                  <c:v>36830</c:v>
                </c:pt>
                <c:pt idx="7520">
                  <c:v>36831</c:v>
                </c:pt>
                <c:pt idx="7521">
                  <c:v>36832</c:v>
                </c:pt>
                <c:pt idx="7522">
                  <c:v>36833</c:v>
                </c:pt>
                <c:pt idx="7523">
                  <c:v>36834</c:v>
                </c:pt>
                <c:pt idx="7524">
                  <c:v>36835</c:v>
                </c:pt>
                <c:pt idx="7525">
                  <c:v>36836</c:v>
                </c:pt>
                <c:pt idx="7526">
                  <c:v>36837</c:v>
                </c:pt>
                <c:pt idx="7527">
                  <c:v>36838</c:v>
                </c:pt>
                <c:pt idx="7528">
                  <c:v>36839</c:v>
                </c:pt>
                <c:pt idx="7529">
                  <c:v>36840</c:v>
                </c:pt>
                <c:pt idx="7530">
                  <c:v>36841</c:v>
                </c:pt>
                <c:pt idx="7531">
                  <c:v>36842</c:v>
                </c:pt>
                <c:pt idx="7532">
                  <c:v>36843</c:v>
                </c:pt>
                <c:pt idx="7533">
                  <c:v>36844</c:v>
                </c:pt>
                <c:pt idx="7534">
                  <c:v>36845</c:v>
                </c:pt>
                <c:pt idx="7535">
                  <c:v>36846</c:v>
                </c:pt>
                <c:pt idx="7536">
                  <c:v>36847</c:v>
                </c:pt>
                <c:pt idx="7537">
                  <c:v>36848</c:v>
                </c:pt>
                <c:pt idx="7538">
                  <c:v>36849</c:v>
                </c:pt>
                <c:pt idx="7539">
                  <c:v>36850</c:v>
                </c:pt>
                <c:pt idx="7540">
                  <c:v>36851</c:v>
                </c:pt>
                <c:pt idx="7541">
                  <c:v>36852</c:v>
                </c:pt>
                <c:pt idx="7542">
                  <c:v>36853</c:v>
                </c:pt>
                <c:pt idx="7543">
                  <c:v>36854</c:v>
                </c:pt>
                <c:pt idx="7544">
                  <c:v>36855</c:v>
                </c:pt>
                <c:pt idx="7545">
                  <c:v>36856</c:v>
                </c:pt>
                <c:pt idx="7546">
                  <c:v>36857</c:v>
                </c:pt>
                <c:pt idx="7547">
                  <c:v>36858</c:v>
                </c:pt>
                <c:pt idx="7548">
                  <c:v>36859</c:v>
                </c:pt>
                <c:pt idx="7549">
                  <c:v>36860</c:v>
                </c:pt>
                <c:pt idx="7550">
                  <c:v>36861</c:v>
                </c:pt>
                <c:pt idx="7551">
                  <c:v>36862</c:v>
                </c:pt>
                <c:pt idx="7552">
                  <c:v>36863</c:v>
                </c:pt>
                <c:pt idx="7553">
                  <c:v>36864</c:v>
                </c:pt>
                <c:pt idx="7554">
                  <c:v>36865</c:v>
                </c:pt>
                <c:pt idx="7555">
                  <c:v>36866</c:v>
                </c:pt>
                <c:pt idx="7556">
                  <c:v>36867</c:v>
                </c:pt>
                <c:pt idx="7557">
                  <c:v>36868</c:v>
                </c:pt>
                <c:pt idx="7558">
                  <c:v>36869</c:v>
                </c:pt>
                <c:pt idx="7559">
                  <c:v>36870</c:v>
                </c:pt>
                <c:pt idx="7560">
                  <c:v>36871</c:v>
                </c:pt>
                <c:pt idx="7561">
                  <c:v>36872</c:v>
                </c:pt>
                <c:pt idx="7562">
                  <c:v>36873</c:v>
                </c:pt>
                <c:pt idx="7563">
                  <c:v>36874</c:v>
                </c:pt>
                <c:pt idx="7564">
                  <c:v>36875</c:v>
                </c:pt>
                <c:pt idx="7565">
                  <c:v>36876</c:v>
                </c:pt>
                <c:pt idx="7566">
                  <c:v>36877</c:v>
                </c:pt>
                <c:pt idx="7567">
                  <c:v>36878</c:v>
                </c:pt>
                <c:pt idx="7568">
                  <c:v>36879</c:v>
                </c:pt>
                <c:pt idx="7569">
                  <c:v>36880</c:v>
                </c:pt>
                <c:pt idx="7570">
                  <c:v>36881</c:v>
                </c:pt>
                <c:pt idx="7571">
                  <c:v>36882</c:v>
                </c:pt>
                <c:pt idx="7572">
                  <c:v>36883</c:v>
                </c:pt>
                <c:pt idx="7573">
                  <c:v>36884</c:v>
                </c:pt>
                <c:pt idx="7574">
                  <c:v>36885</c:v>
                </c:pt>
                <c:pt idx="7575">
                  <c:v>36886</c:v>
                </c:pt>
                <c:pt idx="7576">
                  <c:v>36887</c:v>
                </c:pt>
                <c:pt idx="7577">
                  <c:v>36888</c:v>
                </c:pt>
                <c:pt idx="7578">
                  <c:v>36889</c:v>
                </c:pt>
                <c:pt idx="7579">
                  <c:v>36890</c:v>
                </c:pt>
                <c:pt idx="7580">
                  <c:v>36891</c:v>
                </c:pt>
                <c:pt idx="7581">
                  <c:v>36892</c:v>
                </c:pt>
                <c:pt idx="7582">
                  <c:v>36893</c:v>
                </c:pt>
                <c:pt idx="7583">
                  <c:v>36894</c:v>
                </c:pt>
                <c:pt idx="7584">
                  <c:v>36895</c:v>
                </c:pt>
                <c:pt idx="7585">
                  <c:v>36896</c:v>
                </c:pt>
                <c:pt idx="7586">
                  <c:v>36897</c:v>
                </c:pt>
                <c:pt idx="7587">
                  <c:v>36898</c:v>
                </c:pt>
                <c:pt idx="7588">
                  <c:v>36899</c:v>
                </c:pt>
                <c:pt idx="7589">
                  <c:v>36900</c:v>
                </c:pt>
                <c:pt idx="7590">
                  <c:v>36901</c:v>
                </c:pt>
                <c:pt idx="7591">
                  <c:v>36902</c:v>
                </c:pt>
                <c:pt idx="7592">
                  <c:v>36903</c:v>
                </c:pt>
                <c:pt idx="7593">
                  <c:v>36904</c:v>
                </c:pt>
                <c:pt idx="7594">
                  <c:v>36905</c:v>
                </c:pt>
                <c:pt idx="7595">
                  <c:v>36906</c:v>
                </c:pt>
                <c:pt idx="7596">
                  <c:v>36907</c:v>
                </c:pt>
                <c:pt idx="7597">
                  <c:v>36908</c:v>
                </c:pt>
                <c:pt idx="7598">
                  <c:v>36909</c:v>
                </c:pt>
                <c:pt idx="7599">
                  <c:v>36910</c:v>
                </c:pt>
                <c:pt idx="7600">
                  <c:v>36911</c:v>
                </c:pt>
                <c:pt idx="7601">
                  <c:v>36912</c:v>
                </c:pt>
                <c:pt idx="7602">
                  <c:v>36913</c:v>
                </c:pt>
                <c:pt idx="7603">
                  <c:v>36914</c:v>
                </c:pt>
                <c:pt idx="7604">
                  <c:v>36915</c:v>
                </c:pt>
                <c:pt idx="7605">
                  <c:v>36916</c:v>
                </c:pt>
                <c:pt idx="7606">
                  <c:v>36917</c:v>
                </c:pt>
                <c:pt idx="7607">
                  <c:v>36918</c:v>
                </c:pt>
                <c:pt idx="7608">
                  <c:v>36919</c:v>
                </c:pt>
                <c:pt idx="7609">
                  <c:v>36920</c:v>
                </c:pt>
                <c:pt idx="7610">
                  <c:v>36921</c:v>
                </c:pt>
                <c:pt idx="7611">
                  <c:v>36922</c:v>
                </c:pt>
                <c:pt idx="7612">
                  <c:v>36923</c:v>
                </c:pt>
                <c:pt idx="7613">
                  <c:v>36924</c:v>
                </c:pt>
                <c:pt idx="7614">
                  <c:v>36925</c:v>
                </c:pt>
                <c:pt idx="7615">
                  <c:v>36926</c:v>
                </c:pt>
                <c:pt idx="7616">
                  <c:v>36927</c:v>
                </c:pt>
                <c:pt idx="7617">
                  <c:v>36928</c:v>
                </c:pt>
                <c:pt idx="7618">
                  <c:v>36929</c:v>
                </c:pt>
                <c:pt idx="7619">
                  <c:v>36930</c:v>
                </c:pt>
                <c:pt idx="7620">
                  <c:v>36931</c:v>
                </c:pt>
                <c:pt idx="7621">
                  <c:v>36932</c:v>
                </c:pt>
                <c:pt idx="7622">
                  <c:v>36933</c:v>
                </c:pt>
                <c:pt idx="7623">
                  <c:v>36934</c:v>
                </c:pt>
                <c:pt idx="7624">
                  <c:v>36935</c:v>
                </c:pt>
                <c:pt idx="7625">
                  <c:v>36936</c:v>
                </c:pt>
                <c:pt idx="7626">
                  <c:v>36937</c:v>
                </c:pt>
                <c:pt idx="7627">
                  <c:v>36938</c:v>
                </c:pt>
                <c:pt idx="7628">
                  <c:v>36939</c:v>
                </c:pt>
                <c:pt idx="7629">
                  <c:v>36940</c:v>
                </c:pt>
                <c:pt idx="7630">
                  <c:v>36941</c:v>
                </c:pt>
                <c:pt idx="7631">
                  <c:v>36942</c:v>
                </c:pt>
                <c:pt idx="7632">
                  <c:v>36943</c:v>
                </c:pt>
                <c:pt idx="7633">
                  <c:v>36944</c:v>
                </c:pt>
                <c:pt idx="7634">
                  <c:v>36945</c:v>
                </c:pt>
                <c:pt idx="7635">
                  <c:v>36946</c:v>
                </c:pt>
                <c:pt idx="7636">
                  <c:v>36947</c:v>
                </c:pt>
                <c:pt idx="7637">
                  <c:v>36948</c:v>
                </c:pt>
                <c:pt idx="7638">
                  <c:v>36949</c:v>
                </c:pt>
                <c:pt idx="7639">
                  <c:v>36950</c:v>
                </c:pt>
                <c:pt idx="7640">
                  <c:v>36951</c:v>
                </c:pt>
                <c:pt idx="7641">
                  <c:v>36952</c:v>
                </c:pt>
                <c:pt idx="7642">
                  <c:v>36953</c:v>
                </c:pt>
                <c:pt idx="7643">
                  <c:v>36954</c:v>
                </c:pt>
                <c:pt idx="7644">
                  <c:v>36955</c:v>
                </c:pt>
                <c:pt idx="7645">
                  <c:v>36956</c:v>
                </c:pt>
                <c:pt idx="7646">
                  <c:v>36957</c:v>
                </c:pt>
                <c:pt idx="7647">
                  <c:v>36958</c:v>
                </c:pt>
                <c:pt idx="7648">
                  <c:v>36959</c:v>
                </c:pt>
                <c:pt idx="7649">
                  <c:v>36960</c:v>
                </c:pt>
                <c:pt idx="7650">
                  <c:v>36961</c:v>
                </c:pt>
                <c:pt idx="7651">
                  <c:v>36962</c:v>
                </c:pt>
                <c:pt idx="7652">
                  <c:v>36963</c:v>
                </c:pt>
                <c:pt idx="7653">
                  <c:v>36964</c:v>
                </c:pt>
                <c:pt idx="7654">
                  <c:v>36965</c:v>
                </c:pt>
                <c:pt idx="7655">
                  <c:v>36966</c:v>
                </c:pt>
                <c:pt idx="7656">
                  <c:v>36967</c:v>
                </c:pt>
                <c:pt idx="7657">
                  <c:v>36968</c:v>
                </c:pt>
                <c:pt idx="7658">
                  <c:v>36969</c:v>
                </c:pt>
                <c:pt idx="7659">
                  <c:v>36970</c:v>
                </c:pt>
                <c:pt idx="7660">
                  <c:v>36971</c:v>
                </c:pt>
                <c:pt idx="7661">
                  <c:v>36972</c:v>
                </c:pt>
                <c:pt idx="7662">
                  <c:v>36973</c:v>
                </c:pt>
                <c:pt idx="7663">
                  <c:v>36974</c:v>
                </c:pt>
                <c:pt idx="7664">
                  <c:v>36975</c:v>
                </c:pt>
                <c:pt idx="7665">
                  <c:v>36976</c:v>
                </c:pt>
                <c:pt idx="7666">
                  <c:v>36977</c:v>
                </c:pt>
                <c:pt idx="7667">
                  <c:v>36978</c:v>
                </c:pt>
                <c:pt idx="7668">
                  <c:v>36979</c:v>
                </c:pt>
                <c:pt idx="7669">
                  <c:v>36980</c:v>
                </c:pt>
                <c:pt idx="7670">
                  <c:v>36981</c:v>
                </c:pt>
                <c:pt idx="7671">
                  <c:v>36982</c:v>
                </c:pt>
                <c:pt idx="7672">
                  <c:v>36983</c:v>
                </c:pt>
                <c:pt idx="7673">
                  <c:v>36984</c:v>
                </c:pt>
                <c:pt idx="7674">
                  <c:v>36985</c:v>
                </c:pt>
                <c:pt idx="7675">
                  <c:v>36986</c:v>
                </c:pt>
                <c:pt idx="7676">
                  <c:v>36987</c:v>
                </c:pt>
                <c:pt idx="7677">
                  <c:v>36988</c:v>
                </c:pt>
                <c:pt idx="7678">
                  <c:v>36989</c:v>
                </c:pt>
                <c:pt idx="7679">
                  <c:v>36990</c:v>
                </c:pt>
                <c:pt idx="7680">
                  <c:v>36991</c:v>
                </c:pt>
                <c:pt idx="7681">
                  <c:v>36992</c:v>
                </c:pt>
                <c:pt idx="7682">
                  <c:v>36993</c:v>
                </c:pt>
                <c:pt idx="7683">
                  <c:v>36994</c:v>
                </c:pt>
                <c:pt idx="7684">
                  <c:v>36995</c:v>
                </c:pt>
                <c:pt idx="7685">
                  <c:v>36996</c:v>
                </c:pt>
                <c:pt idx="7686">
                  <c:v>36997</c:v>
                </c:pt>
                <c:pt idx="7687">
                  <c:v>36998</c:v>
                </c:pt>
                <c:pt idx="7688">
                  <c:v>36999</c:v>
                </c:pt>
                <c:pt idx="7689">
                  <c:v>37000</c:v>
                </c:pt>
                <c:pt idx="7690">
                  <c:v>37001</c:v>
                </c:pt>
                <c:pt idx="7691">
                  <c:v>37002</c:v>
                </c:pt>
                <c:pt idx="7692">
                  <c:v>37003</c:v>
                </c:pt>
                <c:pt idx="7693">
                  <c:v>37004</c:v>
                </c:pt>
                <c:pt idx="7694">
                  <c:v>37005</c:v>
                </c:pt>
                <c:pt idx="7695">
                  <c:v>37006</c:v>
                </c:pt>
                <c:pt idx="7696">
                  <c:v>37007</c:v>
                </c:pt>
                <c:pt idx="7697">
                  <c:v>37008</c:v>
                </c:pt>
                <c:pt idx="7698">
                  <c:v>37009</c:v>
                </c:pt>
                <c:pt idx="7699">
                  <c:v>37010</c:v>
                </c:pt>
                <c:pt idx="7700">
                  <c:v>37011</c:v>
                </c:pt>
                <c:pt idx="7701">
                  <c:v>37012</c:v>
                </c:pt>
                <c:pt idx="7702">
                  <c:v>37013</c:v>
                </c:pt>
                <c:pt idx="7703">
                  <c:v>37014</c:v>
                </c:pt>
                <c:pt idx="7704">
                  <c:v>37015</c:v>
                </c:pt>
                <c:pt idx="7705">
                  <c:v>37016</c:v>
                </c:pt>
                <c:pt idx="7706">
                  <c:v>37017</c:v>
                </c:pt>
                <c:pt idx="7707">
                  <c:v>37018</c:v>
                </c:pt>
                <c:pt idx="7708">
                  <c:v>37019</c:v>
                </c:pt>
                <c:pt idx="7709">
                  <c:v>37020</c:v>
                </c:pt>
                <c:pt idx="7710">
                  <c:v>37021</c:v>
                </c:pt>
                <c:pt idx="7711">
                  <c:v>37022</c:v>
                </c:pt>
                <c:pt idx="7712">
                  <c:v>37023</c:v>
                </c:pt>
                <c:pt idx="7713">
                  <c:v>37024</c:v>
                </c:pt>
                <c:pt idx="7714">
                  <c:v>37025</c:v>
                </c:pt>
                <c:pt idx="7715">
                  <c:v>37026</c:v>
                </c:pt>
                <c:pt idx="7716">
                  <c:v>37027</c:v>
                </c:pt>
                <c:pt idx="7717">
                  <c:v>37028</c:v>
                </c:pt>
                <c:pt idx="7718">
                  <c:v>37029</c:v>
                </c:pt>
                <c:pt idx="7719">
                  <c:v>37030</c:v>
                </c:pt>
                <c:pt idx="7720">
                  <c:v>37031</c:v>
                </c:pt>
                <c:pt idx="7721">
                  <c:v>37032</c:v>
                </c:pt>
                <c:pt idx="7722">
                  <c:v>37033</c:v>
                </c:pt>
                <c:pt idx="7723">
                  <c:v>37034</c:v>
                </c:pt>
                <c:pt idx="7724">
                  <c:v>37035</c:v>
                </c:pt>
                <c:pt idx="7725">
                  <c:v>37036</c:v>
                </c:pt>
                <c:pt idx="7726">
                  <c:v>37037</c:v>
                </c:pt>
                <c:pt idx="7727">
                  <c:v>37038</c:v>
                </c:pt>
                <c:pt idx="7728">
                  <c:v>37039</c:v>
                </c:pt>
                <c:pt idx="7729">
                  <c:v>37040</c:v>
                </c:pt>
                <c:pt idx="7730">
                  <c:v>37041</c:v>
                </c:pt>
                <c:pt idx="7731">
                  <c:v>37042</c:v>
                </c:pt>
                <c:pt idx="7732">
                  <c:v>37043</c:v>
                </c:pt>
                <c:pt idx="7733">
                  <c:v>37044</c:v>
                </c:pt>
                <c:pt idx="7734">
                  <c:v>37045</c:v>
                </c:pt>
                <c:pt idx="7735">
                  <c:v>37046</c:v>
                </c:pt>
                <c:pt idx="7736">
                  <c:v>37047</c:v>
                </c:pt>
                <c:pt idx="7737">
                  <c:v>37048</c:v>
                </c:pt>
                <c:pt idx="7738">
                  <c:v>37049</c:v>
                </c:pt>
                <c:pt idx="7739">
                  <c:v>37050</c:v>
                </c:pt>
                <c:pt idx="7740">
                  <c:v>37051</c:v>
                </c:pt>
                <c:pt idx="7741">
                  <c:v>37052</c:v>
                </c:pt>
                <c:pt idx="7742">
                  <c:v>37053</c:v>
                </c:pt>
                <c:pt idx="7743">
                  <c:v>37054</c:v>
                </c:pt>
                <c:pt idx="7744">
                  <c:v>37055</c:v>
                </c:pt>
                <c:pt idx="7745">
                  <c:v>37056</c:v>
                </c:pt>
                <c:pt idx="7746">
                  <c:v>37057</c:v>
                </c:pt>
                <c:pt idx="7747">
                  <c:v>37058</c:v>
                </c:pt>
                <c:pt idx="7748">
                  <c:v>37059</c:v>
                </c:pt>
                <c:pt idx="7749">
                  <c:v>37060</c:v>
                </c:pt>
                <c:pt idx="7750">
                  <c:v>37061</c:v>
                </c:pt>
                <c:pt idx="7751">
                  <c:v>37062</c:v>
                </c:pt>
                <c:pt idx="7752">
                  <c:v>37063</c:v>
                </c:pt>
                <c:pt idx="7753">
                  <c:v>37064</c:v>
                </c:pt>
                <c:pt idx="7754">
                  <c:v>37065</c:v>
                </c:pt>
                <c:pt idx="7755">
                  <c:v>37066</c:v>
                </c:pt>
                <c:pt idx="7756">
                  <c:v>37067</c:v>
                </c:pt>
                <c:pt idx="7757">
                  <c:v>37068</c:v>
                </c:pt>
                <c:pt idx="7758">
                  <c:v>37069</c:v>
                </c:pt>
                <c:pt idx="7759">
                  <c:v>37070</c:v>
                </c:pt>
                <c:pt idx="7760">
                  <c:v>37071</c:v>
                </c:pt>
                <c:pt idx="7761">
                  <c:v>37072</c:v>
                </c:pt>
                <c:pt idx="7762">
                  <c:v>37073</c:v>
                </c:pt>
                <c:pt idx="7763">
                  <c:v>37074</c:v>
                </c:pt>
                <c:pt idx="7764">
                  <c:v>37075</c:v>
                </c:pt>
                <c:pt idx="7765">
                  <c:v>37076</c:v>
                </c:pt>
                <c:pt idx="7766">
                  <c:v>37077</c:v>
                </c:pt>
                <c:pt idx="7767">
                  <c:v>37078</c:v>
                </c:pt>
                <c:pt idx="7768">
                  <c:v>37079</c:v>
                </c:pt>
                <c:pt idx="7769">
                  <c:v>37080</c:v>
                </c:pt>
                <c:pt idx="7770">
                  <c:v>37081</c:v>
                </c:pt>
                <c:pt idx="7771">
                  <c:v>37082</c:v>
                </c:pt>
                <c:pt idx="7772">
                  <c:v>37083</c:v>
                </c:pt>
                <c:pt idx="7773">
                  <c:v>37084</c:v>
                </c:pt>
                <c:pt idx="7774">
                  <c:v>37085</c:v>
                </c:pt>
                <c:pt idx="7775">
                  <c:v>37086</c:v>
                </c:pt>
                <c:pt idx="7776">
                  <c:v>37087</c:v>
                </c:pt>
                <c:pt idx="7777">
                  <c:v>37088</c:v>
                </c:pt>
                <c:pt idx="7778">
                  <c:v>37089</c:v>
                </c:pt>
                <c:pt idx="7779">
                  <c:v>37090</c:v>
                </c:pt>
                <c:pt idx="7780">
                  <c:v>37091</c:v>
                </c:pt>
                <c:pt idx="7781">
                  <c:v>37092</c:v>
                </c:pt>
                <c:pt idx="7782">
                  <c:v>37093</c:v>
                </c:pt>
                <c:pt idx="7783">
                  <c:v>37094</c:v>
                </c:pt>
                <c:pt idx="7784">
                  <c:v>37095</c:v>
                </c:pt>
                <c:pt idx="7785">
                  <c:v>37096</c:v>
                </c:pt>
                <c:pt idx="7786">
                  <c:v>37097</c:v>
                </c:pt>
                <c:pt idx="7787">
                  <c:v>37098</c:v>
                </c:pt>
                <c:pt idx="7788">
                  <c:v>37099</c:v>
                </c:pt>
                <c:pt idx="7789">
                  <c:v>37100</c:v>
                </c:pt>
                <c:pt idx="7790">
                  <c:v>37101</c:v>
                </c:pt>
                <c:pt idx="7791">
                  <c:v>37102</c:v>
                </c:pt>
                <c:pt idx="7792">
                  <c:v>37103</c:v>
                </c:pt>
                <c:pt idx="7793">
                  <c:v>37104</c:v>
                </c:pt>
                <c:pt idx="7794">
                  <c:v>37105</c:v>
                </c:pt>
                <c:pt idx="7795">
                  <c:v>37106</c:v>
                </c:pt>
                <c:pt idx="7796">
                  <c:v>37107</c:v>
                </c:pt>
                <c:pt idx="7797">
                  <c:v>37108</c:v>
                </c:pt>
                <c:pt idx="7798">
                  <c:v>37109</c:v>
                </c:pt>
                <c:pt idx="7799">
                  <c:v>37110</c:v>
                </c:pt>
                <c:pt idx="7800">
                  <c:v>37111</c:v>
                </c:pt>
                <c:pt idx="7801">
                  <c:v>37112</c:v>
                </c:pt>
                <c:pt idx="7802">
                  <c:v>37113</c:v>
                </c:pt>
                <c:pt idx="7803">
                  <c:v>37114</c:v>
                </c:pt>
                <c:pt idx="7804">
                  <c:v>37115</c:v>
                </c:pt>
                <c:pt idx="7805">
                  <c:v>37116</c:v>
                </c:pt>
                <c:pt idx="7806">
                  <c:v>37117</c:v>
                </c:pt>
                <c:pt idx="7807">
                  <c:v>37118</c:v>
                </c:pt>
                <c:pt idx="7808">
                  <c:v>37119</c:v>
                </c:pt>
                <c:pt idx="7809">
                  <c:v>37120</c:v>
                </c:pt>
                <c:pt idx="7810">
                  <c:v>37121</c:v>
                </c:pt>
                <c:pt idx="7811">
                  <c:v>37122</c:v>
                </c:pt>
                <c:pt idx="7812">
                  <c:v>37123</c:v>
                </c:pt>
                <c:pt idx="7813">
                  <c:v>37124</c:v>
                </c:pt>
                <c:pt idx="7814">
                  <c:v>37125</c:v>
                </c:pt>
                <c:pt idx="7815">
                  <c:v>37126</c:v>
                </c:pt>
                <c:pt idx="7816">
                  <c:v>37127</c:v>
                </c:pt>
                <c:pt idx="7817">
                  <c:v>37128</c:v>
                </c:pt>
                <c:pt idx="7818">
                  <c:v>37129</c:v>
                </c:pt>
                <c:pt idx="7819">
                  <c:v>37130</c:v>
                </c:pt>
                <c:pt idx="7820">
                  <c:v>37131</c:v>
                </c:pt>
                <c:pt idx="7821">
                  <c:v>37132</c:v>
                </c:pt>
                <c:pt idx="7822">
                  <c:v>37133</c:v>
                </c:pt>
                <c:pt idx="7823">
                  <c:v>37134</c:v>
                </c:pt>
                <c:pt idx="7824">
                  <c:v>37135</c:v>
                </c:pt>
                <c:pt idx="7825">
                  <c:v>37136</c:v>
                </c:pt>
                <c:pt idx="7826">
                  <c:v>37137</c:v>
                </c:pt>
                <c:pt idx="7827">
                  <c:v>37138</c:v>
                </c:pt>
                <c:pt idx="7828">
                  <c:v>37139</c:v>
                </c:pt>
                <c:pt idx="7829">
                  <c:v>37140</c:v>
                </c:pt>
                <c:pt idx="7830">
                  <c:v>37141</c:v>
                </c:pt>
                <c:pt idx="7831">
                  <c:v>37142</c:v>
                </c:pt>
                <c:pt idx="7832">
                  <c:v>37143</c:v>
                </c:pt>
                <c:pt idx="7833">
                  <c:v>37144</c:v>
                </c:pt>
                <c:pt idx="7834">
                  <c:v>37145</c:v>
                </c:pt>
                <c:pt idx="7835">
                  <c:v>37146</c:v>
                </c:pt>
                <c:pt idx="7836">
                  <c:v>37147</c:v>
                </c:pt>
                <c:pt idx="7837">
                  <c:v>37148</c:v>
                </c:pt>
                <c:pt idx="7838">
                  <c:v>37149</c:v>
                </c:pt>
                <c:pt idx="7839">
                  <c:v>37150</c:v>
                </c:pt>
                <c:pt idx="7840">
                  <c:v>37151</c:v>
                </c:pt>
                <c:pt idx="7841">
                  <c:v>37152</c:v>
                </c:pt>
                <c:pt idx="7842">
                  <c:v>37153</c:v>
                </c:pt>
                <c:pt idx="7843">
                  <c:v>37154</c:v>
                </c:pt>
                <c:pt idx="7844">
                  <c:v>37155</c:v>
                </c:pt>
                <c:pt idx="7845">
                  <c:v>37156</c:v>
                </c:pt>
                <c:pt idx="7846">
                  <c:v>37157</c:v>
                </c:pt>
                <c:pt idx="7847">
                  <c:v>37158</c:v>
                </c:pt>
                <c:pt idx="7848">
                  <c:v>37159</c:v>
                </c:pt>
                <c:pt idx="7849">
                  <c:v>37160</c:v>
                </c:pt>
                <c:pt idx="7850">
                  <c:v>37161</c:v>
                </c:pt>
                <c:pt idx="7851">
                  <c:v>37162</c:v>
                </c:pt>
                <c:pt idx="7852">
                  <c:v>37163</c:v>
                </c:pt>
                <c:pt idx="7853">
                  <c:v>37164</c:v>
                </c:pt>
                <c:pt idx="7854">
                  <c:v>37165</c:v>
                </c:pt>
                <c:pt idx="7855">
                  <c:v>37166</c:v>
                </c:pt>
                <c:pt idx="7856">
                  <c:v>37167</c:v>
                </c:pt>
                <c:pt idx="7857">
                  <c:v>37168</c:v>
                </c:pt>
                <c:pt idx="7858">
                  <c:v>37169</c:v>
                </c:pt>
                <c:pt idx="7859">
                  <c:v>37170</c:v>
                </c:pt>
                <c:pt idx="7860">
                  <c:v>37171</c:v>
                </c:pt>
                <c:pt idx="7861">
                  <c:v>37172</c:v>
                </c:pt>
                <c:pt idx="7862">
                  <c:v>37173</c:v>
                </c:pt>
                <c:pt idx="7863">
                  <c:v>37174</c:v>
                </c:pt>
                <c:pt idx="7864">
                  <c:v>37175</c:v>
                </c:pt>
                <c:pt idx="7865">
                  <c:v>37176</c:v>
                </c:pt>
                <c:pt idx="7866">
                  <c:v>37177</c:v>
                </c:pt>
                <c:pt idx="7867">
                  <c:v>37178</c:v>
                </c:pt>
                <c:pt idx="7868">
                  <c:v>37179</c:v>
                </c:pt>
                <c:pt idx="7869">
                  <c:v>37180</c:v>
                </c:pt>
                <c:pt idx="7870">
                  <c:v>37181</c:v>
                </c:pt>
                <c:pt idx="7871">
                  <c:v>37182</c:v>
                </c:pt>
                <c:pt idx="7872">
                  <c:v>37183</c:v>
                </c:pt>
                <c:pt idx="7873">
                  <c:v>37184</c:v>
                </c:pt>
                <c:pt idx="7874">
                  <c:v>37185</c:v>
                </c:pt>
                <c:pt idx="7875">
                  <c:v>37186</c:v>
                </c:pt>
                <c:pt idx="7876">
                  <c:v>37187</c:v>
                </c:pt>
                <c:pt idx="7877">
                  <c:v>37188</c:v>
                </c:pt>
                <c:pt idx="7878">
                  <c:v>37189</c:v>
                </c:pt>
                <c:pt idx="7879">
                  <c:v>37190</c:v>
                </c:pt>
                <c:pt idx="7880">
                  <c:v>37191</c:v>
                </c:pt>
                <c:pt idx="7881">
                  <c:v>37192</c:v>
                </c:pt>
                <c:pt idx="7882">
                  <c:v>37193</c:v>
                </c:pt>
                <c:pt idx="7883">
                  <c:v>37194</c:v>
                </c:pt>
                <c:pt idx="7884">
                  <c:v>37195</c:v>
                </c:pt>
                <c:pt idx="7885">
                  <c:v>37196</c:v>
                </c:pt>
                <c:pt idx="7886">
                  <c:v>37197</c:v>
                </c:pt>
                <c:pt idx="7887">
                  <c:v>37198</c:v>
                </c:pt>
                <c:pt idx="7888">
                  <c:v>37199</c:v>
                </c:pt>
                <c:pt idx="7889">
                  <c:v>37200</c:v>
                </c:pt>
                <c:pt idx="7890">
                  <c:v>37201</c:v>
                </c:pt>
                <c:pt idx="7891">
                  <c:v>37202</c:v>
                </c:pt>
                <c:pt idx="7892">
                  <c:v>37203</c:v>
                </c:pt>
                <c:pt idx="7893">
                  <c:v>37204</c:v>
                </c:pt>
                <c:pt idx="7894">
                  <c:v>37205</c:v>
                </c:pt>
                <c:pt idx="7895">
                  <c:v>37206</c:v>
                </c:pt>
                <c:pt idx="7896">
                  <c:v>37207</c:v>
                </c:pt>
                <c:pt idx="7897">
                  <c:v>37208</c:v>
                </c:pt>
                <c:pt idx="7898">
                  <c:v>37209</c:v>
                </c:pt>
                <c:pt idx="7899">
                  <c:v>37210</c:v>
                </c:pt>
                <c:pt idx="7900">
                  <c:v>37211</c:v>
                </c:pt>
                <c:pt idx="7901">
                  <c:v>37212</c:v>
                </c:pt>
                <c:pt idx="7902">
                  <c:v>37213</c:v>
                </c:pt>
                <c:pt idx="7903">
                  <c:v>37214</c:v>
                </c:pt>
                <c:pt idx="7904">
                  <c:v>37215</c:v>
                </c:pt>
                <c:pt idx="7905">
                  <c:v>37216</c:v>
                </c:pt>
                <c:pt idx="7906">
                  <c:v>37217</c:v>
                </c:pt>
                <c:pt idx="7907">
                  <c:v>37218</c:v>
                </c:pt>
                <c:pt idx="7908">
                  <c:v>37219</c:v>
                </c:pt>
                <c:pt idx="7909">
                  <c:v>37220</c:v>
                </c:pt>
                <c:pt idx="7910">
                  <c:v>37221</c:v>
                </c:pt>
                <c:pt idx="7911">
                  <c:v>37222</c:v>
                </c:pt>
                <c:pt idx="7912">
                  <c:v>37223</c:v>
                </c:pt>
                <c:pt idx="7913">
                  <c:v>37224</c:v>
                </c:pt>
                <c:pt idx="7914">
                  <c:v>37225</c:v>
                </c:pt>
                <c:pt idx="7915">
                  <c:v>37226</c:v>
                </c:pt>
                <c:pt idx="7916">
                  <c:v>37227</c:v>
                </c:pt>
                <c:pt idx="7917">
                  <c:v>37228</c:v>
                </c:pt>
                <c:pt idx="7918">
                  <c:v>37229</c:v>
                </c:pt>
                <c:pt idx="7919">
                  <c:v>37230</c:v>
                </c:pt>
                <c:pt idx="7920">
                  <c:v>37231</c:v>
                </c:pt>
                <c:pt idx="7921">
                  <c:v>37232</c:v>
                </c:pt>
                <c:pt idx="7922">
                  <c:v>37233</c:v>
                </c:pt>
                <c:pt idx="7923">
                  <c:v>37234</c:v>
                </c:pt>
                <c:pt idx="7924">
                  <c:v>37235</c:v>
                </c:pt>
                <c:pt idx="7925">
                  <c:v>37236</c:v>
                </c:pt>
                <c:pt idx="7926">
                  <c:v>37237</c:v>
                </c:pt>
                <c:pt idx="7927">
                  <c:v>37238</c:v>
                </c:pt>
                <c:pt idx="7928">
                  <c:v>37239</c:v>
                </c:pt>
                <c:pt idx="7929">
                  <c:v>37240</c:v>
                </c:pt>
                <c:pt idx="7930">
                  <c:v>37241</c:v>
                </c:pt>
                <c:pt idx="7931">
                  <c:v>37242</c:v>
                </c:pt>
                <c:pt idx="7932">
                  <c:v>37243</c:v>
                </c:pt>
                <c:pt idx="7933">
                  <c:v>37244</c:v>
                </c:pt>
                <c:pt idx="7934">
                  <c:v>37245</c:v>
                </c:pt>
                <c:pt idx="7935">
                  <c:v>37246</c:v>
                </c:pt>
                <c:pt idx="7936">
                  <c:v>37247</c:v>
                </c:pt>
                <c:pt idx="7937">
                  <c:v>37248</c:v>
                </c:pt>
                <c:pt idx="7938">
                  <c:v>37249</c:v>
                </c:pt>
                <c:pt idx="7939">
                  <c:v>37250</c:v>
                </c:pt>
                <c:pt idx="7940">
                  <c:v>37251</c:v>
                </c:pt>
                <c:pt idx="7941">
                  <c:v>37252</c:v>
                </c:pt>
                <c:pt idx="7942">
                  <c:v>37253</c:v>
                </c:pt>
                <c:pt idx="7943">
                  <c:v>37254</c:v>
                </c:pt>
                <c:pt idx="7944">
                  <c:v>37255</c:v>
                </c:pt>
                <c:pt idx="7945">
                  <c:v>37256</c:v>
                </c:pt>
                <c:pt idx="7946">
                  <c:v>37257</c:v>
                </c:pt>
                <c:pt idx="7947">
                  <c:v>37258</c:v>
                </c:pt>
                <c:pt idx="7948">
                  <c:v>37259</c:v>
                </c:pt>
                <c:pt idx="7949">
                  <c:v>37260</c:v>
                </c:pt>
                <c:pt idx="7950">
                  <c:v>37261</c:v>
                </c:pt>
                <c:pt idx="7951">
                  <c:v>37262</c:v>
                </c:pt>
                <c:pt idx="7952">
                  <c:v>37263</c:v>
                </c:pt>
                <c:pt idx="7953">
                  <c:v>37264</c:v>
                </c:pt>
                <c:pt idx="7954">
                  <c:v>37265</c:v>
                </c:pt>
                <c:pt idx="7955">
                  <c:v>37266</c:v>
                </c:pt>
                <c:pt idx="7956">
                  <c:v>37267</c:v>
                </c:pt>
                <c:pt idx="7957">
                  <c:v>37268</c:v>
                </c:pt>
                <c:pt idx="7958">
                  <c:v>37269</c:v>
                </c:pt>
                <c:pt idx="7959">
                  <c:v>37270</c:v>
                </c:pt>
                <c:pt idx="7960">
                  <c:v>37271</c:v>
                </c:pt>
                <c:pt idx="7961">
                  <c:v>37272</c:v>
                </c:pt>
                <c:pt idx="7962">
                  <c:v>37273</c:v>
                </c:pt>
                <c:pt idx="7963">
                  <c:v>37274</c:v>
                </c:pt>
                <c:pt idx="7964">
                  <c:v>37275</c:v>
                </c:pt>
                <c:pt idx="7965">
                  <c:v>37276</c:v>
                </c:pt>
                <c:pt idx="7966">
                  <c:v>37277</c:v>
                </c:pt>
                <c:pt idx="7967">
                  <c:v>37278</c:v>
                </c:pt>
                <c:pt idx="7968">
                  <c:v>37279</c:v>
                </c:pt>
                <c:pt idx="7969">
                  <c:v>37280</c:v>
                </c:pt>
                <c:pt idx="7970">
                  <c:v>37281</c:v>
                </c:pt>
                <c:pt idx="7971">
                  <c:v>37282</c:v>
                </c:pt>
                <c:pt idx="7972">
                  <c:v>37283</c:v>
                </c:pt>
                <c:pt idx="7973">
                  <c:v>37284</c:v>
                </c:pt>
                <c:pt idx="7974">
                  <c:v>37285</c:v>
                </c:pt>
                <c:pt idx="7975">
                  <c:v>37286</c:v>
                </c:pt>
                <c:pt idx="7976">
                  <c:v>37287</c:v>
                </c:pt>
                <c:pt idx="7977">
                  <c:v>37288</c:v>
                </c:pt>
                <c:pt idx="7978">
                  <c:v>37289</c:v>
                </c:pt>
                <c:pt idx="7979">
                  <c:v>37290</c:v>
                </c:pt>
                <c:pt idx="7980">
                  <c:v>37291</c:v>
                </c:pt>
                <c:pt idx="7981">
                  <c:v>37292</c:v>
                </c:pt>
                <c:pt idx="7982">
                  <c:v>37293</c:v>
                </c:pt>
                <c:pt idx="7983">
                  <c:v>37294</c:v>
                </c:pt>
                <c:pt idx="7984">
                  <c:v>37295</c:v>
                </c:pt>
                <c:pt idx="7985">
                  <c:v>37296</c:v>
                </c:pt>
                <c:pt idx="7986">
                  <c:v>37297</c:v>
                </c:pt>
                <c:pt idx="7987">
                  <c:v>37298</c:v>
                </c:pt>
                <c:pt idx="7988">
                  <c:v>37299</c:v>
                </c:pt>
                <c:pt idx="7989">
                  <c:v>37300</c:v>
                </c:pt>
                <c:pt idx="7990">
                  <c:v>37301</c:v>
                </c:pt>
                <c:pt idx="7991">
                  <c:v>37302</c:v>
                </c:pt>
                <c:pt idx="7992">
                  <c:v>37303</c:v>
                </c:pt>
                <c:pt idx="7993">
                  <c:v>37304</c:v>
                </c:pt>
                <c:pt idx="7994">
                  <c:v>37305</c:v>
                </c:pt>
                <c:pt idx="7995">
                  <c:v>37306</c:v>
                </c:pt>
                <c:pt idx="7996">
                  <c:v>37307</c:v>
                </c:pt>
                <c:pt idx="7997">
                  <c:v>37308</c:v>
                </c:pt>
                <c:pt idx="7998">
                  <c:v>37309</c:v>
                </c:pt>
                <c:pt idx="7999">
                  <c:v>37310</c:v>
                </c:pt>
                <c:pt idx="8000">
                  <c:v>37311</c:v>
                </c:pt>
                <c:pt idx="8001">
                  <c:v>37312</c:v>
                </c:pt>
                <c:pt idx="8002">
                  <c:v>37313</c:v>
                </c:pt>
                <c:pt idx="8003">
                  <c:v>37314</c:v>
                </c:pt>
                <c:pt idx="8004">
                  <c:v>37315</c:v>
                </c:pt>
                <c:pt idx="8005">
                  <c:v>37316</c:v>
                </c:pt>
                <c:pt idx="8006">
                  <c:v>37317</c:v>
                </c:pt>
                <c:pt idx="8007">
                  <c:v>37318</c:v>
                </c:pt>
                <c:pt idx="8008">
                  <c:v>37319</c:v>
                </c:pt>
                <c:pt idx="8009">
                  <c:v>37320</c:v>
                </c:pt>
                <c:pt idx="8010">
                  <c:v>37321</c:v>
                </c:pt>
                <c:pt idx="8011">
                  <c:v>37322</c:v>
                </c:pt>
                <c:pt idx="8012">
                  <c:v>37323</c:v>
                </c:pt>
                <c:pt idx="8013">
                  <c:v>37324</c:v>
                </c:pt>
                <c:pt idx="8014">
                  <c:v>37325</c:v>
                </c:pt>
                <c:pt idx="8015">
                  <c:v>37326</c:v>
                </c:pt>
                <c:pt idx="8016">
                  <c:v>37327</c:v>
                </c:pt>
                <c:pt idx="8017">
                  <c:v>37328</c:v>
                </c:pt>
                <c:pt idx="8018">
                  <c:v>37329</c:v>
                </c:pt>
                <c:pt idx="8019">
                  <c:v>37330</c:v>
                </c:pt>
                <c:pt idx="8020">
                  <c:v>37331</c:v>
                </c:pt>
                <c:pt idx="8021">
                  <c:v>37332</c:v>
                </c:pt>
                <c:pt idx="8022">
                  <c:v>37333</c:v>
                </c:pt>
                <c:pt idx="8023">
                  <c:v>37334</c:v>
                </c:pt>
                <c:pt idx="8024">
                  <c:v>37335</c:v>
                </c:pt>
                <c:pt idx="8025">
                  <c:v>37336</c:v>
                </c:pt>
                <c:pt idx="8026">
                  <c:v>37337</c:v>
                </c:pt>
                <c:pt idx="8027">
                  <c:v>37338</c:v>
                </c:pt>
                <c:pt idx="8028">
                  <c:v>37339</c:v>
                </c:pt>
                <c:pt idx="8029">
                  <c:v>37340</c:v>
                </c:pt>
                <c:pt idx="8030">
                  <c:v>37341</c:v>
                </c:pt>
                <c:pt idx="8031">
                  <c:v>37342</c:v>
                </c:pt>
                <c:pt idx="8032">
                  <c:v>37343</c:v>
                </c:pt>
                <c:pt idx="8033">
                  <c:v>37344</c:v>
                </c:pt>
                <c:pt idx="8034">
                  <c:v>37345</c:v>
                </c:pt>
                <c:pt idx="8035">
                  <c:v>37346</c:v>
                </c:pt>
                <c:pt idx="8036">
                  <c:v>37347</c:v>
                </c:pt>
                <c:pt idx="8037">
                  <c:v>37348</c:v>
                </c:pt>
                <c:pt idx="8038">
                  <c:v>37349</c:v>
                </c:pt>
                <c:pt idx="8039">
                  <c:v>37350</c:v>
                </c:pt>
                <c:pt idx="8040">
                  <c:v>37351</c:v>
                </c:pt>
                <c:pt idx="8041">
                  <c:v>37352</c:v>
                </c:pt>
                <c:pt idx="8042">
                  <c:v>37353</c:v>
                </c:pt>
                <c:pt idx="8043">
                  <c:v>37354</c:v>
                </c:pt>
                <c:pt idx="8044">
                  <c:v>37355</c:v>
                </c:pt>
                <c:pt idx="8045">
                  <c:v>37356</c:v>
                </c:pt>
                <c:pt idx="8046">
                  <c:v>37357</c:v>
                </c:pt>
                <c:pt idx="8047">
                  <c:v>37358</c:v>
                </c:pt>
                <c:pt idx="8048">
                  <c:v>37359</c:v>
                </c:pt>
                <c:pt idx="8049">
                  <c:v>37360</c:v>
                </c:pt>
                <c:pt idx="8050">
                  <c:v>37361</c:v>
                </c:pt>
                <c:pt idx="8051">
                  <c:v>37362</c:v>
                </c:pt>
                <c:pt idx="8052">
                  <c:v>37363</c:v>
                </c:pt>
                <c:pt idx="8053">
                  <c:v>37364</c:v>
                </c:pt>
                <c:pt idx="8054">
                  <c:v>37365</c:v>
                </c:pt>
                <c:pt idx="8055">
                  <c:v>37366</c:v>
                </c:pt>
                <c:pt idx="8056">
                  <c:v>37367</c:v>
                </c:pt>
                <c:pt idx="8057">
                  <c:v>37368</c:v>
                </c:pt>
                <c:pt idx="8058">
                  <c:v>37369</c:v>
                </c:pt>
                <c:pt idx="8059">
                  <c:v>37370</c:v>
                </c:pt>
                <c:pt idx="8060">
                  <c:v>37371</c:v>
                </c:pt>
                <c:pt idx="8061">
                  <c:v>37372</c:v>
                </c:pt>
                <c:pt idx="8062">
                  <c:v>37373</c:v>
                </c:pt>
                <c:pt idx="8063">
                  <c:v>37374</c:v>
                </c:pt>
                <c:pt idx="8064">
                  <c:v>37375</c:v>
                </c:pt>
                <c:pt idx="8065">
                  <c:v>37376</c:v>
                </c:pt>
                <c:pt idx="8066">
                  <c:v>37377</c:v>
                </c:pt>
                <c:pt idx="8067">
                  <c:v>37378</c:v>
                </c:pt>
                <c:pt idx="8068">
                  <c:v>37379</c:v>
                </c:pt>
                <c:pt idx="8069">
                  <c:v>37380</c:v>
                </c:pt>
                <c:pt idx="8070">
                  <c:v>37381</c:v>
                </c:pt>
                <c:pt idx="8071">
                  <c:v>37382</c:v>
                </c:pt>
                <c:pt idx="8072">
                  <c:v>37383</c:v>
                </c:pt>
                <c:pt idx="8073">
                  <c:v>37384</c:v>
                </c:pt>
                <c:pt idx="8074">
                  <c:v>37385</c:v>
                </c:pt>
                <c:pt idx="8075">
                  <c:v>37386</c:v>
                </c:pt>
                <c:pt idx="8076">
                  <c:v>37387</c:v>
                </c:pt>
                <c:pt idx="8077">
                  <c:v>37388</c:v>
                </c:pt>
                <c:pt idx="8078">
                  <c:v>37389</c:v>
                </c:pt>
                <c:pt idx="8079">
                  <c:v>37390</c:v>
                </c:pt>
                <c:pt idx="8080">
                  <c:v>37391</c:v>
                </c:pt>
                <c:pt idx="8081">
                  <c:v>37392</c:v>
                </c:pt>
                <c:pt idx="8082">
                  <c:v>37393</c:v>
                </c:pt>
                <c:pt idx="8083">
                  <c:v>37394</c:v>
                </c:pt>
                <c:pt idx="8084">
                  <c:v>37395</c:v>
                </c:pt>
                <c:pt idx="8085">
                  <c:v>37396</c:v>
                </c:pt>
                <c:pt idx="8086">
                  <c:v>37397</c:v>
                </c:pt>
                <c:pt idx="8087">
                  <c:v>37398</c:v>
                </c:pt>
                <c:pt idx="8088">
                  <c:v>37399</c:v>
                </c:pt>
                <c:pt idx="8089">
                  <c:v>37400</c:v>
                </c:pt>
                <c:pt idx="8090">
                  <c:v>37401</c:v>
                </c:pt>
                <c:pt idx="8091">
                  <c:v>37402</c:v>
                </c:pt>
                <c:pt idx="8092">
                  <c:v>37403</c:v>
                </c:pt>
                <c:pt idx="8093">
                  <c:v>37404</c:v>
                </c:pt>
                <c:pt idx="8094">
                  <c:v>37405</c:v>
                </c:pt>
                <c:pt idx="8095">
                  <c:v>37406</c:v>
                </c:pt>
                <c:pt idx="8096">
                  <c:v>37407</c:v>
                </c:pt>
                <c:pt idx="8097">
                  <c:v>37408</c:v>
                </c:pt>
                <c:pt idx="8098">
                  <c:v>37409</c:v>
                </c:pt>
                <c:pt idx="8099">
                  <c:v>37410</c:v>
                </c:pt>
                <c:pt idx="8100">
                  <c:v>37411</c:v>
                </c:pt>
                <c:pt idx="8101">
                  <c:v>37412</c:v>
                </c:pt>
                <c:pt idx="8102">
                  <c:v>37413</c:v>
                </c:pt>
                <c:pt idx="8103">
                  <c:v>37414</c:v>
                </c:pt>
                <c:pt idx="8104">
                  <c:v>37415</c:v>
                </c:pt>
                <c:pt idx="8105">
                  <c:v>37416</c:v>
                </c:pt>
                <c:pt idx="8106">
                  <c:v>37417</c:v>
                </c:pt>
                <c:pt idx="8107">
                  <c:v>37418</c:v>
                </c:pt>
                <c:pt idx="8108">
                  <c:v>37419</c:v>
                </c:pt>
                <c:pt idx="8109">
                  <c:v>37420</c:v>
                </c:pt>
                <c:pt idx="8110">
                  <c:v>37421</c:v>
                </c:pt>
                <c:pt idx="8111">
                  <c:v>37422</c:v>
                </c:pt>
                <c:pt idx="8112">
                  <c:v>37423</c:v>
                </c:pt>
                <c:pt idx="8113">
                  <c:v>37424</c:v>
                </c:pt>
                <c:pt idx="8114">
                  <c:v>37425</c:v>
                </c:pt>
                <c:pt idx="8115">
                  <c:v>37426</c:v>
                </c:pt>
                <c:pt idx="8116">
                  <c:v>37427</c:v>
                </c:pt>
                <c:pt idx="8117">
                  <c:v>37428</c:v>
                </c:pt>
                <c:pt idx="8118">
                  <c:v>37429</c:v>
                </c:pt>
                <c:pt idx="8119">
                  <c:v>37430</c:v>
                </c:pt>
                <c:pt idx="8120">
                  <c:v>37431</c:v>
                </c:pt>
                <c:pt idx="8121">
                  <c:v>37432</c:v>
                </c:pt>
                <c:pt idx="8122">
                  <c:v>37433</c:v>
                </c:pt>
                <c:pt idx="8123">
                  <c:v>37434</c:v>
                </c:pt>
                <c:pt idx="8124">
                  <c:v>37435</c:v>
                </c:pt>
                <c:pt idx="8125">
                  <c:v>37436</c:v>
                </c:pt>
                <c:pt idx="8126">
                  <c:v>37437</c:v>
                </c:pt>
                <c:pt idx="8127">
                  <c:v>37438</c:v>
                </c:pt>
                <c:pt idx="8128">
                  <c:v>37439</c:v>
                </c:pt>
                <c:pt idx="8129">
                  <c:v>37440</c:v>
                </c:pt>
                <c:pt idx="8130">
                  <c:v>37441</c:v>
                </c:pt>
                <c:pt idx="8131">
                  <c:v>37442</c:v>
                </c:pt>
                <c:pt idx="8132">
                  <c:v>37443</c:v>
                </c:pt>
                <c:pt idx="8133">
                  <c:v>37444</c:v>
                </c:pt>
                <c:pt idx="8134">
                  <c:v>37445</c:v>
                </c:pt>
                <c:pt idx="8135">
                  <c:v>37446</c:v>
                </c:pt>
                <c:pt idx="8136">
                  <c:v>37447</c:v>
                </c:pt>
                <c:pt idx="8137">
                  <c:v>37448</c:v>
                </c:pt>
                <c:pt idx="8138">
                  <c:v>37449</c:v>
                </c:pt>
                <c:pt idx="8139">
                  <c:v>37450</c:v>
                </c:pt>
                <c:pt idx="8140">
                  <c:v>37451</c:v>
                </c:pt>
                <c:pt idx="8141">
                  <c:v>37452</c:v>
                </c:pt>
                <c:pt idx="8142">
                  <c:v>37453</c:v>
                </c:pt>
                <c:pt idx="8143">
                  <c:v>37454</c:v>
                </c:pt>
                <c:pt idx="8144">
                  <c:v>37455</c:v>
                </c:pt>
                <c:pt idx="8145">
                  <c:v>37456</c:v>
                </c:pt>
                <c:pt idx="8146">
                  <c:v>37457</c:v>
                </c:pt>
                <c:pt idx="8147">
                  <c:v>37458</c:v>
                </c:pt>
                <c:pt idx="8148">
                  <c:v>37459</c:v>
                </c:pt>
                <c:pt idx="8149">
                  <c:v>37460</c:v>
                </c:pt>
                <c:pt idx="8150">
                  <c:v>37461</c:v>
                </c:pt>
                <c:pt idx="8151">
                  <c:v>37462</c:v>
                </c:pt>
                <c:pt idx="8152">
                  <c:v>37463</c:v>
                </c:pt>
                <c:pt idx="8153">
                  <c:v>37464</c:v>
                </c:pt>
                <c:pt idx="8154">
                  <c:v>37465</c:v>
                </c:pt>
                <c:pt idx="8155">
                  <c:v>37466</c:v>
                </c:pt>
                <c:pt idx="8156">
                  <c:v>37467</c:v>
                </c:pt>
                <c:pt idx="8157">
                  <c:v>37468</c:v>
                </c:pt>
                <c:pt idx="8158">
                  <c:v>37469</c:v>
                </c:pt>
                <c:pt idx="8159">
                  <c:v>37470</c:v>
                </c:pt>
                <c:pt idx="8160">
                  <c:v>37471</c:v>
                </c:pt>
                <c:pt idx="8161">
                  <c:v>37472</c:v>
                </c:pt>
                <c:pt idx="8162">
                  <c:v>37473</c:v>
                </c:pt>
                <c:pt idx="8163">
                  <c:v>37474</c:v>
                </c:pt>
                <c:pt idx="8164">
                  <c:v>37475</c:v>
                </c:pt>
                <c:pt idx="8165">
                  <c:v>37476</c:v>
                </c:pt>
                <c:pt idx="8166">
                  <c:v>37477</c:v>
                </c:pt>
                <c:pt idx="8167">
                  <c:v>37478</c:v>
                </c:pt>
                <c:pt idx="8168">
                  <c:v>37479</c:v>
                </c:pt>
                <c:pt idx="8169">
                  <c:v>37480</c:v>
                </c:pt>
                <c:pt idx="8170">
                  <c:v>37481</c:v>
                </c:pt>
                <c:pt idx="8171">
                  <c:v>37482</c:v>
                </c:pt>
                <c:pt idx="8172">
                  <c:v>37483</c:v>
                </c:pt>
                <c:pt idx="8173">
                  <c:v>37484</c:v>
                </c:pt>
                <c:pt idx="8174">
                  <c:v>37485</c:v>
                </c:pt>
                <c:pt idx="8175">
                  <c:v>37486</c:v>
                </c:pt>
                <c:pt idx="8176">
                  <c:v>37487</c:v>
                </c:pt>
                <c:pt idx="8177">
                  <c:v>37488</c:v>
                </c:pt>
                <c:pt idx="8178">
                  <c:v>37489</c:v>
                </c:pt>
                <c:pt idx="8179">
                  <c:v>37490</c:v>
                </c:pt>
                <c:pt idx="8180">
                  <c:v>37491</c:v>
                </c:pt>
                <c:pt idx="8181">
                  <c:v>37492</c:v>
                </c:pt>
                <c:pt idx="8182">
                  <c:v>37493</c:v>
                </c:pt>
                <c:pt idx="8183">
                  <c:v>37494</c:v>
                </c:pt>
                <c:pt idx="8184">
                  <c:v>37495</c:v>
                </c:pt>
                <c:pt idx="8185">
                  <c:v>37496</c:v>
                </c:pt>
                <c:pt idx="8186">
                  <c:v>37497</c:v>
                </c:pt>
                <c:pt idx="8187">
                  <c:v>37498</c:v>
                </c:pt>
                <c:pt idx="8188">
                  <c:v>37499</c:v>
                </c:pt>
                <c:pt idx="8189">
                  <c:v>37500</c:v>
                </c:pt>
                <c:pt idx="8190">
                  <c:v>37501</c:v>
                </c:pt>
                <c:pt idx="8191">
                  <c:v>37502</c:v>
                </c:pt>
                <c:pt idx="8192">
                  <c:v>37503</c:v>
                </c:pt>
                <c:pt idx="8193">
                  <c:v>37504</c:v>
                </c:pt>
                <c:pt idx="8194">
                  <c:v>37505</c:v>
                </c:pt>
                <c:pt idx="8195">
                  <c:v>37506</c:v>
                </c:pt>
                <c:pt idx="8196">
                  <c:v>37507</c:v>
                </c:pt>
                <c:pt idx="8197">
                  <c:v>37508</c:v>
                </c:pt>
                <c:pt idx="8198">
                  <c:v>37509</c:v>
                </c:pt>
                <c:pt idx="8199">
                  <c:v>37510</c:v>
                </c:pt>
                <c:pt idx="8200">
                  <c:v>37511</c:v>
                </c:pt>
                <c:pt idx="8201">
                  <c:v>37512</c:v>
                </c:pt>
                <c:pt idx="8202">
                  <c:v>37513</c:v>
                </c:pt>
                <c:pt idx="8203">
                  <c:v>37514</c:v>
                </c:pt>
                <c:pt idx="8204">
                  <c:v>37515</c:v>
                </c:pt>
                <c:pt idx="8205">
                  <c:v>37516</c:v>
                </c:pt>
                <c:pt idx="8206">
                  <c:v>37517</c:v>
                </c:pt>
                <c:pt idx="8207">
                  <c:v>37518</c:v>
                </c:pt>
                <c:pt idx="8208">
                  <c:v>37519</c:v>
                </c:pt>
                <c:pt idx="8209">
                  <c:v>37520</c:v>
                </c:pt>
                <c:pt idx="8210">
                  <c:v>37521</c:v>
                </c:pt>
                <c:pt idx="8211">
                  <c:v>37522</c:v>
                </c:pt>
                <c:pt idx="8212">
                  <c:v>37523</c:v>
                </c:pt>
                <c:pt idx="8213">
                  <c:v>37524</c:v>
                </c:pt>
                <c:pt idx="8214">
                  <c:v>37525</c:v>
                </c:pt>
                <c:pt idx="8215">
                  <c:v>37526</c:v>
                </c:pt>
                <c:pt idx="8216">
                  <c:v>37527</c:v>
                </c:pt>
                <c:pt idx="8217">
                  <c:v>37528</c:v>
                </c:pt>
                <c:pt idx="8218">
                  <c:v>37529</c:v>
                </c:pt>
                <c:pt idx="8219">
                  <c:v>37530</c:v>
                </c:pt>
                <c:pt idx="8220">
                  <c:v>37531</c:v>
                </c:pt>
                <c:pt idx="8221">
                  <c:v>37532</c:v>
                </c:pt>
                <c:pt idx="8222">
                  <c:v>37533</c:v>
                </c:pt>
                <c:pt idx="8223">
                  <c:v>37534</c:v>
                </c:pt>
                <c:pt idx="8224">
                  <c:v>37535</c:v>
                </c:pt>
                <c:pt idx="8225">
                  <c:v>37536</c:v>
                </c:pt>
                <c:pt idx="8226">
                  <c:v>37537</c:v>
                </c:pt>
                <c:pt idx="8227">
                  <c:v>37538</c:v>
                </c:pt>
                <c:pt idx="8228">
                  <c:v>37539</c:v>
                </c:pt>
                <c:pt idx="8229">
                  <c:v>37540</c:v>
                </c:pt>
                <c:pt idx="8230">
                  <c:v>37541</c:v>
                </c:pt>
                <c:pt idx="8231">
                  <c:v>37542</c:v>
                </c:pt>
                <c:pt idx="8232">
                  <c:v>37543</c:v>
                </c:pt>
                <c:pt idx="8233">
                  <c:v>37544</c:v>
                </c:pt>
                <c:pt idx="8234">
                  <c:v>37545</c:v>
                </c:pt>
                <c:pt idx="8235">
                  <c:v>37546</c:v>
                </c:pt>
                <c:pt idx="8236">
                  <c:v>37547</c:v>
                </c:pt>
                <c:pt idx="8237">
                  <c:v>37548</c:v>
                </c:pt>
                <c:pt idx="8238">
                  <c:v>37549</c:v>
                </c:pt>
                <c:pt idx="8239">
                  <c:v>37550</c:v>
                </c:pt>
                <c:pt idx="8240">
                  <c:v>37551</c:v>
                </c:pt>
                <c:pt idx="8241">
                  <c:v>37552</c:v>
                </c:pt>
                <c:pt idx="8242">
                  <c:v>37553</c:v>
                </c:pt>
                <c:pt idx="8243">
                  <c:v>37554</c:v>
                </c:pt>
                <c:pt idx="8244">
                  <c:v>37555</c:v>
                </c:pt>
                <c:pt idx="8245">
                  <c:v>37556</c:v>
                </c:pt>
                <c:pt idx="8246">
                  <c:v>37557</c:v>
                </c:pt>
                <c:pt idx="8247">
                  <c:v>37558</c:v>
                </c:pt>
                <c:pt idx="8248">
                  <c:v>37559</c:v>
                </c:pt>
                <c:pt idx="8249">
                  <c:v>37560</c:v>
                </c:pt>
                <c:pt idx="8250">
                  <c:v>37561</c:v>
                </c:pt>
                <c:pt idx="8251">
                  <c:v>37562</c:v>
                </c:pt>
                <c:pt idx="8252">
                  <c:v>37563</c:v>
                </c:pt>
                <c:pt idx="8253">
                  <c:v>37564</c:v>
                </c:pt>
                <c:pt idx="8254">
                  <c:v>37565</c:v>
                </c:pt>
                <c:pt idx="8255">
                  <c:v>37566</c:v>
                </c:pt>
                <c:pt idx="8256">
                  <c:v>37567</c:v>
                </c:pt>
                <c:pt idx="8257">
                  <c:v>37568</c:v>
                </c:pt>
                <c:pt idx="8258">
                  <c:v>37569</c:v>
                </c:pt>
                <c:pt idx="8259">
                  <c:v>37570</c:v>
                </c:pt>
                <c:pt idx="8260">
                  <c:v>37571</c:v>
                </c:pt>
                <c:pt idx="8261">
                  <c:v>37572</c:v>
                </c:pt>
                <c:pt idx="8262">
                  <c:v>37573</c:v>
                </c:pt>
                <c:pt idx="8263">
                  <c:v>37574</c:v>
                </c:pt>
                <c:pt idx="8264">
                  <c:v>37575</c:v>
                </c:pt>
                <c:pt idx="8265">
                  <c:v>37576</c:v>
                </c:pt>
                <c:pt idx="8266">
                  <c:v>37577</c:v>
                </c:pt>
                <c:pt idx="8267">
                  <c:v>37578</c:v>
                </c:pt>
                <c:pt idx="8268">
                  <c:v>37579</c:v>
                </c:pt>
                <c:pt idx="8269">
                  <c:v>37580</c:v>
                </c:pt>
                <c:pt idx="8270">
                  <c:v>37581</c:v>
                </c:pt>
                <c:pt idx="8271">
                  <c:v>37582</c:v>
                </c:pt>
                <c:pt idx="8272">
                  <c:v>37583</c:v>
                </c:pt>
                <c:pt idx="8273">
                  <c:v>37584</c:v>
                </c:pt>
                <c:pt idx="8274">
                  <c:v>37585</c:v>
                </c:pt>
                <c:pt idx="8275">
                  <c:v>37586</c:v>
                </c:pt>
                <c:pt idx="8276">
                  <c:v>37587</c:v>
                </c:pt>
                <c:pt idx="8277">
                  <c:v>37588</c:v>
                </c:pt>
                <c:pt idx="8278">
                  <c:v>37589</c:v>
                </c:pt>
                <c:pt idx="8279">
                  <c:v>37590</c:v>
                </c:pt>
                <c:pt idx="8280">
                  <c:v>37591</c:v>
                </c:pt>
                <c:pt idx="8281">
                  <c:v>37592</c:v>
                </c:pt>
                <c:pt idx="8282">
                  <c:v>37593</c:v>
                </c:pt>
                <c:pt idx="8283">
                  <c:v>37594</c:v>
                </c:pt>
                <c:pt idx="8284">
                  <c:v>37595</c:v>
                </c:pt>
                <c:pt idx="8285">
                  <c:v>37596</c:v>
                </c:pt>
                <c:pt idx="8286">
                  <c:v>37597</c:v>
                </c:pt>
                <c:pt idx="8287">
                  <c:v>37598</c:v>
                </c:pt>
                <c:pt idx="8288">
                  <c:v>37599</c:v>
                </c:pt>
                <c:pt idx="8289">
                  <c:v>37600</c:v>
                </c:pt>
                <c:pt idx="8290">
                  <c:v>37601</c:v>
                </c:pt>
                <c:pt idx="8291">
                  <c:v>37602</c:v>
                </c:pt>
                <c:pt idx="8292">
                  <c:v>37603</c:v>
                </c:pt>
                <c:pt idx="8293">
                  <c:v>37604</c:v>
                </c:pt>
                <c:pt idx="8294">
                  <c:v>37605</c:v>
                </c:pt>
                <c:pt idx="8295">
                  <c:v>37606</c:v>
                </c:pt>
                <c:pt idx="8296">
                  <c:v>37607</c:v>
                </c:pt>
                <c:pt idx="8297">
                  <c:v>37608</c:v>
                </c:pt>
                <c:pt idx="8298">
                  <c:v>37609</c:v>
                </c:pt>
                <c:pt idx="8299">
                  <c:v>37610</c:v>
                </c:pt>
                <c:pt idx="8300">
                  <c:v>37611</c:v>
                </c:pt>
                <c:pt idx="8301">
                  <c:v>37612</c:v>
                </c:pt>
                <c:pt idx="8302">
                  <c:v>37613</c:v>
                </c:pt>
                <c:pt idx="8303">
                  <c:v>37614</c:v>
                </c:pt>
                <c:pt idx="8304">
                  <c:v>37615</c:v>
                </c:pt>
                <c:pt idx="8305">
                  <c:v>37616</c:v>
                </c:pt>
                <c:pt idx="8306">
                  <c:v>37617</c:v>
                </c:pt>
                <c:pt idx="8307">
                  <c:v>37618</c:v>
                </c:pt>
                <c:pt idx="8308">
                  <c:v>37619</c:v>
                </c:pt>
                <c:pt idx="8309">
                  <c:v>37620</c:v>
                </c:pt>
                <c:pt idx="8310">
                  <c:v>37621</c:v>
                </c:pt>
                <c:pt idx="8311">
                  <c:v>37622</c:v>
                </c:pt>
                <c:pt idx="8312">
                  <c:v>37623</c:v>
                </c:pt>
                <c:pt idx="8313">
                  <c:v>37624</c:v>
                </c:pt>
                <c:pt idx="8314">
                  <c:v>37625</c:v>
                </c:pt>
                <c:pt idx="8315">
                  <c:v>37626</c:v>
                </c:pt>
                <c:pt idx="8316">
                  <c:v>37627</c:v>
                </c:pt>
                <c:pt idx="8317">
                  <c:v>37628</c:v>
                </c:pt>
                <c:pt idx="8318">
                  <c:v>37629</c:v>
                </c:pt>
                <c:pt idx="8319">
                  <c:v>37630</c:v>
                </c:pt>
                <c:pt idx="8320">
                  <c:v>37631</c:v>
                </c:pt>
                <c:pt idx="8321">
                  <c:v>37632</c:v>
                </c:pt>
                <c:pt idx="8322">
                  <c:v>37633</c:v>
                </c:pt>
                <c:pt idx="8323">
                  <c:v>37634</c:v>
                </c:pt>
                <c:pt idx="8324">
                  <c:v>37635</c:v>
                </c:pt>
                <c:pt idx="8325">
                  <c:v>37636</c:v>
                </c:pt>
                <c:pt idx="8326">
                  <c:v>37637</c:v>
                </c:pt>
                <c:pt idx="8327">
                  <c:v>37638</c:v>
                </c:pt>
                <c:pt idx="8328">
                  <c:v>37639</c:v>
                </c:pt>
                <c:pt idx="8329">
                  <c:v>37640</c:v>
                </c:pt>
                <c:pt idx="8330">
                  <c:v>37641</c:v>
                </c:pt>
                <c:pt idx="8331">
                  <c:v>37642</c:v>
                </c:pt>
                <c:pt idx="8332">
                  <c:v>37643</c:v>
                </c:pt>
                <c:pt idx="8333">
                  <c:v>37644</c:v>
                </c:pt>
                <c:pt idx="8334">
                  <c:v>37645</c:v>
                </c:pt>
                <c:pt idx="8335">
                  <c:v>37646</c:v>
                </c:pt>
                <c:pt idx="8336">
                  <c:v>37647</c:v>
                </c:pt>
                <c:pt idx="8337">
                  <c:v>37648</c:v>
                </c:pt>
                <c:pt idx="8338">
                  <c:v>37649</c:v>
                </c:pt>
                <c:pt idx="8339">
                  <c:v>37650</c:v>
                </c:pt>
                <c:pt idx="8340">
                  <c:v>37651</c:v>
                </c:pt>
                <c:pt idx="8341">
                  <c:v>37652</c:v>
                </c:pt>
                <c:pt idx="8342">
                  <c:v>37653</c:v>
                </c:pt>
                <c:pt idx="8343">
                  <c:v>37654</c:v>
                </c:pt>
                <c:pt idx="8344">
                  <c:v>37655</c:v>
                </c:pt>
                <c:pt idx="8345">
                  <c:v>37656</c:v>
                </c:pt>
                <c:pt idx="8346">
                  <c:v>37657</c:v>
                </c:pt>
                <c:pt idx="8347">
                  <c:v>37658</c:v>
                </c:pt>
                <c:pt idx="8348">
                  <c:v>37659</c:v>
                </c:pt>
                <c:pt idx="8349">
                  <c:v>37660</c:v>
                </c:pt>
                <c:pt idx="8350">
                  <c:v>37661</c:v>
                </c:pt>
                <c:pt idx="8351">
                  <c:v>37662</c:v>
                </c:pt>
                <c:pt idx="8352">
                  <c:v>37663</c:v>
                </c:pt>
                <c:pt idx="8353">
                  <c:v>37664</c:v>
                </c:pt>
                <c:pt idx="8354">
                  <c:v>37665</c:v>
                </c:pt>
                <c:pt idx="8355">
                  <c:v>37666</c:v>
                </c:pt>
                <c:pt idx="8356">
                  <c:v>37667</c:v>
                </c:pt>
                <c:pt idx="8357">
                  <c:v>37668</c:v>
                </c:pt>
                <c:pt idx="8358">
                  <c:v>37669</c:v>
                </c:pt>
                <c:pt idx="8359">
                  <c:v>37670</c:v>
                </c:pt>
                <c:pt idx="8360">
                  <c:v>37671</c:v>
                </c:pt>
                <c:pt idx="8361">
                  <c:v>37672</c:v>
                </c:pt>
                <c:pt idx="8362">
                  <c:v>37673</c:v>
                </c:pt>
                <c:pt idx="8363">
                  <c:v>37674</c:v>
                </c:pt>
                <c:pt idx="8364">
                  <c:v>37675</c:v>
                </c:pt>
                <c:pt idx="8365">
                  <c:v>37676</c:v>
                </c:pt>
                <c:pt idx="8366">
                  <c:v>37677</c:v>
                </c:pt>
                <c:pt idx="8367">
                  <c:v>37678</c:v>
                </c:pt>
                <c:pt idx="8368">
                  <c:v>37679</c:v>
                </c:pt>
                <c:pt idx="8369">
                  <c:v>37680</c:v>
                </c:pt>
                <c:pt idx="8370">
                  <c:v>37681</c:v>
                </c:pt>
                <c:pt idx="8371">
                  <c:v>37682</c:v>
                </c:pt>
                <c:pt idx="8372">
                  <c:v>37683</c:v>
                </c:pt>
                <c:pt idx="8373">
                  <c:v>37684</c:v>
                </c:pt>
                <c:pt idx="8374">
                  <c:v>37685</c:v>
                </c:pt>
                <c:pt idx="8375">
                  <c:v>37686</c:v>
                </c:pt>
                <c:pt idx="8376">
                  <c:v>37687</c:v>
                </c:pt>
                <c:pt idx="8377">
                  <c:v>37688</c:v>
                </c:pt>
                <c:pt idx="8378">
                  <c:v>37689</c:v>
                </c:pt>
                <c:pt idx="8379">
                  <c:v>37690</c:v>
                </c:pt>
                <c:pt idx="8380">
                  <c:v>37691</c:v>
                </c:pt>
                <c:pt idx="8381">
                  <c:v>37692</c:v>
                </c:pt>
                <c:pt idx="8382">
                  <c:v>37693</c:v>
                </c:pt>
                <c:pt idx="8383">
                  <c:v>37694</c:v>
                </c:pt>
                <c:pt idx="8384">
                  <c:v>37695</c:v>
                </c:pt>
                <c:pt idx="8385">
                  <c:v>37696</c:v>
                </c:pt>
                <c:pt idx="8386">
                  <c:v>37697</c:v>
                </c:pt>
                <c:pt idx="8387">
                  <c:v>37698</c:v>
                </c:pt>
                <c:pt idx="8388">
                  <c:v>37699</c:v>
                </c:pt>
                <c:pt idx="8389">
                  <c:v>37700</c:v>
                </c:pt>
                <c:pt idx="8390">
                  <c:v>37701</c:v>
                </c:pt>
                <c:pt idx="8391">
                  <c:v>37702</c:v>
                </c:pt>
                <c:pt idx="8392">
                  <c:v>37703</c:v>
                </c:pt>
                <c:pt idx="8393">
                  <c:v>37704</c:v>
                </c:pt>
                <c:pt idx="8394">
                  <c:v>37705</c:v>
                </c:pt>
                <c:pt idx="8395">
                  <c:v>37706</c:v>
                </c:pt>
                <c:pt idx="8396">
                  <c:v>37707</c:v>
                </c:pt>
                <c:pt idx="8397">
                  <c:v>37708</c:v>
                </c:pt>
                <c:pt idx="8398">
                  <c:v>37709</c:v>
                </c:pt>
                <c:pt idx="8399">
                  <c:v>37710</c:v>
                </c:pt>
                <c:pt idx="8400">
                  <c:v>37711</c:v>
                </c:pt>
                <c:pt idx="8401">
                  <c:v>37712</c:v>
                </c:pt>
                <c:pt idx="8402">
                  <c:v>37713</c:v>
                </c:pt>
                <c:pt idx="8403">
                  <c:v>37714</c:v>
                </c:pt>
                <c:pt idx="8404">
                  <c:v>37715</c:v>
                </c:pt>
                <c:pt idx="8405">
                  <c:v>37716</c:v>
                </c:pt>
                <c:pt idx="8406">
                  <c:v>37717</c:v>
                </c:pt>
                <c:pt idx="8407">
                  <c:v>37718</c:v>
                </c:pt>
                <c:pt idx="8408">
                  <c:v>37719</c:v>
                </c:pt>
                <c:pt idx="8409">
                  <c:v>37720</c:v>
                </c:pt>
                <c:pt idx="8410">
                  <c:v>37721</c:v>
                </c:pt>
                <c:pt idx="8411">
                  <c:v>37722</c:v>
                </c:pt>
                <c:pt idx="8412">
                  <c:v>37723</c:v>
                </c:pt>
                <c:pt idx="8413">
                  <c:v>37724</c:v>
                </c:pt>
                <c:pt idx="8414">
                  <c:v>37725</c:v>
                </c:pt>
                <c:pt idx="8415">
                  <c:v>37726</c:v>
                </c:pt>
                <c:pt idx="8416">
                  <c:v>37727</c:v>
                </c:pt>
                <c:pt idx="8417">
                  <c:v>37728</c:v>
                </c:pt>
                <c:pt idx="8418">
                  <c:v>37729</c:v>
                </c:pt>
                <c:pt idx="8419">
                  <c:v>37730</c:v>
                </c:pt>
                <c:pt idx="8420">
                  <c:v>37731</c:v>
                </c:pt>
                <c:pt idx="8421">
                  <c:v>37732</c:v>
                </c:pt>
                <c:pt idx="8422">
                  <c:v>37733</c:v>
                </c:pt>
                <c:pt idx="8423">
                  <c:v>37734</c:v>
                </c:pt>
                <c:pt idx="8424">
                  <c:v>37735</c:v>
                </c:pt>
                <c:pt idx="8425">
                  <c:v>37736</c:v>
                </c:pt>
                <c:pt idx="8426">
                  <c:v>37737</c:v>
                </c:pt>
                <c:pt idx="8427">
                  <c:v>37738</c:v>
                </c:pt>
                <c:pt idx="8428">
                  <c:v>37739</c:v>
                </c:pt>
                <c:pt idx="8429">
                  <c:v>37740</c:v>
                </c:pt>
                <c:pt idx="8430">
                  <c:v>37741</c:v>
                </c:pt>
                <c:pt idx="8431">
                  <c:v>37742</c:v>
                </c:pt>
                <c:pt idx="8432">
                  <c:v>37743</c:v>
                </c:pt>
                <c:pt idx="8433">
                  <c:v>37744</c:v>
                </c:pt>
                <c:pt idx="8434">
                  <c:v>37745</c:v>
                </c:pt>
                <c:pt idx="8435">
                  <c:v>37746</c:v>
                </c:pt>
                <c:pt idx="8436">
                  <c:v>37747</c:v>
                </c:pt>
                <c:pt idx="8437">
                  <c:v>37748</c:v>
                </c:pt>
                <c:pt idx="8438">
                  <c:v>37749</c:v>
                </c:pt>
                <c:pt idx="8439">
                  <c:v>37750</c:v>
                </c:pt>
                <c:pt idx="8440">
                  <c:v>37751</c:v>
                </c:pt>
                <c:pt idx="8441">
                  <c:v>37752</c:v>
                </c:pt>
                <c:pt idx="8442">
                  <c:v>37753</c:v>
                </c:pt>
                <c:pt idx="8443">
                  <c:v>37754</c:v>
                </c:pt>
                <c:pt idx="8444">
                  <c:v>37755</c:v>
                </c:pt>
                <c:pt idx="8445">
                  <c:v>37756</c:v>
                </c:pt>
                <c:pt idx="8446">
                  <c:v>37757</c:v>
                </c:pt>
                <c:pt idx="8447">
                  <c:v>37758</c:v>
                </c:pt>
                <c:pt idx="8448">
                  <c:v>37759</c:v>
                </c:pt>
                <c:pt idx="8449">
                  <c:v>37760</c:v>
                </c:pt>
                <c:pt idx="8450">
                  <c:v>37761</c:v>
                </c:pt>
                <c:pt idx="8451">
                  <c:v>37762</c:v>
                </c:pt>
                <c:pt idx="8452">
                  <c:v>37763</c:v>
                </c:pt>
                <c:pt idx="8453">
                  <c:v>37764</c:v>
                </c:pt>
                <c:pt idx="8454">
                  <c:v>37765</c:v>
                </c:pt>
                <c:pt idx="8455">
                  <c:v>37766</c:v>
                </c:pt>
                <c:pt idx="8456">
                  <c:v>37767</c:v>
                </c:pt>
                <c:pt idx="8457">
                  <c:v>37768</c:v>
                </c:pt>
                <c:pt idx="8458">
                  <c:v>37769</c:v>
                </c:pt>
                <c:pt idx="8459">
                  <c:v>37770</c:v>
                </c:pt>
                <c:pt idx="8460">
                  <c:v>37771</c:v>
                </c:pt>
                <c:pt idx="8461">
                  <c:v>37772</c:v>
                </c:pt>
                <c:pt idx="8462">
                  <c:v>37773</c:v>
                </c:pt>
                <c:pt idx="8463">
                  <c:v>37774</c:v>
                </c:pt>
                <c:pt idx="8464">
                  <c:v>37775</c:v>
                </c:pt>
                <c:pt idx="8465">
                  <c:v>37776</c:v>
                </c:pt>
                <c:pt idx="8466">
                  <c:v>37777</c:v>
                </c:pt>
                <c:pt idx="8467">
                  <c:v>37778</c:v>
                </c:pt>
                <c:pt idx="8468">
                  <c:v>37779</c:v>
                </c:pt>
                <c:pt idx="8469">
                  <c:v>37780</c:v>
                </c:pt>
                <c:pt idx="8470">
                  <c:v>37781</c:v>
                </c:pt>
                <c:pt idx="8471">
                  <c:v>37782</c:v>
                </c:pt>
                <c:pt idx="8472">
                  <c:v>37783</c:v>
                </c:pt>
                <c:pt idx="8473">
                  <c:v>37784</c:v>
                </c:pt>
                <c:pt idx="8474">
                  <c:v>37785</c:v>
                </c:pt>
                <c:pt idx="8475">
                  <c:v>37786</c:v>
                </c:pt>
                <c:pt idx="8476">
                  <c:v>37787</c:v>
                </c:pt>
                <c:pt idx="8477">
                  <c:v>37788</c:v>
                </c:pt>
                <c:pt idx="8478">
                  <c:v>37789</c:v>
                </c:pt>
                <c:pt idx="8479">
                  <c:v>37790</c:v>
                </c:pt>
                <c:pt idx="8480">
                  <c:v>37791</c:v>
                </c:pt>
                <c:pt idx="8481">
                  <c:v>37792</c:v>
                </c:pt>
                <c:pt idx="8482">
                  <c:v>37793</c:v>
                </c:pt>
                <c:pt idx="8483">
                  <c:v>37794</c:v>
                </c:pt>
                <c:pt idx="8484">
                  <c:v>37795</c:v>
                </c:pt>
                <c:pt idx="8485">
                  <c:v>37796</c:v>
                </c:pt>
                <c:pt idx="8486">
                  <c:v>37797</c:v>
                </c:pt>
                <c:pt idx="8487">
                  <c:v>37798</c:v>
                </c:pt>
                <c:pt idx="8488">
                  <c:v>37799</c:v>
                </c:pt>
                <c:pt idx="8489">
                  <c:v>37800</c:v>
                </c:pt>
                <c:pt idx="8490">
                  <c:v>37801</c:v>
                </c:pt>
                <c:pt idx="8491">
                  <c:v>37802</c:v>
                </c:pt>
                <c:pt idx="8492">
                  <c:v>37803</c:v>
                </c:pt>
                <c:pt idx="8493">
                  <c:v>37804</c:v>
                </c:pt>
                <c:pt idx="8494">
                  <c:v>37805</c:v>
                </c:pt>
                <c:pt idx="8495">
                  <c:v>37806</c:v>
                </c:pt>
                <c:pt idx="8496">
                  <c:v>37807</c:v>
                </c:pt>
                <c:pt idx="8497">
                  <c:v>37808</c:v>
                </c:pt>
                <c:pt idx="8498">
                  <c:v>37809</c:v>
                </c:pt>
                <c:pt idx="8499">
                  <c:v>37810</c:v>
                </c:pt>
                <c:pt idx="8500">
                  <c:v>37811</c:v>
                </c:pt>
                <c:pt idx="8501">
                  <c:v>37812</c:v>
                </c:pt>
                <c:pt idx="8502">
                  <c:v>37813</c:v>
                </c:pt>
                <c:pt idx="8503">
                  <c:v>37814</c:v>
                </c:pt>
                <c:pt idx="8504">
                  <c:v>37815</c:v>
                </c:pt>
                <c:pt idx="8505">
                  <c:v>37816</c:v>
                </c:pt>
                <c:pt idx="8506">
                  <c:v>37817</c:v>
                </c:pt>
                <c:pt idx="8507">
                  <c:v>37818</c:v>
                </c:pt>
                <c:pt idx="8508">
                  <c:v>37819</c:v>
                </c:pt>
                <c:pt idx="8509">
                  <c:v>37820</c:v>
                </c:pt>
                <c:pt idx="8510">
                  <c:v>37821</c:v>
                </c:pt>
                <c:pt idx="8511">
                  <c:v>37822</c:v>
                </c:pt>
                <c:pt idx="8512">
                  <c:v>37823</c:v>
                </c:pt>
                <c:pt idx="8513">
                  <c:v>37824</c:v>
                </c:pt>
                <c:pt idx="8514">
                  <c:v>37825</c:v>
                </c:pt>
                <c:pt idx="8515">
                  <c:v>37826</c:v>
                </c:pt>
                <c:pt idx="8516">
                  <c:v>37827</c:v>
                </c:pt>
                <c:pt idx="8517">
                  <c:v>37828</c:v>
                </c:pt>
                <c:pt idx="8518">
                  <c:v>37829</c:v>
                </c:pt>
                <c:pt idx="8519">
                  <c:v>37830</c:v>
                </c:pt>
                <c:pt idx="8520">
                  <c:v>37831</c:v>
                </c:pt>
                <c:pt idx="8521">
                  <c:v>37832</c:v>
                </c:pt>
                <c:pt idx="8522">
                  <c:v>37833</c:v>
                </c:pt>
                <c:pt idx="8523">
                  <c:v>37834</c:v>
                </c:pt>
                <c:pt idx="8524">
                  <c:v>37835</c:v>
                </c:pt>
                <c:pt idx="8525">
                  <c:v>37836</c:v>
                </c:pt>
                <c:pt idx="8526">
                  <c:v>37837</c:v>
                </c:pt>
                <c:pt idx="8527">
                  <c:v>37838</c:v>
                </c:pt>
                <c:pt idx="8528">
                  <c:v>37839</c:v>
                </c:pt>
                <c:pt idx="8529">
                  <c:v>37840</c:v>
                </c:pt>
                <c:pt idx="8530">
                  <c:v>37841</c:v>
                </c:pt>
                <c:pt idx="8531">
                  <c:v>37842</c:v>
                </c:pt>
                <c:pt idx="8532">
                  <c:v>37843</c:v>
                </c:pt>
                <c:pt idx="8533">
                  <c:v>37844</c:v>
                </c:pt>
                <c:pt idx="8534">
                  <c:v>37845</c:v>
                </c:pt>
                <c:pt idx="8535">
                  <c:v>37846</c:v>
                </c:pt>
                <c:pt idx="8536">
                  <c:v>37847</c:v>
                </c:pt>
                <c:pt idx="8537">
                  <c:v>37848</c:v>
                </c:pt>
                <c:pt idx="8538">
                  <c:v>37849</c:v>
                </c:pt>
                <c:pt idx="8539">
                  <c:v>37850</c:v>
                </c:pt>
                <c:pt idx="8540">
                  <c:v>37851</c:v>
                </c:pt>
                <c:pt idx="8541">
                  <c:v>37852</c:v>
                </c:pt>
                <c:pt idx="8542">
                  <c:v>37853</c:v>
                </c:pt>
                <c:pt idx="8543">
                  <c:v>37854</c:v>
                </c:pt>
                <c:pt idx="8544">
                  <c:v>37855</c:v>
                </c:pt>
                <c:pt idx="8545">
                  <c:v>37856</c:v>
                </c:pt>
                <c:pt idx="8546">
                  <c:v>37857</c:v>
                </c:pt>
                <c:pt idx="8547">
                  <c:v>37858</c:v>
                </c:pt>
                <c:pt idx="8548">
                  <c:v>37859</c:v>
                </c:pt>
                <c:pt idx="8549">
                  <c:v>37860</c:v>
                </c:pt>
                <c:pt idx="8550">
                  <c:v>37861</c:v>
                </c:pt>
                <c:pt idx="8551">
                  <c:v>37862</c:v>
                </c:pt>
                <c:pt idx="8552">
                  <c:v>37863</c:v>
                </c:pt>
                <c:pt idx="8553">
                  <c:v>37864</c:v>
                </c:pt>
                <c:pt idx="8554">
                  <c:v>37865</c:v>
                </c:pt>
                <c:pt idx="8555">
                  <c:v>37866</c:v>
                </c:pt>
                <c:pt idx="8556">
                  <c:v>37867</c:v>
                </c:pt>
                <c:pt idx="8557">
                  <c:v>37868</c:v>
                </c:pt>
                <c:pt idx="8558">
                  <c:v>37869</c:v>
                </c:pt>
                <c:pt idx="8559">
                  <c:v>37870</c:v>
                </c:pt>
                <c:pt idx="8560">
                  <c:v>37871</c:v>
                </c:pt>
                <c:pt idx="8561">
                  <c:v>37872</c:v>
                </c:pt>
                <c:pt idx="8562">
                  <c:v>37873</c:v>
                </c:pt>
                <c:pt idx="8563">
                  <c:v>37874</c:v>
                </c:pt>
                <c:pt idx="8564">
                  <c:v>37875</c:v>
                </c:pt>
                <c:pt idx="8565">
                  <c:v>37876</c:v>
                </c:pt>
                <c:pt idx="8566">
                  <c:v>37877</c:v>
                </c:pt>
                <c:pt idx="8567">
                  <c:v>37878</c:v>
                </c:pt>
                <c:pt idx="8568">
                  <c:v>37879</c:v>
                </c:pt>
                <c:pt idx="8569">
                  <c:v>37880</c:v>
                </c:pt>
                <c:pt idx="8570">
                  <c:v>37881</c:v>
                </c:pt>
                <c:pt idx="8571">
                  <c:v>37882</c:v>
                </c:pt>
                <c:pt idx="8572">
                  <c:v>37883</c:v>
                </c:pt>
                <c:pt idx="8573">
                  <c:v>37884</c:v>
                </c:pt>
                <c:pt idx="8574">
                  <c:v>37885</c:v>
                </c:pt>
                <c:pt idx="8575">
                  <c:v>37886</c:v>
                </c:pt>
                <c:pt idx="8576">
                  <c:v>37887</c:v>
                </c:pt>
                <c:pt idx="8577">
                  <c:v>37888</c:v>
                </c:pt>
                <c:pt idx="8578">
                  <c:v>37889</c:v>
                </c:pt>
                <c:pt idx="8579">
                  <c:v>37890</c:v>
                </c:pt>
                <c:pt idx="8580">
                  <c:v>37891</c:v>
                </c:pt>
                <c:pt idx="8581">
                  <c:v>37892</c:v>
                </c:pt>
                <c:pt idx="8582">
                  <c:v>37893</c:v>
                </c:pt>
                <c:pt idx="8583">
                  <c:v>37894</c:v>
                </c:pt>
                <c:pt idx="8584">
                  <c:v>37895</c:v>
                </c:pt>
                <c:pt idx="8585">
                  <c:v>37896</c:v>
                </c:pt>
                <c:pt idx="8586">
                  <c:v>37897</c:v>
                </c:pt>
                <c:pt idx="8587">
                  <c:v>37898</c:v>
                </c:pt>
                <c:pt idx="8588">
                  <c:v>37899</c:v>
                </c:pt>
                <c:pt idx="8589">
                  <c:v>37900</c:v>
                </c:pt>
                <c:pt idx="8590">
                  <c:v>37901</c:v>
                </c:pt>
                <c:pt idx="8591">
                  <c:v>37902</c:v>
                </c:pt>
                <c:pt idx="8592">
                  <c:v>37903</c:v>
                </c:pt>
                <c:pt idx="8593">
                  <c:v>37904</c:v>
                </c:pt>
                <c:pt idx="8594">
                  <c:v>37905</c:v>
                </c:pt>
                <c:pt idx="8595">
                  <c:v>37906</c:v>
                </c:pt>
                <c:pt idx="8596">
                  <c:v>37907</c:v>
                </c:pt>
                <c:pt idx="8597">
                  <c:v>37908</c:v>
                </c:pt>
                <c:pt idx="8598">
                  <c:v>37909</c:v>
                </c:pt>
                <c:pt idx="8599">
                  <c:v>37910</c:v>
                </c:pt>
                <c:pt idx="8600">
                  <c:v>37911</c:v>
                </c:pt>
                <c:pt idx="8601">
                  <c:v>37912</c:v>
                </c:pt>
                <c:pt idx="8602">
                  <c:v>37913</c:v>
                </c:pt>
                <c:pt idx="8603">
                  <c:v>37914</c:v>
                </c:pt>
                <c:pt idx="8604">
                  <c:v>37915</c:v>
                </c:pt>
                <c:pt idx="8605">
                  <c:v>37916</c:v>
                </c:pt>
                <c:pt idx="8606">
                  <c:v>37917</c:v>
                </c:pt>
                <c:pt idx="8607">
                  <c:v>37918</c:v>
                </c:pt>
                <c:pt idx="8608">
                  <c:v>37919</c:v>
                </c:pt>
                <c:pt idx="8609">
                  <c:v>37920</c:v>
                </c:pt>
                <c:pt idx="8610">
                  <c:v>37921</c:v>
                </c:pt>
                <c:pt idx="8611">
                  <c:v>37922</c:v>
                </c:pt>
                <c:pt idx="8612">
                  <c:v>37923</c:v>
                </c:pt>
                <c:pt idx="8613">
                  <c:v>37924</c:v>
                </c:pt>
                <c:pt idx="8614">
                  <c:v>37925</c:v>
                </c:pt>
                <c:pt idx="8615">
                  <c:v>37926</c:v>
                </c:pt>
                <c:pt idx="8616">
                  <c:v>37927</c:v>
                </c:pt>
                <c:pt idx="8617">
                  <c:v>37928</c:v>
                </c:pt>
                <c:pt idx="8618">
                  <c:v>37929</c:v>
                </c:pt>
                <c:pt idx="8619">
                  <c:v>37930</c:v>
                </c:pt>
                <c:pt idx="8620">
                  <c:v>37931</c:v>
                </c:pt>
                <c:pt idx="8621">
                  <c:v>37932</c:v>
                </c:pt>
                <c:pt idx="8622">
                  <c:v>37933</c:v>
                </c:pt>
                <c:pt idx="8623">
                  <c:v>37934</c:v>
                </c:pt>
                <c:pt idx="8624">
                  <c:v>37935</c:v>
                </c:pt>
                <c:pt idx="8625">
                  <c:v>37936</c:v>
                </c:pt>
                <c:pt idx="8626">
                  <c:v>37937</c:v>
                </c:pt>
                <c:pt idx="8627">
                  <c:v>37938</c:v>
                </c:pt>
                <c:pt idx="8628">
                  <c:v>37939</c:v>
                </c:pt>
                <c:pt idx="8629">
                  <c:v>37940</c:v>
                </c:pt>
                <c:pt idx="8630">
                  <c:v>37941</c:v>
                </c:pt>
                <c:pt idx="8631">
                  <c:v>37942</c:v>
                </c:pt>
                <c:pt idx="8632">
                  <c:v>37943</c:v>
                </c:pt>
                <c:pt idx="8633">
                  <c:v>37944</c:v>
                </c:pt>
                <c:pt idx="8634">
                  <c:v>37945</c:v>
                </c:pt>
                <c:pt idx="8635">
                  <c:v>37946</c:v>
                </c:pt>
                <c:pt idx="8636">
                  <c:v>37947</c:v>
                </c:pt>
                <c:pt idx="8637">
                  <c:v>37948</c:v>
                </c:pt>
                <c:pt idx="8638">
                  <c:v>37949</c:v>
                </c:pt>
                <c:pt idx="8639">
                  <c:v>37950</c:v>
                </c:pt>
                <c:pt idx="8640">
                  <c:v>37951</c:v>
                </c:pt>
                <c:pt idx="8641">
                  <c:v>37952</c:v>
                </c:pt>
                <c:pt idx="8642">
                  <c:v>37953</c:v>
                </c:pt>
                <c:pt idx="8643">
                  <c:v>37954</c:v>
                </c:pt>
                <c:pt idx="8644">
                  <c:v>37955</c:v>
                </c:pt>
                <c:pt idx="8645">
                  <c:v>37956</c:v>
                </c:pt>
                <c:pt idx="8646">
                  <c:v>37957</c:v>
                </c:pt>
                <c:pt idx="8647">
                  <c:v>37958</c:v>
                </c:pt>
                <c:pt idx="8648">
                  <c:v>37959</c:v>
                </c:pt>
                <c:pt idx="8649">
                  <c:v>37960</c:v>
                </c:pt>
                <c:pt idx="8650">
                  <c:v>37961</c:v>
                </c:pt>
                <c:pt idx="8651">
                  <c:v>37962</c:v>
                </c:pt>
                <c:pt idx="8652">
                  <c:v>37963</c:v>
                </c:pt>
                <c:pt idx="8653">
                  <c:v>37964</c:v>
                </c:pt>
                <c:pt idx="8654">
                  <c:v>37965</c:v>
                </c:pt>
                <c:pt idx="8655">
                  <c:v>37966</c:v>
                </c:pt>
                <c:pt idx="8656">
                  <c:v>37967</c:v>
                </c:pt>
                <c:pt idx="8657">
                  <c:v>37968</c:v>
                </c:pt>
                <c:pt idx="8658">
                  <c:v>37969</c:v>
                </c:pt>
                <c:pt idx="8659">
                  <c:v>37970</c:v>
                </c:pt>
                <c:pt idx="8660">
                  <c:v>37971</c:v>
                </c:pt>
                <c:pt idx="8661">
                  <c:v>37972</c:v>
                </c:pt>
                <c:pt idx="8662">
                  <c:v>37973</c:v>
                </c:pt>
                <c:pt idx="8663">
                  <c:v>37974</c:v>
                </c:pt>
                <c:pt idx="8664">
                  <c:v>37975</c:v>
                </c:pt>
                <c:pt idx="8665">
                  <c:v>37976</c:v>
                </c:pt>
                <c:pt idx="8666">
                  <c:v>37977</c:v>
                </c:pt>
                <c:pt idx="8667">
                  <c:v>37978</c:v>
                </c:pt>
                <c:pt idx="8668">
                  <c:v>37979</c:v>
                </c:pt>
                <c:pt idx="8669">
                  <c:v>37980</c:v>
                </c:pt>
                <c:pt idx="8670">
                  <c:v>37981</c:v>
                </c:pt>
                <c:pt idx="8671">
                  <c:v>37982</c:v>
                </c:pt>
                <c:pt idx="8672">
                  <c:v>37983</c:v>
                </c:pt>
                <c:pt idx="8673">
                  <c:v>37984</c:v>
                </c:pt>
                <c:pt idx="8674">
                  <c:v>37985</c:v>
                </c:pt>
                <c:pt idx="8675">
                  <c:v>37986</c:v>
                </c:pt>
                <c:pt idx="8676">
                  <c:v>37987</c:v>
                </c:pt>
                <c:pt idx="8677">
                  <c:v>37988</c:v>
                </c:pt>
                <c:pt idx="8678">
                  <c:v>37989</c:v>
                </c:pt>
                <c:pt idx="8679">
                  <c:v>37990</c:v>
                </c:pt>
                <c:pt idx="8680">
                  <c:v>37991</c:v>
                </c:pt>
                <c:pt idx="8681">
                  <c:v>37992</c:v>
                </c:pt>
                <c:pt idx="8682">
                  <c:v>37993</c:v>
                </c:pt>
                <c:pt idx="8683">
                  <c:v>37994</c:v>
                </c:pt>
                <c:pt idx="8684">
                  <c:v>37995</c:v>
                </c:pt>
                <c:pt idx="8685">
                  <c:v>37996</c:v>
                </c:pt>
                <c:pt idx="8686">
                  <c:v>37997</c:v>
                </c:pt>
                <c:pt idx="8687">
                  <c:v>37998</c:v>
                </c:pt>
                <c:pt idx="8688">
                  <c:v>37999</c:v>
                </c:pt>
                <c:pt idx="8689">
                  <c:v>38000</c:v>
                </c:pt>
                <c:pt idx="8690">
                  <c:v>38001</c:v>
                </c:pt>
                <c:pt idx="8691">
                  <c:v>38002</c:v>
                </c:pt>
                <c:pt idx="8692">
                  <c:v>38003</c:v>
                </c:pt>
                <c:pt idx="8693">
                  <c:v>38004</c:v>
                </c:pt>
                <c:pt idx="8694">
                  <c:v>38005</c:v>
                </c:pt>
                <c:pt idx="8695">
                  <c:v>38006</c:v>
                </c:pt>
                <c:pt idx="8696">
                  <c:v>38007</c:v>
                </c:pt>
                <c:pt idx="8697">
                  <c:v>38008</c:v>
                </c:pt>
                <c:pt idx="8698">
                  <c:v>38009</c:v>
                </c:pt>
                <c:pt idx="8699">
                  <c:v>38010</c:v>
                </c:pt>
                <c:pt idx="8700">
                  <c:v>38011</c:v>
                </c:pt>
                <c:pt idx="8701">
                  <c:v>38012</c:v>
                </c:pt>
                <c:pt idx="8702">
                  <c:v>38013</c:v>
                </c:pt>
                <c:pt idx="8703">
                  <c:v>38014</c:v>
                </c:pt>
                <c:pt idx="8704">
                  <c:v>38015</c:v>
                </c:pt>
                <c:pt idx="8705">
                  <c:v>38016</c:v>
                </c:pt>
                <c:pt idx="8706">
                  <c:v>38017</c:v>
                </c:pt>
                <c:pt idx="8707">
                  <c:v>38018</c:v>
                </c:pt>
                <c:pt idx="8708">
                  <c:v>38019</c:v>
                </c:pt>
                <c:pt idx="8709">
                  <c:v>38020</c:v>
                </c:pt>
                <c:pt idx="8710">
                  <c:v>38021</c:v>
                </c:pt>
                <c:pt idx="8711">
                  <c:v>38022</c:v>
                </c:pt>
                <c:pt idx="8712">
                  <c:v>38023</c:v>
                </c:pt>
                <c:pt idx="8713">
                  <c:v>38024</c:v>
                </c:pt>
                <c:pt idx="8714">
                  <c:v>38025</c:v>
                </c:pt>
                <c:pt idx="8715">
                  <c:v>38026</c:v>
                </c:pt>
                <c:pt idx="8716">
                  <c:v>38027</c:v>
                </c:pt>
                <c:pt idx="8717">
                  <c:v>38028</c:v>
                </c:pt>
                <c:pt idx="8718">
                  <c:v>38029</c:v>
                </c:pt>
                <c:pt idx="8719">
                  <c:v>38030</c:v>
                </c:pt>
                <c:pt idx="8720">
                  <c:v>38031</c:v>
                </c:pt>
                <c:pt idx="8721">
                  <c:v>38032</c:v>
                </c:pt>
                <c:pt idx="8722">
                  <c:v>38033</c:v>
                </c:pt>
                <c:pt idx="8723">
                  <c:v>38034</c:v>
                </c:pt>
                <c:pt idx="8724">
                  <c:v>38035</c:v>
                </c:pt>
                <c:pt idx="8725">
                  <c:v>38036</c:v>
                </c:pt>
                <c:pt idx="8726">
                  <c:v>38037</c:v>
                </c:pt>
                <c:pt idx="8727">
                  <c:v>38038</c:v>
                </c:pt>
                <c:pt idx="8728">
                  <c:v>38039</c:v>
                </c:pt>
                <c:pt idx="8729">
                  <c:v>38040</c:v>
                </c:pt>
                <c:pt idx="8730">
                  <c:v>38041</c:v>
                </c:pt>
                <c:pt idx="8731">
                  <c:v>38042</c:v>
                </c:pt>
                <c:pt idx="8732">
                  <c:v>38043</c:v>
                </c:pt>
                <c:pt idx="8733">
                  <c:v>38044</c:v>
                </c:pt>
                <c:pt idx="8734">
                  <c:v>38045</c:v>
                </c:pt>
                <c:pt idx="8735">
                  <c:v>38046</c:v>
                </c:pt>
                <c:pt idx="8736">
                  <c:v>38047</c:v>
                </c:pt>
                <c:pt idx="8737">
                  <c:v>38048</c:v>
                </c:pt>
                <c:pt idx="8738">
                  <c:v>38049</c:v>
                </c:pt>
                <c:pt idx="8739">
                  <c:v>38050</c:v>
                </c:pt>
                <c:pt idx="8740">
                  <c:v>38051</c:v>
                </c:pt>
                <c:pt idx="8741">
                  <c:v>38052</c:v>
                </c:pt>
                <c:pt idx="8742">
                  <c:v>38053</c:v>
                </c:pt>
                <c:pt idx="8743">
                  <c:v>38054</c:v>
                </c:pt>
                <c:pt idx="8744">
                  <c:v>38055</c:v>
                </c:pt>
                <c:pt idx="8745">
                  <c:v>38056</c:v>
                </c:pt>
                <c:pt idx="8746">
                  <c:v>38057</c:v>
                </c:pt>
                <c:pt idx="8747">
                  <c:v>38058</c:v>
                </c:pt>
                <c:pt idx="8748">
                  <c:v>38059</c:v>
                </c:pt>
                <c:pt idx="8749">
                  <c:v>38060</c:v>
                </c:pt>
                <c:pt idx="8750">
                  <c:v>38061</c:v>
                </c:pt>
                <c:pt idx="8751">
                  <c:v>38062</c:v>
                </c:pt>
                <c:pt idx="8752">
                  <c:v>38063</c:v>
                </c:pt>
                <c:pt idx="8753">
                  <c:v>38064</c:v>
                </c:pt>
                <c:pt idx="8754">
                  <c:v>38065</c:v>
                </c:pt>
                <c:pt idx="8755">
                  <c:v>38066</c:v>
                </c:pt>
                <c:pt idx="8756">
                  <c:v>38067</c:v>
                </c:pt>
                <c:pt idx="8757">
                  <c:v>38068</c:v>
                </c:pt>
                <c:pt idx="8758">
                  <c:v>38069</c:v>
                </c:pt>
                <c:pt idx="8759">
                  <c:v>38070</c:v>
                </c:pt>
                <c:pt idx="8760">
                  <c:v>38071</c:v>
                </c:pt>
                <c:pt idx="8761">
                  <c:v>38072</c:v>
                </c:pt>
                <c:pt idx="8762">
                  <c:v>38073</c:v>
                </c:pt>
                <c:pt idx="8763">
                  <c:v>38074</c:v>
                </c:pt>
                <c:pt idx="8764">
                  <c:v>38075</c:v>
                </c:pt>
                <c:pt idx="8765">
                  <c:v>38076</c:v>
                </c:pt>
                <c:pt idx="8766">
                  <c:v>38077</c:v>
                </c:pt>
                <c:pt idx="8767">
                  <c:v>38078</c:v>
                </c:pt>
                <c:pt idx="8768">
                  <c:v>38079</c:v>
                </c:pt>
                <c:pt idx="8769">
                  <c:v>38080</c:v>
                </c:pt>
                <c:pt idx="8770">
                  <c:v>38081</c:v>
                </c:pt>
                <c:pt idx="8771">
                  <c:v>38082</c:v>
                </c:pt>
                <c:pt idx="8772">
                  <c:v>38083</c:v>
                </c:pt>
                <c:pt idx="8773">
                  <c:v>38084</c:v>
                </c:pt>
                <c:pt idx="8774">
                  <c:v>38085</c:v>
                </c:pt>
                <c:pt idx="8775">
                  <c:v>38086</c:v>
                </c:pt>
                <c:pt idx="8776">
                  <c:v>38087</c:v>
                </c:pt>
                <c:pt idx="8777">
                  <c:v>38088</c:v>
                </c:pt>
                <c:pt idx="8778">
                  <c:v>38089</c:v>
                </c:pt>
                <c:pt idx="8779">
                  <c:v>38090</c:v>
                </c:pt>
                <c:pt idx="8780">
                  <c:v>38091</c:v>
                </c:pt>
                <c:pt idx="8781">
                  <c:v>38092</c:v>
                </c:pt>
                <c:pt idx="8782">
                  <c:v>38093</c:v>
                </c:pt>
                <c:pt idx="8783">
                  <c:v>38094</c:v>
                </c:pt>
                <c:pt idx="8784">
                  <c:v>38095</c:v>
                </c:pt>
                <c:pt idx="8785">
                  <c:v>38096</c:v>
                </c:pt>
                <c:pt idx="8786">
                  <c:v>38097</c:v>
                </c:pt>
                <c:pt idx="8787">
                  <c:v>38098</c:v>
                </c:pt>
                <c:pt idx="8788">
                  <c:v>38099</c:v>
                </c:pt>
                <c:pt idx="8789">
                  <c:v>38100</c:v>
                </c:pt>
                <c:pt idx="8790">
                  <c:v>38101</c:v>
                </c:pt>
                <c:pt idx="8791">
                  <c:v>38102</c:v>
                </c:pt>
                <c:pt idx="8792">
                  <c:v>38103</c:v>
                </c:pt>
                <c:pt idx="8793">
                  <c:v>38104</c:v>
                </c:pt>
                <c:pt idx="8794">
                  <c:v>38105</c:v>
                </c:pt>
                <c:pt idx="8795">
                  <c:v>38106</c:v>
                </c:pt>
                <c:pt idx="8796">
                  <c:v>38107</c:v>
                </c:pt>
                <c:pt idx="8797">
                  <c:v>38108</c:v>
                </c:pt>
                <c:pt idx="8798">
                  <c:v>38109</c:v>
                </c:pt>
                <c:pt idx="8799">
                  <c:v>38110</c:v>
                </c:pt>
                <c:pt idx="8800">
                  <c:v>38111</c:v>
                </c:pt>
                <c:pt idx="8801">
                  <c:v>38112</c:v>
                </c:pt>
                <c:pt idx="8802">
                  <c:v>38113</c:v>
                </c:pt>
                <c:pt idx="8803">
                  <c:v>38114</c:v>
                </c:pt>
                <c:pt idx="8804">
                  <c:v>38115</c:v>
                </c:pt>
                <c:pt idx="8805">
                  <c:v>38116</c:v>
                </c:pt>
                <c:pt idx="8806">
                  <c:v>38117</c:v>
                </c:pt>
                <c:pt idx="8807">
                  <c:v>38118</c:v>
                </c:pt>
                <c:pt idx="8808">
                  <c:v>38119</c:v>
                </c:pt>
                <c:pt idx="8809">
                  <c:v>38120</c:v>
                </c:pt>
                <c:pt idx="8810">
                  <c:v>38121</c:v>
                </c:pt>
                <c:pt idx="8811">
                  <c:v>38122</c:v>
                </c:pt>
                <c:pt idx="8812">
                  <c:v>38123</c:v>
                </c:pt>
                <c:pt idx="8813">
                  <c:v>38124</c:v>
                </c:pt>
                <c:pt idx="8814">
                  <c:v>38125</c:v>
                </c:pt>
                <c:pt idx="8815">
                  <c:v>38126</c:v>
                </c:pt>
                <c:pt idx="8816">
                  <c:v>38127</c:v>
                </c:pt>
                <c:pt idx="8817">
                  <c:v>38128</c:v>
                </c:pt>
                <c:pt idx="8818">
                  <c:v>38129</c:v>
                </c:pt>
                <c:pt idx="8819">
                  <c:v>38130</c:v>
                </c:pt>
                <c:pt idx="8820">
                  <c:v>38131</c:v>
                </c:pt>
                <c:pt idx="8821">
                  <c:v>38132</c:v>
                </c:pt>
                <c:pt idx="8822">
                  <c:v>38133</c:v>
                </c:pt>
                <c:pt idx="8823">
                  <c:v>38134</c:v>
                </c:pt>
                <c:pt idx="8824">
                  <c:v>38135</c:v>
                </c:pt>
                <c:pt idx="8825">
                  <c:v>38136</c:v>
                </c:pt>
                <c:pt idx="8826">
                  <c:v>38137</c:v>
                </c:pt>
                <c:pt idx="8827">
                  <c:v>38138</c:v>
                </c:pt>
                <c:pt idx="8828">
                  <c:v>38139</c:v>
                </c:pt>
                <c:pt idx="8829">
                  <c:v>38140</c:v>
                </c:pt>
                <c:pt idx="8830">
                  <c:v>38141</c:v>
                </c:pt>
                <c:pt idx="8831">
                  <c:v>38142</c:v>
                </c:pt>
                <c:pt idx="8832">
                  <c:v>38143</c:v>
                </c:pt>
                <c:pt idx="8833">
                  <c:v>38144</c:v>
                </c:pt>
                <c:pt idx="8834">
                  <c:v>38145</c:v>
                </c:pt>
                <c:pt idx="8835">
                  <c:v>38146</c:v>
                </c:pt>
                <c:pt idx="8836">
                  <c:v>38147</c:v>
                </c:pt>
                <c:pt idx="8837">
                  <c:v>38148</c:v>
                </c:pt>
                <c:pt idx="8838">
                  <c:v>38149</c:v>
                </c:pt>
                <c:pt idx="8839">
                  <c:v>38150</c:v>
                </c:pt>
                <c:pt idx="8840">
                  <c:v>38151</c:v>
                </c:pt>
                <c:pt idx="8841">
                  <c:v>38152</c:v>
                </c:pt>
                <c:pt idx="8842">
                  <c:v>38153</c:v>
                </c:pt>
                <c:pt idx="8843">
                  <c:v>38154</c:v>
                </c:pt>
                <c:pt idx="8844">
                  <c:v>38155</c:v>
                </c:pt>
                <c:pt idx="8845">
                  <c:v>38156</c:v>
                </c:pt>
                <c:pt idx="8846">
                  <c:v>38157</c:v>
                </c:pt>
                <c:pt idx="8847">
                  <c:v>38158</c:v>
                </c:pt>
                <c:pt idx="8848">
                  <c:v>38159</c:v>
                </c:pt>
                <c:pt idx="8849">
                  <c:v>38160</c:v>
                </c:pt>
                <c:pt idx="8850">
                  <c:v>38161</c:v>
                </c:pt>
                <c:pt idx="8851">
                  <c:v>38162</c:v>
                </c:pt>
                <c:pt idx="8852">
                  <c:v>38163</c:v>
                </c:pt>
                <c:pt idx="8853">
                  <c:v>38164</c:v>
                </c:pt>
                <c:pt idx="8854">
                  <c:v>38165</c:v>
                </c:pt>
                <c:pt idx="8855">
                  <c:v>38166</c:v>
                </c:pt>
                <c:pt idx="8856">
                  <c:v>38167</c:v>
                </c:pt>
                <c:pt idx="8857">
                  <c:v>38168</c:v>
                </c:pt>
                <c:pt idx="8858">
                  <c:v>38169</c:v>
                </c:pt>
                <c:pt idx="8859">
                  <c:v>38170</c:v>
                </c:pt>
                <c:pt idx="8860">
                  <c:v>38171</c:v>
                </c:pt>
                <c:pt idx="8861">
                  <c:v>38172</c:v>
                </c:pt>
                <c:pt idx="8862">
                  <c:v>38173</c:v>
                </c:pt>
                <c:pt idx="8863">
                  <c:v>38174</c:v>
                </c:pt>
                <c:pt idx="8864">
                  <c:v>38175</c:v>
                </c:pt>
                <c:pt idx="8865">
                  <c:v>38176</c:v>
                </c:pt>
                <c:pt idx="8866">
                  <c:v>38177</c:v>
                </c:pt>
                <c:pt idx="8867">
                  <c:v>38178</c:v>
                </c:pt>
                <c:pt idx="8868">
                  <c:v>38179</c:v>
                </c:pt>
                <c:pt idx="8869">
                  <c:v>38180</c:v>
                </c:pt>
                <c:pt idx="8870">
                  <c:v>38181</c:v>
                </c:pt>
                <c:pt idx="8871">
                  <c:v>38182</c:v>
                </c:pt>
                <c:pt idx="8872">
                  <c:v>38183</c:v>
                </c:pt>
                <c:pt idx="8873">
                  <c:v>38184</c:v>
                </c:pt>
                <c:pt idx="8874">
                  <c:v>38185</c:v>
                </c:pt>
                <c:pt idx="8875">
                  <c:v>38186</c:v>
                </c:pt>
                <c:pt idx="8876">
                  <c:v>38187</c:v>
                </c:pt>
                <c:pt idx="8877">
                  <c:v>38188</c:v>
                </c:pt>
                <c:pt idx="8878">
                  <c:v>38189</c:v>
                </c:pt>
                <c:pt idx="8879">
                  <c:v>38190</c:v>
                </c:pt>
                <c:pt idx="8880">
                  <c:v>38191</c:v>
                </c:pt>
                <c:pt idx="8881">
                  <c:v>38192</c:v>
                </c:pt>
                <c:pt idx="8882">
                  <c:v>38193</c:v>
                </c:pt>
                <c:pt idx="8883">
                  <c:v>38194</c:v>
                </c:pt>
                <c:pt idx="8884">
                  <c:v>38195</c:v>
                </c:pt>
                <c:pt idx="8885">
                  <c:v>38196</c:v>
                </c:pt>
                <c:pt idx="8886">
                  <c:v>38197</c:v>
                </c:pt>
                <c:pt idx="8887">
                  <c:v>38198</c:v>
                </c:pt>
                <c:pt idx="8888">
                  <c:v>38199</c:v>
                </c:pt>
                <c:pt idx="8889">
                  <c:v>38200</c:v>
                </c:pt>
                <c:pt idx="8890">
                  <c:v>38201</c:v>
                </c:pt>
                <c:pt idx="8891">
                  <c:v>38202</c:v>
                </c:pt>
                <c:pt idx="8892">
                  <c:v>38203</c:v>
                </c:pt>
                <c:pt idx="8893">
                  <c:v>38204</c:v>
                </c:pt>
                <c:pt idx="8894">
                  <c:v>38205</c:v>
                </c:pt>
                <c:pt idx="8895">
                  <c:v>38206</c:v>
                </c:pt>
                <c:pt idx="8896">
                  <c:v>38207</c:v>
                </c:pt>
                <c:pt idx="8897">
                  <c:v>38208</c:v>
                </c:pt>
                <c:pt idx="8898">
                  <c:v>38209</c:v>
                </c:pt>
                <c:pt idx="8899">
                  <c:v>38210</c:v>
                </c:pt>
                <c:pt idx="8900">
                  <c:v>38211</c:v>
                </c:pt>
                <c:pt idx="8901">
                  <c:v>38212</c:v>
                </c:pt>
                <c:pt idx="8902">
                  <c:v>38213</c:v>
                </c:pt>
                <c:pt idx="8903">
                  <c:v>38214</c:v>
                </c:pt>
                <c:pt idx="8904">
                  <c:v>38215</c:v>
                </c:pt>
                <c:pt idx="8905">
                  <c:v>38216</c:v>
                </c:pt>
                <c:pt idx="8906">
                  <c:v>38217</c:v>
                </c:pt>
                <c:pt idx="8907">
                  <c:v>38218</c:v>
                </c:pt>
                <c:pt idx="8908">
                  <c:v>38219</c:v>
                </c:pt>
                <c:pt idx="8909">
                  <c:v>38220</c:v>
                </c:pt>
                <c:pt idx="8910">
                  <c:v>38221</c:v>
                </c:pt>
                <c:pt idx="8911">
                  <c:v>38222</c:v>
                </c:pt>
                <c:pt idx="8912">
                  <c:v>38223</c:v>
                </c:pt>
                <c:pt idx="8913">
                  <c:v>38224</c:v>
                </c:pt>
                <c:pt idx="8914">
                  <c:v>38225</c:v>
                </c:pt>
                <c:pt idx="8915">
                  <c:v>38226</c:v>
                </c:pt>
                <c:pt idx="8916">
                  <c:v>38227</c:v>
                </c:pt>
                <c:pt idx="8917">
                  <c:v>38228</c:v>
                </c:pt>
                <c:pt idx="8918">
                  <c:v>38229</c:v>
                </c:pt>
                <c:pt idx="8919">
                  <c:v>38230</c:v>
                </c:pt>
                <c:pt idx="8920">
                  <c:v>38231</c:v>
                </c:pt>
                <c:pt idx="8921">
                  <c:v>38232</c:v>
                </c:pt>
                <c:pt idx="8922">
                  <c:v>38233</c:v>
                </c:pt>
                <c:pt idx="8923">
                  <c:v>38234</c:v>
                </c:pt>
                <c:pt idx="8924">
                  <c:v>38235</c:v>
                </c:pt>
                <c:pt idx="8925">
                  <c:v>38236</c:v>
                </c:pt>
                <c:pt idx="8926">
                  <c:v>38237</c:v>
                </c:pt>
                <c:pt idx="8927">
                  <c:v>38238</c:v>
                </c:pt>
                <c:pt idx="8928">
                  <c:v>38239</c:v>
                </c:pt>
                <c:pt idx="8929">
                  <c:v>38240</c:v>
                </c:pt>
                <c:pt idx="8930">
                  <c:v>38241</c:v>
                </c:pt>
                <c:pt idx="8931">
                  <c:v>38242</c:v>
                </c:pt>
                <c:pt idx="8932">
                  <c:v>38243</c:v>
                </c:pt>
                <c:pt idx="8933">
                  <c:v>38244</c:v>
                </c:pt>
                <c:pt idx="8934">
                  <c:v>38245</c:v>
                </c:pt>
                <c:pt idx="8935">
                  <c:v>38246</c:v>
                </c:pt>
                <c:pt idx="8936">
                  <c:v>38247</c:v>
                </c:pt>
                <c:pt idx="8937">
                  <c:v>38248</c:v>
                </c:pt>
                <c:pt idx="8938">
                  <c:v>38249</c:v>
                </c:pt>
                <c:pt idx="8939">
                  <c:v>38250</c:v>
                </c:pt>
                <c:pt idx="8940">
                  <c:v>38251</c:v>
                </c:pt>
                <c:pt idx="8941">
                  <c:v>38252</c:v>
                </c:pt>
                <c:pt idx="8942">
                  <c:v>38253</c:v>
                </c:pt>
                <c:pt idx="8943">
                  <c:v>38254</c:v>
                </c:pt>
                <c:pt idx="8944">
                  <c:v>38255</c:v>
                </c:pt>
                <c:pt idx="8945">
                  <c:v>38256</c:v>
                </c:pt>
                <c:pt idx="8946">
                  <c:v>38257</c:v>
                </c:pt>
                <c:pt idx="8947">
                  <c:v>38258</c:v>
                </c:pt>
                <c:pt idx="8948">
                  <c:v>38259</c:v>
                </c:pt>
                <c:pt idx="8949">
                  <c:v>38260</c:v>
                </c:pt>
                <c:pt idx="8950">
                  <c:v>38261</c:v>
                </c:pt>
                <c:pt idx="8951">
                  <c:v>38262</c:v>
                </c:pt>
                <c:pt idx="8952">
                  <c:v>38263</c:v>
                </c:pt>
                <c:pt idx="8953">
                  <c:v>38264</c:v>
                </c:pt>
                <c:pt idx="8954">
                  <c:v>38265</c:v>
                </c:pt>
                <c:pt idx="8955">
                  <c:v>38266</c:v>
                </c:pt>
                <c:pt idx="8956">
                  <c:v>38267</c:v>
                </c:pt>
                <c:pt idx="8957">
                  <c:v>38268</c:v>
                </c:pt>
                <c:pt idx="8958">
                  <c:v>38269</c:v>
                </c:pt>
                <c:pt idx="8959">
                  <c:v>38270</c:v>
                </c:pt>
                <c:pt idx="8960">
                  <c:v>38271</c:v>
                </c:pt>
                <c:pt idx="8961">
                  <c:v>38272</c:v>
                </c:pt>
                <c:pt idx="8962">
                  <c:v>38273</c:v>
                </c:pt>
                <c:pt idx="8963">
                  <c:v>38274</c:v>
                </c:pt>
                <c:pt idx="8964">
                  <c:v>38275</c:v>
                </c:pt>
                <c:pt idx="8965">
                  <c:v>38276</c:v>
                </c:pt>
                <c:pt idx="8966">
                  <c:v>38277</c:v>
                </c:pt>
                <c:pt idx="8967">
                  <c:v>38278</c:v>
                </c:pt>
                <c:pt idx="8968">
                  <c:v>38279</c:v>
                </c:pt>
                <c:pt idx="8969">
                  <c:v>38280</c:v>
                </c:pt>
                <c:pt idx="8970">
                  <c:v>38281</c:v>
                </c:pt>
                <c:pt idx="8971">
                  <c:v>38282</c:v>
                </c:pt>
                <c:pt idx="8972">
                  <c:v>38283</c:v>
                </c:pt>
                <c:pt idx="8973">
                  <c:v>38284</c:v>
                </c:pt>
                <c:pt idx="8974">
                  <c:v>38285</c:v>
                </c:pt>
                <c:pt idx="8975">
                  <c:v>38286</c:v>
                </c:pt>
                <c:pt idx="8976">
                  <c:v>38287</c:v>
                </c:pt>
                <c:pt idx="8977">
                  <c:v>38288</c:v>
                </c:pt>
                <c:pt idx="8978">
                  <c:v>38289</c:v>
                </c:pt>
                <c:pt idx="8979">
                  <c:v>38290</c:v>
                </c:pt>
                <c:pt idx="8980">
                  <c:v>38291</c:v>
                </c:pt>
                <c:pt idx="8981">
                  <c:v>38292</c:v>
                </c:pt>
                <c:pt idx="8982">
                  <c:v>38293</c:v>
                </c:pt>
                <c:pt idx="8983">
                  <c:v>38294</c:v>
                </c:pt>
                <c:pt idx="8984">
                  <c:v>38295</c:v>
                </c:pt>
                <c:pt idx="8985">
                  <c:v>38296</c:v>
                </c:pt>
                <c:pt idx="8986">
                  <c:v>38297</c:v>
                </c:pt>
                <c:pt idx="8987">
                  <c:v>38298</c:v>
                </c:pt>
                <c:pt idx="8988">
                  <c:v>38299</c:v>
                </c:pt>
                <c:pt idx="8989">
                  <c:v>38300</c:v>
                </c:pt>
                <c:pt idx="8990">
                  <c:v>38301</c:v>
                </c:pt>
                <c:pt idx="8991">
                  <c:v>38302</c:v>
                </c:pt>
                <c:pt idx="8992">
                  <c:v>38303</c:v>
                </c:pt>
                <c:pt idx="8993">
                  <c:v>38304</c:v>
                </c:pt>
                <c:pt idx="8994">
                  <c:v>38305</c:v>
                </c:pt>
                <c:pt idx="8995">
                  <c:v>38306</c:v>
                </c:pt>
                <c:pt idx="8996">
                  <c:v>38307</c:v>
                </c:pt>
                <c:pt idx="8997">
                  <c:v>38308</c:v>
                </c:pt>
                <c:pt idx="8998">
                  <c:v>38309</c:v>
                </c:pt>
                <c:pt idx="8999">
                  <c:v>38310</c:v>
                </c:pt>
                <c:pt idx="9000">
                  <c:v>38311</c:v>
                </c:pt>
                <c:pt idx="9001">
                  <c:v>38312</c:v>
                </c:pt>
                <c:pt idx="9002">
                  <c:v>38313</c:v>
                </c:pt>
                <c:pt idx="9003">
                  <c:v>38314</c:v>
                </c:pt>
                <c:pt idx="9004">
                  <c:v>38315</c:v>
                </c:pt>
                <c:pt idx="9005">
                  <c:v>38316</c:v>
                </c:pt>
                <c:pt idx="9006">
                  <c:v>38317</c:v>
                </c:pt>
                <c:pt idx="9007">
                  <c:v>38318</c:v>
                </c:pt>
                <c:pt idx="9008">
                  <c:v>38319</c:v>
                </c:pt>
                <c:pt idx="9009">
                  <c:v>38320</c:v>
                </c:pt>
                <c:pt idx="9010">
                  <c:v>38321</c:v>
                </c:pt>
                <c:pt idx="9011">
                  <c:v>38322</c:v>
                </c:pt>
                <c:pt idx="9012">
                  <c:v>38323</c:v>
                </c:pt>
                <c:pt idx="9013">
                  <c:v>38324</c:v>
                </c:pt>
                <c:pt idx="9014">
                  <c:v>38325</c:v>
                </c:pt>
                <c:pt idx="9015">
                  <c:v>38326</c:v>
                </c:pt>
                <c:pt idx="9016">
                  <c:v>38327</c:v>
                </c:pt>
                <c:pt idx="9017">
                  <c:v>38328</c:v>
                </c:pt>
                <c:pt idx="9018">
                  <c:v>38329</c:v>
                </c:pt>
                <c:pt idx="9019">
                  <c:v>38330</c:v>
                </c:pt>
                <c:pt idx="9020">
                  <c:v>38331</c:v>
                </c:pt>
                <c:pt idx="9021">
                  <c:v>38332</c:v>
                </c:pt>
                <c:pt idx="9022">
                  <c:v>38333</c:v>
                </c:pt>
                <c:pt idx="9023">
                  <c:v>38334</c:v>
                </c:pt>
                <c:pt idx="9024">
                  <c:v>38335</c:v>
                </c:pt>
                <c:pt idx="9025">
                  <c:v>38336</c:v>
                </c:pt>
                <c:pt idx="9026">
                  <c:v>38337</c:v>
                </c:pt>
                <c:pt idx="9027">
                  <c:v>38338</c:v>
                </c:pt>
                <c:pt idx="9028">
                  <c:v>38339</c:v>
                </c:pt>
                <c:pt idx="9029">
                  <c:v>38340</c:v>
                </c:pt>
                <c:pt idx="9030">
                  <c:v>38341</c:v>
                </c:pt>
                <c:pt idx="9031">
                  <c:v>38342</c:v>
                </c:pt>
                <c:pt idx="9032">
                  <c:v>38343</c:v>
                </c:pt>
                <c:pt idx="9033">
                  <c:v>38344</c:v>
                </c:pt>
                <c:pt idx="9034">
                  <c:v>38345</c:v>
                </c:pt>
                <c:pt idx="9035">
                  <c:v>38346</c:v>
                </c:pt>
                <c:pt idx="9036">
                  <c:v>38347</c:v>
                </c:pt>
                <c:pt idx="9037">
                  <c:v>38348</c:v>
                </c:pt>
                <c:pt idx="9038">
                  <c:v>38349</c:v>
                </c:pt>
                <c:pt idx="9039">
                  <c:v>38350</c:v>
                </c:pt>
                <c:pt idx="9040">
                  <c:v>38351</c:v>
                </c:pt>
                <c:pt idx="9041">
                  <c:v>38352</c:v>
                </c:pt>
                <c:pt idx="9042">
                  <c:v>38353</c:v>
                </c:pt>
                <c:pt idx="9043">
                  <c:v>38354</c:v>
                </c:pt>
                <c:pt idx="9044">
                  <c:v>38355</c:v>
                </c:pt>
                <c:pt idx="9045">
                  <c:v>38356</c:v>
                </c:pt>
                <c:pt idx="9046">
                  <c:v>38357</c:v>
                </c:pt>
                <c:pt idx="9047">
                  <c:v>38358</c:v>
                </c:pt>
                <c:pt idx="9048">
                  <c:v>38359</c:v>
                </c:pt>
                <c:pt idx="9049">
                  <c:v>38360</c:v>
                </c:pt>
                <c:pt idx="9050">
                  <c:v>38361</c:v>
                </c:pt>
                <c:pt idx="9051">
                  <c:v>38362</c:v>
                </c:pt>
                <c:pt idx="9052">
                  <c:v>38363</c:v>
                </c:pt>
                <c:pt idx="9053">
                  <c:v>38364</c:v>
                </c:pt>
                <c:pt idx="9054">
                  <c:v>38365</c:v>
                </c:pt>
                <c:pt idx="9055">
                  <c:v>38366</c:v>
                </c:pt>
                <c:pt idx="9056">
                  <c:v>38367</c:v>
                </c:pt>
                <c:pt idx="9057">
                  <c:v>38368</c:v>
                </c:pt>
                <c:pt idx="9058">
                  <c:v>38369</c:v>
                </c:pt>
                <c:pt idx="9059">
                  <c:v>38370</c:v>
                </c:pt>
                <c:pt idx="9060">
                  <c:v>38371</c:v>
                </c:pt>
                <c:pt idx="9061">
                  <c:v>38372</c:v>
                </c:pt>
                <c:pt idx="9062">
                  <c:v>38373</c:v>
                </c:pt>
                <c:pt idx="9063">
                  <c:v>38374</c:v>
                </c:pt>
                <c:pt idx="9064">
                  <c:v>38375</c:v>
                </c:pt>
                <c:pt idx="9065">
                  <c:v>38376</c:v>
                </c:pt>
                <c:pt idx="9066">
                  <c:v>38377</c:v>
                </c:pt>
                <c:pt idx="9067">
                  <c:v>38378</c:v>
                </c:pt>
                <c:pt idx="9068">
                  <c:v>38379</c:v>
                </c:pt>
                <c:pt idx="9069">
                  <c:v>38380</c:v>
                </c:pt>
                <c:pt idx="9070">
                  <c:v>38381</c:v>
                </c:pt>
                <c:pt idx="9071">
                  <c:v>38382</c:v>
                </c:pt>
                <c:pt idx="9072">
                  <c:v>38383</c:v>
                </c:pt>
                <c:pt idx="9073">
                  <c:v>38384</c:v>
                </c:pt>
                <c:pt idx="9074">
                  <c:v>38385</c:v>
                </c:pt>
                <c:pt idx="9075">
                  <c:v>38386</c:v>
                </c:pt>
                <c:pt idx="9076">
                  <c:v>38387</c:v>
                </c:pt>
                <c:pt idx="9077">
                  <c:v>38388</c:v>
                </c:pt>
                <c:pt idx="9078">
                  <c:v>38389</c:v>
                </c:pt>
                <c:pt idx="9079">
                  <c:v>38390</c:v>
                </c:pt>
                <c:pt idx="9080">
                  <c:v>38391</c:v>
                </c:pt>
                <c:pt idx="9081">
                  <c:v>38392</c:v>
                </c:pt>
                <c:pt idx="9082">
                  <c:v>38393</c:v>
                </c:pt>
                <c:pt idx="9083">
                  <c:v>38394</c:v>
                </c:pt>
                <c:pt idx="9084">
                  <c:v>38395</c:v>
                </c:pt>
                <c:pt idx="9085">
                  <c:v>38396</c:v>
                </c:pt>
                <c:pt idx="9086">
                  <c:v>38397</c:v>
                </c:pt>
                <c:pt idx="9087">
                  <c:v>38398</c:v>
                </c:pt>
                <c:pt idx="9088">
                  <c:v>38399</c:v>
                </c:pt>
                <c:pt idx="9089">
                  <c:v>38400</c:v>
                </c:pt>
                <c:pt idx="9090">
                  <c:v>38401</c:v>
                </c:pt>
                <c:pt idx="9091">
                  <c:v>38402</c:v>
                </c:pt>
                <c:pt idx="9092">
                  <c:v>38403</c:v>
                </c:pt>
                <c:pt idx="9093">
                  <c:v>38404</c:v>
                </c:pt>
                <c:pt idx="9094">
                  <c:v>38405</c:v>
                </c:pt>
                <c:pt idx="9095">
                  <c:v>38406</c:v>
                </c:pt>
                <c:pt idx="9096">
                  <c:v>38407</c:v>
                </c:pt>
                <c:pt idx="9097">
                  <c:v>38408</c:v>
                </c:pt>
                <c:pt idx="9098">
                  <c:v>38409</c:v>
                </c:pt>
                <c:pt idx="9099">
                  <c:v>38410</c:v>
                </c:pt>
                <c:pt idx="9100">
                  <c:v>38411</c:v>
                </c:pt>
                <c:pt idx="9101">
                  <c:v>38412</c:v>
                </c:pt>
                <c:pt idx="9102">
                  <c:v>38413</c:v>
                </c:pt>
                <c:pt idx="9103">
                  <c:v>38414</c:v>
                </c:pt>
                <c:pt idx="9104">
                  <c:v>38415</c:v>
                </c:pt>
                <c:pt idx="9105">
                  <c:v>38416</c:v>
                </c:pt>
                <c:pt idx="9106">
                  <c:v>38417</c:v>
                </c:pt>
                <c:pt idx="9107">
                  <c:v>38418</c:v>
                </c:pt>
                <c:pt idx="9108">
                  <c:v>38419</c:v>
                </c:pt>
                <c:pt idx="9109">
                  <c:v>38420</c:v>
                </c:pt>
                <c:pt idx="9110">
                  <c:v>38421</c:v>
                </c:pt>
                <c:pt idx="9111">
                  <c:v>38422</c:v>
                </c:pt>
                <c:pt idx="9112">
                  <c:v>38423</c:v>
                </c:pt>
                <c:pt idx="9113">
                  <c:v>38424</c:v>
                </c:pt>
                <c:pt idx="9114">
                  <c:v>38425</c:v>
                </c:pt>
                <c:pt idx="9115">
                  <c:v>38426</c:v>
                </c:pt>
                <c:pt idx="9116">
                  <c:v>38427</c:v>
                </c:pt>
                <c:pt idx="9117">
                  <c:v>38428</c:v>
                </c:pt>
                <c:pt idx="9118">
                  <c:v>38429</c:v>
                </c:pt>
                <c:pt idx="9119">
                  <c:v>38430</c:v>
                </c:pt>
                <c:pt idx="9120">
                  <c:v>38431</c:v>
                </c:pt>
                <c:pt idx="9121">
                  <c:v>38432</c:v>
                </c:pt>
                <c:pt idx="9122">
                  <c:v>38433</c:v>
                </c:pt>
                <c:pt idx="9123">
                  <c:v>38434</c:v>
                </c:pt>
                <c:pt idx="9124">
                  <c:v>38435</c:v>
                </c:pt>
                <c:pt idx="9125">
                  <c:v>38436</c:v>
                </c:pt>
                <c:pt idx="9126">
                  <c:v>38437</c:v>
                </c:pt>
                <c:pt idx="9127">
                  <c:v>38438</c:v>
                </c:pt>
                <c:pt idx="9128">
                  <c:v>38439</c:v>
                </c:pt>
                <c:pt idx="9129">
                  <c:v>38440</c:v>
                </c:pt>
                <c:pt idx="9130">
                  <c:v>38441</c:v>
                </c:pt>
                <c:pt idx="9131">
                  <c:v>38442</c:v>
                </c:pt>
                <c:pt idx="9132">
                  <c:v>38443</c:v>
                </c:pt>
                <c:pt idx="9133">
                  <c:v>38444</c:v>
                </c:pt>
                <c:pt idx="9134">
                  <c:v>38445</c:v>
                </c:pt>
                <c:pt idx="9135">
                  <c:v>38446</c:v>
                </c:pt>
                <c:pt idx="9136">
                  <c:v>38447</c:v>
                </c:pt>
                <c:pt idx="9137">
                  <c:v>38448</c:v>
                </c:pt>
                <c:pt idx="9138">
                  <c:v>38449</c:v>
                </c:pt>
                <c:pt idx="9139">
                  <c:v>38450</c:v>
                </c:pt>
                <c:pt idx="9140">
                  <c:v>38451</c:v>
                </c:pt>
                <c:pt idx="9141">
                  <c:v>38452</c:v>
                </c:pt>
                <c:pt idx="9142">
                  <c:v>38453</c:v>
                </c:pt>
                <c:pt idx="9143">
                  <c:v>38454</c:v>
                </c:pt>
                <c:pt idx="9144">
                  <c:v>38455</c:v>
                </c:pt>
                <c:pt idx="9145">
                  <c:v>38456</c:v>
                </c:pt>
                <c:pt idx="9146">
                  <c:v>38457</c:v>
                </c:pt>
                <c:pt idx="9147">
                  <c:v>38458</c:v>
                </c:pt>
                <c:pt idx="9148">
                  <c:v>38459</c:v>
                </c:pt>
                <c:pt idx="9149">
                  <c:v>38460</c:v>
                </c:pt>
                <c:pt idx="9150">
                  <c:v>38461</c:v>
                </c:pt>
                <c:pt idx="9151">
                  <c:v>38462</c:v>
                </c:pt>
                <c:pt idx="9152">
                  <c:v>38463</c:v>
                </c:pt>
                <c:pt idx="9153">
                  <c:v>38464</c:v>
                </c:pt>
                <c:pt idx="9154">
                  <c:v>38465</c:v>
                </c:pt>
                <c:pt idx="9155">
                  <c:v>38466</c:v>
                </c:pt>
                <c:pt idx="9156">
                  <c:v>38467</c:v>
                </c:pt>
                <c:pt idx="9157">
                  <c:v>38468</c:v>
                </c:pt>
                <c:pt idx="9158">
                  <c:v>38469</c:v>
                </c:pt>
                <c:pt idx="9159">
                  <c:v>38470</c:v>
                </c:pt>
                <c:pt idx="9160">
                  <c:v>38471</c:v>
                </c:pt>
                <c:pt idx="9161">
                  <c:v>38472</c:v>
                </c:pt>
                <c:pt idx="9162">
                  <c:v>38473</c:v>
                </c:pt>
                <c:pt idx="9163">
                  <c:v>38474</c:v>
                </c:pt>
                <c:pt idx="9164">
                  <c:v>38475</c:v>
                </c:pt>
                <c:pt idx="9165">
                  <c:v>38476</c:v>
                </c:pt>
                <c:pt idx="9166">
                  <c:v>38477</c:v>
                </c:pt>
                <c:pt idx="9167">
                  <c:v>38478</c:v>
                </c:pt>
                <c:pt idx="9168">
                  <c:v>38479</c:v>
                </c:pt>
                <c:pt idx="9169">
                  <c:v>38480</c:v>
                </c:pt>
                <c:pt idx="9170">
                  <c:v>38481</c:v>
                </c:pt>
                <c:pt idx="9171">
                  <c:v>38482</c:v>
                </c:pt>
                <c:pt idx="9172">
                  <c:v>38483</c:v>
                </c:pt>
                <c:pt idx="9173">
                  <c:v>38484</c:v>
                </c:pt>
                <c:pt idx="9174">
                  <c:v>38485</c:v>
                </c:pt>
                <c:pt idx="9175">
                  <c:v>38486</c:v>
                </c:pt>
                <c:pt idx="9176">
                  <c:v>38487</c:v>
                </c:pt>
                <c:pt idx="9177">
                  <c:v>38488</c:v>
                </c:pt>
                <c:pt idx="9178">
                  <c:v>38489</c:v>
                </c:pt>
                <c:pt idx="9179">
                  <c:v>38490</c:v>
                </c:pt>
                <c:pt idx="9180">
                  <c:v>38491</c:v>
                </c:pt>
                <c:pt idx="9181">
                  <c:v>38492</c:v>
                </c:pt>
                <c:pt idx="9182">
                  <c:v>38493</c:v>
                </c:pt>
                <c:pt idx="9183">
                  <c:v>38494</c:v>
                </c:pt>
                <c:pt idx="9184">
                  <c:v>38495</c:v>
                </c:pt>
                <c:pt idx="9185">
                  <c:v>38496</c:v>
                </c:pt>
                <c:pt idx="9186">
                  <c:v>38497</c:v>
                </c:pt>
                <c:pt idx="9187">
                  <c:v>38498</c:v>
                </c:pt>
                <c:pt idx="9188">
                  <c:v>38499</c:v>
                </c:pt>
                <c:pt idx="9189">
                  <c:v>38500</c:v>
                </c:pt>
                <c:pt idx="9190">
                  <c:v>38501</c:v>
                </c:pt>
                <c:pt idx="9191">
                  <c:v>38502</c:v>
                </c:pt>
                <c:pt idx="9192">
                  <c:v>38503</c:v>
                </c:pt>
                <c:pt idx="9193">
                  <c:v>38504</c:v>
                </c:pt>
                <c:pt idx="9194">
                  <c:v>38505</c:v>
                </c:pt>
                <c:pt idx="9195">
                  <c:v>38506</c:v>
                </c:pt>
                <c:pt idx="9196">
                  <c:v>38507</c:v>
                </c:pt>
                <c:pt idx="9197">
                  <c:v>38508</c:v>
                </c:pt>
                <c:pt idx="9198">
                  <c:v>38509</c:v>
                </c:pt>
                <c:pt idx="9199">
                  <c:v>38510</c:v>
                </c:pt>
                <c:pt idx="9200">
                  <c:v>38511</c:v>
                </c:pt>
                <c:pt idx="9201">
                  <c:v>38512</c:v>
                </c:pt>
                <c:pt idx="9202">
                  <c:v>38513</c:v>
                </c:pt>
                <c:pt idx="9203">
                  <c:v>38514</c:v>
                </c:pt>
                <c:pt idx="9204">
                  <c:v>38515</c:v>
                </c:pt>
                <c:pt idx="9205">
                  <c:v>38516</c:v>
                </c:pt>
                <c:pt idx="9206">
                  <c:v>38517</c:v>
                </c:pt>
                <c:pt idx="9207">
                  <c:v>38518</c:v>
                </c:pt>
                <c:pt idx="9208">
                  <c:v>38519</c:v>
                </c:pt>
                <c:pt idx="9209">
                  <c:v>38520</c:v>
                </c:pt>
                <c:pt idx="9210">
                  <c:v>38521</c:v>
                </c:pt>
                <c:pt idx="9211">
                  <c:v>38522</c:v>
                </c:pt>
                <c:pt idx="9212">
                  <c:v>38523</c:v>
                </c:pt>
                <c:pt idx="9213">
                  <c:v>38524</c:v>
                </c:pt>
                <c:pt idx="9214">
                  <c:v>38525</c:v>
                </c:pt>
                <c:pt idx="9215">
                  <c:v>38526</c:v>
                </c:pt>
                <c:pt idx="9216">
                  <c:v>38527</c:v>
                </c:pt>
                <c:pt idx="9217">
                  <c:v>38528</c:v>
                </c:pt>
                <c:pt idx="9218">
                  <c:v>38529</c:v>
                </c:pt>
                <c:pt idx="9219">
                  <c:v>38530</c:v>
                </c:pt>
                <c:pt idx="9220">
                  <c:v>38531</c:v>
                </c:pt>
                <c:pt idx="9221">
                  <c:v>38532</c:v>
                </c:pt>
                <c:pt idx="9222">
                  <c:v>38533</c:v>
                </c:pt>
                <c:pt idx="9223">
                  <c:v>38534</c:v>
                </c:pt>
                <c:pt idx="9224">
                  <c:v>38535</c:v>
                </c:pt>
                <c:pt idx="9225">
                  <c:v>38536</c:v>
                </c:pt>
                <c:pt idx="9226">
                  <c:v>38537</c:v>
                </c:pt>
                <c:pt idx="9227">
                  <c:v>38538</c:v>
                </c:pt>
                <c:pt idx="9228">
                  <c:v>38539</c:v>
                </c:pt>
                <c:pt idx="9229">
                  <c:v>38540</c:v>
                </c:pt>
                <c:pt idx="9230">
                  <c:v>38541</c:v>
                </c:pt>
                <c:pt idx="9231">
                  <c:v>38542</c:v>
                </c:pt>
                <c:pt idx="9232">
                  <c:v>38543</c:v>
                </c:pt>
                <c:pt idx="9233">
                  <c:v>38544</c:v>
                </c:pt>
                <c:pt idx="9234">
                  <c:v>38545</c:v>
                </c:pt>
                <c:pt idx="9235">
                  <c:v>38546</c:v>
                </c:pt>
                <c:pt idx="9236">
                  <c:v>38547</c:v>
                </c:pt>
                <c:pt idx="9237">
                  <c:v>38548</c:v>
                </c:pt>
                <c:pt idx="9238">
                  <c:v>38549</c:v>
                </c:pt>
                <c:pt idx="9239">
                  <c:v>38550</c:v>
                </c:pt>
                <c:pt idx="9240">
                  <c:v>38551</c:v>
                </c:pt>
                <c:pt idx="9241">
                  <c:v>38552</c:v>
                </c:pt>
                <c:pt idx="9242">
                  <c:v>38553</c:v>
                </c:pt>
                <c:pt idx="9243">
                  <c:v>38554</c:v>
                </c:pt>
                <c:pt idx="9244">
                  <c:v>38555</c:v>
                </c:pt>
                <c:pt idx="9245">
                  <c:v>38556</c:v>
                </c:pt>
                <c:pt idx="9246">
                  <c:v>38557</c:v>
                </c:pt>
                <c:pt idx="9247">
                  <c:v>38558</c:v>
                </c:pt>
                <c:pt idx="9248">
                  <c:v>38559</c:v>
                </c:pt>
                <c:pt idx="9249">
                  <c:v>38560</c:v>
                </c:pt>
                <c:pt idx="9250">
                  <c:v>38561</c:v>
                </c:pt>
                <c:pt idx="9251">
                  <c:v>38562</c:v>
                </c:pt>
                <c:pt idx="9252">
                  <c:v>38563</c:v>
                </c:pt>
                <c:pt idx="9253">
                  <c:v>38564</c:v>
                </c:pt>
                <c:pt idx="9254">
                  <c:v>38565</c:v>
                </c:pt>
                <c:pt idx="9255">
                  <c:v>38566</c:v>
                </c:pt>
                <c:pt idx="9256">
                  <c:v>38567</c:v>
                </c:pt>
                <c:pt idx="9257">
                  <c:v>38568</c:v>
                </c:pt>
                <c:pt idx="9258">
                  <c:v>38569</c:v>
                </c:pt>
                <c:pt idx="9259">
                  <c:v>38570</c:v>
                </c:pt>
                <c:pt idx="9260">
                  <c:v>38571</c:v>
                </c:pt>
                <c:pt idx="9261">
                  <c:v>38572</c:v>
                </c:pt>
                <c:pt idx="9262">
                  <c:v>38573</c:v>
                </c:pt>
                <c:pt idx="9263">
                  <c:v>38574</c:v>
                </c:pt>
                <c:pt idx="9264">
                  <c:v>38575</c:v>
                </c:pt>
                <c:pt idx="9265">
                  <c:v>38576</c:v>
                </c:pt>
                <c:pt idx="9266">
                  <c:v>38577</c:v>
                </c:pt>
                <c:pt idx="9267">
                  <c:v>38578</c:v>
                </c:pt>
                <c:pt idx="9268">
                  <c:v>38579</c:v>
                </c:pt>
                <c:pt idx="9269">
                  <c:v>38580</c:v>
                </c:pt>
                <c:pt idx="9270">
                  <c:v>38581</c:v>
                </c:pt>
                <c:pt idx="9271">
                  <c:v>38582</c:v>
                </c:pt>
                <c:pt idx="9272">
                  <c:v>38583</c:v>
                </c:pt>
                <c:pt idx="9273">
                  <c:v>38584</c:v>
                </c:pt>
                <c:pt idx="9274">
                  <c:v>38585</c:v>
                </c:pt>
                <c:pt idx="9275">
                  <c:v>38586</c:v>
                </c:pt>
                <c:pt idx="9276">
                  <c:v>38587</c:v>
                </c:pt>
                <c:pt idx="9277">
                  <c:v>38588</c:v>
                </c:pt>
                <c:pt idx="9278">
                  <c:v>38589</c:v>
                </c:pt>
                <c:pt idx="9279">
                  <c:v>38590</c:v>
                </c:pt>
                <c:pt idx="9280">
                  <c:v>38591</c:v>
                </c:pt>
                <c:pt idx="9281">
                  <c:v>38592</c:v>
                </c:pt>
                <c:pt idx="9282">
                  <c:v>38593</c:v>
                </c:pt>
                <c:pt idx="9283">
                  <c:v>38594</c:v>
                </c:pt>
                <c:pt idx="9284">
                  <c:v>38595</c:v>
                </c:pt>
                <c:pt idx="9285">
                  <c:v>38596</c:v>
                </c:pt>
                <c:pt idx="9286">
                  <c:v>38597</c:v>
                </c:pt>
                <c:pt idx="9287">
                  <c:v>38598</c:v>
                </c:pt>
                <c:pt idx="9288">
                  <c:v>38599</c:v>
                </c:pt>
                <c:pt idx="9289">
                  <c:v>38600</c:v>
                </c:pt>
                <c:pt idx="9290">
                  <c:v>38601</c:v>
                </c:pt>
                <c:pt idx="9291">
                  <c:v>38602</c:v>
                </c:pt>
                <c:pt idx="9292">
                  <c:v>38603</c:v>
                </c:pt>
                <c:pt idx="9293">
                  <c:v>38604</c:v>
                </c:pt>
                <c:pt idx="9294">
                  <c:v>38605</c:v>
                </c:pt>
                <c:pt idx="9295">
                  <c:v>38606</c:v>
                </c:pt>
                <c:pt idx="9296">
                  <c:v>38607</c:v>
                </c:pt>
                <c:pt idx="9297">
                  <c:v>38608</c:v>
                </c:pt>
                <c:pt idx="9298">
                  <c:v>38609</c:v>
                </c:pt>
                <c:pt idx="9299">
                  <c:v>38610</c:v>
                </c:pt>
                <c:pt idx="9300">
                  <c:v>38611</c:v>
                </c:pt>
                <c:pt idx="9301">
                  <c:v>38612</c:v>
                </c:pt>
                <c:pt idx="9302">
                  <c:v>38613</c:v>
                </c:pt>
                <c:pt idx="9303">
                  <c:v>38614</c:v>
                </c:pt>
                <c:pt idx="9304">
                  <c:v>38615</c:v>
                </c:pt>
                <c:pt idx="9305">
                  <c:v>38616</c:v>
                </c:pt>
                <c:pt idx="9306">
                  <c:v>38617</c:v>
                </c:pt>
                <c:pt idx="9307">
                  <c:v>38618</c:v>
                </c:pt>
                <c:pt idx="9308">
                  <c:v>38619</c:v>
                </c:pt>
                <c:pt idx="9309">
                  <c:v>38620</c:v>
                </c:pt>
                <c:pt idx="9310">
                  <c:v>38621</c:v>
                </c:pt>
                <c:pt idx="9311">
                  <c:v>38622</c:v>
                </c:pt>
                <c:pt idx="9312">
                  <c:v>38623</c:v>
                </c:pt>
                <c:pt idx="9313">
                  <c:v>38624</c:v>
                </c:pt>
                <c:pt idx="9314">
                  <c:v>38625</c:v>
                </c:pt>
                <c:pt idx="9315">
                  <c:v>38626</c:v>
                </c:pt>
                <c:pt idx="9316">
                  <c:v>38627</c:v>
                </c:pt>
                <c:pt idx="9317">
                  <c:v>38628</c:v>
                </c:pt>
                <c:pt idx="9318">
                  <c:v>38629</c:v>
                </c:pt>
                <c:pt idx="9319">
                  <c:v>38630</c:v>
                </c:pt>
                <c:pt idx="9320">
                  <c:v>38631</c:v>
                </c:pt>
                <c:pt idx="9321">
                  <c:v>38632</c:v>
                </c:pt>
                <c:pt idx="9322">
                  <c:v>38633</c:v>
                </c:pt>
                <c:pt idx="9323">
                  <c:v>38634</c:v>
                </c:pt>
                <c:pt idx="9324">
                  <c:v>38635</c:v>
                </c:pt>
                <c:pt idx="9325">
                  <c:v>38636</c:v>
                </c:pt>
                <c:pt idx="9326">
                  <c:v>38637</c:v>
                </c:pt>
                <c:pt idx="9327">
                  <c:v>38638</c:v>
                </c:pt>
                <c:pt idx="9328">
                  <c:v>38639</c:v>
                </c:pt>
                <c:pt idx="9329">
                  <c:v>38640</c:v>
                </c:pt>
                <c:pt idx="9330">
                  <c:v>38641</c:v>
                </c:pt>
                <c:pt idx="9331">
                  <c:v>38642</c:v>
                </c:pt>
                <c:pt idx="9332">
                  <c:v>38643</c:v>
                </c:pt>
                <c:pt idx="9333">
                  <c:v>38644</c:v>
                </c:pt>
                <c:pt idx="9334">
                  <c:v>38645</c:v>
                </c:pt>
                <c:pt idx="9335">
                  <c:v>38646</c:v>
                </c:pt>
                <c:pt idx="9336">
                  <c:v>38647</c:v>
                </c:pt>
                <c:pt idx="9337">
                  <c:v>38648</c:v>
                </c:pt>
                <c:pt idx="9338">
                  <c:v>38649</c:v>
                </c:pt>
                <c:pt idx="9339">
                  <c:v>38650</c:v>
                </c:pt>
                <c:pt idx="9340">
                  <c:v>38651</c:v>
                </c:pt>
                <c:pt idx="9341">
                  <c:v>38652</c:v>
                </c:pt>
                <c:pt idx="9342">
                  <c:v>38653</c:v>
                </c:pt>
                <c:pt idx="9343">
                  <c:v>38654</c:v>
                </c:pt>
                <c:pt idx="9344">
                  <c:v>38655</c:v>
                </c:pt>
                <c:pt idx="9345">
                  <c:v>38656</c:v>
                </c:pt>
                <c:pt idx="9346">
                  <c:v>38657</c:v>
                </c:pt>
                <c:pt idx="9347">
                  <c:v>38658</c:v>
                </c:pt>
                <c:pt idx="9348">
                  <c:v>38659</c:v>
                </c:pt>
                <c:pt idx="9349">
                  <c:v>38660</c:v>
                </c:pt>
                <c:pt idx="9350">
                  <c:v>38661</c:v>
                </c:pt>
                <c:pt idx="9351">
                  <c:v>38662</c:v>
                </c:pt>
                <c:pt idx="9352">
                  <c:v>38663</c:v>
                </c:pt>
                <c:pt idx="9353">
                  <c:v>38664</c:v>
                </c:pt>
                <c:pt idx="9354">
                  <c:v>38665</c:v>
                </c:pt>
                <c:pt idx="9355">
                  <c:v>38666</c:v>
                </c:pt>
                <c:pt idx="9356">
                  <c:v>38667</c:v>
                </c:pt>
                <c:pt idx="9357">
                  <c:v>38668</c:v>
                </c:pt>
                <c:pt idx="9358">
                  <c:v>38669</c:v>
                </c:pt>
                <c:pt idx="9359">
                  <c:v>38670</c:v>
                </c:pt>
                <c:pt idx="9360">
                  <c:v>38671</c:v>
                </c:pt>
                <c:pt idx="9361">
                  <c:v>38672</c:v>
                </c:pt>
                <c:pt idx="9362">
                  <c:v>38673</c:v>
                </c:pt>
                <c:pt idx="9363">
                  <c:v>38674</c:v>
                </c:pt>
                <c:pt idx="9364">
                  <c:v>38675</c:v>
                </c:pt>
                <c:pt idx="9365">
                  <c:v>38676</c:v>
                </c:pt>
                <c:pt idx="9366">
                  <c:v>38677</c:v>
                </c:pt>
                <c:pt idx="9367">
                  <c:v>38678</c:v>
                </c:pt>
                <c:pt idx="9368">
                  <c:v>38679</c:v>
                </c:pt>
                <c:pt idx="9369">
                  <c:v>38680</c:v>
                </c:pt>
                <c:pt idx="9370">
                  <c:v>38681</c:v>
                </c:pt>
                <c:pt idx="9371">
                  <c:v>38682</c:v>
                </c:pt>
                <c:pt idx="9372">
                  <c:v>38683</c:v>
                </c:pt>
                <c:pt idx="9373">
                  <c:v>38684</c:v>
                </c:pt>
                <c:pt idx="9374">
                  <c:v>38685</c:v>
                </c:pt>
                <c:pt idx="9375">
                  <c:v>38686</c:v>
                </c:pt>
                <c:pt idx="9376">
                  <c:v>38687</c:v>
                </c:pt>
                <c:pt idx="9377">
                  <c:v>38688</c:v>
                </c:pt>
                <c:pt idx="9378">
                  <c:v>38689</c:v>
                </c:pt>
                <c:pt idx="9379">
                  <c:v>38690</c:v>
                </c:pt>
                <c:pt idx="9380">
                  <c:v>38691</c:v>
                </c:pt>
                <c:pt idx="9381">
                  <c:v>38692</c:v>
                </c:pt>
                <c:pt idx="9382">
                  <c:v>38693</c:v>
                </c:pt>
                <c:pt idx="9383">
                  <c:v>38694</c:v>
                </c:pt>
                <c:pt idx="9384">
                  <c:v>38695</c:v>
                </c:pt>
                <c:pt idx="9385">
                  <c:v>38696</c:v>
                </c:pt>
                <c:pt idx="9386">
                  <c:v>38697</c:v>
                </c:pt>
                <c:pt idx="9387">
                  <c:v>38698</c:v>
                </c:pt>
                <c:pt idx="9388">
                  <c:v>38699</c:v>
                </c:pt>
                <c:pt idx="9389">
                  <c:v>38700</c:v>
                </c:pt>
                <c:pt idx="9390">
                  <c:v>38701</c:v>
                </c:pt>
                <c:pt idx="9391">
                  <c:v>38702</c:v>
                </c:pt>
                <c:pt idx="9392">
                  <c:v>38703</c:v>
                </c:pt>
                <c:pt idx="9393">
                  <c:v>38704</c:v>
                </c:pt>
                <c:pt idx="9394">
                  <c:v>38705</c:v>
                </c:pt>
                <c:pt idx="9395">
                  <c:v>38706</c:v>
                </c:pt>
                <c:pt idx="9396">
                  <c:v>38707</c:v>
                </c:pt>
                <c:pt idx="9397">
                  <c:v>38708</c:v>
                </c:pt>
                <c:pt idx="9398">
                  <c:v>38709</c:v>
                </c:pt>
                <c:pt idx="9399">
                  <c:v>38710</c:v>
                </c:pt>
                <c:pt idx="9400">
                  <c:v>38711</c:v>
                </c:pt>
                <c:pt idx="9401">
                  <c:v>38712</c:v>
                </c:pt>
                <c:pt idx="9402">
                  <c:v>38713</c:v>
                </c:pt>
                <c:pt idx="9403">
                  <c:v>38714</c:v>
                </c:pt>
                <c:pt idx="9404">
                  <c:v>38715</c:v>
                </c:pt>
                <c:pt idx="9405">
                  <c:v>38716</c:v>
                </c:pt>
                <c:pt idx="9406">
                  <c:v>38717</c:v>
                </c:pt>
                <c:pt idx="9407">
                  <c:v>38718</c:v>
                </c:pt>
                <c:pt idx="9408">
                  <c:v>38719</c:v>
                </c:pt>
                <c:pt idx="9409">
                  <c:v>38720</c:v>
                </c:pt>
                <c:pt idx="9410">
                  <c:v>38721</c:v>
                </c:pt>
                <c:pt idx="9411">
                  <c:v>38722</c:v>
                </c:pt>
                <c:pt idx="9412">
                  <c:v>38723</c:v>
                </c:pt>
                <c:pt idx="9413">
                  <c:v>38724</c:v>
                </c:pt>
                <c:pt idx="9414">
                  <c:v>38725</c:v>
                </c:pt>
                <c:pt idx="9415">
                  <c:v>38726</c:v>
                </c:pt>
                <c:pt idx="9416">
                  <c:v>38727</c:v>
                </c:pt>
                <c:pt idx="9417">
                  <c:v>38728</c:v>
                </c:pt>
                <c:pt idx="9418">
                  <c:v>38729</c:v>
                </c:pt>
                <c:pt idx="9419">
                  <c:v>38730</c:v>
                </c:pt>
                <c:pt idx="9420">
                  <c:v>38731</c:v>
                </c:pt>
                <c:pt idx="9421">
                  <c:v>38732</c:v>
                </c:pt>
                <c:pt idx="9422">
                  <c:v>38733</c:v>
                </c:pt>
                <c:pt idx="9423">
                  <c:v>38734</c:v>
                </c:pt>
                <c:pt idx="9424">
                  <c:v>38735</c:v>
                </c:pt>
                <c:pt idx="9425">
                  <c:v>38736</c:v>
                </c:pt>
                <c:pt idx="9426">
                  <c:v>38737</c:v>
                </c:pt>
                <c:pt idx="9427">
                  <c:v>38738</c:v>
                </c:pt>
                <c:pt idx="9428">
                  <c:v>38739</c:v>
                </c:pt>
                <c:pt idx="9429">
                  <c:v>38740</c:v>
                </c:pt>
                <c:pt idx="9430">
                  <c:v>38741</c:v>
                </c:pt>
                <c:pt idx="9431">
                  <c:v>38742</c:v>
                </c:pt>
                <c:pt idx="9432">
                  <c:v>38743</c:v>
                </c:pt>
                <c:pt idx="9433">
                  <c:v>38744</c:v>
                </c:pt>
                <c:pt idx="9434">
                  <c:v>38745</c:v>
                </c:pt>
                <c:pt idx="9435">
                  <c:v>38746</c:v>
                </c:pt>
                <c:pt idx="9436">
                  <c:v>38747</c:v>
                </c:pt>
                <c:pt idx="9437">
                  <c:v>38748</c:v>
                </c:pt>
                <c:pt idx="9438">
                  <c:v>38749</c:v>
                </c:pt>
                <c:pt idx="9439">
                  <c:v>38750</c:v>
                </c:pt>
                <c:pt idx="9440">
                  <c:v>38751</c:v>
                </c:pt>
                <c:pt idx="9441">
                  <c:v>38752</c:v>
                </c:pt>
                <c:pt idx="9442">
                  <c:v>38753</c:v>
                </c:pt>
                <c:pt idx="9443">
                  <c:v>38754</c:v>
                </c:pt>
                <c:pt idx="9444">
                  <c:v>38755</c:v>
                </c:pt>
                <c:pt idx="9445">
                  <c:v>38756</c:v>
                </c:pt>
                <c:pt idx="9446">
                  <c:v>38757</c:v>
                </c:pt>
                <c:pt idx="9447">
                  <c:v>38758</c:v>
                </c:pt>
                <c:pt idx="9448">
                  <c:v>38759</c:v>
                </c:pt>
                <c:pt idx="9449">
                  <c:v>38760</c:v>
                </c:pt>
                <c:pt idx="9450">
                  <c:v>38761</c:v>
                </c:pt>
                <c:pt idx="9451">
                  <c:v>38762</c:v>
                </c:pt>
                <c:pt idx="9452">
                  <c:v>38763</c:v>
                </c:pt>
                <c:pt idx="9453">
                  <c:v>38764</c:v>
                </c:pt>
                <c:pt idx="9454">
                  <c:v>38765</c:v>
                </c:pt>
                <c:pt idx="9455">
                  <c:v>38766</c:v>
                </c:pt>
                <c:pt idx="9456">
                  <c:v>38767</c:v>
                </c:pt>
                <c:pt idx="9457">
                  <c:v>38768</c:v>
                </c:pt>
                <c:pt idx="9458">
                  <c:v>38769</c:v>
                </c:pt>
                <c:pt idx="9459">
                  <c:v>38770</c:v>
                </c:pt>
                <c:pt idx="9460">
                  <c:v>38771</c:v>
                </c:pt>
                <c:pt idx="9461">
                  <c:v>38772</c:v>
                </c:pt>
                <c:pt idx="9462">
                  <c:v>38773</c:v>
                </c:pt>
                <c:pt idx="9463">
                  <c:v>38774</c:v>
                </c:pt>
                <c:pt idx="9464">
                  <c:v>38775</c:v>
                </c:pt>
                <c:pt idx="9465">
                  <c:v>38776</c:v>
                </c:pt>
                <c:pt idx="9466">
                  <c:v>38777</c:v>
                </c:pt>
                <c:pt idx="9467">
                  <c:v>38778</c:v>
                </c:pt>
                <c:pt idx="9468">
                  <c:v>38779</c:v>
                </c:pt>
                <c:pt idx="9469">
                  <c:v>38780</c:v>
                </c:pt>
                <c:pt idx="9470">
                  <c:v>38781</c:v>
                </c:pt>
                <c:pt idx="9471">
                  <c:v>38782</c:v>
                </c:pt>
                <c:pt idx="9472">
                  <c:v>38783</c:v>
                </c:pt>
                <c:pt idx="9473">
                  <c:v>38784</c:v>
                </c:pt>
                <c:pt idx="9474">
                  <c:v>38785</c:v>
                </c:pt>
                <c:pt idx="9475">
                  <c:v>38786</c:v>
                </c:pt>
                <c:pt idx="9476">
                  <c:v>38787</c:v>
                </c:pt>
                <c:pt idx="9477">
                  <c:v>38788</c:v>
                </c:pt>
                <c:pt idx="9478">
                  <c:v>38789</c:v>
                </c:pt>
                <c:pt idx="9479">
                  <c:v>38790</c:v>
                </c:pt>
                <c:pt idx="9480">
                  <c:v>38791</c:v>
                </c:pt>
                <c:pt idx="9481">
                  <c:v>38792</c:v>
                </c:pt>
                <c:pt idx="9482">
                  <c:v>38793</c:v>
                </c:pt>
                <c:pt idx="9483">
                  <c:v>38794</c:v>
                </c:pt>
                <c:pt idx="9484">
                  <c:v>38795</c:v>
                </c:pt>
                <c:pt idx="9485">
                  <c:v>38796</c:v>
                </c:pt>
                <c:pt idx="9486">
                  <c:v>38797</c:v>
                </c:pt>
                <c:pt idx="9487">
                  <c:v>38798</c:v>
                </c:pt>
                <c:pt idx="9488">
                  <c:v>38799</c:v>
                </c:pt>
                <c:pt idx="9489">
                  <c:v>38800</c:v>
                </c:pt>
                <c:pt idx="9490">
                  <c:v>38801</c:v>
                </c:pt>
                <c:pt idx="9491">
                  <c:v>38802</c:v>
                </c:pt>
                <c:pt idx="9492">
                  <c:v>38803</c:v>
                </c:pt>
                <c:pt idx="9493">
                  <c:v>38804</c:v>
                </c:pt>
                <c:pt idx="9494">
                  <c:v>38805</c:v>
                </c:pt>
                <c:pt idx="9495">
                  <c:v>38806</c:v>
                </c:pt>
                <c:pt idx="9496">
                  <c:v>38807</c:v>
                </c:pt>
                <c:pt idx="9497">
                  <c:v>38808</c:v>
                </c:pt>
                <c:pt idx="9498">
                  <c:v>38809</c:v>
                </c:pt>
                <c:pt idx="9499">
                  <c:v>38810</c:v>
                </c:pt>
                <c:pt idx="9500">
                  <c:v>38811</c:v>
                </c:pt>
                <c:pt idx="9501">
                  <c:v>38812</c:v>
                </c:pt>
                <c:pt idx="9502">
                  <c:v>38813</c:v>
                </c:pt>
                <c:pt idx="9503">
                  <c:v>38814</c:v>
                </c:pt>
                <c:pt idx="9504">
                  <c:v>38815</c:v>
                </c:pt>
                <c:pt idx="9505">
                  <c:v>38816</c:v>
                </c:pt>
                <c:pt idx="9506">
                  <c:v>38817</c:v>
                </c:pt>
                <c:pt idx="9507">
                  <c:v>38818</c:v>
                </c:pt>
                <c:pt idx="9508">
                  <c:v>38819</c:v>
                </c:pt>
                <c:pt idx="9509">
                  <c:v>38820</c:v>
                </c:pt>
                <c:pt idx="9510">
                  <c:v>38821</c:v>
                </c:pt>
                <c:pt idx="9511">
                  <c:v>38822</c:v>
                </c:pt>
                <c:pt idx="9512">
                  <c:v>38823</c:v>
                </c:pt>
                <c:pt idx="9513">
                  <c:v>38824</c:v>
                </c:pt>
                <c:pt idx="9514">
                  <c:v>38825</c:v>
                </c:pt>
                <c:pt idx="9515">
                  <c:v>38826</c:v>
                </c:pt>
                <c:pt idx="9516">
                  <c:v>38827</c:v>
                </c:pt>
                <c:pt idx="9517">
                  <c:v>38828</c:v>
                </c:pt>
                <c:pt idx="9518">
                  <c:v>38829</c:v>
                </c:pt>
                <c:pt idx="9519">
                  <c:v>38830</c:v>
                </c:pt>
                <c:pt idx="9520">
                  <c:v>38831</c:v>
                </c:pt>
                <c:pt idx="9521">
                  <c:v>38832</c:v>
                </c:pt>
                <c:pt idx="9522">
                  <c:v>38833</c:v>
                </c:pt>
                <c:pt idx="9523">
                  <c:v>38834</c:v>
                </c:pt>
                <c:pt idx="9524">
                  <c:v>38835</c:v>
                </c:pt>
                <c:pt idx="9525">
                  <c:v>38836</c:v>
                </c:pt>
                <c:pt idx="9526">
                  <c:v>38837</c:v>
                </c:pt>
                <c:pt idx="9527">
                  <c:v>38838</c:v>
                </c:pt>
                <c:pt idx="9528">
                  <c:v>38839</c:v>
                </c:pt>
                <c:pt idx="9529">
                  <c:v>38840</c:v>
                </c:pt>
                <c:pt idx="9530">
                  <c:v>38841</c:v>
                </c:pt>
                <c:pt idx="9531">
                  <c:v>38842</c:v>
                </c:pt>
                <c:pt idx="9532">
                  <c:v>38843</c:v>
                </c:pt>
                <c:pt idx="9533">
                  <c:v>38844</c:v>
                </c:pt>
                <c:pt idx="9534">
                  <c:v>38845</c:v>
                </c:pt>
                <c:pt idx="9535">
                  <c:v>38846</c:v>
                </c:pt>
                <c:pt idx="9536">
                  <c:v>38847</c:v>
                </c:pt>
                <c:pt idx="9537">
                  <c:v>38848</c:v>
                </c:pt>
                <c:pt idx="9538">
                  <c:v>38849</c:v>
                </c:pt>
                <c:pt idx="9539">
                  <c:v>38850</c:v>
                </c:pt>
                <c:pt idx="9540">
                  <c:v>38851</c:v>
                </c:pt>
                <c:pt idx="9541">
                  <c:v>38852</c:v>
                </c:pt>
                <c:pt idx="9542">
                  <c:v>38853</c:v>
                </c:pt>
                <c:pt idx="9543">
                  <c:v>38854</c:v>
                </c:pt>
                <c:pt idx="9544">
                  <c:v>38855</c:v>
                </c:pt>
                <c:pt idx="9545">
                  <c:v>38856</c:v>
                </c:pt>
                <c:pt idx="9546">
                  <c:v>38857</c:v>
                </c:pt>
                <c:pt idx="9547">
                  <c:v>38858</c:v>
                </c:pt>
                <c:pt idx="9548">
                  <c:v>38859</c:v>
                </c:pt>
                <c:pt idx="9549">
                  <c:v>38860</c:v>
                </c:pt>
                <c:pt idx="9550">
                  <c:v>38861</c:v>
                </c:pt>
                <c:pt idx="9551">
                  <c:v>38862</c:v>
                </c:pt>
                <c:pt idx="9552">
                  <c:v>38863</c:v>
                </c:pt>
                <c:pt idx="9553">
                  <c:v>38864</c:v>
                </c:pt>
                <c:pt idx="9554">
                  <c:v>38865</c:v>
                </c:pt>
                <c:pt idx="9555">
                  <c:v>38866</c:v>
                </c:pt>
                <c:pt idx="9556">
                  <c:v>38867</c:v>
                </c:pt>
                <c:pt idx="9557">
                  <c:v>38868</c:v>
                </c:pt>
                <c:pt idx="9558">
                  <c:v>38869</c:v>
                </c:pt>
                <c:pt idx="9559">
                  <c:v>38870</c:v>
                </c:pt>
                <c:pt idx="9560">
                  <c:v>38871</c:v>
                </c:pt>
                <c:pt idx="9561">
                  <c:v>38872</c:v>
                </c:pt>
                <c:pt idx="9562">
                  <c:v>38873</c:v>
                </c:pt>
                <c:pt idx="9563">
                  <c:v>38874</c:v>
                </c:pt>
                <c:pt idx="9564">
                  <c:v>38875</c:v>
                </c:pt>
                <c:pt idx="9565">
                  <c:v>38876</c:v>
                </c:pt>
                <c:pt idx="9566">
                  <c:v>38877</c:v>
                </c:pt>
                <c:pt idx="9567">
                  <c:v>38878</c:v>
                </c:pt>
                <c:pt idx="9568">
                  <c:v>38879</c:v>
                </c:pt>
                <c:pt idx="9569">
                  <c:v>38880</c:v>
                </c:pt>
                <c:pt idx="9570">
                  <c:v>38881</c:v>
                </c:pt>
                <c:pt idx="9571">
                  <c:v>38882</c:v>
                </c:pt>
                <c:pt idx="9572">
                  <c:v>38883</c:v>
                </c:pt>
                <c:pt idx="9573">
                  <c:v>38884</c:v>
                </c:pt>
                <c:pt idx="9574">
                  <c:v>38885</c:v>
                </c:pt>
                <c:pt idx="9575">
                  <c:v>38886</c:v>
                </c:pt>
                <c:pt idx="9576">
                  <c:v>38887</c:v>
                </c:pt>
                <c:pt idx="9577">
                  <c:v>38888</c:v>
                </c:pt>
                <c:pt idx="9578">
                  <c:v>38889</c:v>
                </c:pt>
                <c:pt idx="9579">
                  <c:v>38890</c:v>
                </c:pt>
                <c:pt idx="9580">
                  <c:v>38891</c:v>
                </c:pt>
                <c:pt idx="9581">
                  <c:v>38892</c:v>
                </c:pt>
                <c:pt idx="9582">
                  <c:v>38893</c:v>
                </c:pt>
                <c:pt idx="9583">
                  <c:v>38894</c:v>
                </c:pt>
                <c:pt idx="9584">
                  <c:v>38895</c:v>
                </c:pt>
                <c:pt idx="9585">
                  <c:v>38896</c:v>
                </c:pt>
                <c:pt idx="9586">
                  <c:v>38897</c:v>
                </c:pt>
                <c:pt idx="9587">
                  <c:v>38898</c:v>
                </c:pt>
                <c:pt idx="9588">
                  <c:v>38899</c:v>
                </c:pt>
                <c:pt idx="9589">
                  <c:v>38900</c:v>
                </c:pt>
                <c:pt idx="9590">
                  <c:v>38901</c:v>
                </c:pt>
                <c:pt idx="9591">
                  <c:v>38902</c:v>
                </c:pt>
                <c:pt idx="9592">
                  <c:v>38903</c:v>
                </c:pt>
                <c:pt idx="9593">
                  <c:v>38904</c:v>
                </c:pt>
                <c:pt idx="9594">
                  <c:v>38905</c:v>
                </c:pt>
                <c:pt idx="9595">
                  <c:v>38906</c:v>
                </c:pt>
                <c:pt idx="9596">
                  <c:v>38907</c:v>
                </c:pt>
                <c:pt idx="9597">
                  <c:v>38908</c:v>
                </c:pt>
                <c:pt idx="9598">
                  <c:v>38909</c:v>
                </c:pt>
                <c:pt idx="9599">
                  <c:v>38910</c:v>
                </c:pt>
                <c:pt idx="9600">
                  <c:v>38911</c:v>
                </c:pt>
                <c:pt idx="9601">
                  <c:v>38912</c:v>
                </c:pt>
                <c:pt idx="9602">
                  <c:v>38913</c:v>
                </c:pt>
                <c:pt idx="9603">
                  <c:v>38914</c:v>
                </c:pt>
                <c:pt idx="9604">
                  <c:v>38915</c:v>
                </c:pt>
                <c:pt idx="9605">
                  <c:v>38916</c:v>
                </c:pt>
                <c:pt idx="9606">
                  <c:v>38917</c:v>
                </c:pt>
                <c:pt idx="9607">
                  <c:v>38918</c:v>
                </c:pt>
                <c:pt idx="9608">
                  <c:v>38919</c:v>
                </c:pt>
                <c:pt idx="9609">
                  <c:v>38920</c:v>
                </c:pt>
                <c:pt idx="9610">
                  <c:v>38921</c:v>
                </c:pt>
                <c:pt idx="9611">
                  <c:v>38922</c:v>
                </c:pt>
                <c:pt idx="9612">
                  <c:v>38923</c:v>
                </c:pt>
                <c:pt idx="9613">
                  <c:v>38924</c:v>
                </c:pt>
                <c:pt idx="9614">
                  <c:v>38925</c:v>
                </c:pt>
                <c:pt idx="9615">
                  <c:v>38926</c:v>
                </c:pt>
                <c:pt idx="9616">
                  <c:v>38927</c:v>
                </c:pt>
                <c:pt idx="9617">
                  <c:v>38928</c:v>
                </c:pt>
                <c:pt idx="9618">
                  <c:v>38929</c:v>
                </c:pt>
                <c:pt idx="9619">
                  <c:v>38930</c:v>
                </c:pt>
                <c:pt idx="9620">
                  <c:v>38931</c:v>
                </c:pt>
                <c:pt idx="9621">
                  <c:v>38932</c:v>
                </c:pt>
                <c:pt idx="9622">
                  <c:v>38933</c:v>
                </c:pt>
                <c:pt idx="9623">
                  <c:v>38934</c:v>
                </c:pt>
                <c:pt idx="9624">
                  <c:v>38935</c:v>
                </c:pt>
                <c:pt idx="9625">
                  <c:v>38936</c:v>
                </c:pt>
                <c:pt idx="9626">
                  <c:v>38937</c:v>
                </c:pt>
                <c:pt idx="9627">
                  <c:v>38938</c:v>
                </c:pt>
                <c:pt idx="9628">
                  <c:v>38939</c:v>
                </c:pt>
                <c:pt idx="9629">
                  <c:v>38940</c:v>
                </c:pt>
                <c:pt idx="9630">
                  <c:v>38941</c:v>
                </c:pt>
                <c:pt idx="9631">
                  <c:v>38942</c:v>
                </c:pt>
                <c:pt idx="9632">
                  <c:v>38943</c:v>
                </c:pt>
                <c:pt idx="9633">
                  <c:v>38944</c:v>
                </c:pt>
                <c:pt idx="9634">
                  <c:v>38945</c:v>
                </c:pt>
                <c:pt idx="9635">
                  <c:v>38946</c:v>
                </c:pt>
                <c:pt idx="9636">
                  <c:v>38947</c:v>
                </c:pt>
                <c:pt idx="9637">
                  <c:v>38948</c:v>
                </c:pt>
                <c:pt idx="9638">
                  <c:v>38949</c:v>
                </c:pt>
                <c:pt idx="9639">
                  <c:v>38950</c:v>
                </c:pt>
                <c:pt idx="9640">
                  <c:v>38951</c:v>
                </c:pt>
                <c:pt idx="9641">
                  <c:v>38952</c:v>
                </c:pt>
                <c:pt idx="9642">
                  <c:v>38953</c:v>
                </c:pt>
                <c:pt idx="9643">
                  <c:v>38954</c:v>
                </c:pt>
                <c:pt idx="9644">
                  <c:v>38955</c:v>
                </c:pt>
                <c:pt idx="9645">
                  <c:v>38956</c:v>
                </c:pt>
                <c:pt idx="9646">
                  <c:v>38957</c:v>
                </c:pt>
                <c:pt idx="9647">
                  <c:v>38958</c:v>
                </c:pt>
                <c:pt idx="9648">
                  <c:v>38959</c:v>
                </c:pt>
                <c:pt idx="9649">
                  <c:v>38960</c:v>
                </c:pt>
                <c:pt idx="9650">
                  <c:v>38961</c:v>
                </c:pt>
                <c:pt idx="9651">
                  <c:v>38962</c:v>
                </c:pt>
                <c:pt idx="9652">
                  <c:v>38963</c:v>
                </c:pt>
                <c:pt idx="9653">
                  <c:v>38964</c:v>
                </c:pt>
                <c:pt idx="9654">
                  <c:v>38965</c:v>
                </c:pt>
                <c:pt idx="9655">
                  <c:v>38966</c:v>
                </c:pt>
                <c:pt idx="9656">
                  <c:v>38967</c:v>
                </c:pt>
                <c:pt idx="9657">
                  <c:v>38968</c:v>
                </c:pt>
                <c:pt idx="9658">
                  <c:v>38969</c:v>
                </c:pt>
                <c:pt idx="9659">
                  <c:v>38970</c:v>
                </c:pt>
                <c:pt idx="9660">
                  <c:v>38971</c:v>
                </c:pt>
                <c:pt idx="9661">
                  <c:v>38972</c:v>
                </c:pt>
                <c:pt idx="9662">
                  <c:v>38973</c:v>
                </c:pt>
                <c:pt idx="9663">
                  <c:v>38974</c:v>
                </c:pt>
                <c:pt idx="9664">
                  <c:v>38975</c:v>
                </c:pt>
                <c:pt idx="9665">
                  <c:v>38976</c:v>
                </c:pt>
                <c:pt idx="9666">
                  <c:v>38977</c:v>
                </c:pt>
                <c:pt idx="9667">
                  <c:v>38978</c:v>
                </c:pt>
                <c:pt idx="9668">
                  <c:v>38979</c:v>
                </c:pt>
                <c:pt idx="9669">
                  <c:v>38980</c:v>
                </c:pt>
                <c:pt idx="9670">
                  <c:v>38981</c:v>
                </c:pt>
                <c:pt idx="9671">
                  <c:v>38982</c:v>
                </c:pt>
                <c:pt idx="9672">
                  <c:v>38983</c:v>
                </c:pt>
                <c:pt idx="9673">
                  <c:v>38984</c:v>
                </c:pt>
                <c:pt idx="9674">
                  <c:v>38985</c:v>
                </c:pt>
                <c:pt idx="9675">
                  <c:v>38986</c:v>
                </c:pt>
                <c:pt idx="9676">
                  <c:v>38987</c:v>
                </c:pt>
                <c:pt idx="9677">
                  <c:v>38988</c:v>
                </c:pt>
                <c:pt idx="9678">
                  <c:v>38989</c:v>
                </c:pt>
                <c:pt idx="9679">
                  <c:v>38990</c:v>
                </c:pt>
                <c:pt idx="9680">
                  <c:v>38991</c:v>
                </c:pt>
                <c:pt idx="9681">
                  <c:v>38992</c:v>
                </c:pt>
                <c:pt idx="9682">
                  <c:v>38993</c:v>
                </c:pt>
                <c:pt idx="9683">
                  <c:v>38994</c:v>
                </c:pt>
                <c:pt idx="9684">
                  <c:v>38995</c:v>
                </c:pt>
                <c:pt idx="9685">
                  <c:v>38996</c:v>
                </c:pt>
                <c:pt idx="9686">
                  <c:v>38997</c:v>
                </c:pt>
                <c:pt idx="9687">
                  <c:v>38998</c:v>
                </c:pt>
                <c:pt idx="9688">
                  <c:v>38999</c:v>
                </c:pt>
                <c:pt idx="9689">
                  <c:v>39000</c:v>
                </c:pt>
                <c:pt idx="9690">
                  <c:v>39001</c:v>
                </c:pt>
                <c:pt idx="9691">
                  <c:v>39002</c:v>
                </c:pt>
                <c:pt idx="9692">
                  <c:v>39003</c:v>
                </c:pt>
                <c:pt idx="9693">
                  <c:v>39004</c:v>
                </c:pt>
                <c:pt idx="9694">
                  <c:v>39005</c:v>
                </c:pt>
                <c:pt idx="9695">
                  <c:v>39006</c:v>
                </c:pt>
                <c:pt idx="9696">
                  <c:v>39007</c:v>
                </c:pt>
                <c:pt idx="9697">
                  <c:v>39008</c:v>
                </c:pt>
                <c:pt idx="9698">
                  <c:v>39009</c:v>
                </c:pt>
                <c:pt idx="9699">
                  <c:v>39010</c:v>
                </c:pt>
                <c:pt idx="9700">
                  <c:v>39011</c:v>
                </c:pt>
                <c:pt idx="9701">
                  <c:v>39012</c:v>
                </c:pt>
                <c:pt idx="9702">
                  <c:v>39013</c:v>
                </c:pt>
                <c:pt idx="9703">
                  <c:v>39014</c:v>
                </c:pt>
                <c:pt idx="9704">
                  <c:v>39015</c:v>
                </c:pt>
                <c:pt idx="9705">
                  <c:v>39016</c:v>
                </c:pt>
                <c:pt idx="9706">
                  <c:v>39017</c:v>
                </c:pt>
                <c:pt idx="9707">
                  <c:v>39018</c:v>
                </c:pt>
                <c:pt idx="9708">
                  <c:v>39019</c:v>
                </c:pt>
                <c:pt idx="9709">
                  <c:v>39020</c:v>
                </c:pt>
                <c:pt idx="9710">
                  <c:v>39021</c:v>
                </c:pt>
                <c:pt idx="9711">
                  <c:v>39022</c:v>
                </c:pt>
                <c:pt idx="9712">
                  <c:v>39023</c:v>
                </c:pt>
                <c:pt idx="9713">
                  <c:v>39024</c:v>
                </c:pt>
                <c:pt idx="9714">
                  <c:v>39025</c:v>
                </c:pt>
                <c:pt idx="9715">
                  <c:v>39026</c:v>
                </c:pt>
                <c:pt idx="9716">
                  <c:v>39027</c:v>
                </c:pt>
                <c:pt idx="9717">
                  <c:v>39028</c:v>
                </c:pt>
                <c:pt idx="9718">
                  <c:v>39029</c:v>
                </c:pt>
                <c:pt idx="9719">
                  <c:v>39030</c:v>
                </c:pt>
                <c:pt idx="9720">
                  <c:v>39031</c:v>
                </c:pt>
                <c:pt idx="9721">
                  <c:v>39032</c:v>
                </c:pt>
                <c:pt idx="9722">
                  <c:v>39033</c:v>
                </c:pt>
                <c:pt idx="9723">
                  <c:v>39034</c:v>
                </c:pt>
                <c:pt idx="9724">
                  <c:v>39035</c:v>
                </c:pt>
                <c:pt idx="9725">
                  <c:v>39036</c:v>
                </c:pt>
                <c:pt idx="9726">
                  <c:v>39037</c:v>
                </c:pt>
                <c:pt idx="9727">
                  <c:v>39038</c:v>
                </c:pt>
                <c:pt idx="9728">
                  <c:v>39039</c:v>
                </c:pt>
                <c:pt idx="9729">
                  <c:v>39040</c:v>
                </c:pt>
                <c:pt idx="9730">
                  <c:v>39041</c:v>
                </c:pt>
                <c:pt idx="9731">
                  <c:v>39042</c:v>
                </c:pt>
                <c:pt idx="9732">
                  <c:v>39043</c:v>
                </c:pt>
                <c:pt idx="9733">
                  <c:v>39044</c:v>
                </c:pt>
                <c:pt idx="9734">
                  <c:v>39045</c:v>
                </c:pt>
                <c:pt idx="9735">
                  <c:v>39046</c:v>
                </c:pt>
                <c:pt idx="9736">
                  <c:v>39047</c:v>
                </c:pt>
                <c:pt idx="9737">
                  <c:v>39048</c:v>
                </c:pt>
                <c:pt idx="9738">
                  <c:v>39049</c:v>
                </c:pt>
                <c:pt idx="9739">
                  <c:v>39050</c:v>
                </c:pt>
                <c:pt idx="9740">
                  <c:v>39051</c:v>
                </c:pt>
                <c:pt idx="9741">
                  <c:v>39052</c:v>
                </c:pt>
                <c:pt idx="9742">
                  <c:v>39053</c:v>
                </c:pt>
                <c:pt idx="9743">
                  <c:v>39054</c:v>
                </c:pt>
                <c:pt idx="9744">
                  <c:v>39055</c:v>
                </c:pt>
                <c:pt idx="9745">
                  <c:v>39056</c:v>
                </c:pt>
                <c:pt idx="9746">
                  <c:v>39057</c:v>
                </c:pt>
                <c:pt idx="9747">
                  <c:v>39058</c:v>
                </c:pt>
                <c:pt idx="9748">
                  <c:v>39059</c:v>
                </c:pt>
                <c:pt idx="9749">
                  <c:v>39060</c:v>
                </c:pt>
                <c:pt idx="9750">
                  <c:v>39061</c:v>
                </c:pt>
                <c:pt idx="9751">
                  <c:v>39062</c:v>
                </c:pt>
                <c:pt idx="9752">
                  <c:v>39063</c:v>
                </c:pt>
                <c:pt idx="9753">
                  <c:v>39064</c:v>
                </c:pt>
                <c:pt idx="9754">
                  <c:v>39065</c:v>
                </c:pt>
                <c:pt idx="9755">
                  <c:v>39066</c:v>
                </c:pt>
                <c:pt idx="9756">
                  <c:v>39067</c:v>
                </c:pt>
                <c:pt idx="9757">
                  <c:v>39068</c:v>
                </c:pt>
                <c:pt idx="9758">
                  <c:v>39069</c:v>
                </c:pt>
                <c:pt idx="9759">
                  <c:v>39070</c:v>
                </c:pt>
                <c:pt idx="9760">
                  <c:v>39071</c:v>
                </c:pt>
                <c:pt idx="9761">
                  <c:v>39072</c:v>
                </c:pt>
                <c:pt idx="9762">
                  <c:v>39073</c:v>
                </c:pt>
                <c:pt idx="9763">
                  <c:v>39074</c:v>
                </c:pt>
                <c:pt idx="9764">
                  <c:v>39075</c:v>
                </c:pt>
                <c:pt idx="9765">
                  <c:v>39076</c:v>
                </c:pt>
                <c:pt idx="9766">
                  <c:v>39077</c:v>
                </c:pt>
                <c:pt idx="9767">
                  <c:v>39078</c:v>
                </c:pt>
                <c:pt idx="9768">
                  <c:v>39079</c:v>
                </c:pt>
                <c:pt idx="9769">
                  <c:v>39080</c:v>
                </c:pt>
                <c:pt idx="9770">
                  <c:v>39081</c:v>
                </c:pt>
                <c:pt idx="9771">
                  <c:v>39082</c:v>
                </c:pt>
                <c:pt idx="9772">
                  <c:v>39083</c:v>
                </c:pt>
                <c:pt idx="9773">
                  <c:v>39084</c:v>
                </c:pt>
                <c:pt idx="9774">
                  <c:v>39085</c:v>
                </c:pt>
                <c:pt idx="9775">
                  <c:v>39086</c:v>
                </c:pt>
                <c:pt idx="9776">
                  <c:v>39087</c:v>
                </c:pt>
                <c:pt idx="9777">
                  <c:v>39088</c:v>
                </c:pt>
                <c:pt idx="9778">
                  <c:v>39089</c:v>
                </c:pt>
                <c:pt idx="9779">
                  <c:v>39090</c:v>
                </c:pt>
                <c:pt idx="9780">
                  <c:v>39091</c:v>
                </c:pt>
                <c:pt idx="9781">
                  <c:v>39092</c:v>
                </c:pt>
                <c:pt idx="9782">
                  <c:v>39093</c:v>
                </c:pt>
                <c:pt idx="9783">
                  <c:v>39094</c:v>
                </c:pt>
                <c:pt idx="9784">
                  <c:v>39095</c:v>
                </c:pt>
                <c:pt idx="9785">
                  <c:v>39096</c:v>
                </c:pt>
                <c:pt idx="9786">
                  <c:v>39097</c:v>
                </c:pt>
                <c:pt idx="9787">
                  <c:v>39098</c:v>
                </c:pt>
                <c:pt idx="9788">
                  <c:v>39099</c:v>
                </c:pt>
                <c:pt idx="9789">
                  <c:v>39100</c:v>
                </c:pt>
                <c:pt idx="9790">
                  <c:v>39101</c:v>
                </c:pt>
                <c:pt idx="9791">
                  <c:v>39102</c:v>
                </c:pt>
                <c:pt idx="9792">
                  <c:v>39103</c:v>
                </c:pt>
                <c:pt idx="9793">
                  <c:v>39104</c:v>
                </c:pt>
                <c:pt idx="9794">
                  <c:v>39105</c:v>
                </c:pt>
                <c:pt idx="9795">
                  <c:v>39106</c:v>
                </c:pt>
                <c:pt idx="9796">
                  <c:v>39107</c:v>
                </c:pt>
                <c:pt idx="9797">
                  <c:v>39108</c:v>
                </c:pt>
                <c:pt idx="9798">
                  <c:v>39109</c:v>
                </c:pt>
                <c:pt idx="9799">
                  <c:v>39110</c:v>
                </c:pt>
                <c:pt idx="9800">
                  <c:v>39111</c:v>
                </c:pt>
                <c:pt idx="9801">
                  <c:v>39112</c:v>
                </c:pt>
                <c:pt idx="9802">
                  <c:v>39113</c:v>
                </c:pt>
                <c:pt idx="9803">
                  <c:v>39114</c:v>
                </c:pt>
                <c:pt idx="9804">
                  <c:v>39115</c:v>
                </c:pt>
                <c:pt idx="9805">
                  <c:v>39116</c:v>
                </c:pt>
                <c:pt idx="9806">
                  <c:v>39117</c:v>
                </c:pt>
                <c:pt idx="9807">
                  <c:v>39118</c:v>
                </c:pt>
                <c:pt idx="9808">
                  <c:v>39119</c:v>
                </c:pt>
                <c:pt idx="9809">
                  <c:v>39120</c:v>
                </c:pt>
                <c:pt idx="9810">
                  <c:v>39121</c:v>
                </c:pt>
                <c:pt idx="9811">
                  <c:v>39122</c:v>
                </c:pt>
                <c:pt idx="9812">
                  <c:v>39123</c:v>
                </c:pt>
                <c:pt idx="9813">
                  <c:v>39124</c:v>
                </c:pt>
                <c:pt idx="9814">
                  <c:v>39125</c:v>
                </c:pt>
                <c:pt idx="9815">
                  <c:v>39126</c:v>
                </c:pt>
                <c:pt idx="9816">
                  <c:v>39127</c:v>
                </c:pt>
                <c:pt idx="9817">
                  <c:v>39128</c:v>
                </c:pt>
                <c:pt idx="9818">
                  <c:v>39129</c:v>
                </c:pt>
                <c:pt idx="9819">
                  <c:v>39130</c:v>
                </c:pt>
                <c:pt idx="9820">
                  <c:v>39131</c:v>
                </c:pt>
                <c:pt idx="9821">
                  <c:v>39132</c:v>
                </c:pt>
                <c:pt idx="9822">
                  <c:v>39133</c:v>
                </c:pt>
                <c:pt idx="9823">
                  <c:v>39134</c:v>
                </c:pt>
                <c:pt idx="9824">
                  <c:v>39135</c:v>
                </c:pt>
                <c:pt idx="9825">
                  <c:v>39136</c:v>
                </c:pt>
                <c:pt idx="9826">
                  <c:v>39137</c:v>
                </c:pt>
                <c:pt idx="9827">
                  <c:v>39138</c:v>
                </c:pt>
                <c:pt idx="9828">
                  <c:v>39139</c:v>
                </c:pt>
                <c:pt idx="9829">
                  <c:v>39140</c:v>
                </c:pt>
                <c:pt idx="9830">
                  <c:v>39141</c:v>
                </c:pt>
                <c:pt idx="9831">
                  <c:v>39142</c:v>
                </c:pt>
                <c:pt idx="9832">
                  <c:v>39143</c:v>
                </c:pt>
                <c:pt idx="9833">
                  <c:v>39144</c:v>
                </c:pt>
                <c:pt idx="9834">
                  <c:v>39145</c:v>
                </c:pt>
                <c:pt idx="9835">
                  <c:v>39146</c:v>
                </c:pt>
                <c:pt idx="9836">
                  <c:v>39147</c:v>
                </c:pt>
                <c:pt idx="9837">
                  <c:v>39148</c:v>
                </c:pt>
                <c:pt idx="9838">
                  <c:v>39149</c:v>
                </c:pt>
                <c:pt idx="9839">
                  <c:v>39150</c:v>
                </c:pt>
                <c:pt idx="9840">
                  <c:v>39151</c:v>
                </c:pt>
                <c:pt idx="9841">
                  <c:v>39152</c:v>
                </c:pt>
                <c:pt idx="9842">
                  <c:v>39153</c:v>
                </c:pt>
                <c:pt idx="9843">
                  <c:v>39154</c:v>
                </c:pt>
                <c:pt idx="9844">
                  <c:v>39155</c:v>
                </c:pt>
                <c:pt idx="9845">
                  <c:v>39156</c:v>
                </c:pt>
                <c:pt idx="9846">
                  <c:v>39157</c:v>
                </c:pt>
                <c:pt idx="9847">
                  <c:v>39158</c:v>
                </c:pt>
                <c:pt idx="9848">
                  <c:v>39159</c:v>
                </c:pt>
                <c:pt idx="9849">
                  <c:v>39160</c:v>
                </c:pt>
                <c:pt idx="9850">
                  <c:v>39161</c:v>
                </c:pt>
                <c:pt idx="9851">
                  <c:v>39162</c:v>
                </c:pt>
                <c:pt idx="9852">
                  <c:v>39163</c:v>
                </c:pt>
                <c:pt idx="9853">
                  <c:v>39164</c:v>
                </c:pt>
                <c:pt idx="9854">
                  <c:v>39165</c:v>
                </c:pt>
                <c:pt idx="9855">
                  <c:v>39166</c:v>
                </c:pt>
                <c:pt idx="9856">
                  <c:v>39167</c:v>
                </c:pt>
                <c:pt idx="9857">
                  <c:v>39168</c:v>
                </c:pt>
                <c:pt idx="9858">
                  <c:v>39169</c:v>
                </c:pt>
                <c:pt idx="9859">
                  <c:v>39170</c:v>
                </c:pt>
                <c:pt idx="9860">
                  <c:v>39171</c:v>
                </c:pt>
                <c:pt idx="9861">
                  <c:v>39172</c:v>
                </c:pt>
                <c:pt idx="9862">
                  <c:v>39173</c:v>
                </c:pt>
                <c:pt idx="9863">
                  <c:v>39174</c:v>
                </c:pt>
                <c:pt idx="9864">
                  <c:v>39175</c:v>
                </c:pt>
                <c:pt idx="9865">
                  <c:v>39176</c:v>
                </c:pt>
                <c:pt idx="9866">
                  <c:v>39177</c:v>
                </c:pt>
                <c:pt idx="9867">
                  <c:v>39178</c:v>
                </c:pt>
                <c:pt idx="9868">
                  <c:v>39179</c:v>
                </c:pt>
                <c:pt idx="9869">
                  <c:v>39180</c:v>
                </c:pt>
                <c:pt idx="9870">
                  <c:v>39181</c:v>
                </c:pt>
                <c:pt idx="9871">
                  <c:v>39182</c:v>
                </c:pt>
                <c:pt idx="9872">
                  <c:v>39183</c:v>
                </c:pt>
                <c:pt idx="9873">
                  <c:v>39184</c:v>
                </c:pt>
                <c:pt idx="9874">
                  <c:v>39185</c:v>
                </c:pt>
                <c:pt idx="9875">
                  <c:v>39186</c:v>
                </c:pt>
                <c:pt idx="9876">
                  <c:v>39187</c:v>
                </c:pt>
                <c:pt idx="9877">
                  <c:v>39188</c:v>
                </c:pt>
                <c:pt idx="9878">
                  <c:v>39189</c:v>
                </c:pt>
                <c:pt idx="9879">
                  <c:v>39190</c:v>
                </c:pt>
                <c:pt idx="9880">
                  <c:v>39191</c:v>
                </c:pt>
                <c:pt idx="9881">
                  <c:v>39192</c:v>
                </c:pt>
                <c:pt idx="9882">
                  <c:v>39193</c:v>
                </c:pt>
                <c:pt idx="9883">
                  <c:v>39194</c:v>
                </c:pt>
                <c:pt idx="9884">
                  <c:v>39195</c:v>
                </c:pt>
                <c:pt idx="9885">
                  <c:v>39196</c:v>
                </c:pt>
                <c:pt idx="9886">
                  <c:v>39197</c:v>
                </c:pt>
                <c:pt idx="9887">
                  <c:v>39198</c:v>
                </c:pt>
                <c:pt idx="9888">
                  <c:v>39199</c:v>
                </c:pt>
                <c:pt idx="9889">
                  <c:v>39200</c:v>
                </c:pt>
                <c:pt idx="9890">
                  <c:v>39201</c:v>
                </c:pt>
                <c:pt idx="9891">
                  <c:v>39202</c:v>
                </c:pt>
                <c:pt idx="9892">
                  <c:v>39203</c:v>
                </c:pt>
                <c:pt idx="9893">
                  <c:v>39204</c:v>
                </c:pt>
                <c:pt idx="9894">
                  <c:v>39205</c:v>
                </c:pt>
                <c:pt idx="9895">
                  <c:v>39206</c:v>
                </c:pt>
                <c:pt idx="9896">
                  <c:v>39207</c:v>
                </c:pt>
                <c:pt idx="9897">
                  <c:v>39208</c:v>
                </c:pt>
                <c:pt idx="9898">
                  <c:v>39209</c:v>
                </c:pt>
                <c:pt idx="9899">
                  <c:v>39210</c:v>
                </c:pt>
                <c:pt idx="9900">
                  <c:v>39211</c:v>
                </c:pt>
                <c:pt idx="9901">
                  <c:v>39212</c:v>
                </c:pt>
                <c:pt idx="9902">
                  <c:v>39213</c:v>
                </c:pt>
                <c:pt idx="9903">
                  <c:v>39214</c:v>
                </c:pt>
                <c:pt idx="9904">
                  <c:v>39215</c:v>
                </c:pt>
                <c:pt idx="9905">
                  <c:v>39216</c:v>
                </c:pt>
                <c:pt idx="9906">
                  <c:v>39217</c:v>
                </c:pt>
                <c:pt idx="9907">
                  <c:v>39218</c:v>
                </c:pt>
                <c:pt idx="9908">
                  <c:v>39219</c:v>
                </c:pt>
                <c:pt idx="9909">
                  <c:v>39220</c:v>
                </c:pt>
                <c:pt idx="9910">
                  <c:v>39221</c:v>
                </c:pt>
                <c:pt idx="9911">
                  <c:v>39222</c:v>
                </c:pt>
                <c:pt idx="9912">
                  <c:v>39223</c:v>
                </c:pt>
                <c:pt idx="9913">
                  <c:v>39224</c:v>
                </c:pt>
                <c:pt idx="9914">
                  <c:v>39225</c:v>
                </c:pt>
                <c:pt idx="9915">
                  <c:v>39226</c:v>
                </c:pt>
                <c:pt idx="9916">
                  <c:v>39227</c:v>
                </c:pt>
                <c:pt idx="9917">
                  <c:v>39228</c:v>
                </c:pt>
                <c:pt idx="9918">
                  <c:v>39229</c:v>
                </c:pt>
                <c:pt idx="9919">
                  <c:v>39230</c:v>
                </c:pt>
                <c:pt idx="9920">
                  <c:v>39231</c:v>
                </c:pt>
                <c:pt idx="9921">
                  <c:v>39232</c:v>
                </c:pt>
                <c:pt idx="9922">
                  <c:v>39233</c:v>
                </c:pt>
                <c:pt idx="9923">
                  <c:v>39234</c:v>
                </c:pt>
                <c:pt idx="9924">
                  <c:v>39235</c:v>
                </c:pt>
                <c:pt idx="9925">
                  <c:v>39236</c:v>
                </c:pt>
                <c:pt idx="9926">
                  <c:v>39237</c:v>
                </c:pt>
                <c:pt idx="9927">
                  <c:v>39238</c:v>
                </c:pt>
                <c:pt idx="9928">
                  <c:v>39239</c:v>
                </c:pt>
                <c:pt idx="9929">
                  <c:v>39240</c:v>
                </c:pt>
                <c:pt idx="9930">
                  <c:v>39241</c:v>
                </c:pt>
                <c:pt idx="9931">
                  <c:v>39242</c:v>
                </c:pt>
                <c:pt idx="9932">
                  <c:v>39243</c:v>
                </c:pt>
                <c:pt idx="9933">
                  <c:v>39244</c:v>
                </c:pt>
                <c:pt idx="9934">
                  <c:v>39245</c:v>
                </c:pt>
                <c:pt idx="9935">
                  <c:v>39246</c:v>
                </c:pt>
                <c:pt idx="9936">
                  <c:v>39247</c:v>
                </c:pt>
                <c:pt idx="9937">
                  <c:v>39248</c:v>
                </c:pt>
                <c:pt idx="9938">
                  <c:v>39249</c:v>
                </c:pt>
                <c:pt idx="9939">
                  <c:v>39250</c:v>
                </c:pt>
                <c:pt idx="9940">
                  <c:v>39251</c:v>
                </c:pt>
                <c:pt idx="9941">
                  <c:v>39252</c:v>
                </c:pt>
                <c:pt idx="9942">
                  <c:v>39253</c:v>
                </c:pt>
                <c:pt idx="9943">
                  <c:v>39254</c:v>
                </c:pt>
                <c:pt idx="9944">
                  <c:v>39255</c:v>
                </c:pt>
                <c:pt idx="9945">
                  <c:v>39256</c:v>
                </c:pt>
                <c:pt idx="9946">
                  <c:v>39257</c:v>
                </c:pt>
                <c:pt idx="9947">
                  <c:v>39258</c:v>
                </c:pt>
                <c:pt idx="9948">
                  <c:v>39259</c:v>
                </c:pt>
                <c:pt idx="9949">
                  <c:v>39260</c:v>
                </c:pt>
                <c:pt idx="9950">
                  <c:v>39261</c:v>
                </c:pt>
                <c:pt idx="9951">
                  <c:v>39262</c:v>
                </c:pt>
                <c:pt idx="9952">
                  <c:v>39263</c:v>
                </c:pt>
                <c:pt idx="9953">
                  <c:v>39264</c:v>
                </c:pt>
                <c:pt idx="9954">
                  <c:v>39265</c:v>
                </c:pt>
                <c:pt idx="9955">
                  <c:v>39266</c:v>
                </c:pt>
                <c:pt idx="9956">
                  <c:v>39267</c:v>
                </c:pt>
                <c:pt idx="9957">
                  <c:v>39268</c:v>
                </c:pt>
                <c:pt idx="9958">
                  <c:v>39269</c:v>
                </c:pt>
                <c:pt idx="9959">
                  <c:v>39270</c:v>
                </c:pt>
                <c:pt idx="9960">
                  <c:v>39271</c:v>
                </c:pt>
                <c:pt idx="9961">
                  <c:v>39272</c:v>
                </c:pt>
                <c:pt idx="9962">
                  <c:v>39273</c:v>
                </c:pt>
                <c:pt idx="9963">
                  <c:v>39274</c:v>
                </c:pt>
                <c:pt idx="9964">
                  <c:v>39275</c:v>
                </c:pt>
                <c:pt idx="9965">
                  <c:v>39276</c:v>
                </c:pt>
                <c:pt idx="9966">
                  <c:v>39277</c:v>
                </c:pt>
                <c:pt idx="9967">
                  <c:v>39278</c:v>
                </c:pt>
                <c:pt idx="9968">
                  <c:v>39279</c:v>
                </c:pt>
                <c:pt idx="9969">
                  <c:v>39280</c:v>
                </c:pt>
                <c:pt idx="9970">
                  <c:v>39281</c:v>
                </c:pt>
                <c:pt idx="9971">
                  <c:v>39282</c:v>
                </c:pt>
                <c:pt idx="9972">
                  <c:v>39283</c:v>
                </c:pt>
                <c:pt idx="9973">
                  <c:v>39284</c:v>
                </c:pt>
                <c:pt idx="9974">
                  <c:v>39285</c:v>
                </c:pt>
                <c:pt idx="9975">
                  <c:v>39286</c:v>
                </c:pt>
                <c:pt idx="9976">
                  <c:v>39287</c:v>
                </c:pt>
                <c:pt idx="9977">
                  <c:v>39288</c:v>
                </c:pt>
                <c:pt idx="9978">
                  <c:v>39289</c:v>
                </c:pt>
                <c:pt idx="9979">
                  <c:v>39290</c:v>
                </c:pt>
                <c:pt idx="9980">
                  <c:v>39291</c:v>
                </c:pt>
                <c:pt idx="9981">
                  <c:v>39292</c:v>
                </c:pt>
                <c:pt idx="9982">
                  <c:v>39293</c:v>
                </c:pt>
                <c:pt idx="9983">
                  <c:v>39294</c:v>
                </c:pt>
                <c:pt idx="9984">
                  <c:v>39295</c:v>
                </c:pt>
                <c:pt idx="9985">
                  <c:v>39296</c:v>
                </c:pt>
                <c:pt idx="9986">
                  <c:v>39297</c:v>
                </c:pt>
                <c:pt idx="9987">
                  <c:v>39298</c:v>
                </c:pt>
                <c:pt idx="9988">
                  <c:v>39299</c:v>
                </c:pt>
                <c:pt idx="9989">
                  <c:v>39300</c:v>
                </c:pt>
                <c:pt idx="9990">
                  <c:v>39301</c:v>
                </c:pt>
                <c:pt idx="9991">
                  <c:v>39302</c:v>
                </c:pt>
                <c:pt idx="9992">
                  <c:v>39303</c:v>
                </c:pt>
                <c:pt idx="9993">
                  <c:v>39304</c:v>
                </c:pt>
                <c:pt idx="9994">
                  <c:v>39305</c:v>
                </c:pt>
                <c:pt idx="9995">
                  <c:v>39306</c:v>
                </c:pt>
                <c:pt idx="9996">
                  <c:v>39307</c:v>
                </c:pt>
                <c:pt idx="9997">
                  <c:v>39308</c:v>
                </c:pt>
                <c:pt idx="9998">
                  <c:v>39309</c:v>
                </c:pt>
                <c:pt idx="9999">
                  <c:v>39310</c:v>
                </c:pt>
                <c:pt idx="10000">
                  <c:v>39311</c:v>
                </c:pt>
                <c:pt idx="10001">
                  <c:v>39312</c:v>
                </c:pt>
                <c:pt idx="10002">
                  <c:v>39313</c:v>
                </c:pt>
                <c:pt idx="10003">
                  <c:v>39314</c:v>
                </c:pt>
                <c:pt idx="10004">
                  <c:v>39315</c:v>
                </c:pt>
                <c:pt idx="10005">
                  <c:v>39316</c:v>
                </c:pt>
                <c:pt idx="10006">
                  <c:v>39317</c:v>
                </c:pt>
                <c:pt idx="10007">
                  <c:v>39318</c:v>
                </c:pt>
                <c:pt idx="10008">
                  <c:v>39319</c:v>
                </c:pt>
                <c:pt idx="10009">
                  <c:v>39320</c:v>
                </c:pt>
                <c:pt idx="10010">
                  <c:v>39321</c:v>
                </c:pt>
                <c:pt idx="10011">
                  <c:v>39322</c:v>
                </c:pt>
                <c:pt idx="10012">
                  <c:v>39323</c:v>
                </c:pt>
                <c:pt idx="10013">
                  <c:v>39324</c:v>
                </c:pt>
                <c:pt idx="10014">
                  <c:v>39325</c:v>
                </c:pt>
                <c:pt idx="10015">
                  <c:v>39326</c:v>
                </c:pt>
                <c:pt idx="10016">
                  <c:v>39327</c:v>
                </c:pt>
                <c:pt idx="10017">
                  <c:v>39328</c:v>
                </c:pt>
                <c:pt idx="10018">
                  <c:v>39329</c:v>
                </c:pt>
                <c:pt idx="10019">
                  <c:v>39330</c:v>
                </c:pt>
                <c:pt idx="10020">
                  <c:v>39331</c:v>
                </c:pt>
                <c:pt idx="10021">
                  <c:v>39332</c:v>
                </c:pt>
                <c:pt idx="10022">
                  <c:v>39333</c:v>
                </c:pt>
                <c:pt idx="10023">
                  <c:v>39334</c:v>
                </c:pt>
                <c:pt idx="10024">
                  <c:v>39335</c:v>
                </c:pt>
                <c:pt idx="10025">
                  <c:v>39336</c:v>
                </c:pt>
                <c:pt idx="10026">
                  <c:v>39337</c:v>
                </c:pt>
                <c:pt idx="10027">
                  <c:v>39338</c:v>
                </c:pt>
                <c:pt idx="10028">
                  <c:v>39339</c:v>
                </c:pt>
                <c:pt idx="10029">
                  <c:v>39340</c:v>
                </c:pt>
                <c:pt idx="10030">
                  <c:v>39341</c:v>
                </c:pt>
                <c:pt idx="10031">
                  <c:v>39342</c:v>
                </c:pt>
                <c:pt idx="10032">
                  <c:v>39343</c:v>
                </c:pt>
                <c:pt idx="10033">
                  <c:v>39344</c:v>
                </c:pt>
                <c:pt idx="10034">
                  <c:v>39345</c:v>
                </c:pt>
                <c:pt idx="10035">
                  <c:v>39346</c:v>
                </c:pt>
                <c:pt idx="10036">
                  <c:v>39347</c:v>
                </c:pt>
                <c:pt idx="10037">
                  <c:v>39348</c:v>
                </c:pt>
                <c:pt idx="10038">
                  <c:v>39349</c:v>
                </c:pt>
                <c:pt idx="10039">
                  <c:v>39350</c:v>
                </c:pt>
                <c:pt idx="10040">
                  <c:v>39351</c:v>
                </c:pt>
                <c:pt idx="10041">
                  <c:v>39352</c:v>
                </c:pt>
                <c:pt idx="10042">
                  <c:v>39353</c:v>
                </c:pt>
                <c:pt idx="10043">
                  <c:v>39354</c:v>
                </c:pt>
                <c:pt idx="10044">
                  <c:v>39355</c:v>
                </c:pt>
                <c:pt idx="10045">
                  <c:v>39356</c:v>
                </c:pt>
                <c:pt idx="10046">
                  <c:v>39357</c:v>
                </c:pt>
                <c:pt idx="10047">
                  <c:v>39358</c:v>
                </c:pt>
                <c:pt idx="10048">
                  <c:v>39359</c:v>
                </c:pt>
                <c:pt idx="10049">
                  <c:v>39360</c:v>
                </c:pt>
                <c:pt idx="10050">
                  <c:v>39361</c:v>
                </c:pt>
                <c:pt idx="10051">
                  <c:v>39362</c:v>
                </c:pt>
                <c:pt idx="10052">
                  <c:v>39363</c:v>
                </c:pt>
                <c:pt idx="10053">
                  <c:v>39364</c:v>
                </c:pt>
                <c:pt idx="10054">
                  <c:v>39365</c:v>
                </c:pt>
                <c:pt idx="10055">
                  <c:v>39366</c:v>
                </c:pt>
                <c:pt idx="10056">
                  <c:v>39367</c:v>
                </c:pt>
                <c:pt idx="10057">
                  <c:v>39368</c:v>
                </c:pt>
                <c:pt idx="10058">
                  <c:v>39369</c:v>
                </c:pt>
                <c:pt idx="10059">
                  <c:v>39370</c:v>
                </c:pt>
                <c:pt idx="10060">
                  <c:v>39371</c:v>
                </c:pt>
                <c:pt idx="10061">
                  <c:v>39372</c:v>
                </c:pt>
                <c:pt idx="10062">
                  <c:v>39373</c:v>
                </c:pt>
                <c:pt idx="10063">
                  <c:v>39374</c:v>
                </c:pt>
                <c:pt idx="10064">
                  <c:v>39375</c:v>
                </c:pt>
                <c:pt idx="10065">
                  <c:v>39376</c:v>
                </c:pt>
                <c:pt idx="10066">
                  <c:v>39377</c:v>
                </c:pt>
                <c:pt idx="10067">
                  <c:v>39378</c:v>
                </c:pt>
                <c:pt idx="10068">
                  <c:v>39379</c:v>
                </c:pt>
                <c:pt idx="10069">
                  <c:v>39380</c:v>
                </c:pt>
                <c:pt idx="10070">
                  <c:v>39381</c:v>
                </c:pt>
                <c:pt idx="10071">
                  <c:v>39382</c:v>
                </c:pt>
                <c:pt idx="10072">
                  <c:v>39383</c:v>
                </c:pt>
                <c:pt idx="10073">
                  <c:v>39384</c:v>
                </c:pt>
                <c:pt idx="10074">
                  <c:v>39385</c:v>
                </c:pt>
                <c:pt idx="10075">
                  <c:v>39386</c:v>
                </c:pt>
                <c:pt idx="10076">
                  <c:v>39387</c:v>
                </c:pt>
                <c:pt idx="10077">
                  <c:v>39388</c:v>
                </c:pt>
                <c:pt idx="10078">
                  <c:v>39389</c:v>
                </c:pt>
                <c:pt idx="10079">
                  <c:v>39390</c:v>
                </c:pt>
                <c:pt idx="10080">
                  <c:v>39391</c:v>
                </c:pt>
                <c:pt idx="10081">
                  <c:v>39392</c:v>
                </c:pt>
                <c:pt idx="10082">
                  <c:v>39393</c:v>
                </c:pt>
                <c:pt idx="10083">
                  <c:v>39394</c:v>
                </c:pt>
                <c:pt idx="10084">
                  <c:v>39395</c:v>
                </c:pt>
                <c:pt idx="10085">
                  <c:v>39396</c:v>
                </c:pt>
                <c:pt idx="10086">
                  <c:v>39397</c:v>
                </c:pt>
                <c:pt idx="10087">
                  <c:v>39398</c:v>
                </c:pt>
                <c:pt idx="10088">
                  <c:v>39399</c:v>
                </c:pt>
                <c:pt idx="10089">
                  <c:v>39400</c:v>
                </c:pt>
                <c:pt idx="10090">
                  <c:v>39401</c:v>
                </c:pt>
                <c:pt idx="10091">
                  <c:v>39402</c:v>
                </c:pt>
                <c:pt idx="10092">
                  <c:v>39403</c:v>
                </c:pt>
                <c:pt idx="10093">
                  <c:v>39404</c:v>
                </c:pt>
                <c:pt idx="10094">
                  <c:v>39405</c:v>
                </c:pt>
                <c:pt idx="10095">
                  <c:v>39406</c:v>
                </c:pt>
                <c:pt idx="10096">
                  <c:v>39407</c:v>
                </c:pt>
                <c:pt idx="10097">
                  <c:v>39408</c:v>
                </c:pt>
                <c:pt idx="10098">
                  <c:v>39409</c:v>
                </c:pt>
                <c:pt idx="10099">
                  <c:v>39410</c:v>
                </c:pt>
                <c:pt idx="10100">
                  <c:v>39411</c:v>
                </c:pt>
                <c:pt idx="10101">
                  <c:v>39412</c:v>
                </c:pt>
                <c:pt idx="10102">
                  <c:v>39413</c:v>
                </c:pt>
                <c:pt idx="10103">
                  <c:v>39414</c:v>
                </c:pt>
                <c:pt idx="10104">
                  <c:v>39415</c:v>
                </c:pt>
                <c:pt idx="10105">
                  <c:v>39416</c:v>
                </c:pt>
                <c:pt idx="10106">
                  <c:v>39417</c:v>
                </c:pt>
                <c:pt idx="10107">
                  <c:v>39418</c:v>
                </c:pt>
                <c:pt idx="10108">
                  <c:v>39419</c:v>
                </c:pt>
                <c:pt idx="10109">
                  <c:v>39420</c:v>
                </c:pt>
                <c:pt idx="10110">
                  <c:v>39421</c:v>
                </c:pt>
                <c:pt idx="10111">
                  <c:v>39422</c:v>
                </c:pt>
                <c:pt idx="10112">
                  <c:v>39423</c:v>
                </c:pt>
                <c:pt idx="10113">
                  <c:v>39424</c:v>
                </c:pt>
                <c:pt idx="10114">
                  <c:v>39425</c:v>
                </c:pt>
                <c:pt idx="10115">
                  <c:v>39426</c:v>
                </c:pt>
                <c:pt idx="10116">
                  <c:v>39427</c:v>
                </c:pt>
                <c:pt idx="10117">
                  <c:v>39428</c:v>
                </c:pt>
                <c:pt idx="10118">
                  <c:v>39429</c:v>
                </c:pt>
                <c:pt idx="10119">
                  <c:v>39430</c:v>
                </c:pt>
                <c:pt idx="10120">
                  <c:v>39431</c:v>
                </c:pt>
                <c:pt idx="10121">
                  <c:v>39432</c:v>
                </c:pt>
                <c:pt idx="10122">
                  <c:v>39433</c:v>
                </c:pt>
                <c:pt idx="10123">
                  <c:v>39434</c:v>
                </c:pt>
                <c:pt idx="10124">
                  <c:v>39435</c:v>
                </c:pt>
                <c:pt idx="10125">
                  <c:v>39436</c:v>
                </c:pt>
                <c:pt idx="10126">
                  <c:v>39437</c:v>
                </c:pt>
                <c:pt idx="10127">
                  <c:v>39438</c:v>
                </c:pt>
                <c:pt idx="10128">
                  <c:v>39439</c:v>
                </c:pt>
                <c:pt idx="10129">
                  <c:v>39440</c:v>
                </c:pt>
                <c:pt idx="10130">
                  <c:v>39441</c:v>
                </c:pt>
                <c:pt idx="10131">
                  <c:v>39442</c:v>
                </c:pt>
                <c:pt idx="10132">
                  <c:v>39443</c:v>
                </c:pt>
                <c:pt idx="10133">
                  <c:v>39444</c:v>
                </c:pt>
                <c:pt idx="10134">
                  <c:v>39445</c:v>
                </c:pt>
                <c:pt idx="10135">
                  <c:v>39446</c:v>
                </c:pt>
                <c:pt idx="10136">
                  <c:v>39447</c:v>
                </c:pt>
                <c:pt idx="10137">
                  <c:v>39448</c:v>
                </c:pt>
                <c:pt idx="10138">
                  <c:v>39449</c:v>
                </c:pt>
                <c:pt idx="10139">
                  <c:v>39450</c:v>
                </c:pt>
                <c:pt idx="10140">
                  <c:v>39451</c:v>
                </c:pt>
                <c:pt idx="10141">
                  <c:v>39452</c:v>
                </c:pt>
                <c:pt idx="10142">
                  <c:v>39453</c:v>
                </c:pt>
                <c:pt idx="10143">
                  <c:v>39454</c:v>
                </c:pt>
                <c:pt idx="10144">
                  <c:v>39455</c:v>
                </c:pt>
                <c:pt idx="10145">
                  <c:v>39456</c:v>
                </c:pt>
                <c:pt idx="10146">
                  <c:v>39457</c:v>
                </c:pt>
                <c:pt idx="10147">
                  <c:v>39458</c:v>
                </c:pt>
                <c:pt idx="10148">
                  <c:v>39459</c:v>
                </c:pt>
                <c:pt idx="10149">
                  <c:v>39460</c:v>
                </c:pt>
                <c:pt idx="10150">
                  <c:v>39461</c:v>
                </c:pt>
                <c:pt idx="10151">
                  <c:v>39462</c:v>
                </c:pt>
                <c:pt idx="10152">
                  <c:v>39463</c:v>
                </c:pt>
                <c:pt idx="10153">
                  <c:v>39464</c:v>
                </c:pt>
                <c:pt idx="10154">
                  <c:v>39465</c:v>
                </c:pt>
                <c:pt idx="10155">
                  <c:v>39466</c:v>
                </c:pt>
                <c:pt idx="10156">
                  <c:v>39467</c:v>
                </c:pt>
                <c:pt idx="10157">
                  <c:v>39468</c:v>
                </c:pt>
                <c:pt idx="10158">
                  <c:v>39469</c:v>
                </c:pt>
                <c:pt idx="10159">
                  <c:v>39470</c:v>
                </c:pt>
                <c:pt idx="10160">
                  <c:v>39471</c:v>
                </c:pt>
                <c:pt idx="10161">
                  <c:v>39472</c:v>
                </c:pt>
                <c:pt idx="10162">
                  <c:v>39473</c:v>
                </c:pt>
                <c:pt idx="10163">
                  <c:v>39474</c:v>
                </c:pt>
                <c:pt idx="10164">
                  <c:v>39475</c:v>
                </c:pt>
                <c:pt idx="10165">
                  <c:v>39476</c:v>
                </c:pt>
                <c:pt idx="10166">
                  <c:v>39477</c:v>
                </c:pt>
                <c:pt idx="10167">
                  <c:v>39478</c:v>
                </c:pt>
                <c:pt idx="10168">
                  <c:v>39479</c:v>
                </c:pt>
                <c:pt idx="10169">
                  <c:v>39480</c:v>
                </c:pt>
                <c:pt idx="10170">
                  <c:v>39481</c:v>
                </c:pt>
                <c:pt idx="10171">
                  <c:v>39482</c:v>
                </c:pt>
                <c:pt idx="10172">
                  <c:v>39483</c:v>
                </c:pt>
                <c:pt idx="10173">
                  <c:v>39484</c:v>
                </c:pt>
                <c:pt idx="10174">
                  <c:v>39485</c:v>
                </c:pt>
                <c:pt idx="10175">
                  <c:v>39486</c:v>
                </c:pt>
                <c:pt idx="10176">
                  <c:v>39487</c:v>
                </c:pt>
                <c:pt idx="10177">
                  <c:v>39488</c:v>
                </c:pt>
                <c:pt idx="10178">
                  <c:v>39489</c:v>
                </c:pt>
                <c:pt idx="10179">
                  <c:v>39490</c:v>
                </c:pt>
                <c:pt idx="10180">
                  <c:v>39491</c:v>
                </c:pt>
                <c:pt idx="10181">
                  <c:v>39492</c:v>
                </c:pt>
                <c:pt idx="10182">
                  <c:v>39493</c:v>
                </c:pt>
                <c:pt idx="10183">
                  <c:v>39494</c:v>
                </c:pt>
                <c:pt idx="10184">
                  <c:v>39495</c:v>
                </c:pt>
                <c:pt idx="10185">
                  <c:v>39496</c:v>
                </c:pt>
                <c:pt idx="10186">
                  <c:v>39497</c:v>
                </c:pt>
                <c:pt idx="10187">
                  <c:v>39498</c:v>
                </c:pt>
                <c:pt idx="10188">
                  <c:v>39499</c:v>
                </c:pt>
                <c:pt idx="10189">
                  <c:v>39500</c:v>
                </c:pt>
                <c:pt idx="10190">
                  <c:v>39501</c:v>
                </c:pt>
                <c:pt idx="10191">
                  <c:v>39502</c:v>
                </c:pt>
                <c:pt idx="10192">
                  <c:v>39503</c:v>
                </c:pt>
                <c:pt idx="10193">
                  <c:v>39504</c:v>
                </c:pt>
                <c:pt idx="10194">
                  <c:v>39505</c:v>
                </c:pt>
                <c:pt idx="10195">
                  <c:v>39506</c:v>
                </c:pt>
                <c:pt idx="10196">
                  <c:v>39507</c:v>
                </c:pt>
                <c:pt idx="10197">
                  <c:v>39508</c:v>
                </c:pt>
                <c:pt idx="10198">
                  <c:v>39509</c:v>
                </c:pt>
                <c:pt idx="10199">
                  <c:v>39510</c:v>
                </c:pt>
                <c:pt idx="10200">
                  <c:v>39511</c:v>
                </c:pt>
                <c:pt idx="10201">
                  <c:v>39512</c:v>
                </c:pt>
                <c:pt idx="10202">
                  <c:v>39513</c:v>
                </c:pt>
                <c:pt idx="10203">
                  <c:v>39514</c:v>
                </c:pt>
                <c:pt idx="10204">
                  <c:v>39515</c:v>
                </c:pt>
                <c:pt idx="10205">
                  <c:v>39516</c:v>
                </c:pt>
                <c:pt idx="10206">
                  <c:v>39517</c:v>
                </c:pt>
                <c:pt idx="10207">
                  <c:v>39518</c:v>
                </c:pt>
                <c:pt idx="10208">
                  <c:v>39519</c:v>
                </c:pt>
                <c:pt idx="10209">
                  <c:v>39520</c:v>
                </c:pt>
                <c:pt idx="10210">
                  <c:v>39521</c:v>
                </c:pt>
                <c:pt idx="10211">
                  <c:v>39522</c:v>
                </c:pt>
                <c:pt idx="10212">
                  <c:v>39523</c:v>
                </c:pt>
                <c:pt idx="10213">
                  <c:v>39524</c:v>
                </c:pt>
                <c:pt idx="10214">
                  <c:v>39525</c:v>
                </c:pt>
                <c:pt idx="10215">
                  <c:v>39526</c:v>
                </c:pt>
                <c:pt idx="10216">
                  <c:v>39527</c:v>
                </c:pt>
                <c:pt idx="10217">
                  <c:v>39528</c:v>
                </c:pt>
                <c:pt idx="10218">
                  <c:v>39529</c:v>
                </c:pt>
                <c:pt idx="10219">
                  <c:v>39530</c:v>
                </c:pt>
                <c:pt idx="10220">
                  <c:v>39531</c:v>
                </c:pt>
                <c:pt idx="10221">
                  <c:v>39532</c:v>
                </c:pt>
                <c:pt idx="10222">
                  <c:v>39533</c:v>
                </c:pt>
                <c:pt idx="10223">
                  <c:v>39534</c:v>
                </c:pt>
                <c:pt idx="10224">
                  <c:v>39535</c:v>
                </c:pt>
                <c:pt idx="10225">
                  <c:v>39536</c:v>
                </c:pt>
                <c:pt idx="10226">
                  <c:v>39537</c:v>
                </c:pt>
                <c:pt idx="10227">
                  <c:v>39538</c:v>
                </c:pt>
                <c:pt idx="10228">
                  <c:v>39539</c:v>
                </c:pt>
                <c:pt idx="10229">
                  <c:v>39540</c:v>
                </c:pt>
                <c:pt idx="10230">
                  <c:v>39541</c:v>
                </c:pt>
                <c:pt idx="10231">
                  <c:v>39542</c:v>
                </c:pt>
                <c:pt idx="10232">
                  <c:v>39543</c:v>
                </c:pt>
                <c:pt idx="10233">
                  <c:v>39544</c:v>
                </c:pt>
                <c:pt idx="10234">
                  <c:v>39545</c:v>
                </c:pt>
                <c:pt idx="10235">
                  <c:v>39546</c:v>
                </c:pt>
                <c:pt idx="10236">
                  <c:v>39547</c:v>
                </c:pt>
                <c:pt idx="10237">
                  <c:v>39548</c:v>
                </c:pt>
                <c:pt idx="10238">
                  <c:v>39549</c:v>
                </c:pt>
                <c:pt idx="10239">
                  <c:v>39550</c:v>
                </c:pt>
                <c:pt idx="10240">
                  <c:v>39551</c:v>
                </c:pt>
                <c:pt idx="10241">
                  <c:v>39552</c:v>
                </c:pt>
                <c:pt idx="10242">
                  <c:v>39553</c:v>
                </c:pt>
                <c:pt idx="10243">
                  <c:v>39554</c:v>
                </c:pt>
                <c:pt idx="10244">
                  <c:v>39555</c:v>
                </c:pt>
                <c:pt idx="10245">
                  <c:v>39556</c:v>
                </c:pt>
                <c:pt idx="10246">
                  <c:v>39557</c:v>
                </c:pt>
                <c:pt idx="10247">
                  <c:v>39558</c:v>
                </c:pt>
                <c:pt idx="10248">
                  <c:v>39559</c:v>
                </c:pt>
                <c:pt idx="10249">
                  <c:v>39560</c:v>
                </c:pt>
                <c:pt idx="10250">
                  <c:v>39561</c:v>
                </c:pt>
                <c:pt idx="10251">
                  <c:v>39562</c:v>
                </c:pt>
                <c:pt idx="10252">
                  <c:v>39563</c:v>
                </c:pt>
                <c:pt idx="10253">
                  <c:v>39564</c:v>
                </c:pt>
                <c:pt idx="10254">
                  <c:v>39565</c:v>
                </c:pt>
                <c:pt idx="10255">
                  <c:v>39566</c:v>
                </c:pt>
                <c:pt idx="10256">
                  <c:v>39567</c:v>
                </c:pt>
                <c:pt idx="10257">
                  <c:v>39568</c:v>
                </c:pt>
                <c:pt idx="10258">
                  <c:v>39569</c:v>
                </c:pt>
                <c:pt idx="10259">
                  <c:v>39570</c:v>
                </c:pt>
                <c:pt idx="10260">
                  <c:v>39571</c:v>
                </c:pt>
                <c:pt idx="10261">
                  <c:v>39572</c:v>
                </c:pt>
                <c:pt idx="10262">
                  <c:v>39573</c:v>
                </c:pt>
                <c:pt idx="10263">
                  <c:v>39574</c:v>
                </c:pt>
                <c:pt idx="10264">
                  <c:v>39575</c:v>
                </c:pt>
                <c:pt idx="10265">
                  <c:v>39576</c:v>
                </c:pt>
                <c:pt idx="10266">
                  <c:v>39577</c:v>
                </c:pt>
                <c:pt idx="10267">
                  <c:v>39578</c:v>
                </c:pt>
                <c:pt idx="10268">
                  <c:v>39579</c:v>
                </c:pt>
                <c:pt idx="10269">
                  <c:v>39580</c:v>
                </c:pt>
                <c:pt idx="10270">
                  <c:v>39581</c:v>
                </c:pt>
                <c:pt idx="10271">
                  <c:v>39582</c:v>
                </c:pt>
                <c:pt idx="10272">
                  <c:v>39583</c:v>
                </c:pt>
                <c:pt idx="10273">
                  <c:v>39584</c:v>
                </c:pt>
                <c:pt idx="10274">
                  <c:v>39585</c:v>
                </c:pt>
                <c:pt idx="10275">
                  <c:v>39586</c:v>
                </c:pt>
                <c:pt idx="10276">
                  <c:v>39587</c:v>
                </c:pt>
                <c:pt idx="10277">
                  <c:v>39588</c:v>
                </c:pt>
                <c:pt idx="10278">
                  <c:v>39589</c:v>
                </c:pt>
                <c:pt idx="10279">
                  <c:v>39590</c:v>
                </c:pt>
                <c:pt idx="10280">
                  <c:v>39591</c:v>
                </c:pt>
                <c:pt idx="10281">
                  <c:v>39592</c:v>
                </c:pt>
                <c:pt idx="10282">
                  <c:v>39593</c:v>
                </c:pt>
                <c:pt idx="10283">
                  <c:v>39594</c:v>
                </c:pt>
                <c:pt idx="10284">
                  <c:v>39595</c:v>
                </c:pt>
                <c:pt idx="10285">
                  <c:v>39596</c:v>
                </c:pt>
                <c:pt idx="10286">
                  <c:v>39597</c:v>
                </c:pt>
                <c:pt idx="10287">
                  <c:v>39598</c:v>
                </c:pt>
                <c:pt idx="10288">
                  <c:v>39599</c:v>
                </c:pt>
                <c:pt idx="10289">
                  <c:v>39600</c:v>
                </c:pt>
                <c:pt idx="10290">
                  <c:v>39601</c:v>
                </c:pt>
                <c:pt idx="10291">
                  <c:v>39602</c:v>
                </c:pt>
                <c:pt idx="10292">
                  <c:v>39603</c:v>
                </c:pt>
                <c:pt idx="10293">
                  <c:v>39604</c:v>
                </c:pt>
                <c:pt idx="10294">
                  <c:v>39605</c:v>
                </c:pt>
                <c:pt idx="10295">
                  <c:v>39606</c:v>
                </c:pt>
                <c:pt idx="10296">
                  <c:v>39607</c:v>
                </c:pt>
                <c:pt idx="10297">
                  <c:v>39608</c:v>
                </c:pt>
                <c:pt idx="10298">
                  <c:v>39609</c:v>
                </c:pt>
                <c:pt idx="10299">
                  <c:v>39610</c:v>
                </c:pt>
                <c:pt idx="10300">
                  <c:v>39611</c:v>
                </c:pt>
                <c:pt idx="10301">
                  <c:v>39612</c:v>
                </c:pt>
                <c:pt idx="10302">
                  <c:v>39613</c:v>
                </c:pt>
                <c:pt idx="10303">
                  <c:v>39614</c:v>
                </c:pt>
                <c:pt idx="10304">
                  <c:v>39615</c:v>
                </c:pt>
                <c:pt idx="10305">
                  <c:v>39616</c:v>
                </c:pt>
                <c:pt idx="10306">
                  <c:v>39617</c:v>
                </c:pt>
                <c:pt idx="10307">
                  <c:v>39618</c:v>
                </c:pt>
                <c:pt idx="10308">
                  <c:v>39619</c:v>
                </c:pt>
                <c:pt idx="10309">
                  <c:v>39620</c:v>
                </c:pt>
                <c:pt idx="10310">
                  <c:v>39621</c:v>
                </c:pt>
                <c:pt idx="10311">
                  <c:v>39622</c:v>
                </c:pt>
                <c:pt idx="10312">
                  <c:v>39623</c:v>
                </c:pt>
                <c:pt idx="10313">
                  <c:v>39624</c:v>
                </c:pt>
                <c:pt idx="10314">
                  <c:v>39625</c:v>
                </c:pt>
                <c:pt idx="10315">
                  <c:v>39626</c:v>
                </c:pt>
                <c:pt idx="10316">
                  <c:v>39627</c:v>
                </c:pt>
                <c:pt idx="10317">
                  <c:v>39628</c:v>
                </c:pt>
                <c:pt idx="10318">
                  <c:v>39629</c:v>
                </c:pt>
                <c:pt idx="10319">
                  <c:v>39630</c:v>
                </c:pt>
                <c:pt idx="10320">
                  <c:v>39631</c:v>
                </c:pt>
                <c:pt idx="10321">
                  <c:v>39632</c:v>
                </c:pt>
                <c:pt idx="10322">
                  <c:v>39633</c:v>
                </c:pt>
                <c:pt idx="10323">
                  <c:v>39634</c:v>
                </c:pt>
                <c:pt idx="10324">
                  <c:v>39635</c:v>
                </c:pt>
                <c:pt idx="10325">
                  <c:v>39636</c:v>
                </c:pt>
                <c:pt idx="10326">
                  <c:v>39637</c:v>
                </c:pt>
                <c:pt idx="10327">
                  <c:v>39638</c:v>
                </c:pt>
                <c:pt idx="10328">
                  <c:v>39639</c:v>
                </c:pt>
                <c:pt idx="10329">
                  <c:v>39640</c:v>
                </c:pt>
                <c:pt idx="10330">
                  <c:v>39641</c:v>
                </c:pt>
                <c:pt idx="10331">
                  <c:v>39642</c:v>
                </c:pt>
                <c:pt idx="10332">
                  <c:v>39643</c:v>
                </c:pt>
                <c:pt idx="10333">
                  <c:v>39644</c:v>
                </c:pt>
                <c:pt idx="10334">
                  <c:v>39645</c:v>
                </c:pt>
                <c:pt idx="10335">
                  <c:v>39646</c:v>
                </c:pt>
                <c:pt idx="10336">
                  <c:v>39647</c:v>
                </c:pt>
                <c:pt idx="10337">
                  <c:v>39648</c:v>
                </c:pt>
                <c:pt idx="10338">
                  <c:v>39649</c:v>
                </c:pt>
                <c:pt idx="10339">
                  <c:v>39650</c:v>
                </c:pt>
                <c:pt idx="10340">
                  <c:v>39651</c:v>
                </c:pt>
                <c:pt idx="10341">
                  <c:v>39652</c:v>
                </c:pt>
                <c:pt idx="10342">
                  <c:v>39653</c:v>
                </c:pt>
                <c:pt idx="10343">
                  <c:v>39654</c:v>
                </c:pt>
                <c:pt idx="10344">
                  <c:v>39655</c:v>
                </c:pt>
                <c:pt idx="10345">
                  <c:v>39656</c:v>
                </c:pt>
                <c:pt idx="10346">
                  <c:v>39657</c:v>
                </c:pt>
                <c:pt idx="10347">
                  <c:v>39658</c:v>
                </c:pt>
                <c:pt idx="10348">
                  <c:v>39659</c:v>
                </c:pt>
                <c:pt idx="10349">
                  <c:v>39660</c:v>
                </c:pt>
                <c:pt idx="10350">
                  <c:v>39661</c:v>
                </c:pt>
                <c:pt idx="10351">
                  <c:v>39662</c:v>
                </c:pt>
                <c:pt idx="10352">
                  <c:v>39663</c:v>
                </c:pt>
                <c:pt idx="10353">
                  <c:v>39664</c:v>
                </c:pt>
                <c:pt idx="10354">
                  <c:v>39665</c:v>
                </c:pt>
                <c:pt idx="10355">
                  <c:v>39666</c:v>
                </c:pt>
                <c:pt idx="10356">
                  <c:v>39667</c:v>
                </c:pt>
                <c:pt idx="10357">
                  <c:v>39668</c:v>
                </c:pt>
                <c:pt idx="10358">
                  <c:v>39669</c:v>
                </c:pt>
                <c:pt idx="10359">
                  <c:v>39670</c:v>
                </c:pt>
                <c:pt idx="10360">
                  <c:v>39671</c:v>
                </c:pt>
                <c:pt idx="10361">
                  <c:v>39672</c:v>
                </c:pt>
                <c:pt idx="10362">
                  <c:v>39673</c:v>
                </c:pt>
                <c:pt idx="10363">
                  <c:v>39674</c:v>
                </c:pt>
                <c:pt idx="10364">
                  <c:v>39675</c:v>
                </c:pt>
                <c:pt idx="10365">
                  <c:v>39676</c:v>
                </c:pt>
                <c:pt idx="10366">
                  <c:v>39677</c:v>
                </c:pt>
                <c:pt idx="10367">
                  <c:v>39678</c:v>
                </c:pt>
                <c:pt idx="10368">
                  <c:v>39679</c:v>
                </c:pt>
                <c:pt idx="10369">
                  <c:v>39680</c:v>
                </c:pt>
                <c:pt idx="10370">
                  <c:v>39681</c:v>
                </c:pt>
                <c:pt idx="10371">
                  <c:v>39682</c:v>
                </c:pt>
                <c:pt idx="10372">
                  <c:v>39683</c:v>
                </c:pt>
                <c:pt idx="10373">
                  <c:v>39684</c:v>
                </c:pt>
                <c:pt idx="10374">
                  <c:v>39685</c:v>
                </c:pt>
                <c:pt idx="10375">
                  <c:v>39686</c:v>
                </c:pt>
                <c:pt idx="10376">
                  <c:v>39687</c:v>
                </c:pt>
                <c:pt idx="10377">
                  <c:v>39688</c:v>
                </c:pt>
                <c:pt idx="10378">
                  <c:v>39689</c:v>
                </c:pt>
                <c:pt idx="10379">
                  <c:v>39690</c:v>
                </c:pt>
                <c:pt idx="10380">
                  <c:v>39691</c:v>
                </c:pt>
                <c:pt idx="10381">
                  <c:v>39692</c:v>
                </c:pt>
                <c:pt idx="10382">
                  <c:v>39693</c:v>
                </c:pt>
                <c:pt idx="10383">
                  <c:v>39694</c:v>
                </c:pt>
                <c:pt idx="10384">
                  <c:v>39695</c:v>
                </c:pt>
                <c:pt idx="10385">
                  <c:v>39696</c:v>
                </c:pt>
                <c:pt idx="10386">
                  <c:v>39697</c:v>
                </c:pt>
                <c:pt idx="10387">
                  <c:v>39698</c:v>
                </c:pt>
                <c:pt idx="10388">
                  <c:v>39699</c:v>
                </c:pt>
                <c:pt idx="10389">
                  <c:v>39700</c:v>
                </c:pt>
                <c:pt idx="10390">
                  <c:v>39701</c:v>
                </c:pt>
                <c:pt idx="10391">
                  <c:v>39702</c:v>
                </c:pt>
                <c:pt idx="10392">
                  <c:v>39703</c:v>
                </c:pt>
                <c:pt idx="10393">
                  <c:v>39704</c:v>
                </c:pt>
                <c:pt idx="10394">
                  <c:v>39705</c:v>
                </c:pt>
                <c:pt idx="10395">
                  <c:v>39706</c:v>
                </c:pt>
                <c:pt idx="10396">
                  <c:v>39707</c:v>
                </c:pt>
                <c:pt idx="10397">
                  <c:v>39708</c:v>
                </c:pt>
                <c:pt idx="10398">
                  <c:v>39709</c:v>
                </c:pt>
                <c:pt idx="10399">
                  <c:v>39710</c:v>
                </c:pt>
                <c:pt idx="10400">
                  <c:v>39711</c:v>
                </c:pt>
                <c:pt idx="10401">
                  <c:v>39712</c:v>
                </c:pt>
                <c:pt idx="10402">
                  <c:v>39713</c:v>
                </c:pt>
                <c:pt idx="10403">
                  <c:v>39714</c:v>
                </c:pt>
                <c:pt idx="10404">
                  <c:v>39715</c:v>
                </c:pt>
                <c:pt idx="10405">
                  <c:v>39716</c:v>
                </c:pt>
                <c:pt idx="10406">
                  <c:v>39717</c:v>
                </c:pt>
                <c:pt idx="10407">
                  <c:v>39718</c:v>
                </c:pt>
                <c:pt idx="10408">
                  <c:v>39719</c:v>
                </c:pt>
                <c:pt idx="10409">
                  <c:v>39720</c:v>
                </c:pt>
                <c:pt idx="10410">
                  <c:v>39721</c:v>
                </c:pt>
                <c:pt idx="10411">
                  <c:v>39722</c:v>
                </c:pt>
                <c:pt idx="10412">
                  <c:v>39723</c:v>
                </c:pt>
                <c:pt idx="10413">
                  <c:v>39724</c:v>
                </c:pt>
                <c:pt idx="10414">
                  <c:v>39725</c:v>
                </c:pt>
                <c:pt idx="10415">
                  <c:v>39726</c:v>
                </c:pt>
                <c:pt idx="10416">
                  <c:v>39727</c:v>
                </c:pt>
                <c:pt idx="10417">
                  <c:v>39728</c:v>
                </c:pt>
                <c:pt idx="10418">
                  <c:v>39729</c:v>
                </c:pt>
                <c:pt idx="10419">
                  <c:v>39730</c:v>
                </c:pt>
                <c:pt idx="10420">
                  <c:v>39731</c:v>
                </c:pt>
                <c:pt idx="10421">
                  <c:v>39732</c:v>
                </c:pt>
                <c:pt idx="10422">
                  <c:v>39733</c:v>
                </c:pt>
                <c:pt idx="10423">
                  <c:v>39734</c:v>
                </c:pt>
                <c:pt idx="10424">
                  <c:v>39735</c:v>
                </c:pt>
                <c:pt idx="10425">
                  <c:v>39736</c:v>
                </c:pt>
                <c:pt idx="10426">
                  <c:v>39737</c:v>
                </c:pt>
                <c:pt idx="10427">
                  <c:v>39738</c:v>
                </c:pt>
                <c:pt idx="10428">
                  <c:v>39739</c:v>
                </c:pt>
                <c:pt idx="10429">
                  <c:v>39740</c:v>
                </c:pt>
                <c:pt idx="10430">
                  <c:v>39741</c:v>
                </c:pt>
                <c:pt idx="10431">
                  <c:v>39742</c:v>
                </c:pt>
                <c:pt idx="10432">
                  <c:v>39743</c:v>
                </c:pt>
                <c:pt idx="10433">
                  <c:v>39744</c:v>
                </c:pt>
                <c:pt idx="10434">
                  <c:v>39745</c:v>
                </c:pt>
                <c:pt idx="10435">
                  <c:v>39746</c:v>
                </c:pt>
                <c:pt idx="10436">
                  <c:v>39747</c:v>
                </c:pt>
                <c:pt idx="10437">
                  <c:v>39748</c:v>
                </c:pt>
                <c:pt idx="10438">
                  <c:v>39749</c:v>
                </c:pt>
                <c:pt idx="10439">
                  <c:v>39750</c:v>
                </c:pt>
                <c:pt idx="10440">
                  <c:v>39751</c:v>
                </c:pt>
                <c:pt idx="10441">
                  <c:v>39752</c:v>
                </c:pt>
                <c:pt idx="10442">
                  <c:v>39753</c:v>
                </c:pt>
                <c:pt idx="10443">
                  <c:v>39754</c:v>
                </c:pt>
                <c:pt idx="10444">
                  <c:v>39755</c:v>
                </c:pt>
                <c:pt idx="10445">
                  <c:v>39756</c:v>
                </c:pt>
                <c:pt idx="10446">
                  <c:v>39757</c:v>
                </c:pt>
                <c:pt idx="10447">
                  <c:v>39758</c:v>
                </c:pt>
                <c:pt idx="10448">
                  <c:v>39759</c:v>
                </c:pt>
                <c:pt idx="10449">
                  <c:v>39760</c:v>
                </c:pt>
                <c:pt idx="10450">
                  <c:v>39761</c:v>
                </c:pt>
                <c:pt idx="10451">
                  <c:v>39762</c:v>
                </c:pt>
                <c:pt idx="10452">
                  <c:v>39763</c:v>
                </c:pt>
                <c:pt idx="10453">
                  <c:v>39764</c:v>
                </c:pt>
                <c:pt idx="10454">
                  <c:v>39765</c:v>
                </c:pt>
                <c:pt idx="10455">
                  <c:v>39766</c:v>
                </c:pt>
                <c:pt idx="10456">
                  <c:v>39767</c:v>
                </c:pt>
                <c:pt idx="10457">
                  <c:v>39768</c:v>
                </c:pt>
                <c:pt idx="10458">
                  <c:v>39769</c:v>
                </c:pt>
                <c:pt idx="10459">
                  <c:v>39770</c:v>
                </c:pt>
                <c:pt idx="10460">
                  <c:v>39771</c:v>
                </c:pt>
                <c:pt idx="10461">
                  <c:v>39772</c:v>
                </c:pt>
                <c:pt idx="10462">
                  <c:v>39773</c:v>
                </c:pt>
                <c:pt idx="10463">
                  <c:v>39774</c:v>
                </c:pt>
                <c:pt idx="10464">
                  <c:v>39775</c:v>
                </c:pt>
                <c:pt idx="10465">
                  <c:v>39776</c:v>
                </c:pt>
                <c:pt idx="10466">
                  <c:v>39777</c:v>
                </c:pt>
                <c:pt idx="10467">
                  <c:v>39778</c:v>
                </c:pt>
                <c:pt idx="10468">
                  <c:v>39779</c:v>
                </c:pt>
                <c:pt idx="10469">
                  <c:v>39780</c:v>
                </c:pt>
                <c:pt idx="10470">
                  <c:v>39781</c:v>
                </c:pt>
                <c:pt idx="10471">
                  <c:v>39782</c:v>
                </c:pt>
                <c:pt idx="10472">
                  <c:v>39783</c:v>
                </c:pt>
                <c:pt idx="10473">
                  <c:v>39784</c:v>
                </c:pt>
                <c:pt idx="10474">
                  <c:v>39785</c:v>
                </c:pt>
                <c:pt idx="10475">
                  <c:v>39786</c:v>
                </c:pt>
                <c:pt idx="10476">
                  <c:v>39787</c:v>
                </c:pt>
                <c:pt idx="10477">
                  <c:v>39788</c:v>
                </c:pt>
                <c:pt idx="10478">
                  <c:v>39789</c:v>
                </c:pt>
                <c:pt idx="10479">
                  <c:v>39790</c:v>
                </c:pt>
                <c:pt idx="10480">
                  <c:v>39791</c:v>
                </c:pt>
                <c:pt idx="10481">
                  <c:v>39792</c:v>
                </c:pt>
                <c:pt idx="10482">
                  <c:v>39793</c:v>
                </c:pt>
                <c:pt idx="10483">
                  <c:v>39794</c:v>
                </c:pt>
                <c:pt idx="10484">
                  <c:v>39795</c:v>
                </c:pt>
                <c:pt idx="10485">
                  <c:v>39796</c:v>
                </c:pt>
                <c:pt idx="10486">
                  <c:v>39797</c:v>
                </c:pt>
                <c:pt idx="10487">
                  <c:v>39798</c:v>
                </c:pt>
                <c:pt idx="10488">
                  <c:v>39799</c:v>
                </c:pt>
                <c:pt idx="10489">
                  <c:v>39800</c:v>
                </c:pt>
                <c:pt idx="10490">
                  <c:v>39801</c:v>
                </c:pt>
                <c:pt idx="10491">
                  <c:v>39802</c:v>
                </c:pt>
                <c:pt idx="10492">
                  <c:v>39803</c:v>
                </c:pt>
                <c:pt idx="10493">
                  <c:v>39804</c:v>
                </c:pt>
                <c:pt idx="10494">
                  <c:v>39805</c:v>
                </c:pt>
                <c:pt idx="10495">
                  <c:v>39806</c:v>
                </c:pt>
                <c:pt idx="10496">
                  <c:v>39807</c:v>
                </c:pt>
                <c:pt idx="10497">
                  <c:v>39808</c:v>
                </c:pt>
                <c:pt idx="10498">
                  <c:v>39809</c:v>
                </c:pt>
                <c:pt idx="10499">
                  <c:v>39810</c:v>
                </c:pt>
                <c:pt idx="10500">
                  <c:v>39811</c:v>
                </c:pt>
                <c:pt idx="10501">
                  <c:v>39812</c:v>
                </c:pt>
                <c:pt idx="10502">
                  <c:v>39813</c:v>
                </c:pt>
                <c:pt idx="10503">
                  <c:v>39814</c:v>
                </c:pt>
                <c:pt idx="10504">
                  <c:v>39815</c:v>
                </c:pt>
                <c:pt idx="10505">
                  <c:v>39816</c:v>
                </c:pt>
                <c:pt idx="10506">
                  <c:v>39817</c:v>
                </c:pt>
                <c:pt idx="10507">
                  <c:v>39818</c:v>
                </c:pt>
                <c:pt idx="10508">
                  <c:v>39819</c:v>
                </c:pt>
                <c:pt idx="10509">
                  <c:v>39820</c:v>
                </c:pt>
                <c:pt idx="10510">
                  <c:v>39821</c:v>
                </c:pt>
                <c:pt idx="10511">
                  <c:v>39822</c:v>
                </c:pt>
                <c:pt idx="10512">
                  <c:v>39823</c:v>
                </c:pt>
                <c:pt idx="10513">
                  <c:v>39824</c:v>
                </c:pt>
                <c:pt idx="10514">
                  <c:v>39825</c:v>
                </c:pt>
                <c:pt idx="10515">
                  <c:v>39826</c:v>
                </c:pt>
                <c:pt idx="10516">
                  <c:v>39827</c:v>
                </c:pt>
                <c:pt idx="10517">
                  <c:v>39828</c:v>
                </c:pt>
                <c:pt idx="10518">
                  <c:v>39829</c:v>
                </c:pt>
                <c:pt idx="10519">
                  <c:v>39830</c:v>
                </c:pt>
                <c:pt idx="10520">
                  <c:v>39831</c:v>
                </c:pt>
                <c:pt idx="10521">
                  <c:v>39832</c:v>
                </c:pt>
                <c:pt idx="10522">
                  <c:v>39833</c:v>
                </c:pt>
                <c:pt idx="10523">
                  <c:v>39834</c:v>
                </c:pt>
                <c:pt idx="10524">
                  <c:v>39835</c:v>
                </c:pt>
                <c:pt idx="10525">
                  <c:v>39836</c:v>
                </c:pt>
                <c:pt idx="10526">
                  <c:v>39837</c:v>
                </c:pt>
                <c:pt idx="10527">
                  <c:v>39838</c:v>
                </c:pt>
                <c:pt idx="10528">
                  <c:v>39839</c:v>
                </c:pt>
                <c:pt idx="10529">
                  <c:v>39840</c:v>
                </c:pt>
                <c:pt idx="10530">
                  <c:v>39841</c:v>
                </c:pt>
                <c:pt idx="10531">
                  <c:v>39842</c:v>
                </c:pt>
                <c:pt idx="10532">
                  <c:v>39843</c:v>
                </c:pt>
                <c:pt idx="10533">
                  <c:v>39844</c:v>
                </c:pt>
                <c:pt idx="10534">
                  <c:v>39845</c:v>
                </c:pt>
                <c:pt idx="10535">
                  <c:v>39846</c:v>
                </c:pt>
                <c:pt idx="10536">
                  <c:v>39847</c:v>
                </c:pt>
                <c:pt idx="10537">
                  <c:v>39848</c:v>
                </c:pt>
                <c:pt idx="10538">
                  <c:v>39849</c:v>
                </c:pt>
                <c:pt idx="10539">
                  <c:v>39850</c:v>
                </c:pt>
                <c:pt idx="10540">
                  <c:v>39851</c:v>
                </c:pt>
                <c:pt idx="10541">
                  <c:v>39852</c:v>
                </c:pt>
                <c:pt idx="10542">
                  <c:v>39853</c:v>
                </c:pt>
                <c:pt idx="10543">
                  <c:v>39854</c:v>
                </c:pt>
                <c:pt idx="10544">
                  <c:v>39855</c:v>
                </c:pt>
                <c:pt idx="10545">
                  <c:v>39856</c:v>
                </c:pt>
                <c:pt idx="10546">
                  <c:v>39857</c:v>
                </c:pt>
                <c:pt idx="10547">
                  <c:v>39858</c:v>
                </c:pt>
                <c:pt idx="10548">
                  <c:v>39859</c:v>
                </c:pt>
                <c:pt idx="10549">
                  <c:v>39860</c:v>
                </c:pt>
                <c:pt idx="10550">
                  <c:v>39861</c:v>
                </c:pt>
                <c:pt idx="10551">
                  <c:v>39862</c:v>
                </c:pt>
                <c:pt idx="10552">
                  <c:v>39863</c:v>
                </c:pt>
                <c:pt idx="10553">
                  <c:v>39864</c:v>
                </c:pt>
                <c:pt idx="10554">
                  <c:v>39865</c:v>
                </c:pt>
                <c:pt idx="10555">
                  <c:v>39866</c:v>
                </c:pt>
                <c:pt idx="10556">
                  <c:v>39867</c:v>
                </c:pt>
                <c:pt idx="10557">
                  <c:v>39868</c:v>
                </c:pt>
                <c:pt idx="10558">
                  <c:v>39869</c:v>
                </c:pt>
                <c:pt idx="10559">
                  <c:v>39870</c:v>
                </c:pt>
                <c:pt idx="10560">
                  <c:v>39871</c:v>
                </c:pt>
                <c:pt idx="10561">
                  <c:v>39872</c:v>
                </c:pt>
                <c:pt idx="10562">
                  <c:v>39873</c:v>
                </c:pt>
                <c:pt idx="10563">
                  <c:v>39874</c:v>
                </c:pt>
                <c:pt idx="10564">
                  <c:v>39875</c:v>
                </c:pt>
                <c:pt idx="10565">
                  <c:v>39876</c:v>
                </c:pt>
                <c:pt idx="10566">
                  <c:v>39877</c:v>
                </c:pt>
                <c:pt idx="10567">
                  <c:v>39878</c:v>
                </c:pt>
                <c:pt idx="10568">
                  <c:v>39879</c:v>
                </c:pt>
                <c:pt idx="10569">
                  <c:v>39880</c:v>
                </c:pt>
                <c:pt idx="10570">
                  <c:v>39881</c:v>
                </c:pt>
                <c:pt idx="10571">
                  <c:v>39882</c:v>
                </c:pt>
                <c:pt idx="10572">
                  <c:v>39883</c:v>
                </c:pt>
                <c:pt idx="10573">
                  <c:v>39884</c:v>
                </c:pt>
                <c:pt idx="10574">
                  <c:v>39885</c:v>
                </c:pt>
                <c:pt idx="10575">
                  <c:v>39886</c:v>
                </c:pt>
                <c:pt idx="10576">
                  <c:v>39887</c:v>
                </c:pt>
                <c:pt idx="10577">
                  <c:v>39888</c:v>
                </c:pt>
                <c:pt idx="10578">
                  <c:v>39889</c:v>
                </c:pt>
                <c:pt idx="10579">
                  <c:v>39890</c:v>
                </c:pt>
                <c:pt idx="10580">
                  <c:v>39891</c:v>
                </c:pt>
                <c:pt idx="10581">
                  <c:v>39892</c:v>
                </c:pt>
                <c:pt idx="10582">
                  <c:v>39893</c:v>
                </c:pt>
                <c:pt idx="10583">
                  <c:v>39894</c:v>
                </c:pt>
                <c:pt idx="10584">
                  <c:v>39895</c:v>
                </c:pt>
                <c:pt idx="10585">
                  <c:v>39896</c:v>
                </c:pt>
                <c:pt idx="10586">
                  <c:v>39897</c:v>
                </c:pt>
                <c:pt idx="10587">
                  <c:v>39898</c:v>
                </c:pt>
                <c:pt idx="10588">
                  <c:v>39899</c:v>
                </c:pt>
                <c:pt idx="10589">
                  <c:v>39900</c:v>
                </c:pt>
                <c:pt idx="10590">
                  <c:v>39901</c:v>
                </c:pt>
                <c:pt idx="10591">
                  <c:v>39902</c:v>
                </c:pt>
                <c:pt idx="10592">
                  <c:v>39903</c:v>
                </c:pt>
                <c:pt idx="10593">
                  <c:v>39904</c:v>
                </c:pt>
                <c:pt idx="10594">
                  <c:v>39905</c:v>
                </c:pt>
                <c:pt idx="10595">
                  <c:v>39906</c:v>
                </c:pt>
                <c:pt idx="10596">
                  <c:v>39907</c:v>
                </c:pt>
                <c:pt idx="10597">
                  <c:v>39908</c:v>
                </c:pt>
                <c:pt idx="10598">
                  <c:v>39909</c:v>
                </c:pt>
                <c:pt idx="10599">
                  <c:v>39910</c:v>
                </c:pt>
                <c:pt idx="10600">
                  <c:v>39911</c:v>
                </c:pt>
                <c:pt idx="10601">
                  <c:v>39912</c:v>
                </c:pt>
                <c:pt idx="10602">
                  <c:v>39913</c:v>
                </c:pt>
                <c:pt idx="10603">
                  <c:v>39914</c:v>
                </c:pt>
                <c:pt idx="10604">
                  <c:v>39915</c:v>
                </c:pt>
                <c:pt idx="10605">
                  <c:v>39916</c:v>
                </c:pt>
                <c:pt idx="10606">
                  <c:v>39917</c:v>
                </c:pt>
                <c:pt idx="10607">
                  <c:v>39918</c:v>
                </c:pt>
                <c:pt idx="10608">
                  <c:v>39919</c:v>
                </c:pt>
                <c:pt idx="10609">
                  <c:v>39920</c:v>
                </c:pt>
                <c:pt idx="10610">
                  <c:v>39921</c:v>
                </c:pt>
                <c:pt idx="10611">
                  <c:v>39922</c:v>
                </c:pt>
                <c:pt idx="10612">
                  <c:v>39923</c:v>
                </c:pt>
                <c:pt idx="10613">
                  <c:v>39924</c:v>
                </c:pt>
                <c:pt idx="10614">
                  <c:v>39925</c:v>
                </c:pt>
                <c:pt idx="10615">
                  <c:v>39926</c:v>
                </c:pt>
                <c:pt idx="10616">
                  <c:v>39927</c:v>
                </c:pt>
                <c:pt idx="10617">
                  <c:v>39928</c:v>
                </c:pt>
                <c:pt idx="10618">
                  <c:v>39929</c:v>
                </c:pt>
                <c:pt idx="10619">
                  <c:v>39930</c:v>
                </c:pt>
                <c:pt idx="10620">
                  <c:v>39931</c:v>
                </c:pt>
                <c:pt idx="10621">
                  <c:v>39932</c:v>
                </c:pt>
                <c:pt idx="10622">
                  <c:v>39933</c:v>
                </c:pt>
                <c:pt idx="10623">
                  <c:v>39934</c:v>
                </c:pt>
                <c:pt idx="10624">
                  <c:v>39935</c:v>
                </c:pt>
                <c:pt idx="10625">
                  <c:v>39936</c:v>
                </c:pt>
                <c:pt idx="10626">
                  <c:v>39937</c:v>
                </c:pt>
                <c:pt idx="10627">
                  <c:v>39938</c:v>
                </c:pt>
                <c:pt idx="10628">
                  <c:v>39939</c:v>
                </c:pt>
                <c:pt idx="10629">
                  <c:v>39940</c:v>
                </c:pt>
                <c:pt idx="10630">
                  <c:v>39941</c:v>
                </c:pt>
                <c:pt idx="10631">
                  <c:v>39942</c:v>
                </c:pt>
                <c:pt idx="10632">
                  <c:v>39943</c:v>
                </c:pt>
                <c:pt idx="10633">
                  <c:v>39944</c:v>
                </c:pt>
                <c:pt idx="10634">
                  <c:v>39945</c:v>
                </c:pt>
                <c:pt idx="10635">
                  <c:v>39946</c:v>
                </c:pt>
                <c:pt idx="10636">
                  <c:v>39947</c:v>
                </c:pt>
                <c:pt idx="10637">
                  <c:v>39948</c:v>
                </c:pt>
                <c:pt idx="10638">
                  <c:v>39949</c:v>
                </c:pt>
                <c:pt idx="10639">
                  <c:v>39950</c:v>
                </c:pt>
                <c:pt idx="10640">
                  <c:v>39951</c:v>
                </c:pt>
                <c:pt idx="10641">
                  <c:v>39952</c:v>
                </c:pt>
                <c:pt idx="10642">
                  <c:v>39953</c:v>
                </c:pt>
                <c:pt idx="10643">
                  <c:v>39954</c:v>
                </c:pt>
                <c:pt idx="10644">
                  <c:v>39955</c:v>
                </c:pt>
                <c:pt idx="10645">
                  <c:v>39956</c:v>
                </c:pt>
                <c:pt idx="10646">
                  <c:v>39957</c:v>
                </c:pt>
                <c:pt idx="10647">
                  <c:v>39958</c:v>
                </c:pt>
                <c:pt idx="10648">
                  <c:v>39959</c:v>
                </c:pt>
                <c:pt idx="10649">
                  <c:v>39960</c:v>
                </c:pt>
                <c:pt idx="10650">
                  <c:v>39961</c:v>
                </c:pt>
                <c:pt idx="10651">
                  <c:v>39962</c:v>
                </c:pt>
                <c:pt idx="10652">
                  <c:v>39963</c:v>
                </c:pt>
                <c:pt idx="10653">
                  <c:v>39964</c:v>
                </c:pt>
                <c:pt idx="10654">
                  <c:v>39965</c:v>
                </c:pt>
                <c:pt idx="10655">
                  <c:v>39966</c:v>
                </c:pt>
                <c:pt idx="10656">
                  <c:v>39967</c:v>
                </c:pt>
                <c:pt idx="10657">
                  <c:v>39968</c:v>
                </c:pt>
                <c:pt idx="10658">
                  <c:v>39969</c:v>
                </c:pt>
                <c:pt idx="10659">
                  <c:v>39970</c:v>
                </c:pt>
                <c:pt idx="10660">
                  <c:v>39971</c:v>
                </c:pt>
                <c:pt idx="10661">
                  <c:v>39972</c:v>
                </c:pt>
                <c:pt idx="10662">
                  <c:v>39973</c:v>
                </c:pt>
                <c:pt idx="10663">
                  <c:v>39974</c:v>
                </c:pt>
                <c:pt idx="10664">
                  <c:v>39975</c:v>
                </c:pt>
                <c:pt idx="10665">
                  <c:v>39976</c:v>
                </c:pt>
                <c:pt idx="10666">
                  <c:v>39977</c:v>
                </c:pt>
                <c:pt idx="10667">
                  <c:v>39978</c:v>
                </c:pt>
                <c:pt idx="10668">
                  <c:v>39979</c:v>
                </c:pt>
                <c:pt idx="10669">
                  <c:v>39980</c:v>
                </c:pt>
                <c:pt idx="10670">
                  <c:v>39981</c:v>
                </c:pt>
                <c:pt idx="10671">
                  <c:v>39982</c:v>
                </c:pt>
                <c:pt idx="10672">
                  <c:v>39983</c:v>
                </c:pt>
                <c:pt idx="10673">
                  <c:v>39984</c:v>
                </c:pt>
                <c:pt idx="10674">
                  <c:v>39985</c:v>
                </c:pt>
                <c:pt idx="10675">
                  <c:v>39986</c:v>
                </c:pt>
                <c:pt idx="10676">
                  <c:v>39987</c:v>
                </c:pt>
                <c:pt idx="10677">
                  <c:v>39988</c:v>
                </c:pt>
                <c:pt idx="10678">
                  <c:v>39989</c:v>
                </c:pt>
                <c:pt idx="10679">
                  <c:v>39990</c:v>
                </c:pt>
                <c:pt idx="10680">
                  <c:v>39991</c:v>
                </c:pt>
                <c:pt idx="10681">
                  <c:v>39992</c:v>
                </c:pt>
                <c:pt idx="10682">
                  <c:v>39993</c:v>
                </c:pt>
                <c:pt idx="10683">
                  <c:v>39994</c:v>
                </c:pt>
                <c:pt idx="10684">
                  <c:v>39995</c:v>
                </c:pt>
                <c:pt idx="10685">
                  <c:v>39996</c:v>
                </c:pt>
                <c:pt idx="10686">
                  <c:v>39997</c:v>
                </c:pt>
                <c:pt idx="10687">
                  <c:v>39998</c:v>
                </c:pt>
                <c:pt idx="10688">
                  <c:v>39999</c:v>
                </c:pt>
                <c:pt idx="10689">
                  <c:v>40000</c:v>
                </c:pt>
                <c:pt idx="10690">
                  <c:v>40001</c:v>
                </c:pt>
                <c:pt idx="10691">
                  <c:v>40002</c:v>
                </c:pt>
                <c:pt idx="10692">
                  <c:v>40003</c:v>
                </c:pt>
                <c:pt idx="10693">
                  <c:v>40004</c:v>
                </c:pt>
                <c:pt idx="10694">
                  <c:v>40005</c:v>
                </c:pt>
                <c:pt idx="10695">
                  <c:v>40006</c:v>
                </c:pt>
                <c:pt idx="10696">
                  <c:v>40007</c:v>
                </c:pt>
                <c:pt idx="10697">
                  <c:v>40008</c:v>
                </c:pt>
                <c:pt idx="10698">
                  <c:v>40009</c:v>
                </c:pt>
                <c:pt idx="10699">
                  <c:v>40010</c:v>
                </c:pt>
                <c:pt idx="10700">
                  <c:v>40011</c:v>
                </c:pt>
                <c:pt idx="10701">
                  <c:v>40012</c:v>
                </c:pt>
                <c:pt idx="10702">
                  <c:v>40013</c:v>
                </c:pt>
                <c:pt idx="10703">
                  <c:v>40014</c:v>
                </c:pt>
                <c:pt idx="10704">
                  <c:v>40015</c:v>
                </c:pt>
                <c:pt idx="10705">
                  <c:v>40016</c:v>
                </c:pt>
                <c:pt idx="10706">
                  <c:v>40017</c:v>
                </c:pt>
                <c:pt idx="10707">
                  <c:v>40018</c:v>
                </c:pt>
                <c:pt idx="10708">
                  <c:v>40019</c:v>
                </c:pt>
                <c:pt idx="10709">
                  <c:v>40020</c:v>
                </c:pt>
                <c:pt idx="10710">
                  <c:v>40021</c:v>
                </c:pt>
                <c:pt idx="10711">
                  <c:v>40022</c:v>
                </c:pt>
                <c:pt idx="10712">
                  <c:v>40023</c:v>
                </c:pt>
                <c:pt idx="10713">
                  <c:v>40024</c:v>
                </c:pt>
                <c:pt idx="10714">
                  <c:v>40025</c:v>
                </c:pt>
                <c:pt idx="10715">
                  <c:v>40026</c:v>
                </c:pt>
                <c:pt idx="10716">
                  <c:v>40027</c:v>
                </c:pt>
                <c:pt idx="10717">
                  <c:v>40028</c:v>
                </c:pt>
                <c:pt idx="10718">
                  <c:v>40029</c:v>
                </c:pt>
                <c:pt idx="10719">
                  <c:v>40030</c:v>
                </c:pt>
                <c:pt idx="10720">
                  <c:v>40031</c:v>
                </c:pt>
                <c:pt idx="10721">
                  <c:v>40032</c:v>
                </c:pt>
                <c:pt idx="10722">
                  <c:v>40033</c:v>
                </c:pt>
                <c:pt idx="10723">
                  <c:v>40034</c:v>
                </c:pt>
                <c:pt idx="10724">
                  <c:v>40035</c:v>
                </c:pt>
                <c:pt idx="10725">
                  <c:v>40036</c:v>
                </c:pt>
                <c:pt idx="10726">
                  <c:v>40037</c:v>
                </c:pt>
                <c:pt idx="10727">
                  <c:v>40038</c:v>
                </c:pt>
                <c:pt idx="10728">
                  <c:v>40039</c:v>
                </c:pt>
                <c:pt idx="10729">
                  <c:v>40040</c:v>
                </c:pt>
                <c:pt idx="10730">
                  <c:v>40041</c:v>
                </c:pt>
                <c:pt idx="10731">
                  <c:v>40042</c:v>
                </c:pt>
                <c:pt idx="10732">
                  <c:v>40043</c:v>
                </c:pt>
                <c:pt idx="10733">
                  <c:v>40044</c:v>
                </c:pt>
                <c:pt idx="10734">
                  <c:v>40045</c:v>
                </c:pt>
                <c:pt idx="10735">
                  <c:v>40046</c:v>
                </c:pt>
                <c:pt idx="10736">
                  <c:v>40047</c:v>
                </c:pt>
                <c:pt idx="10737">
                  <c:v>40048</c:v>
                </c:pt>
                <c:pt idx="10738">
                  <c:v>40049</c:v>
                </c:pt>
                <c:pt idx="10739">
                  <c:v>40050</c:v>
                </c:pt>
                <c:pt idx="10740">
                  <c:v>40051</c:v>
                </c:pt>
                <c:pt idx="10741">
                  <c:v>40052</c:v>
                </c:pt>
                <c:pt idx="10742">
                  <c:v>40053</c:v>
                </c:pt>
                <c:pt idx="10743">
                  <c:v>40054</c:v>
                </c:pt>
                <c:pt idx="10744">
                  <c:v>40055</c:v>
                </c:pt>
                <c:pt idx="10745">
                  <c:v>40056</c:v>
                </c:pt>
                <c:pt idx="10746">
                  <c:v>40057</c:v>
                </c:pt>
                <c:pt idx="10747">
                  <c:v>40058</c:v>
                </c:pt>
                <c:pt idx="10748">
                  <c:v>40059</c:v>
                </c:pt>
                <c:pt idx="10749">
                  <c:v>40060</c:v>
                </c:pt>
                <c:pt idx="10750">
                  <c:v>40061</c:v>
                </c:pt>
                <c:pt idx="10751">
                  <c:v>40062</c:v>
                </c:pt>
                <c:pt idx="10752">
                  <c:v>40063</c:v>
                </c:pt>
                <c:pt idx="10753">
                  <c:v>40064</c:v>
                </c:pt>
                <c:pt idx="10754">
                  <c:v>40065</c:v>
                </c:pt>
                <c:pt idx="10755">
                  <c:v>40066</c:v>
                </c:pt>
                <c:pt idx="10756">
                  <c:v>40067</c:v>
                </c:pt>
                <c:pt idx="10757">
                  <c:v>40068</c:v>
                </c:pt>
                <c:pt idx="10758">
                  <c:v>40069</c:v>
                </c:pt>
                <c:pt idx="10759">
                  <c:v>40070</c:v>
                </c:pt>
                <c:pt idx="10760">
                  <c:v>40071</c:v>
                </c:pt>
                <c:pt idx="10761">
                  <c:v>40072</c:v>
                </c:pt>
                <c:pt idx="10762">
                  <c:v>40073</c:v>
                </c:pt>
                <c:pt idx="10763">
                  <c:v>40074</c:v>
                </c:pt>
                <c:pt idx="10764">
                  <c:v>40075</c:v>
                </c:pt>
                <c:pt idx="10765">
                  <c:v>40076</c:v>
                </c:pt>
                <c:pt idx="10766">
                  <c:v>40077</c:v>
                </c:pt>
                <c:pt idx="10767">
                  <c:v>40078</c:v>
                </c:pt>
                <c:pt idx="10768">
                  <c:v>40079</c:v>
                </c:pt>
                <c:pt idx="10769">
                  <c:v>40080</c:v>
                </c:pt>
                <c:pt idx="10770">
                  <c:v>40081</c:v>
                </c:pt>
                <c:pt idx="10771">
                  <c:v>40082</c:v>
                </c:pt>
                <c:pt idx="10772">
                  <c:v>40083</c:v>
                </c:pt>
                <c:pt idx="10773">
                  <c:v>40084</c:v>
                </c:pt>
                <c:pt idx="10774">
                  <c:v>40085</c:v>
                </c:pt>
                <c:pt idx="10775">
                  <c:v>40086</c:v>
                </c:pt>
                <c:pt idx="10776">
                  <c:v>40087</c:v>
                </c:pt>
                <c:pt idx="10777">
                  <c:v>40088</c:v>
                </c:pt>
                <c:pt idx="10778">
                  <c:v>40089</c:v>
                </c:pt>
                <c:pt idx="10779">
                  <c:v>40090</c:v>
                </c:pt>
                <c:pt idx="10780">
                  <c:v>40091</c:v>
                </c:pt>
                <c:pt idx="10781">
                  <c:v>40092</c:v>
                </c:pt>
                <c:pt idx="10782">
                  <c:v>40093</c:v>
                </c:pt>
                <c:pt idx="10783">
                  <c:v>40094</c:v>
                </c:pt>
                <c:pt idx="10784">
                  <c:v>40095</c:v>
                </c:pt>
                <c:pt idx="10785">
                  <c:v>40096</c:v>
                </c:pt>
                <c:pt idx="10786">
                  <c:v>40097</c:v>
                </c:pt>
                <c:pt idx="10787">
                  <c:v>40098</c:v>
                </c:pt>
                <c:pt idx="10788">
                  <c:v>40099</c:v>
                </c:pt>
                <c:pt idx="10789">
                  <c:v>40100</c:v>
                </c:pt>
                <c:pt idx="10790">
                  <c:v>40101</c:v>
                </c:pt>
                <c:pt idx="10791">
                  <c:v>40102</c:v>
                </c:pt>
                <c:pt idx="10792">
                  <c:v>40103</c:v>
                </c:pt>
                <c:pt idx="10793">
                  <c:v>40104</c:v>
                </c:pt>
                <c:pt idx="10794">
                  <c:v>40105</c:v>
                </c:pt>
                <c:pt idx="10795">
                  <c:v>40106</c:v>
                </c:pt>
                <c:pt idx="10796">
                  <c:v>40107</c:v>
                </c:pt>
                <c:pt idx="10797">
                  <c:v>40108</c:v>
                </c:pt>
                <c:pt idx="10798">
                  <c:v>40109</c:v>
                </c:pt>
                <c:pt idx="10799">
                  <c:v>40110</c:v>
                </c:pt>
                <c:pt idx="10800">
                  <c:v>40111</c:v>
                </c:pt>
                <c:pt idx="10801">
                  <c:v>40112</c:v>
                </c:pt>
                <c:pt idx="10802">
                  <c:v>40113</c:v>
                </c:pt>
                <c:pt idx="10803">
                  <c:v>40114</c:v>
                </c:pt>
                <c:pt idx="10804">
                  <c:v>40115</c:v>
                </c:pt>
                <c:pt idx="10805">
                  <c:v>40116</c:v>
                </c:pt>
                <c:pt idx="10806">
                  <c:v>40117</c:v>
                </c:pt>
                <c:pt idx="10807">
                  <c:v>40118</c:v>
                </c:pt>
                <c:pt idx="10808">
                  <c:v>40119</c:v>
                </c:pt>
                <c:pt idx="10809">
                  <c:v>40120</c:v>
                </c:pt>
                <c:pt idx="10810">
                  <c:v>40121</c:v>
                </c:pt>
                <c:pt idx="10811">
                  <c:v>40122</c:v>
                </c:pt>
                <c:pt idx="10812">
                  <c:v>40123</c:v>
                </c:pt>
                <c:pt idx="10813">
                  <c:v>40124</c:v>
                </c:pt>
                <c:pt idx="10814">
                  <c:v>40125</c:v>
                </c:pt>
                <c:pt idx="10815">
                  <c:v>40126</c:v>
                </c:pt>
                <c:pt idx="10816">
                  <c:v>40127</c:v>
                </c:pt>
                <c:pt idx="10817">
                  <c:v>40128</c:v>
                </c:pt>
                <c:pt idx="10818">
                  <c:v>40129</c:v>
                </c:pt>
                <c:pt idx="10819">
                  <c:v>40130</c:v>
                </c:pt>
                <c:pt idx="10820">
                  <c:v>40131</c:v>
                </c:pt>
                <c:pt idx="10821">
                  <c:v>40132</c:v>
                </c:pt>
                <c:pt idx="10822">
                  <c:v>40133</c:v>
                </c:pt>
                <c:pt idx="10823">
                  <c:v>40134</c:v>
                </c:pt>
                <c:pt idx="10824">
                  <c:v>40135</c:v>
                </c:pt>
                <c:pt idx="10825">
                  <c:v>40136</c:v>
                </c:pt>
                <c:pt idx="10826">
                  <c:v>40137</c:v>
                </c:pt>
                <c:pt idx="10827">
                  <c:v>40138</c:v>
                </c:pt>
                <c:pt idx="10828">
                  <c:v>40139</c:v>
                </c:pt>
                <c:pt idx="10829">
                  <c:v>40140</c:v>
                </c:pt>
                <c:pt idx="10830">
                  <c:v>40141</c:v>
                </c:pt>
                <c:pt idx="10831">
                  <c:v>40142</c:v>
                </c:pt>
                <c:pt idx="10832">
                  <c:v>40143</c:v>
                </c:pt>
                <c:pt idx="10833">
                  <c:v>40144</c:v>
                </c:pt>
                <c:pt idx="10834">
                  <c:v>40145</c:v>
                </c:pt>
                <c:pt idx="10835">
                  <c:v>40146</c:v>
                </c:pt>
                <c:pt idx="10836">
                  <c:v>40147</c:v>
                </c:pt>
                <c:pt idx="10837">
                  <c:v>40148</c:v>
                </c:pt>
                <c:pt idx="10838">
                  <c:v>40149</c:v>
                </c:pt>
                <c:pt idx="10839">
                  <c:v>40150</c:v>
                </c:pt>
                <c:pt idx="10840">
                  <c:v>40151</c:v>
                </c:pt>
                <c:pt idx="10841">
                  <c:v>40152</c:v>
                </c:pt>
                <c:pt idx="10842">
                  <c:v>40153</c:v>
                </c:pt>
                <c:pt idx="10843">
                  <c:v>40154</c:v>
                </c:pt>
                <c:pt idx="10844">
                  <c:v>40155</c:v>
                </c:pt>
                <c:pt idx="10845">
                  <c:v>40156</c:v>
                </c:pt>
                <c:pt idx="10846">
                  <c:v>40157</c:v>
                </c:pt>
                <c:pt idx="10847">
                  <c:v>40158</c:v>
                </c:pt>
                <c:pt idx="10848">
                  <c:v>40159</c:v>
                </c:pt>
                <c:pt idx="10849">
                  <c:v>40160</c:v>
                </c:pt>
                <c:pt idx="10850">
                  <c:v>40161</c:v>
                </c:pt>
                <c:pt idx="10851">
                  <c:v>40162</c:v>
                </c:pt>
                <c:pt idx="10852">
                  <c:v>40163</c:v>
                </c:pt>
                <c:pt idx="10853">
                  <c:v>40164</c:v>
                </c:pt>
                <c:pt idx="10854">
                  <c:v>40165</c:v>
                </c:pt>
                <c:pt idx="10855">
                  <c:v>40166</c:v>
                </c:pt>
                <c:pt idx="10856">
                  <c:v>40167</c:v>
                </c:pt>
                <c:pt idx="10857">
                  <c:v>40168</c:v>
                </c:pt>
                <c:pt idx="10858">
                  <c:v>40169</c:v>
                </c:pt>
                <c:pt idx="10859">
                  <c:v>40170</c:v>
                </c:pt>
                <c:pt idx="10860">
                  <c:v>40171</c:v>
                </c:pt>
                <c:pt idx="10861">
                  <c:v>40172</c:v>
                </c:pt>
                <c:pt idx="10862">
                  <c:v>40173</c:v>
                </c:pt>
                <c:pt idx="10863">
                  <c:v>40174</c:v>
                </c:pt>
                <c:pt idx="10864">
                  <c:v>40175</c:v>
                </c:pt>
                <c:pt idx="10865">
                  <c:v>40176</c:v>
                </c:pt>
                <c:pt idx="10866">
                  <c:v>40177</c:v>
                </c:pt>
                <c:pt idx="10867">
                  <c:v>40178</c:v>
                </c:pt>
                <c:pt idx="10868">
                  <c:v>40179</c:v>
                </c:pt>
                <c:pt idx="10869">
                  <c:v>40180</c:v>
                </c:pt>
                <c:pt idx="10870">
                  <c:v>40181</c:v>
                </c:pt>
                <c:pt idx="10871">
                  <c:v>40182</c:v>
                </c:pt>
                <c:pt idx="10872">
                  <c:v>40183</c:v>
                </c:pt>
                <c:pt idx="10873">
                  <c:v>40184</c:v>
                </c:pt>
                <c:pt idx="10874">
                  <c:v>40185</c:v>
                </c:pt>
                <c:pt idx="10875">
                  <c:v>40186</c:v>
                </c:pt>
                <c:pt idx="10876">
                  <c:v>40187</c:v>
                </c:pt>
                <c:pt idx="10877">
                  <c:v>40188</c:v>
                </c:pt>
                <c:pt idx="10878">
                  <c:v>40189</c:v>
                </c:pt>
                <c:pt idx="10879">
                  <c:v>40190</c:v>
                </c:pt>
                <c:pt idx="10880">
                  <c:v>40191</c:v>
                </c:pt>
                <c:pt idx="10881">
                  <c:v>40192</c:v>
                </c:pt>
                <c:pt idx="10882">
                  <c:v>40193</c:v>
                </c:pt>
                <c:pt idx="10883">
                  <c:v>40194</c:v>
                </c:pt>
                <c:pt idx="10884">
                  <c:v>40195</c:v>
                </c:pt>
                <c:pt idx="10885">
                  <c:v>40196</c:v>
                </c:pt>
                <c:pt idx="10886">
                  <c:v>40197</c:v>
                </c:pt>
                <c:pt idx="10887">
                  <c:v>40198</c:v>
                </c:pt>
                <c:pt idx="10888">
                  <c:v>40199</c:v>
                </c:pt>
                <c:pt idx="10889">
                  <c:v>40200</c:v>
                </c:pt>
                <c:pt idx="10890">
                  <c:v>40201</c:v>
                </c:pt>
                <c:pt idx="10891">
                  <c:v>40202</c:v>
                </c:pt>
                <c:pt idx="10892">
                  <c:v>40203</c:v>
                </c:pt>
                <c:pt idx="10893">
                  <c:v>40204</c:v>
                </c:pt>
                <c:pt idx="10894">
                  <c:v>40205</c:v>
                </c:pt>
                <c:pt idx="10895">
                  <c:v>40206</c:v>
                </c:pt>
                <c:pt idx="10896">
                  <c:v>40207</c:v>
                </c:pt>
                <c:pt idx="10897">
                  <c:v>40208</c:v>
                </c:pt>
                <c:pt idx="10898">
                  <c:v>40209</c:v>
                </c:pt>
                <c:pt idx="10899">
                  <c:v>40210</c:v>
                </c:pt>
                <c:pt idx="10900">
                  <c:v>40211</c:v>
                </c:pt>
                <c:pt idx="10901">
                  <c:v>40212</c:v>
                </c:pt>
                <c:pt idx="10902">
                  <c:v>40213</c:v>
                </c:pt>
                <c:pt idx="10903">
                  <c:v>40214</c:v>
                </c:pt>
                <c:pt idx="10904">
                  <c:v>40215</c:v>
                </c:pt>
                <c:pt idx="10905">
                  <c:v>40216</c:v>
                </c:pt>
                <c:pt idx="10906">
                  <c:v>40217</c:v>
                </c:pt>
                <c:pt idx="10907">
                  <c:v>40218</c:v>
                </c:pt>
                <c:pt idx="10908">
                  <c:v>40219</c:v>
                </c:pt>
                <c:pt idx="10909">
                  <c:v>40220</c:v>
                </c:pt>
                <c:pt idx="10910">
                  <c:v>40221</c:v>
                </c:pt>
                <c:pt idx="10911">
                  <c:v>40222</c:v>
                </c:pt>
                <c:pt idx="10912">
                  <c:v>40223</c:v>
                </c:pt>
                <c:pt idx="10913">
                  <c:v>40224</c:v>
                </c:pt>
                <c:pt idx="10914">
                  <c:v>40225</c:v>
                </c:pt>
                <c:pt idx="10915">
                  <c:v>40226</c:v>
                </c:pt>
                <c:pt idx="10916">
                  <c:v>40227</c:v>
                </c:pt>
                <c:pt idx="10917">
                  <c:v>40228</c:v>
                </c:pt>
                <c:pt idx="10918">
                  <c:v>40229</c:v>
                </c:pt>
                <c:pt idx="10919">
                  <c:v>40230</c:v>
                </c:pt>
                <c:pt idx="10920">
                  <c:v>40231</c:v>
                </c:pt>
                <c:pt idx="10921">
                  <c:v>40232</c:v>
                </c:pt>
                <c:pt idx="10922">
                  <c:v>40233</c:v>
                </c:pt>
                <c:pt idx="10923">
                  <c:v>40234</c:v>
                </c:pt>
                <c:pt idx="10924">
                  <c:v>40235</c:v>
                </c:pt>
                <c:pt idx="10925">
                  <c:v>40236</c:v>
                </c:pt>
                <c:pt idx="10926">
                  <c:v>40237</c:v>
                </c:pt>
                <c:pt idx="10927">
                  <c:v>40238</c:v>
                </c:pt>
                <c:pt idx="10928">
                  <c:v>40239</c:v>
                </c:pt>
                <c:pt idx="10929">
                  <c:v>40240</c:v>
                </c:pt>
                <c:pt idx="10930">
                  <c:v>40241</c:v>
                </c:pt>
                <c:pt idx="10931">
                  <c:v>40242</c:v>
                </c:pt>
                <c:pt idx="10932">
                  <c:v>40243</c:v>
                </c:pt>
                <c:pt idx="10933">
                  <c:v>40244</c:v>
                </c:pt>
                <c:pt idx="10934">
                  <c:v>40245</c:v>
                </c:pt>
                <c:pt idx="10935">
                  <c:v>40246</c:v>
                </c:pt>
                <c:pt idx="10936">
                  <c:v>40247</c:v>
                </c:pt>
                <c:pt idx="10937">
                  <c:v>40248</c:v>
                </c:pt>
                <c:pt idx="10938">
                  <c:v>40249</c:v>
                </c:pt>
                <c:pt idx="10939">
                  <c:v>40250</c:v>
                </c:pt>
                <c:pt idx="10940">
                  <c:v>40251</c:v>
                </c:pt>
                <c:pt idx="10941">
                  <c:v>40252</c:v>
                </c:pt>
                <c:pt idx="10942">
                  <c:v>40253</c:v>
                </c:pt>
                <c:pt idx="10943">
                  <c:v>40254</c:v>
                </c:pt>
                <c:pt idx="10944">
                  <c:v>40255</c:v>
                </c:pt>
                <c:pt idx="10945">
                  <c:v>40256</c:v>
                </c:pt>
                <c:pt idx="10946">
                  <c:v>40257</c:v>
                </c:pt>
                <c:pt idx="10947">
                  <c:v>40258</c:v>
                </c:pt>
                <c:pt idx="10948">
                  <c:v>40259</c:v>
                </c:pt>
                <c:pt idx="10949">
                  <c:v>40260</c:v>
                </c:pt>
                <c:pt idx="10950">
                  <c:v>40261</c:v>
                </c:pt>
                <c:pt idx="10951">
                  <c:v>40262</c:v>
                </c:pt>
                <c:pt idx="10952">
                  <c:v>40263</c:v>
                </c:pt>
                <c:pt idx="10953">
                  <c:v>40264</c:v>
                </c:pt>
                <c:pt idx="10954">
                  <c:v>40265</c:v>
                </c:pt>
                <c:pt idx="10955">
                  <c:v>40266</c:v>
                </c:pt>
                <c:pt idx="10956">
                  <c:v>40267</c:v>
                </c:pt>
                <c:pt idx="10957">
                  <c:v>40268</c:v>
                </c:pt>
                <c:pt idx="10958">
                  <c:v>40269</c:v>
                </c:pt>
                <c:pt idx="10959">
                  <c:v>40270</c:v>
                </c:pt>
                <c:pt idx="10960">
                  <c:v>40271</c:v>
                </c:pt>
                <c:pt idx="10961">
                  <c:v>40272</c:v>
                </c:pt>
                <c:pt idx="10962">
                  <c:v>40273</c:v>
                </c:pt>
                <c:pt idx="10963">
                  <c:v>40274</c:v>
                </c:pt>
                <c:pt idx="10964">
                  <c:v>40275</c:v>
                </c:pt>
                <c:pt idx="10965">
                  <c:v>40276</c:v>
                </c:pt>
                <c:pt idx="10966">
                  <c:v>40277</c:v>
                </c:pt>
                <c:pt idx="10967">
                  <c:v>40278</c:v>
                </c:pt>
                <c:pt idx="10968">
                  <c:v>40279</c:v>
                </c:pt>
                <c:pt idx="10969">
                  <c:v>40280</c:v>
                </c:pt>
                <c:pt idx="10970">
                  <c:v>40281</c:v>
                </c:pt>
                <c:pt idx="10971">
                  <c:v>40282</c:v>
                </c:pt>
                <c:pt idx="10972">
                  <c:v>40283</c:v>
                </c:pt>
                <c:pt idx="10973">
                  <c:v>40284</c:v>
                </c:pt>
                <c:pt idx="10974">
                  <c:v>40285</c:v>
                </c:pt>
                <c:pt idx="10975">
                  <c:v>40286</c:v>
                </c:pt>
                <c:pt idx="10976">
                  <c:v>40287</c:v>
                </c:pt>
                <c:pt idx="10977">
                  <c:v>40288</c:v>
                </c:pt>
                <c:pt idx="10978">
                  <c:v>40289</c:v>
                </c:pt>
                <c:pt idx="10979">
                  <c:v>40290</c:v>
                </c:pt>
                <c:pt idx="10980">
                  <c:v>40291</c:v>
                </c:pt>
                <c:pt idx="10981">
                  <c:v>40292</c:v>
                </c:pt>
                <c:pt idx="10982">
                  <c:v>40293</c:v>
                </c:pt>
                <c:pt idx="10983">
                  <c:v>40294</c:v>
                </c:pt>
                <c:pt idx="10984">
                  <c:v>40295</c:v>
                </c:pt>
                <c:pt idx="10985">
                  <c:v>40296</c:v>
                </c:pt>
                <c:pt idx="10986">
                  <c:v>40297</c:v>
                </c:pt>
                <c:pt idx="10987">
                  <c:v>40298</c:v>
                </c:pt>
                <c:pt idx="10988">
                  <c:v>40299</c:v>
                </c:pt>
                <c:pt idx="10989">
                  <c:v>40300</c:v>
                </c:pt>
                <c:pt idx="10990">
                  <c:v>40301</c:v>
                </c:pt>
                <c:pt idx="10991">
                  <c:v>40302</c:v>
                </c:pt>
                <c:pt idx="10992">
                  <c:v>40303</c:v>
                </c:pt>
                <c:pt idx="10993">
                  <c:v>40304</c:v>
                </c:pt>
                <c:pt idx="10994">
                  <c:v>40305</c:v>
                </c:pt>
                <c:pt idx="10995">
                  <c:v>40306</c:v>
                </c:pt>
                <c:pt idx="10996">
                  <c:v>40307</c:v>
                </c:pt>
                <c:pt idx="10997">
                  <c:v>40308</c:v>
                </c:pt>
                <c:pt idx="10998">
                  <c:v>40309</c:v>
                </c:pt>
                <c:pt idx="10999">
                  <c:v>40310</c:v>
                </c:pt>
                <c:pt idx="11000">
                  <c:v>40311</c:v>
                </c:pt>
                <c:pt idx="11001">
                  <c:v>40312</c:v>
                </c:pt>
                <c:pt idx="11002">
                  <c:v>40313</c:v>
                </c:pt>
                <c:pt idx="11003">
                  <c:v>40314</c:v>
                </c:pt>
                <c:pt idx="11004">
                  <c:v>40315</c:v>
                </c:pt>
                <c:pt idx="11005">
                  <c:v>40316</c:v>
                </c:pt>
                <c:pt idx="11006">
                  <c:v>40317</c:v>
                </c:pt>
                <c:pt idx="11007">
                  <c:v>40318</c:v>
                </c:pt>
                <c:pt idx="11008">
                  <c:v>40319</c:v>
                </c:pt>
                <c:pt idx="11009">
                  <c:v>40320</c:v>
                </c:pt>
                <c:pt idx="11010">
                  <c:v>40321</c:v>
                </c:pt>
                <c:pt idx="11011">
                  <c:v>40322</c:v>
                </c:pt>
                <c:pt idx="11012">
                  <c:v>40323</c:v>
                </c:pt>
                <c:pt idx="11013">
                  <c:v>40324</c:v>
                </c:pt>
                <c:pt idx="11014">
                  <c:v>40325</c:v>
                </c:pt>
                <c:pt idx="11015">
                  <c:v>40326</c:v>
                </c:pt>
                <c:pt idx="11016">
                  <c:v>40327</c:v>
                </c:pt>
                <c:pt idx="11017">
                  <c:v>40328</c:v>
                </c:pt>
                <c:pt idx="11018">
                  <c:v>40329</c:v>
                </c:pt>
                <c:pt idx="11019">
                  <c:v>40330</c:v>
                </c:pt>
                <c:pt idx="11020">
                  <c:v>40331</c:v>
                </c:pt>
                <c:pt idx="11021">
                  <c:v>40332</c:v>
                </c:pt>
                <c:pt idx="11022">
                  <c:v>40333</c:v>
                </c:pt>
                <c:pt idx="11023">
                  <c:v>40334</c:v>
                </c:pt>
                <c:pt idx="11024">
                  <c:v>40335</c:v>
                </c:pt>
                <c:pt idx="11025">
                  <c:v>40336</c:v>
                </c:pt>
                <c:pt idx="11026">
                  <c:v>40337</c:v>
                </c:pt>
                <c:pt idx="11027">
                  <c:v>40338</c:v>
                </c:pt>
                <c:pt idx="11028">
                  <c:v>40339</c:v>
                </c:pt>
                <c:pt idx="11029">
                  <c:v>40340</c:v>
                </c:pt>
                <c:pt idx="11030">
                  <c:v>40341</c:v>
                </c:pt>
                <c:pt idx="11031">
                  <c:v>40342</c:v>
                </c:pt>
                <c:pt idx="11032">
                  <c:v>40343</c:v>
                </c:pt>
                <c:pt idx="11033">
                  <c:v>40344</c:v>
                </c:pt>
                <c:pt idx="11034">
                  <c:v>40345</c:v>
                </c:pt>
                <c:pt idx="11035">
                  <c:v>40346</c:v>
                </c:pt>
                <c:pt idx="11036">
                  <c:v>40347</c:v>
                </c:pt>
                <c:pt idx="11037">
                  <c:v>40348</c:v>
                </c:pt>
                <c:pt idx="11038">
                  <c:v>40349</c:v>
                </c:pt>
                <c:pt idx="11039">
                  <c:v>40350</c:v>
                </c:pt>
                <c:pt idx="11040">
                  <c:v>40351</c:v>
                </c:pt>
                <c:pt idx="11041">
                  <c:v>40352</c:v>
                </c:pt>
                <c:pt idx="11042">
                  <c:v>40353</c:v>
                </c:pt>
                <c:pt idx="11043">
                  <c:v>40354</c:v>
                </c:pt>
                <c:pt idx="11044">
                  <c:v>40355</c:v>
                </c:pt>
                <c:pt idx="11045">
                  <c:v>40356</c:v>
                </c:pt>
                <c:pt idx="11046">
                  <c:v>40357</c:v>
                </c:pt>
                <c:pt idx="11047">
                  <c:v>40358</c:v>
                </c:pt>
                <c:pt idx="11048">
                  <c:v>40359</c:v>
                </c:pt>
                <c:pt idx="11049">
                  <c:v>40360</c:v>
                </c:pt>
                <c:pt idx="11050">
                  <c:v>40361</c:v>
                </c:pt>
                <c:pt idx="11051">
                  <c:v>40362</c:v>
                </c:pt>
                <c:pt idx="11052">
                  <c:v>40363</c:v>
                </c:pt>
                <c:pt idx="11053">
                  <c:v>40364</c:v>
                </c:pt>
                <c:pt idx="11054">
                  <c:v>40365</c:v>
                </c:pt>
                <c:pt idx="11055">
                  <c:v>40366</c:v>
                </c:pt>
                <c:pt idx="11056">
                  <c:v>40367</c:v>
                </c:pt>
                <c:pt idx="11057">
                  <c:v>40368</c:v>
                </c:pt>
                <c:pt idx="11058">
                  <c:v>40369</c:v>
                </c:pt>
                <c:pt idx="11059">
                  <c:v>40370</c:v>
                </c:pt>
                <c:pt idx="11060">
                  <c:v>40371</c:v>
                </c:pt>
                <c:pt idx="11061">
                  <c:v>40372</c:v>
                </c:pt>
                <c:pt idx="11062">
                  <c:v>40373</c:v>
                </c:pt>
                <c:pt idx="11063">
                  <c:v>40374</c:v>
                </c:pt>
                <c:pt idx="11064">
                  <c:v>40375</c:v>
                </c:pt>
                <c:pt idx="11065">
                  <c:v>40376</c:v>
                </c:pt>
                <c:pt idx="11066">
                  <c:v>40377</c:v>
                </c:pt>
                <c:pt idx="11067">
                  <c:v>40378</c:v>
                </c:pt>
                <c:pt idx="11068">
                  <c:v>40379</c:v>
                </c:pt>
                <c:pt idx="11069">
                  <c:v>40380</c:v>
                </c:pt>
                <c:pt idx="11070">
                  <c:v>40381</c:v>
                </c:pt>
                <c:pt idx="11071">
                  <c:v>40382</c:v>
                </c:pt>
                <c:pt idx="11072">
                  <c:v>40383</c:v>
                </c:pt>
                <c:pt idx="11073">
                  <c:v>40384</c:v>
                </c:pt>
                <c:pt idx="11074">
                  <c:v>40385</c:v>
                </c:pt>
                <c:pt idx="11075">
                  <c:v>40386</c:v>
                </c:pt>
                <c:pt idx="11076">
                  <c:v>40387</c:v>
                </c:pt>
                <c:pt idx="11077">
                  <c:v>40388</c:v>
                </c:pt>
                <c:pt idx="11078">
                  <c:v>40389</c:v>
                </c:pt>
                <c:pt idx="11079">
                  <c:v>40390</c:v>
                </c:pt>
                <c:pt idx="11080">
                  <c:v>40391</c:v>
                </c:pt>
                <c:pt idx="11081">
                  <c:v>40392</c:v>
                </c:pt>
                <c:pt idx="11082">
                  <c:v>40393</c:v>
                </c:pt>
                <c:pt idx="11083">
                  <c:v>40394</c:v>
                </c:pt>
                <c:pt idx="11084">
                  <c:v>40395</c:v>
                </c:pt>
                <c:pt idx="11085">
                  <c:v>40396</c:v>
                </c:pt>
                <c:pt idx="11086">
                  <c:v>40397</c:v>
                </c:pt>
                <c:pt idx="11087">
                  <c:v>40398</c:v>
                </c:pt>
                <c:pt idx="11088">
                  <c:v>40399</c:v>
                </c:pt>
                <c:pt idx="11089">
                  <c:v>40400</c:v>
                </c:pt>
                <c:pt idx="11090">
                  <c:v>40401</c:v>
                </c:pt>
                <c:pt idx="11091">
                  <c:v>40402</c:v>
                </c:pt>
                <c:pt idx="11092">
                  <c:v>40403</c:v>
                </c:pt>
                <c:pt idx="11093">
                  <c:v>40404</c:v>
                </c:pt>
                <c:pt idx="11094">
                  <c:v>40405</c:v>
                </c:pt>
                <c:pt idx="11095">
                  <c:v>40406</c:v>
                </c:pt>
                <c:pt idx="11096">
                  <c:v>40407</c:v>
                </c:pt>
                <c:pt idx="11097">
                  <c:v>40408</c:v>
                </c:pt>
                <c:pt idx="11098">
                  <c:v>40409</c:v>
                </c:pt>
                <c:pt idx="11099">
                  <c:v>40410</c:v>
                </c:pt>
                <c:pt idx="11100">
                  <c:v>40411</c:v>
                </c:pt>
                <c:pt idx="11101">
                  <c:v>40412</c:v>
                </c:pt>
                <c:pt idx="11102">
                  <c:v>40413</c:v>
                </c:pt>
                <c:pt idx="11103">
                  <c:v>40414</c:v>
                </c:pt>
                <c:pt idx="11104">
                  <c:v>40415</c:v>
                </c:pt>
                <c:pt idx="11105">
                  <c:v>40416</c:v>
                </c:pt>
                <c:pt idx="11106">
                  <c:v>40417</c:v>
                </c:pt>
                <c:pt idx="11107">
                  <c:v>40418</c:v>
                </c:pt>
                <c:pt idx="11108">
                  <c:v>40419</c:v>
                </c:pt>
                <c:pt idx="11109">
                  <c:v>40420</c:v>
                </c:pt>
                <c:pt idx="11110">
                  <c:v>40421</c:v>
                </c:pt>
                <c:pt idx="11111">
                  <c:v>40422</c:v>
                </c:pt>
                <c:pt idx="11112">
                  <c:v>40423</c:v>
                </c:pt>
                <c:pt idx="11113">
                  <c:v>40424</c:v>
                </c:pt>
                <c:pt idx="11114">
                  <c:v>40425</c:v>
                </c:pt>
                <c:pt idx="11115">
                  <c:v>40426</c:v>
                </c:pt>
                <c:pt idx="11116">
                  <c:v>40427</c:v>
                </c:pt>
                <c:pt idx="11117">
                  <c:v>40428</c:v>
                </c:pt>
                <c:pt idx="11118">
                  <c:v>40429</c:v>
                </c:pt>
                <c:pt idx="11119">
                  <c:v>40430</c:v>
                </c:pt>
                <c:pt idx="11120">
                  <c:v>40431</c:v>
                </c:pt>
                <c:pt idx="11121">
                  <c:v>40432</c:v>
                </c:pt>
                <c:pt idx="11122">
                  <c:v>40433</c:v>
                </c:pt>
                <c:pt idx="11123">
                  <c:v>40434</c:v>
                </c:pt>
                <c:pt idx="11124">
                  <c:v>40435</c:v>
                </c:pt>
                <c:pt idx="11125">
                  <c:v>40436</c:v>
                </c:pt>
                <c:pt idx="11126">
                  <c:v>40437</c:v>
                </c:pt>
                <c:pt idx="11127">
                  <c:v>40438</c:v>
                </c:pt>
                <c:pt idx="11128">
                  <c:v>40439</c:v>
                </c:pt>
                <c:pt idx="11129">
                  <c:v>40440</c:v>
                </c:pt>
                <c:pt idx="11130">
                  <c:v>40441</c:v>
                </c:pt>
                <c:pt idx="11131">
                  <c:v>40442</c:v>
                </c:pt>
                <c:pt idx="11132">
                  <c:v>40443</c:v>
                </c:pt>
                <c:pt idx="11133">
                  <c:v>40444</c:v>
                </c:pt>
                <c:pt idx="11134">
                  <c:v>40445</c:v>
                </c:pt>
                <c:pt idx="11135">
                  <c:v>40446</c:v>
                </c:pt>
                <c:pt idx="11136">
                  <c:v>40447</c:v>
                </c:pt>
                <c:pt idx="11137">
                  <c:v>40448</c:v>
                </c:pt>
                <c:pt idx="11138">
                  <c:v>40449</c:v>
                </c:pt>
                <c:pt idx="11139">
                  <c:v>40450</c:v>
                </c:pt>
                <c:pt idx="11140">
                  <c:v>40451</c:v>
                </c:pt>
                <c:pt idx="11141">
                  <c:v>40452</c:v>
                </c:pt>
                <c:pt idx="11142">
                  <c:v>40453</c:v>
                </c:pt>
                <c:pt idx="11143">
                  <c:v>40454</c:v>
                </c:pt>
                <c:pt idx="11144">
                  <c:v>40455</c:v>
                </c:pt>
                <c:pt idx="11145">
                  <c:v>40456</c:v>
                </c:pt>
                <c:pt idx="11146">
                  <c:v>40457</c:v>
                </c:pt>
                <c:pt idx="11147">
                  <c:v>40458</c:v>
                </c:pt>
                <c:pt idx="11148">
                  <c:v>40459</c:v>
                </c:pt>
                <c:pt idx="11149">
                  <c:v>40460</c:v>
                </c:pt>
                <c:pt idx="11150">
                  <c:v>40461</c:v>
                </c:pt>
                <c:pt idx="11151">
                  <c:v>40462</c:v>
                </c:pt>
                <c:pt idx="11152">
                  <c:v>40463</c:v>
                </c:pt>
                <c:pt idx="11153">
                  <c:v>40464</c:v>
                </c:pt>
                <c:pt idx="11154">
                  <c:v>40465</c:v>
                </c:pt>
                <c:pt idx="11155">
                  <c:v>40466</c:v>
                </c:pt>
                <c:pt idx="11156">
                  <c:v>40467</c:v>
                </c:pt>
                <c:pt idx="11157">
                  <c:v>40468</c:v>
                </c:pt>
                <c:pt idx="11158">
                  <c:v>40469</c:v>
                </c:pt>
                <c:pt idx="11159">
                  <c:v>40470</c:v>
                </c:pt>
                <c:pt idx="11160">
                  <c:v>40471</c:v>
                </c:pt>
                <c:pt idx="11161">
                  <c:v>40472</c:v>
                </c:pt>
                <c:pt idx="11162">
                  <c:v>40473</c:v>
                </c:pt>
                <c:pt idx="11163">
                  <c:v>40474</c:v>
                </c:pt>
                <c:pt idx="11164">
                  <c:v>40475</c:v>
                </c:pt>
                <c:pt idx="11165">
                  <c:v>40476</c:v>
                </c:pt>
                <c:pt idx="11166">
                  <c:v>40477</c:v>
                </c:pt>
                <c:pt idx="11167">
                  <c:v>40478</c:v>
                </c:pt>
                <c:pt idx="11168">
                  <c:v>40479</c:v>
                </c:pt>
                <c:pt idx="11169">
                  <c:v>40480</c:v>
                </c:pt>
                <c:pt idx="11170">
                  <c:v>40481</c:v>
                </c:pt>
                <c:pt idx="11171">
                  <c:v>40482</c:v>
                </c:pt>
                <c:pt idx="11172">
                  <c:v>40483</c:v>
                </c:pt>
                <c:pt idx="11173">
                  <c:v>40484</c:v>
                </c:pt>
                <c:pt idx="11174">
                  <c:v>40485</c:v>
                </c:pt>
                <c:pt idx="11175">
                  <c:v>40486</c:v>
                </c:pt>
                <c:pt idx="11176">
                  <c:v>40487</c:v>
                </c:pt>
                <c:pt idx="11177">
                  <c:v>40488</c:v>
                </c:pt>
                <c:pt idx="11178">
                  <c:v>40489</c:v>
                </c:pt>
                <c:pt idx="11179">
                  <c:v>40490</c:v>
                </c:pt>
                <c:pt idx="11180">
                  <c:v>40491</c:v>
                </c:pt>
                <c:pt idx="11181">
                  <c:v>40492</c:v>
                </c:pt>
                <c:pt idx="11182">
                  <c:v>40493</c:v>
                </c:pt>
                <c:pt idx="11183">
                  <c:v>40494</c:v>
                </c:pt>
                <c:pt idx="11184">
                  <c:v>40495</c:v>
                </c:pt>
                <c:pt idx="11185">
                  <c:v>40496</c:v>
                </c:pt>
                <c:pt idx="11186">
                  <c:v>40497</c:v>
                </c:pt>
                <c:pt idx="11187">
                  <c:v>40498</c:v>
                </c:pt>
                <c:pt idx="11188">
                  <c:v>40499</c:v>
                </c:pt>
                <c:pt idx="11189">
                  <c:v>40500</c:v>
                </c:pt>
                <c:pt idx="11190">
                  <c:v>40501</c:v>
                </c:pt>
                <c:pt idx="11191">
                  <c:v>40502</c:v>
                </c:pt>
                <c:pt idx="11192">
                  <c:v>40503</c:v>
                </c:pt>
                <c:pt idx="11193">
                  <c:v>40504</c:v>
                </c:pt>
                <c:pt idx="11194">
                  <c:v>40505</c:v>
                </c:pt>
                <c:pt idx="11195">
                  <c:v>40506</c:v>
                </c:pt>
                <c:pt idx="11196">
                  <c:v>40507</c:v>
                </c:pt>
                <c:pt idx="11197">
                  <c:v>40508</c:v>
                </c:pt>
                <c:pt idx="11198">
                  <c:v>40509</c:v>
                </c:pt>
                <c:pt idx="11199">
                  <c:v>40510</c:v>
                </c:pt>
                <c:pt idx="11200">
                  <c:v>40511</c:v>
                </c:pt>
                <c:pt idx="11201">
                  <c:v>40512</c:v>
                </c:pt>
                <c:pt idx="11202">
                  <c:v>40513</c:v>
                </c:pt>
                <c:pt idx="11203">
                  <c:v>40514</c:v>
                </c:pt>
                <c:pt idx="11204">
                  <c:v>40515</c:v>
                </c:pt>
                <c:pt idx="11205">
                  <c:v>40516</c:v>
                </c:pt>
                <c:pt idx="11206">
                  <c:v>40517</c:v>
                </c:pt>
                <c:pt idx="11207">
                  <c:v>40518</c:v>
                </c:pt>
                <c:pt idx="11208">
                  <c:v>40519</c:v>
                </c:pt>
                <c:pt idx="11209">
                  <c:v>40520</c:v>
                </c:pt>
                <c:pt idx="11210">
                  <c:v>40521</c:v>
                </c:pt>
                <c:pt idx="11211">
                  <c:v>40522</c:v>
                </c:pt>
                <c:pt idx="11212">
                  <c:v>40523</c:v>
                </c:pt>
                <c:pt idx="11213">
                  <c:v>40524</c:v>
                </c:pt>
                <c:pt idx="11214">
                  <c:v>40525</c:v>
                </c:pt>
                <c:pt idx="11215">
                  <c:v>40526</c:v>
                </c:pt>
                <c:pt idx="11216">
                  <c:v>40527</c:v>
                </c:pt>
                <c:pt idx="11217">
                  <c:v>40528</c:v>
                </c:pt>
                <c:pt idx="11218">
                  <c:v>40529</c:v>
                </c:pt>
                <c:pt idx="11219">
                  <c:v>40530</c:v>
                </c:pt>
                <c:pt idx="11220">
                  <c:v>40531</c:v>
                </c:pt>
                <c:pt idx="11221">
                  <c:v>40532</c:v>
                </c:pt>
                <c:pt idx="11222">
                  <c:v>40533</c:v>
                </c:pt>
                <c:pt idx="11223">
                  <c:v>40534</c:v>
                </c:pt>
                <c:pt idx="11224">
                  <c:v>40535</c:v>
                </c:pt>
                <c:pt idx="11225">
                  <c:v>40536</c:v>
                </c:pt>
                <c:pt idx="11226">
                  <c:v>40537</c:v>
                </c:pt>
                <c:pt idx="11227">
                  <c:v>40538</c:v>
                </c:pt>
                <c:pt idx="11228">
                  <c:v>40539</c:v>
                </c:pt>
                <c:pt idx="11229">
                  <c:v>40540</c:v>
                </c:pt>
                <c:pt idx="11230">
                  <c:v>40541</c:v>
                </c:pt>
                <c:pt idx="11231">
                  <c:v>40542</c:v>
                </c:pt>
                <c:pt idx="11232">
                  <c:v>40543</c:v>
                </c:pt>
                <c:pt idx="11233">
                  <c:v>40544</c:v>
                </c:pt>
                <c:pt idx="11234">
                  <c:v>40545</c:v>
                </c:pt>
                <c:pt idx="11235">
                  <c:v>40546</c:v>
                </c:pt>
                <c:pt idx="11236">
                  <c:v>40547</c:v>
                </c:pt>
                <c:pt idx="11237">
                  <c:v>40548</c:v>
                </c:pt>
                <c:pt idx="11238">
                  <c:v>40549</c:v>
                </c:pt>
                <c:pt idx="11239">
                  <c:v>40550</c:v>
                </c:pt>
                <c:pt idx="11240">
                  <c:v>40551</c:v>
                </c:pt>
                <c:pt idx="11241">
                  <c:v>40552</c:v>
                </c:pt>
                <c:pt idx="11242">
                  <c:v>40553</c:v>
                </c:pt>
                <c:pt idx="11243">
                  <c:v>40554</c:v>
                </c:pt>
                <c:pt idx="11244">
                  <c:v>40555</c:v>
                </c:pt>
                <c:pt idx="11245">
                  <c:v>40556</c:v>
                </c:pt>
                <c:pt idx="11246">
                  <c:v>40557</c:v>
                </c:pt>
                <c:pt idx="11247">
                  <c:v>40558</c:v>
                </c:pt>
                <c:pt idx="11248">
                  <c:v>40559</c:v>
                </c:pt>
                <c:pt idx="11249">
                  <c:v>40560</c:v>
                </c:pt>
                <c:pt idx="11250">
                  <c:v>40561</c:v>
                </c:pt>
                <c:pt idx="11251">
                  <c:v>40562</c:v>
                </c:pt>
                <c:pt idx="11252">
                  <c:v>40563</c:v>
                </c:pt>
                <c:pt idx="11253">
                  <c:v>40564</c:v>
                </c:pt>
                <c:pt idx="11254">
                  <c:v>40565</c:v>
                </c:pt>
                <c:pt idx="11255">
                  <c:v>40566</c:v>
                </c:pt>
                <c:pt idx="11256">
                  <c:v>40567</c:v>
                </c:pt>
                <c:pt idx="11257">
                  <c:v>40568</c:v>
                </c:pt>
                <c:pt idx="11258">
                  <c:v>40569</c:v>
                </c:pt>
                <c:pt idx="11259">
                  <c:v>40570</c:v>
                </c:pt>
                <c:pt idx="11260">
                  <c:v>40571</c:v>
                </c:pt>
                <c:pt idx="11261">
                  <c:v>40572</c:v>
                </c:pt>
                <c:pt idx="11262">
                  <c:v>40573</c:v>
                </c:pt>
                <c:pt idx="11263">
                  <c:v>40574</c:v>
                </c:pt>
                <c:pt idx="11264">
                  <c:v>40575</c:v>
                </c:pt>
                <c:pt idx="11265">
                  <c:v>40576</c:v>
                </c:pt>
                <c:pt idx="11266">
                  <c:v>40577</c:v>
                </c:pt>
                <c:pt idx="11267">
                  <c:v>40578</c:v>
                </c:pt>
                <c:pt idx="11268">
                  <c:v>40579</c:v>
                </c:pt>
                <c:pt idx="11269">
                  <c:v>40580</c:v>
                </c:pt>
                <c:pt idx="11270">
                  <c:v>40581</c:v>
                </c:pt>
                <c:pt idx="11271">
                  <c:v>40582</c:v>
                </c:pt>
                <c:pt idx="11272">
                  <c:v>40583</c:v>
                </c:pt>
                <c:pt idx="11273">
                  <c:v>40584</c:v>
                </c:pt>
                <c:pt idx="11274">
                  <c:v>40585</c:v>
                </c:pt>
                <c:pt idx="11275">
                  <c:v>40586</c:v>
                </c:pt>
                <c:pt idx="11276">
                  <c:v>40587</c:v>
                </c:pt>
                <c:pt idx="11277">
                  <c:v>40588</c:v>
                </c:pt>
                <c:pt idx="11278">
                  <c:v>40589</c:v>
                </c:pt>
                <c:pt idx="11279">
                  <c:v>40590</c:v>
                </c:pt>
                <c:pt idx="11280">
                  <c:v>40591</c:v>
                </c:pt>
                <c:pt idx="11281">
                  <c:v>40592</c:v>
                </c:pt>
                <c:pt idx="11282">
                  <c:v>40593</c:v>
                </c:pt>
                <c:pt idx="11283">
                  <c:v>40594</c:v>
                </c:pt>
                <c:pt idx="11284">
                  <c:v>40595</c:v>
                </c:pt>
                <c:pt idx="11285">
                  <c:v>40596</c:v>
                </c:pt>
                <c:pt idx="11286">
                  <c:v>40597</c:v>
                </c:pt>
                <c:pt idx="11287">
                  <c:v>40598</c:v>
                </c:pt>
                <c:pt idx="11288">
                  <c:v>40599</c:v>
                </c:pt>
                <c:pt idx="11289">
                  <c:v>40600</c:v>
                </c:pt>
                <c:pt idx="11290">
                  <c:v>40601</c:v>
                </c:pt>
                <c:pt idx="11291">
                  <c:v>40602</c:v>
                </c:pt>
                <c:pt idx="11292">
                  <c:v>40603</c:v>
                </c:pt>
                <c:pt idx="11293">
                  <c:v>40604</c:v>
                </c:pt>
                <c:pt idx="11294">
                  <c:v>40605</c:v>
                </c:pt>
                <c:pt idx="11295">
                  <c:v>40606</c:v>
                </c:pt>
                <c:pt idx="11296">
                  <c:v>40607</c:v>
                </c:pt>
                <c:pt idx="11297">
                  <c:v>40608</c:v>
                </c:pt>
                <c:pt idx="11298">
                  <c:v>40609</c:v>
                </c:pt>
                <c:pt idx="11299">
                  <c:v>40610</c:v>
                </c:pt>
                <c:pt idx="11300">
                  <c:v>40611</c:v>
                </c:pt>
                <c:pt idx="11301">
                  <c:v>40612</c:v>
                </c:pt>
                <c:pt idx="11302">
                  <c:v>40613</c:v>
                </c:pt>
                <c:pt idx="11303">
                  <c:v>40614</c:v>
                </c:pt>
                <c:pt idx="11304">
                  <c:v>40615</c:v>
                </c:pt>
                <c:pt idx="11305">
                  <c:v>40616</c:v>
                </c:pt>
                <c:pt idx="11306">
                  <c:v>40617</c:v>
                </c:pt>
                <c:pt idx="11307">
                  <c:v>40618</c:v>
                </c:pt>
                <c:pt idx="11308">
                  <c:v>40619</c:v>
                </c:pt>
                <c:pt idx="11309">
                  <c:v>40620</c:v>
                </c:pt>
                <c:pt idx="11310">
                  <c:v>40621</c:v>
                </c:pt>
                <c:pt idx="11311">
                  <c:v>40622</c:v>
                </c:pt>
                <c:pt idx="11312">
                  <c:v>40623</c:v>
                </c:pt>
                <c:pt idx="11313">
                  <c:v>40624</c:v>
                </c:pt>
                <c:pt idx="11314">
                  <c:v>40625</c:v>
                </c:pt>
                <c:pt idx="11315">
                  <c:v>40626</c:v>
                </c:pt>
                <c:pt idx="11316">
                  <c:v>40627</c:v>
                </c:pt>
                <c:pt idx="11317">
                  <c:v>40628</c:v>
                </c:pt>
                <c:pt idx="11318">
                  <c:v>40629</c:v>
                </c:pt>
                <c:pt idx="11319">
                  <c:v>40630</c:v>
                </c:pt>
                <c:pt idx="11320">
                  <c:v>40631</c:v>
                </c:pt>
                <c:pt idx="11321">
                  <c:v>40632</c:v>
                </c:pt>
                <c:pt idx="11322">
                  <c:v>40633</c:v>
                </c:pt>
                <c:pt idx="11323">
                  <c:v>40634</c:v>
                </c:pt>
                <c:pt idx="11324">
                  <c:v>40635</c:v>
                </c:pt>
                <c:pt idx="11325">
                  <c:v>40636</c:v>
                </c:pt>
                <c:pt idx="11326">
                  <c:v>40637</c:v>
                </c:pt>
                <c:pt idx="11327">
                  <c:v>40638</c:v>
                </c:pt>
                <c:pt idx="11328">
                  <c:v>40639</c:v>
                </c:pt>
                <c:pt idx="11329">
                  <c:v>40640</c:v>
                </c:pt>
                <c:pt idx="11330">
                  <c:v>40641</c:v>
                </c:pt>
                <c:pt idx="11331">
                  <c:v>40642</c:v>
                </c:pt>
                <c:pt idx="11332">
                  <c:v>40643</c:v>
                </c:pt>
                <c:pt idx="11333">
                  <c:v>40644</c:v>
                </c:pt>
                <c:pt idx="11334">
                  <c:v>40645</c:v>
                </c:pt>
                <c:pt idx="11335">
                  <c:v>40646</c:v>
                </c:pt>
                <c:pt idx="11336">
                  <c:v>40647</c:v>
                </c:pt>
                <c:pt idx="11337">
                  <c:v>40648</c:v>
                </c:pt>
                <c:pt idx="11338">
                  <c:v>40649</c:v>
                </c:pt>
                <c:pt idx="11339">
                  <c:v>40650</c:v>
                </c:pt>
                <c:pt idx="11340">
                  <c:v>40651</c:v>
                </c:pt>
                <c:pt idx="11341">
                  <c:v>40652</c:v>
                </c:pt>
                <c:pt idx="11342">
                  <c:v>40653</c:v>
                </c:pt>
                <c:pt idx="11343">
                  <c:v>40654</c:v>
                </c:pt>
                <c:pt idx="11344">
                  <c:v>40655</c:v>
                </c:pt>
                <c:pt idx="11345">
                  <c:v>40656</c:v>
                </c:pt>
                <c:pt idx="11346">
                  <c:v>40657</c:v>
                </c:pt>
                <c:pt idx="11347">
                  <c:v>40658</c:v>
                </c:pt>
                <c:pt idx="11348">
                  <c:v>40659</c:v>
                </c:pt>
                <c:pt idx="11349">
                  <c:v>40660</c:v>
                </c:pt>
                <c:pt idx="11350">
                  <c:v>40661</c:v>
                </c:pt>
                <c:pt idx="11351">
                  <c:v>40662</c:v>
                </c:pt>
                <c:pt idx="11352">
                  <c:v>40663</c:v>
                </c:pt>
                <c:pt idx="11353">
                  <c:v>40664</c:v>
                </c:pt>
                <c:pt idx="11354">
                  <c:v>40665</c:v>
                </c:pt>
                <c:pt idx="11355">
                  <c:v>40666</c:v>
                </c:pt>
                <c:pt idx="11356">
                  <c:v>40667</c:v>
                </c:pt>
                <c:pt idx="11357">
                  <c:v>40668</c:v>
                </c:pt>
                <c:pt idx="11358">
                  <c:v>40669</c:v>
                </c:pt>
                <c:pt idx="11359">
                  <c:v>40670</c:v>
                </c:pt>
                <c:pt idx="11360">
                  <c:v>40671</c:v>
                </c:pt>
                <c:pt idx="11361">
                  <c:v>40672</c:v>
                </c:pt>
                <c:pt idx="11362">
                  <c:v>40673</c:v>
                </c:pt>
                <c:pt idx="11363">
                  <c:v>40674</c:v>
                </c:pt>
                <c:pt idx="11364">
                  <c:v>40675</c:v>
                </c:pt>
                <c:pt idx="11365">
                  <c:v>40676</c:v>
                </c:pt>
                <c:pt idx="11366">
                  <c:v>40677</c:v>
                </c:pt>
                <c:pt idx="11367">
                  <c:v>40678</c:v>
                </c:pt>
                <c:pt idx="11368">
                  <c:v>40679</c:v>
                </c:pt>
                <c:pt idx="11369">
                  <c:v>40680</c:v>
                </c:pt>
                <c:pt idx="11370">
                  <c:v>40681</c:v>
                </c:pt>
                <c:pt idx="11371">
                  <c:v>40682</c:v>
                </c:pt>
                <c:pt idx="11372">
                  <c:v>40683</c:v>
                </c:pt>
                <c:pt idx="11373">
                  <c:v>40684</c:v>
                </c:pt>
                <c:pt idx="11374">
                  <c:v>40685</c:v>
                </c:pt>
                <c:pt idx="11375">
                  <c:v>40686</c:v>
                </c:pt>
                <c:pt idx="11376">
                  <c:v>40687</c:v>
                </c:pt>
                <c:pt idx="11377">
                  <c:v>40688</c:v>
                </c:pt>
                <c:pt idx="11378">
                  <c:v>40689</c:v>
                </c:pt>
                <c:pt idx="11379">
                  <c:v>40690</c:v>
                </c:pt>
                <c:pt idx="11380">
                  <c:v>40691</c:v>
                </c:pt>
                <c:pt idx="11381">
                  <c:v>40692</c:v>
                </c:pt>
                <c:pt idx="11382">
                  <c:v>40693</c:v>
                </c:pt>
                <c:pt idx="11383">
                  <c:v>40694</c:v>
                </c:pt>
                <c:pt idx="11384">
                  <c:v>40695</c:v>
                </c:pt>
                <c:pt idx="11385">
                  <c:v>40696</c:v>
                </c:pt>
                <c:pt idx="11386">
                  <c:v>40697</c:v>
                </c:pt>
                <c:pt idx="11387">
                  <c:v>40698</c:v>
                </c:pt>
                <c:pt idx="11388">
                  <c:v>40699</c:v>
                </c:pt>
                <c:pt idx="11389">
                  <c:v>40700</c:v>
                </c:pt>
                <c:pt idx="11390">
                  <c:v>40701</c:v>
                </c:pt>
                <c:pt idx="11391">
                  <c:v>40702</c:v>
                </c:pt>
                <c:pt idx="11392">
                  <c:v>40703</c:v>
                </c:pt>
                <c:pt idx="11393">
                  <c:v>40704</c:v>
                </c:pt>
                <c:pt idx="11394">
                  <c:v>40705</c:v>
                </c:pt>
                <c:pt idx="11395">
                  <c:v>40706</c:v>
                </c:pt>
                <c:pt idx="11396">
                  <c:v>40707</c:v>
                </c:pt>
                <c:pt idx="11397">
                  <c:v>40708</c:v>
                </c:pt>
                <c:pt idx="11398">
                  <c:v>40709</c:v>
                </c:pt>
                <c:pt idx="11399">
                  <c:v>40710</c:v>
                </c:pt>
                <c:pt idx="11400">
                  <c:v>40711</c:v>
                </c:pt>
                <c:pt idx="11401">
                  <c:v>40712</c:v>
                </c:pt>
                <c:pt idx="11402">
                  <c:v>40713</c:v>
                </c:pt>
                <c:pt idx="11403">
                  <c:v>40714</c:v>
                </c:pt>
                <c:pt idx="11404">
                  <c:v>40715</c:v>
                </c:pt>
                <c:pt idx="11405">
                  <c:v>40716</c:v>
                </c:pt>
                <c:pt idx="11406">
                  <c:v>40717</c:v>
                </c:pt>
                <c:pt idx="11407">
                  <c:v>40718</c:v>
                </c:pt>
                <c:pt idx="11408">
                  <c:v>40719</c:v>
                </c:pt>
                <c:pt idx="11409">
                  <c:v>40720</c:v>
                </c:pt>
                <c:pt idx="11410">
                  <c:v>40721</c:v>
                </c:pt>
                <c:pt idx="11411">
                  <c:v>40722</c:v>
                </c:pt>
                <c:pt idx="11412">
                  <c:v>40723</c:v>
                </c:pt>
                <c:pt idx="11413">
                  <c:v>40724</c:v>
                </c:pt>
                <c:pt idx="11414">
                  <c:v>40725</c:v>
                </c:pt>
                <c:pt idx="11415">
                  <c:v>40726</c:v>
                </c:pt>
                <c:pt idx="11416">
                  <c:v>40727</c:v>
                </c:pt>
                <c:pt idx="11417">
                  <c:v>40728</c:v>
                </c:pt>
                <c:pt idx="11418">
                  <c:v>40729</c:v>
                </c:pt>
                <c:pt idx="11419">
                  <c:v>40730</c:v>
                </c:pt>
                <c:pt idx="11420">
                  <c:v>40731</c:v>
                </c:pt>
                <c:pt idx="11421">
                  <c:v>40732</c:v>
                </c:pt>
                <c:pt idx="11422">
                  <c:v>40733</c:v>
                </c:pt>
                <c:pt idx="11423">
                  <c:v>40734</c:v>
                </c:pt>
                <c:pt idx="11424">
                  <c:v>40735</c:v>
                </c:pt>
                <c:pt idx="11425">
                  <c:v>40736</c:v>
                </c:pt>
                <c:pt idx="11426">
                  <c:v>40737</c:v>
                </c:pt>
                <c:pt idx="11427">
                  <c:v>40738</c:v>
                </c:pt>
                <c:pt idx="11428">
                  <c:v>40739</c:v>
                </c:pt>
                <c:pt idx="11429">
                  <c:v>40740</c:v>
                </c:pt>
                <c:pt idx="11430">
                  <c:v>40741</c:v>
                </c:pt>
                <c:pt idx="11431">
                  <c:v>40742</c:v>
                </c:pt>
                <c:pt idx="11432">
                  <c:v>40743</c:v>
                </c:pt>
                <c:pt idx="11433">
                  <c:v>40744</c:v>
                </c:pt>
                <c:pt idx="11434">
                  <c:v>40745</c:v>
                </c:pt>
                <c:pt idx="11435">
                  <c:v>40746</c:v>
                </c:pt>
                <c:pt idx="11436">
                  <c:v>40747</c:v>
                </c:pt>
                <c:pt idx="11437">
                  <c:v>40748</c:v>
                </c:pt>
                <c:pt idx="11438">
                  <c:v>40749</c:v>
                </c:pt>
                <c:pt idx="11439">
                  <c:v>40750</c:v>
                </c:pt>
                <c:pt idx="11440">
                  <c:v>40751</c:v>
                </c:pt>
                <c:pt idx="11441">
                  <c:v>40752</c:v>
                </c:pt>
                <c:pt idx="11442">
                  <c:v>40753</c:v>
                </c:pt>
                <c:pt idx="11443">
                  <c:v>40754</c:v>
                </c:pt>
                <c:pt idx="11444">
                  <c:v>40755</c:v>
                </c:pt>
                <c:pt idx="11445">
                  <c:v>40756</c:v>
                </c:pt>
                <c:pt idx="11446">
                  <c:v>40757</c:v>
                </c:pt>
                <c:pt idx="11447">
                  <c:v>40758</c:v>
                </c:pt>
                <c:pt idx="11448">
                  <c:v>40759</c:v>
                </c:pt>
                <c:pt idx="11449">
                  <c:v>40760</c:v>
                </c:pt>
                <c:pt idx="11450">
                  <c:v>40761</c:v>
                </c:pt>
                <c:pt idx="11451">
                  <c:v>40762</c:v>
                </c:pt>
                <c:pt idx="11452">
                  <c:v>40763</c:v>
                </c:pt>
                <c:pt idx="11453">
                  <c:v>40764</c:v>
                </c:pt>
                <c:pt idx="11454">
                  <c:v>40765</c:v>
                </c:pt>
                <c:pt idx="11455">
                  <c:v>40766</c:v>
                </c:pt>
                <c:pt idx="11456">
                  <c:v>40767</c:v>
                </c:pt>
                <c:pt idx="11457">
                  <c:v>40768</c:v>
                </c:pt>
                <c:pt idx="11458">
                  <c:v>40769</c:v>
                </c:pt>
                <c:pt idx="11459">
                  <c:v>40770</c:v>
                </c:pt>
                <c:pt idx="11460">
                  <c:v>40771</c:v>
                </c:pt>
                <c:pt idx="11461">
                  <c:v>40772</c:v>
                </c:pt>
                <c:pt idx="11462">
                  <c:v>40773</c:v>
                </c:pt>
                <c:pt idx="11463">
                  <c:v>40774</c:v>
                </c:pt>
                <c:pt idx="11464">
                  <c:v>40775</c:v>
                </c:pt>
                <c:pt idx="11465">
                  <c:v>40776</c:v>
                </c:pt>
                <c:pt idx="11466">
                  <c:v>40777</c:v>
                </c:pt>
                <c:pt idx="11467">
                  <c:v>40778</c:v>
                </c:pt>
                <c:pt idx="11468">
                  <c:v>40779</c:v>
                </c:pt>
                <c:pt idx="11469">
                  <c:v>40780</c:v>
                </c:pt>
                <c:pt idx="11470">
                  <c:v>40781</c:v>
                </c:pt>
                <c:pt idx="11471">
                  <c:v>40782</c:v>
                </c:pt>
                <c:pt idx="11472">
                  <c:v>40783</c:v>
                </c:pt>
                <c:pt idx="11473">
                  <c:v>40784</c:v>
                </c:pt>
                <c:pt idx="11474">
                  <c:v>40785</c:v>
                </c:pt>
                <c:pt idx="11475">
                  <c:v>40786</c:v>
                </c:pt>
                <c:pt idx="11476">
                  <c:v>40787</c:v>
                </c:pt>
                <c:pt idx="11477">
                  <c:v>40788</c:v>
                </c:pt>
                <c:pt idx="11478">
                  <c:v>40789</c:v>
                </c:pt>
                <c:pt idx="11479">
                  <c:v>40790</c:v>
                </c:pt>
                <c:pt idx="11480">
                  <c:v>40791</c:v>
                </c:pt>
                <c:pt idx="11481">
                  <c:v>40792</c:v>
                </c:pt>
                <c:pt idx="11482">
                  <c:v>40793</c:v>
                </c:pt>
                <c:pt idx="11483">
                  <c:v>40794</c:v>
                </c:pt>
                <c:pt idx="11484">
                  <c:v>40795</c:v>
                </c:pt>
                <c:pt idx="11485">
                  <c:v>40796</c:v>
                </c:pt>
                <c:pt idx="11486">
                  <c:v>40797</c:v>
                </c:pt>
                <c:pt idx="11487">
                  <c:v>40798</c:v>
                </c:pt>
                <c:pt idx="11488">
                  <c:v>40799</c:v>
                </c:pt>
                <c:pt idx="11489">
                  <c:v>40800</c:v>
                </c:pt>
                <c:pt idx="11490">
                  <c:v>40801</c:v>
                </c:pt>
                <c:pt idx="11491">
                  <c:v>40802</c:v>
                </c:pt>
                <c:pt idx="11492">
                  <c:v>40803</c:v>
                </c:pt>
                <c:pt idx="11493">
                  <c:v>40804</c:v>
                </c:pt>
                <c:pt idx="11494">
                  <c:v>40805</c:v>
                </c:pt>
                <c:pt idx="11495">
                  <c:v>40806</c:v>
                </c:pt>
                <c:pt idx="11496">
                  <c:v>40807</c:v>
                </c:pt>
                <c:pt idx="11497">
                  <c:v>40808</c:v>
                </c:pt>
                <c:pt idx="11498">
                  <c:v>40809</c:v>
                </c:pt>
                <c:pt idx="11499">
                  <c:v>40810</c:v>
                </c:pt>
                <c:pt idx="11500">
                  <c:v>40811</c:v>
                </c:pt>
                <c:pt idx="11501">
                  <c:v>40812</c:v>
                </c:pt>
                <c:pt idx="11502">
                  <c:v>40813</c:v>
                </c:pt>
                <c:pt idx="11503">
                  <c:v>40814</c:v>
                </c:pt>
                <c:pt idx="11504">
                  <c:v>40815</c:v>
                </c:pt>
                <c:pt idx="11505">
                  <c:v>40816</c:v>
                </c:pt>
                <c:pt idx="11506">
                  <c:v>40817</c:v>
                </c:pt>
                <c:pt idx="11507">
                  <c:v>40818</c:v>
                </c:pt>
                <c:pt idx="11508">
                  <c:v>40819</c:v>
                </c:pt>
                <c:pt idx="11509">
                  <c:v>40820</c:v>
                </c:pt>
                <c:pt idx="11510">
                  <c:v>40821</c:v>
                </c:pt>
                <c:pt idx="11511">
                  <c:v>40822</c:v>
                </c:pt>
                <c:pt idx="11512">
                  <c:v>40823</c:v>
                </c:pt>
                <c:pt idx="11513">
                  <c:v>40824</c:v>
                </c:pt>
                <c:pt idx="11514">
                  <c:v>40825</c:v>
                </c:pt>
                <c:pt idx="11515">
                  <c:v>40826</c:v>
                </c:pt>
                <c:pt idx="11516">
                  <c:v>40827</c:v>
                </c:pt>
                <c:pt idx="11517">
                  <c:v>40828</c:v>
                </c:pt>
                <c:pt idx="11518">
                  <c:v>40829</c:v>
                </c:pt>
                <c:pt idx="11519">
                  <c:v>40830</c:v>
                </c:pt>
                <c:pt idx="11520">
                  <c:v>40831</c:v>
                </c:pt>
                <c:pt idx="11521">
                  <c:v>40832</c:v>
                </c:pt>
                <c:pt idx="11522">
                  <c:v>40833</c:v>
                </c:pt>
                <c:pt idx="11523">
                  <c:v>40834</c:v>
                </c:pt>
                <c:pt idx="11524">
                  <c:v>40835</c:v>
                </c:pt>
                <c:pt idx="11525">
                  <c:v>40836</c:v>
                </c:pt>
                <c:pt idx="11526">
                  <c:v>40837</c:v>
                </c:pt>
                <c:pt idx="11527">
                  <c:v>40838</c:v>
                </c:pt>
                <c:pt idx="11528">
                  <c:v>40839</c:v>
                </c:pt>
                <c:pt idx="11529">
                  <c:v>40840</c:v>
                </c:pt>
                <c:pt idx="11530">
                  <c:v>40841</c:v>
                </c:pt>
                <c:pt idx="11531">
                  <c:v>40842</c:v>
                </c:pt>
                <c:pt idx="11532">
                  <c:v>40843</c:v>
                </c:pt>
                <c:pt idx="11533">
                  <c:v>40844</c:v>
                </c:pt>
                <c:pt idx="11534">
                  <c:v>40845</c:v>
                </c:pt>
                <c:pt idx="11535">
                  <c:v>40846</c:v>
                </c:pt>
                <c:pt idx="11536">
                  <c:v>40847</c:v>
                </c:pt>
                <c:pt idx="11537">
                  <c:v>40848</c:v>
                </c:pt>
                <c:pt idx="11538">
                  <c:v>40849</c:v>
                </c:pt>
                <c:pt idx="11539">
                  <c:v>40850</c:v>
                </c:pt>
                <c:pt idx="11540">
                  <c:v>40851</c:v>
                </c:pt>
                <c:pt idx="11541">
                  <c:v>40852</c:v>
                </c:pt>
                <c:pt idx="11542">
                  <c:v>40853</c:v>
                </c:pt>
                <c:pt idx="11543">
                  <c:v>40854</c:v>
                </c:pt>
                <c:pt idx="11544">
                  <c:v>40855</c:v>
                </c:pt>
                <c:pt idx="11545">
                  <c:v>40856</c:v>
                </c:pt>
                <c:pt idx="11546">
                  <c:v>40857</c:v>
                </c:pt>
                <c:pt idx="11547">
                  <c:v>40858</c:v>
                </c:pt>
                <c:pt idx="11548">
                  <c:v>40859</c:v>
                </c:pt>
                <c:pt idx="11549">
                  <c:v>40860</c:v>
                </c:pt>
                <c:pt idx="11550">
                  <c:v>40861</c:v>
                </c:pt>
                <c:pt idx="11551">
                  <c:v>40862</c:v>
                </c:pt>
                <c:pt idx="11552">
                  <c:v>40863</c:v>
                </c:pt>
                <c:pt idx="11553">
                  <c:v>40864</c:v>
                </c:pt>
                <c:pt idx="11554">
                  <c:v>40865</c:v>
                </c:pt>
                <c:pt idx="11555">
                  <c:v>40866</c:v>
                </c:pt>
                <c:pt idx="11556">
                  <c:v>40867</c:v>
                </c:pt>
                <c:pt idx="11557">
                  <c:v>40868</c:v>
                </c:pt>
                <c:pt idx="11558">
                  <c:v>40869</c:v>
                </c:pt>
                <c:pt idx="11559">
                  <c:v>40870</c:v>
                </c:pt>
                <c:pt idx="11560">
                  <c:v>40871</c:v>
                </c:pt>
                <c:pt idx="11561">
                  <c:v>40872</c:v>
                </c:pt>
                <c:pt idx="11562">
                  <c:v>40873</c:v>
                </c:pt>
                <c:pt idx="11563">
                  <c:v>40874</c:v>
                </c:pt>
                <c:pt idx="11564">
                  <c:v>40875</c:v>
                </c:pt>
                <c:pt idx="11565">
                  <c:v>40876</c:v>
                </c:pt>
                <c:pt idx="11566">
                  <c:v>40877</c:v>
                </c:pt>
                <c:pt idx="11567">
                  <c:v>40878</c:v>
                </c:pt>
                <c:pt idx="11568">
                  <c:v>40879</c:v>
                </c:pt>
                <c:pt idx="11569">
                  <c:v>40880</c:v>
                </c:pt>
                <c:pt idx="11570">
                  <c:v>40881</c:v>
                </c:pt>
                <c:pt idx="11571">
                  <c:v>40882</c:v>
                </c:pt>
                <c:pt idx="11572">
                  <c:v>40883</c:v>
                </c:pt>
                <c:pt idx="11573">
                  <c:v>40884</c:v>
                </c:pt>
                <c:pt idx="11574">
                  <c:v>40885</c:v>
                </c:pt>
                <c:pt idx="11575">
                  <c:v>40886</c:v>
                </c:pt>
                <c:pt idx="11576">
                  <c:v>40887</c:v>
                </c:pt>
                <c:pt idx="11577">
                  <c:v>40888</c:v>
                </c:pt>
                <c:pt idx="11578">
                  <c:v>40889</c:v>
                </c:pt>
                <c:pt idx="11579">
                  <c:v>40890</c:v>
                </c:pt>
                <c:pt idx="11580">
                  <c:v>40891</c:v>
                </c:pt>
                <c:pt idx="11581">
                  <c:v>40892</c:v>
                </c:pt>
                <c:pt idx="11582">
                  <c:v>40893</c:v>
                </c:pt>
                <c:pt idx="11583">
                  <c:v>40894</c:v>
                </c:pt>
                <c:pt idx="11584">
                  <c:v>40895</c:v>
                </c:pt>
                <c:pt idx="11585">
                  <c:v>40896</c:v>
                </c:pt>
                <c:pt idx="11586">
                  <c:v>40897</c:v>
                </c:pt>
                <c:pt idx="11587">
                  <c:v>40898</c:v>
                </c:pt>
                <c:pt idx="11588">
                  <c:v>40899</c:v>
                </c:pt>
                <c:pt idx="11589">
                  <c:v>40900</c:v>
                </c:pt>
                <c:pt idx="11590">
                  <c:v>40901</c:v>
                </c:pt>
                <c:pt idx="11591">
                  <c:v>40902</c:v>
                </c:pt>
                <c:pt idx="11592">
                  <c:v>40903</c:v>
                </c:pt>
                <c:pt idx="11593">
                  <c:v>40904</c:v>
                </c:pt>
                <c:pt idx="11594">
                  <c:v>40905</c:v>
                </c:pt>
                <c:pt idx="11595">
                  <c:v>40906</c:v>
                </c:pt>
                <c:pt idx="11596">
                  <c:v>40907</c:v>
                </c:pt>
                <c:pt idx="11597">
                  <c:v>40908</c:v>
                </c:pt>
                <c:pt idx="11598">
                  <c:v>40909</c:v>
                </c:pt>
                <c:pt idx="11599">
                  <c:v>40910</c:v>
                </c:pt>
                <c:pt idx="11600">
                  <c:v>40911</c:v>
                </c:pt>
                <c:pt idx="11601">
                  <c:v>40912</c:v>
                </c:pt>
                <c:pt idx="11602">
                  <c:v>40913</c:v>
                </c:pt>
                <c:pt idx="11603">
                  <c:v>40914</c:v>
                </c:pt>
                <c:pt idx="11604">
                  <c:v>40915</c:v>
                </c:pt>
                <c:pt idx="11605">
                  <c:v>40916</c:v>
                </c:pt>
                <c:pt idx="11606">
                  <c:v>40917</c:v>
                </c:pt>
                <c:pt idx="11607">
                  <c:v>40918</c:v>
                </c:pt>
                <c:pt idx="11608">
                  <c:v>40919</c:v>
                </c:pt>
                <c:pt idx="11609">
                  <c:v>40920</c:v>
                </c:pt>
                <c:pt idx="11610">
                  <c:v>40921</c:v>
                </c:pt>
                <c:pt idx="11611">
                  <c:v>40922</c:v>
                </c:pt>
                <c:pt idx="11612">
                  <c:v>40923</c:v>
                </c:pt>
                <c:pt idx="11613">
                  <c:v>40924</c:v>
                </c:pt>
                <c:pt idx="11614">
                  <c:v>40925</c:v>
                </c:pt>
                <c:pt idx="11615">
                  <c:v>40926</c:v>
                </c:pt>
                <c:pt idx="11616">
                  <c:v>40927</c:v>
                </c:pt>
                <c:pt idx="11617">
                  <c:v>40928</c:v>
                </c:pt>
                <c:pt idx="11618">
                  <c:v>40929</c:v>
                </c:pt>
                <c:pt idx="11619">
                  <c:v>40930</c:v>
                </c:pt>
                <c:pt idx="11620">
                  <c:v>40931</c:v>
                </c:pt>
                <c:pt idx="11621">
                  <c:v>40932</c:v>
                </c:pt>
                <c:pt idx="11622">
                  <c:v>40933</c:v>
                </c:pt>
                <c:pt idx="11623">
                  <c:v>40934</c:v>
                </c:pt>
                <c:pt idx="11624">
                  <c:v>40935</c:v>
                </c:pt>
                <c:pt idx="11625">
                  <c:v>40936</c:v>
                </c:pt>
                <c:pt idx="11626">
                  <c:v>40937</c:v>
                </c:pt>
                <c:pt idx="11627">
                  <c:v>40938</c:v>
                </c:pt>
                <c:pt idx="11628">
                  <c:v>40939</c:v>
                </c:pt>
                <c:pt idx="11629">
                  <c:v>40940</c:v>
                </c:pt>
                <c:pt idx="11630">
                  <c:v>40941</c:v>
                </c:pt>
                <c:pt idx="11631">
                  <c:v>40942</c:v>
                </c:pt>
                <c:pt idx="11632">
                  <c:v>40943</c:v>
                </c:pt>
                <c:pt idx="11633">
                  <c:v>40944</c:v>
                </c:pt>
                <c:pt idx="11634">
                  <c:v>40945</c:v>
                </c:pt>
                <c:pt idx="11635">
                  <c:v>40946</c:v>
                </c:pt>
                <c:pt idx="11636">
                  <c:v>40947</c:v>
                </c:pt>
                <c:pt idx="11637">
                  <c:v>40948</c:v>
                </c:pt>
                <c:pt idx="11638">
                  <c:v>40949</c:v>
                </c:pt>
                <c:pt idx="11639">
                  <c:v>40950</c:v>
                </c:pt>
                <c:pt idx="11640">
                  <c:v>40951</c:v>
                </c:pt>
                <c:pt idx="11641">
                  <c:v>40952</c:v>
                </c:pt>
                <c:pt idx="11642">
                  <c:v>40953</c:v>
                </c:pt>
                <c:pt idx="11643">
                  <c:v>40954</c:v>
                </c:pt>
                <c:pt idx="11644">
                  <c:v>40955</c:v>
                </c:pt>
                <c:pt idx="11645">
                  <c:v>40956</c:v>
                </c:pt>
                <c:pt idx="11646">
                  <c:v>40957</c:v>
                </c:pt>
                <c:pt idx="11647">
                  <c:v>40958</c:v>
                </c:pt>
                <c:pt idx="11648">
                  <c:v>40959</c:v>
                </c:pt>
                <c:pt idx="11649">
                  <c:v>40960</c:v>
                </c:pt>
                <c:pt idx="11650">
                  <c:v>40961</c:v>
                </c:pt>
                <c:pt idx="11651">
                  <c:v>40962</c:v>
                </c:pt>
                <c:pt idx="11652">
                  <c:v>40963</c:v>
                </c:pt>
                <c:pt idx="11653">
                  <c:v>40964</c:v>
                </c:pt>
                <c:pt idx="11654">
                  <c:v>40965</c:v>
                </c:pt>
                <c:pt idx="11655">
                  <c:v>40966</c:v>
                </c:pt>
                <c:pt idx="11656">
                  <c:v>40967</c:v>
                </c:pt>
                <c:pt idx="11657">
                  <c:v>40968</c:v>
                </c:pt>
                <c:pt idx="11658">
                  <c:v>40969</c:v>
                </c:pt>
                <c:pt idx="11659">
                  <c:v>40970</c:v>
                </c:pt>
                <c:pt idx="11660">
                  <c:v>40971</c:v>
                </c:pt>
                <c:pt idx="11661">
                  <c:v>40972</c:v>
                </c:pt>
                <c:pt idx="11662">
                  <c:v>40973</c:v>
                </c:pt>
                <c:pt idx="11663">
                  <c:v>40974</c:v>
                </c:pt>
                <c:pt idx="11664">
                  <c:v>40975</c:v>
                </c:pt>
                <c:pt idx="11665">
                  <c:v>40976</c:v>
                </c:pt>
                <c:pt idx="11666">
                  <c:v>40977</c:v>
                </c:pt>
                <c:pt idx="11667">
                  <c:v>40978</c:v>
                </c:pt>
                <c:pt idx="11668">
                  <c:v>40979</c:v>
                </c:pt>
                <c:pt idx="11669">
                  <c:v>40980</c:v>
                </c:pt>
                <c:pt idx="11670">
                  <c:v>40981</c:v>
                </c:pt>
                <c:pt idx="11671">
                  <c:v>40982</c:v>
                </c:pt>
                <c:pt idx="11672">
                  <c:v>40983</c:v>
                </c:pt>
                <c:pt idx="11673">
                  <c:v>40984</c:v>
                </c:pt>
                <c:pt idx="11674">
                  <c:v>40985</c:v>
                </c:pt>
                <c:pt idx="11675">
                  <c:v>40986</c:v>
                </c:pt>
                <c:pt idx="11676">
                  <c:v>40987</c:v>
                </c:pt>
                <c:pt idx="11677">
                  <c:v>40988</c:v>
                </c:pt>
                <c:pt idx="11678">
                  <c:v>40989</c:v>
                </c:pt>
                <c:pt idx="11679">
                  <c:v>40990</c:v>
                </c:pt>
                <c:pt idx="11680">
                  <c:v>40991</c:v>
                </c:pt>
                <c:pt idx="11681">
                  <c:v>40992</c:v>
                </c:pt>
                <c:pt idx="11682">
                  <c:v>40993</c:v>
                </c:pt>
                <c:pt idx="11683">
                  <c:v>40994</c:v>
                </c:pt>
                <c:pt idx="11684">
                  <c:v>40995</c:v>
                </c:pt>
                <c:pt idx="11685">
                  <c:v>40996</c:v>
                </c:pt>
                <c:pt idx="11686">
                  <c:v>40997</c:v>
                </c:pt>
                <c:pt idx="11687">
                  <c:v>40998</c:v>
                </c:pt>
                <c:pt idx="11688">
                  <c:v>40999</c:v>
                </c:pt>
                <c:pt idx="11689">
                  <c:v>41000</c:v>
                </c:pt>
                <c:pt idx="11690">
                  <c:v>41001</c:v>
                </c:pt>
                <c:pt idx="11691">
                  <c:v>41002</c:v>
                </c:pt>
                <c:pt idx="11692">
                  <c:v>41003</c:v>
                </c:pt>
                <c:pt idx="11693">
                  <c:v>41004</c:v>
                </c:pt>
                <c:pt idx="11694">
                  <c:v>41005</c:v>
                </c:pt>
                <c:pt idx="11695">
                  <c:v>41006</c:v>
                </c:pt>
                <c:pt idx="11696">
                  <c:v>41007</c:v>
                </c:pt>
                <c:pt idx="11697">
                  <c:v>41008</c:v>
                </c:pt>
                <c:pt idx="11698">
                  <c:v>41009</c:v>
                </c:pt>
                <c:pt idx="11699">
                  <c:v>41010</c:v>
                </c:pt>
                <c:pt idx="11700">
                  <c:v>41011</c:v>
                </c:pt>
                <c:pt idx="11701">
                  <c:v>41012</c:v>
                </c:pt>
                <c:pt idx="11702">
                  <c:v>41013</c:v>
                </c:pt>
                <c:pt idx="11703">
                  <c:v>41014</c:v>
                </c:pt>
                <c:pt idx="11704">
                  <c:v>41015</c:v>
                </c:pt>
                <c:pt idx="11705">
                  <c:v>41016</c:v>
                </c:pt>
                <c:pt idx="11706">
                  <c:v>41017</c:v>
                </c:pt>
                <c:pt idx="11707">
                  <c:v>41018</c:v>
                </c:pt>
                <c:pt idx="11708">
                  <c:v>41019</c:v>
                </c:pt>
                <c:pt idx="11709">
                  <c:v>41020</c:v>
                </c:pt>
                <c:pt idx="11710">
                  <c:v>41021</c:v>
                </c:pt>
                <c:pt idx="11711">
                  <c:v>41022</c:v>
                </c:pt>
                <c:pt idx="11712">
                  <c:v>41023</c:v>
                </c:pt>
                <c:pt idx="11713">
                  <c:v>41024</c:v>
                </c:pt>
                <c:pt idx="11714">
                  <c:v>41025</c:v>
                </c:pt>
                <c:pt idx="11715">
                  <c:v>41026</c:v>
                </c:pt>
                <c:pt idx="11716">
                  <c:v>41027</c:v>
                </c:pt>
                <c:pt idx="11717">
                  <c:v>41028</c:v>
                </c:pt>
                <c:pt idx="11718">
                  <c:v>41029</c:v>
                </c:pt>
                <c:pt idx="11719">
                  <c:v>41030</c:v>
                </c:pt>
                <c:pt idx="11720">
                  <c:v>41031</c:v>
                </c:pt>
                <c:pt idx="11721">
                  <c:v>41032</c:v>
                </c:pt>
                <c:pt idx="11722">
                  <c:v>41033</c:v>
                </c:pt>
                <c:pt idx="11723">
                  <c:v>41034</c:v>
                </c:pt>
                <c:pt idx="11724">
                  <c:v>41035</c:v>
                </c:pt>
                <c:pt idx="11725">
                  <c:v>41036</c:v>
                </c:pt>
                <c:pt idx="11726">
                  <c:v>41037</c:v>
                </c:pt>
                <c:pt idx="11727">
                  <c:v>41038</c:v>
                </c:pt>
                <c:pt idx="11728">
                  <c:v>41039</c:v>
                </c:pt>
                <c:pt idx="11729">
                  <c:v>41040</c:v>
                </c:pt>
                <c:pt idx="11730">
                  <c:v>41041</c:v>
                </c:pt>
                <c:pt idx="11731">
                  <c:v>41042</c:v>
                </c:pt>
                <c:pt idx="11732">
                  <c:v>41043</c:v>
                </c:pt>
                <c:pt idx="11733">
                  <c:v>41044</c:v>
                </c:pt>
                <c:pt idx="11734">
                  <c:v>41045</c:v>
                </c:pt>
                <c:pt idx="11735">
                  <c:v>41046</c:v>
                </c:pt>
                <c:pt idx="11736">
                  <c:v>41047</c:v>
                </c:pt>
                <c:pt idx="11737">
                  <c:v>41048</c:v>
                </c:pt>
                <c:pt idx="11738">
                  <c:v>41049</c:v>
                </c:pt>
                <c:pt idx="11739">
                  <c:v>41050</c:v>
                </c:pt>
                <c:pt idx="11740">
                  <c:v>41051</c:v>
                </c:pt>
                <c:pt idx="11741">
                  <c:v>41052</c:v>
                </c:pt>
                <c:pt idx="11742">
                  <c:v>41053</c:v>
                </c:pt>
                <c:pt idx="11743">
                  <c:v>41054</c:v>
                </c:pt>
                <c:pt idx="11744">
                  <c:v>41055</c:v>
                </c:pt>
                <c:pt idx="11745">
                  <c:v>41056</c:v>
                </c:pt>
                <c:pt idx="11746">
                  <c:v>41057</c:v>
                </c:pt>
                <c:pt idx="11747">
                  <c:v>41058</c:v>
                </c:pt>
                <c:pt idx="11748">
                  <c:v>41059</c:v>
                </c:pt>
                <c:pt idx="11749">
                  <c:v>41060</c:v>
                </c:pt>
                <c:pt idx="11750">
                  <c:v>41061</c:v>
                </c:pt>
                <c:pt idx="11751">
                  <c:v>41062</c:v>
                </c:pt>
                <c:pt idx="11752">
                  <c:v>41063</c:v>
                </c:pt>
                <c:pt idx="11753">
                  <c:v>41064</c:v>
                </c:pt>
                <c:pt idx="11754">
                  <c:v>41065</c:v>
                </c:pt>
                <c:pt idx="11755">
                  <c:v>41066</c:v>
                </c:pt>
                <c:pt idx="11756">
                  <c:v>41067</c:v>
                </c:pt>
                <c:pt idx="11757">
                  <c:v>41068</c:v>
                </c:pt>
                <c:pt idx="11758">
                  <c:v>41069</c:v>
                </c:pt>
                <c:pt idx="11759">
                  <c:v>41070</c:v>
                </c:pt>
                <c:pt idx="11760">
                  <c:v>41071</c:v>
                </c:pt>
                <c:pt idx="11761">
                  <c:v>41072</c:v>
                </c:pt>
                <c:pt idx="11762">
                  <c:v>41073</c:v>
                </c:pt>
                <c:pt idx="11763">
                  <c:v>41074</c:v>
                </c:pt>
                <c:pt idx="11764">
                  <c:v>41075</c:v>
                </c:pt>
                <c:pt idx="11765">
                  <c:v>41076</c:v>
                </c:pt>
                <c:pt idx="11766">
                  <c:v>41077</c:v>
                </c:pt>
                <c:pt idx="11767">
                  <c:v>41078</c:v>
                </c:pt>
                <c:pt idx="11768">
                  <c:v>41079</c:v>
                </c:pt>
                <c:pt idx="11769">
                  <c:v>41080</c:v>
                </c:pt>
                <c:pt idx="11770">
                  <c:v>41081</c:v>
                </c:pt>
                <c:pt idx="11771">
                  <c:v>41082</c:v>
                </c:pt>
                <c:pt idx="11772">
                  <c:v>41083</c:v>
                </c:pt>
                <c:pt idx="11773">
                  <c:v>41084</c:v>
                </c:pt>
                <c:pt idx="11774">
                  <c:v>41085</c:v>
                </c:pt>
                <c:pt idx="11775">
                  <c:v>41086</c:v>
                </c:pt>
                <c:pt idx="11776">
                  <c:v>41087</c:v>
                </c:pt>
                <c:pt idx="11777">
                  <c:v>41088</c:v>
                </c:pt>
                <c:pt idx="11778">
                  <c:v>41089</c:v>
                </c:pt>
                <c:pt idx="11779">
                  <c:v>41090</c:v>
                </c:pt>
                <c:pt idx="11780">
                  <c:v>41091</c:v>
                </c:pt>
                <c:pt idx="11781">
                  <c:v>41092</c:v>
                </c:pt>
                <c:pt idx="11782">
                  <c:v>41093</c:v>
                </c:pt>
                <c:pt idx="11783">
                  <c:v>41094</c:v>
                </c:pt>
                <c:pt idx="11784">
                  <c:v>41095</c:v>
                </c:pt>
                <c:pt idx="11785">
                  <c:v>41096</c:v>
                </c:pt>
                <c:pt idx="11786">
                  <c:v>41097</c:v>
                </c:pt>
                <c:pt idx="11787">
                  <c:v>41098</c:v>
                </c:pt>
                <c:pt idx="11788">
                  <c:v>41099</c:v>
                </c:pt>
                <c:pt idx="11789">
                  <c:v>41100</c:v>
                </c:pt>
                <c:pt idx="11790">
                  <c:v>41101</c:v>
                </c:pt>
                <c:pt idx="11791">
                  <c:v>41102</c:v>
                </c:pt>
                <c:pt idx="11792">
                  <c:v>41103</c:v>
                </c:pt>
                <c:pt idx="11793">
                  <c:v>41104</c:v>
                </c:pt>
                <c:pt idx="11794">
                  <c:v>41105</c:v>
                </c:pt>
                <c:pt idx="11795">
                  <c:v>41106</c:v>
                </c:pt>
                <c:pt idx="11796">
                  <c:v>41107</c:v>
                </c:pt>
                <c:pt idx="11797">
                  <c:v>41108</c:v>
                </c:pt>
                <c:pt idx="11798">
                  <c:v>41109</c:v>
                </c:pt>
                <c:pt idx="11799">
                  <c:v>41110</c:v>
                </c:pt>
                <c:pt idx="11800">
                  <c:v>41111</c:v>
                </c:pt>
                <c:pt idx="11801">
                  <c:v>41112</c:v>
                </c:pt>
                <c:pt idx="11802">
                  <c:v>41113</c:v>
                </c:pt>
                <c:pt idx="11803">
                  <c:v>41114</c:v>
                </c:pt>
                <c:pt idx="11804">
                  <c:v>41115</c:v>
                </c:pt>
                <c:pt idx="11805">
                  <c:v>41116</c:v>
                </c:pt>
                <c:pt idx="11806">
                  <c:v>41117</c:v>
                </c:pt>
                <c:pt idx="11807">
                  <c:v>41118</c:v>
                </c:pt>
                <c:pt idx="11808">
                  <c:v>41119</c:v>
                </c:pt>
                <c:pt idx="11809">
                  <c:v>41120</c:v>
                </c:pt>
                <c:pt idx="11810">
                  <c:v>41121</c:v>
                </c:pt>
                <c:pt idx="11811">
                  <c:v>41122</c:v>
                </c:pt>
                <c:pt idx="11812">
                  <c:v>41123</c:v>
                </c:pt>
                <c:pt idx="11813">
                  <c:v>41124</c:v>
                </c:pt>
                <c:pt idx="11814">
                  <c:v>41125</c:v>
                </c:pt>
                <c:pt idx="11815">
                  <c:v>41126</c:v>
                </c:pt>
                <c:pt idx="11816">
                  <c:v>41127</c:v>
                </c:pt>
                <c:pt idx="11817">
                  <c:v>41128</c:v>
                </c:pt>
                <c:pt idx="11818">
                  <c:v>41129</c:v>
                </c:pt>
                <c:pt idx="11819">
                  <c:v>41130</c:v>
                </c:pt>
                <c:pt idx="11820">
                  <c:v>41131</c:v>
                </c:pt>
                <c:pt idx="11821">
                  <c:v>41132</c:v>
                </c:pt>
                <c:pt idx="11822">
                  <c:v>41133</c:v>
                </c:pt>
                <c:pt idx="11823">
                  <c:v>41134</c:v>
                </c:pt>
                <c:pt idx="11824">
                  <c:v>41135</c:v>
                </c:pt>
                <c:pt idx="11825">
                  <c:v>41136</c:v>
                </c:pt>
                <c:pt idx="11826">
                  <c:v>41137</c:v>
                </c:pt>
                <c:pt idx="11827">
                  <c:v>41138</c:v>
                </c:pt>
                <c:pt idx="11828">
                  <c:v>41139</c:v>
                </c:pt>
                <c:pt idx="11829">
                  <c:v>41140</c:v>
                </c:pt>
                <c:pt idx="11830">
                  <c:v>41141</c:v>
                </c:pt>
                <c:pt idx="11831">
                  <c:v>41142</c:v>
                </c:pt>
                <c:pt idx="11832">
                  <c:v>41143</c:v>
                </c:pt>
                <c:pt idx="11833">
                  <c:v>41144</c:v>
                </c:pt>
                <c:pt idx="11834">
                  <c:v>41145</c:v>
                </c:pt>
                <c:pt idx="11835">
                  <c:v>41146</c:v>
                </c:pt>
                <c:pt idx="11836">
                  <c:v>41147</c:v>
                </c:pt>
                <c:pt idx="11837">
                  <c:v>41148</c:v>
                </c:pt>
                <c:pt idx="11838">
                  <c:v>41149</c:v>
                </c:pt>
                <c:pt idx="11839">
                  <c:v>41150</c:v>
                </c:pt>
                <c:pt idx="11840">
                  <c:v>41151</c:v>
                </c:pt>
                <c:pt idx="11841">
                  <c:v>41152</c:v>
                </c:pt>
                <c:pt idx="11842">
                  <c:v>41153</c:v>
                </c:pt>
                <c:pt idx="11843">
                  <c:v>41154</c:v>
                </c:pt>
                <c:pt idx="11844">
                  <c:v>41155</c:v>
                </c:pt>
                <c:pt idx="11845">
                  <c:v>41156</c:v>
                </c:pt>
                <c:pt idx="11846">
                  <c:v>41157</c:v>
                </c:pt>
                <c:pt idx="11847">
                  <c:v>41158</c:v>
                </c:pt>
                <c:pt idx="11848">
                  <c:v>41159</c:v>
                </c:pt>
                <c:pt idx="11849">
                  <c:v>41160</c:v>
                </c:pt>
                <c:pt idx="11850">
                  <c:v>41161</c:v>
                </c:pt>
                <c:pt idx="11851">
                  <c:v>41162</c:v>
                </c:pt>
                <c:pt idx="11852">
                  <c:v>41163</c:v>
                </c:pt>
                <c:pt idx="11853">
                  <c:v>41164</c:v>
                </c:pt>
                <c:pt idx="11854">
                  <c:v>41165</c:v>
                </c:pt>
                <c:pt idx="11855">
                  <c:v>41166</c:v>
                </c:pt>
                <c:pt idx="11856">
                  <c:v>41167</c:v>
                </c:pt>
                <c:pt idx="11857">
                  <c:v>41168</c:v>
                </c:pt>
                <c:pt idx="11858">
                  <c:v>41169</c:v>
                </c:pt>
                <c:pt idx="11859">
                  <c:v>41170</c:v>
                </c:pt>
                <c:pt idx="11860">
                  <c:v>41171</c:v>
                </c:pt>
                <c:pt idx="11861">
                  <c:v>41172</c:v>
                </c:pt>
                <c:pt idx="11862">
                  <c:v>41173</c:v>
                </c:pt>
                <c:pt idx="11863">
                  <c:v>41174</c:v>
                </c:pt>
                <c:pt idx="11864">
                  <c:v>41175</c:v>
                </c:pt>
                <c:pt idx="11865">
                  <c:v>41176</c:v>
                </c:pt>
                <c:pt idx="11866">
                  <c:v>41177</c:v>
                </c:pt>
                <c:pt idx="11867">
                  <c:v>41178</c:v>
                </c:pt>
                <c:pt idx="11868">
                  <c:v>41179</c:v>
                </c:pt>
                <c:pt idx="11869">
                  <c:v>41180</c:v>
                </c:pt>
                <c:pt idx="11870">
                  <c:v>41181</c:v>
                </c:pt>
                <c:pt idx="11871">
                  <c:v>41182</c:v>
                </c:pt>
                <c:pt idx="11872">
                  <c:v>41183</c:v>
                </c:pt>
                <c:pt idx="11873">
                  <c:v>41184</c:v>
                </c:pt>
                <c:pt idx="11874">
                  <c:v>41185</c:v>
                </c:pt>
                <c:pt idx="11875">
                  <c:v>41186</c:v>
                </c:pt>
                <c:pt idx="11876">
                  <c:v>41187</c:v>
                </c:pt>
                <c:pt idx="11877">
                  <c:v>41188</c:v>
                </c:pt>
                <c:pt idx="11878">
                  <c:v>41189</c:v>
                </c:pt>
                <c:pt idx="11879">
                  <c:v>41190</c:v>
                </c:pt>
                <c:pt idx="11880">
                  <c:v>41191</c:v>
                </c:pt>
                <c:pt idx="11881">
                  <c:v>41192</c:v>
                </c:pt>
                <c:pt idx="11882">
                  <c:v>41193</c:v>
                </c:pt>
                <c:pt idx="11883">
                  <c:v>41194</c:v>
                </c:pt>
                <c:pt idx="11884">
                  <c:v>41195</c:v>
                </c:pt>
                <c:pt idx="11885">
                  <c:v>41196</c:v>
                </c:pt>
                <c:pt idx="11886">
                  <c:v>41197</c:v>
                </c:pt>
                <c:pt idx="11887">
                  <c:v>41198</c:v>
                </c:pt>
                <c:pt idx="11888">
                  <c:v>41199</c:v>
                </c:pt>
                <c:pt idx="11889">
                  <c:v>41200</c:v>
                </c:pt>
                <c:pt idx="11890">
                  <c:v>41201</c:v>
                </c:pt>
                <c:pt idx="11891">
                  <c:v>41202</c:v>
                </c:pt>
                <c:pt idx="11892">
                  <c:v>41203</c:v>
                </c:pt>
                <c:pt idx="11893">
                  <c:v>41204</c:v>
                </c:pt>
                <c:pt idx="11894">
                  <c:v>41205</c:v>
                </c:pt>
                <c:pt idx="11895">
                  <c:v>41206</c:v>
                </c:pt>
                <c:pt idx="11896">
                  <c:v>41207</c:v>
                </c:pt>
                <c:pt idx="11897">
                  <c:v>41208</c:v>
                </c:pt>
                <c:pt idx="11898">
                  <c:v>41209</c:v>
                </c:pt>
                <c:pt idx="11899">
                  <c:v>41210</c:v>
                </c:pt>
                <c:pt idx="11900">
                  <c:v>41211</c:v>
                </c:pt>
                <c:pt idx="11901">
                  <c:v>41212</c:v>
                </c:pt>
                <c:pt idx="11902">
                  <c:v>41213</c:v>
                </c:pt>
                <c:pt idx="11903">
                  <c:v>41214</c:v>
                </c:pt>
                <c:pt idx="11904">
                  <c:v>41215</c:v>
                </c:pt>
                <c:pt idx="11905">
                  <c:v>41216</c:v>
                </c:pt>
                <c:pt idx="11906">
                  <c:v>41217</c:v>
                </c:pt>
                <c:pt idx="11907">
                  <c:v>41218</c:v>
                </c:pt>
                <c:pt idx="11908">
                  <c:v>41219</c:v>
                </c:pt>
                <c:pt idx="11909">
                  <c:v>41220</c:v>
                </c:pt>
                <c:pt idx="11910">
                  <c:v>41221</c:v>
                </c:pt>
                <c:pt idx="11911">
                  <c:v>41222</c:v>
                </c:pt>
                <c:pt idx="11912">
                  <c:v>41223</c:v>
                </c:pt>
                <c:pt idx="11913">
                  <c:v>41224</c:v>
                </c:pt>
                <c:pt idx="11914">
                  <c:v>41225</c:v>
                </c:pt>
                <c:pt idx="11915">
                  <c:v>41226</c:v>
                </c:pt>
                <c:pt idx="11916">
                  <c:v>41227</c:v>
                </c:pt>
                <c:pt idx="11917">
                  <c:v>41228</c:v>
                </c:pt>
                <c:pt idx="11918">
                  <c:v>41229</c:v>
                </c:pt>
                <c:pt idx="11919">
                  <c:v>41230</c:v>
                </c:pt>
                <c:pt idx="11920">
                  <c:v>41231</c:v>
                </c:pt>
                <c:pt idx="11921">
                  <c:v>41232</c:v>
                </c:pt>
                <c:pt idx="11922">
                  <c:v>41233</c:v>
                </c:pt>
                <c:pt idx="11923">
                  <c:v>41234</c:v>
                </c:pt>
                <c:pt idx="11924">
                  <c:v>41235</c:v>
                </c:pt>
                <c:pt idx="11925">
                  <c:v>41236</c:v>
                </c:pt>
                <c:pt idx="11926">
                  <c:v>41237</c:v>
                </c:pt>
                <c:pt idx="11927">
                  <c:v>41238</c:v>
                </c:pt>
                <c:pt idx="11928">
                  <c:v>41239</c:v>
                </c:pt>
                <c:pt idx="11929">
                  <c:v>41240</c:v>
                </c:pt>
                <c:pt idx="11930">
                  <c:v>41241</c:v>
                </c:pt>
                <c:pt idx="11931">
                  <c:v>41242</c:v>
                </c:pt>
                <c:pt idx="11932">
                  <c:v>41243</c:v>
                </c:pt>
                <c:pt idx="11933">
                  <c:v>41244</c:v>
                </c:pt>
                <c:pt idx="11934">
                  <c:v>41245</c:v>
                </c:pt>
                <c:pt idx="11935">
                  <c:v>41246</c:v>
                </c:pt>
                <c:pt idx="11936">
                  <c:v>41247</c:v>
                </c:pt>
                <c:pt idx="11937">
                  <c:v>41248</c:v>
                </c:pt>
                <c:pt idx="11938">
                  <c:v>41249</c:v>
                </c:pt>
                <c:pt idx="11939">
                  <c:v>41250</c:v>
                </c:pt>
                <c:pt idx="11940">
                  <c:v>41251</c:v>
                </c:pt>
                <c:pt idx="11941">
                  <c:v>41252</c:v>
                </c:pt>
                <c:pt idx="11942">
                  <c:v>41253</c:v>
                </c:pt>
                <c:pt idx="11943">
                  <c:v>41254</c:v>
                </c:pt>
                <c:pt idx="11944">
                  <c:v>41255</c:v>
                </c:pt>
                <c:pt idx="11945">
                  <c:v>41256</c:v>
                </c:pt>
                <c:pt idx="11946">
                  <c:v>41257</c:v>
                </c:pt>
                <c:pt idx="11947">
                  <c:v>41258</c:v>
                </c:pt>
                <c:pt idx="11948">
                  <c:v>41259</c:v>
                </c:pt>
                <c:pt idx="11949">
                  <c:v>41260</c:v>
                </c:pt>
                <c:pt idx="11950">
                  <c:v>41261</c:v>
                </c:pt>
                <c:pt idx="11951">
                  <c:v>41262</c:v>
                </c:pt>
                <c:pt idx="11952">
                  <c:v>41263</c:v>
                </c:pt>
                <c:pt idx="11953">
                  <c:v>41264</c:v>
                </c:pt>
                <c:pt idx="11954">
                  <c:v>41265</c:v>
                </c:pt>
                <c:pt idx="11955">
                  <c:v>41266</c:v>
                </c:pt>
                <c:pt idx="11956">
                  <c:v>41267</c:v>
                </c:pt>
                <c:pt idx="11957">
                  <c:v>41268</c:v>
                </c:pt>
                <c:pt idx="11958">
                  <c:v>41269</c:v>
                </c:pt>
                <c:pt idx="11959">
                  <c:v>41270</c:v>
                </c:pt>
                <c:pt idx="11960">
                  <c:v>41271</c:v>
                </c:pt>
                <c:pt idx="11961">
                  <c:v>41272</c:v>
                </c:pt>
                <c:pt idx="11962">
                  <c:v>41273</c:v>
                </c:pt>
                <c:pt idx="11963">
                  <c:v>41274</c:v>
                </c:pt>
                <c:pt idx="11964">
                  <c:v>41275</c:v>
                </c:pt>
                <c:pt idx="11965">
                  <c:v>41276</c:v>
                </c:pt>
                <c:pt idx="11966">
                  <c:v>41277</c:v>
                </c:pt>
                <c:pt idx="11967">
                  <c:v>41278</c:v>
                </c:pt>
                <c:pt idx="11968">
                  <c:v>41279</c:v>
                </c:pt>
                <c:pt idx="11969">
                  <c:v>41280</c:v>
                </c:pt>
                <c:pt idx="11970">
                  <c:v>41281</c:v>
                </c:pt>
                <c:pt idx="11971">
                  <c:v>41282</c:v>
                </c:pt>
                <c:pt idx="11972">
                  <c:v>41283</c:v>
                </c:pt>
                <c:pt idx="11973">
                  <c:v>41284</c:v>
                </c:pt>
                <c:pt idx="11974">
                  <c:v>41285</c:v>
                </c:pt>
                <c:pt idx="11975">
                  <c:v>41286</c:v>
                </c:pt>
                <c:pt idx="11976">
                  <c:v>41287</c:v>
                </c:pt>
                <c:pt idx="11977">
                  <c:v>41288</c:v>
                </c:pt>
                <c:pt idx="11978">
                  <c:v>41289</c:v>
                </c:pt>
                <c:pt idx="11979">
                  <c:v>41290</c:v>
                </c:pt>
                <c:pt idx="11980">
                  <c:v>41291</c:v>
                </c:pt>
                <c:pt idx="11981">
                  <c:v>41292</c:v>
                </c:pt>
                <c:pt idx="11982">
                  <c:v>41293</c:v>
                </c:pt>
                <c:pt idx="11983">
                  <c:v>41294</c:v>
                </c:pt>
                <c:pt idx="11984">
                  <c:v>41295</c:v>
                </c:pt>
                <c:pt idx="11985">
                  <c:v>41296</c:v>
                </c:pt>
                <c:pt idx="11986">
                  <c:v>41297</c:v>
                </c:pt>
                <c:pt idx="11987">
                  <c:v>41298</c:v>
                </c:pt>
                <c:pt idx="11988">
                  <c:v>41299</c:v>
                </c:pt>
                <c:pt idx="11989">
                  <c:v>41300</c:v>
                </c:pt>
                <c:pt idx="11990">
                  <c:v>41301</c:v>
                </c:pt>
                <c:pt idx="11991">
                  <c:v>41302</c:v>
                </c:pt>
                <c:pt idx="11992">
                  <c:v>41303</c:v>
                </c:pt>
                <c:pt idx="11993">
                  <c:v>41304</c:v>
                </c:pt>
                <c:pt idx="11994">
                  <c:v>41305</c:v>
                </c:pt>
                <c:pt idx="11995">
                  <c:v>41306</c:v>
                </c:pt>
                <c:pt idx="11996">
                  <c:v>41307</c:v>
                </c:pt>
                <c:pt idx="11997">
                  <c:v>41308</c:v>
                </c:pt>
                <c:pt idx="11998">
                  <c:v>41309</c:v>
                </c:pt>
                <c:pt idx="11999">
                  <c:v>41310</c:v>
                </c:pt>
                <c:pt idx="12000">
                  <c:v>41311</c:v>
                </c:pt>
                <c:pt idx="12001">
                  <c:v>41312</c:v>
                </c:pt>
                <c:pt idx="12002">
                  <c:v>41313</c:v>
                </c:pt>
                <c:pt idx="12003">
                  <c:v>41314</c:v>
                </c:pt>
                <c:pt idx="12004">
                  <c:v>41315</c:v>
                </c:pt>
                <c:pt idx="12005">
                  <c:v>41316</c:v>
                </c:pt>
                <c:pt idx="12006">
                  <c:v>41317</c:v>
                </c:pt>
                <c:pt idx="12007">
                  <c:v>41318</c:v>
                </c:pt>
                <c:pt idx="12008">
                  <c:v>41319</c:v>
                </c:pt>
                <c:pt idx="12009">
                  <c:v>41320</c:v>
                </c:pt>
                <c:pt idx="12010">
                  <c:v>41321</c:v>
                </c:pt>
                <c:pt idx="12011">
                  <c:v>41322</c:v>
                </c:pt>
                <c:pt idx="12012">
                  <c:v>41323</c:v>
                </c:pt>
                <c:pt idx="12013">
                  <c:v>41324</c:v>
                </c:pt>
                <c:pt idx="12014">
                  <c:v>41325</c:v>
                </c:pt>
                <c:pt idx="12015">
                  <c:v>41326</c:v>
                </c:pt>
                <c:pt idx="12016">
                  <c:v>41327</c:v>
                </c:pt>
                <c:pt idx="12017">
                  <c:v>41328</c:v>
                </c:pt>
                <c:pt idx="12018">
                  <c:v>41329</c:v>
                </c:pt>
                <c:pt idx="12019">
                  <c:v>41330</c:v>
                </c:pt>
                <c:pt idx="12020">
                  <c:v>41331</c:v>
                </c:pt>
                <c:pt idx="12021">
                  <c:v>41332</c:v>
                </c:pt>
                <c:pt idx="12022">
                  <c:v>41333</c:v>
                </c:pt>
                <c:pt idx="12023">
                  <c:v>41334</c:v>
                </c:pt>
                <c:pt idx="12024">
                  <c:v>41335</c:v>
                </c:pt>
                <c:pt idx="12025">
                  <c:v>41336</c:v>
                </c:pt>
                <c:pt idx="12026">
                  <c:v>41337</c:v>
                </c:pt>
                <c:pt idx="12027">
                  <c:v>41338</c:v>
                </c:pt>
                <c:pt idx="12028">
                  <c:v>41339</c:v>
                </c:pt>
                <c:pt idx="12029">
                  <c:v>41340</c:v>
                </c:pt>
                <c:pt idx="12030">
                  <c:v>41341</c:v>
                </c:pt>
                <c:pt idx="12031">
                  <c:v>41342</c:v>
                </c:pt>
                <c:pt idx="12032">
                  <c:v>41343</c:v>
                </c:pt>
                <c:pt idx="12033">
                  <c:v>41344</c:v>
                </c:pt>
                <c:pt idx="12034">
                  <c:v>41345</c:v>
                </c:pt>
                <c:pt idx="12035">
                  <c:v>41346</c:v>
                </c:pt>
                <c:pt idx="12036">
                  <c:v>41347</c:v>
                </c:pt>
                <c:pt idx="12037">
                  <c:v>41348</c:v>
                </c:pt>
                <c:pt idx="12038">
                  <c:v>41349</c:v>
                </c:pt>
                <c:pt idx="12039">
                  <c:v>41350</c:v>
                </c:pt>
                <c:pt idx="12040">
                  <c:v>41351</c:v>
                </c:pt>
                <c:pt idx="12041">
                  <c:v>41352</c:v>
                </c:pt>
                <c:pt idx="12042">
                  <c:v>41353</c:v>
                </c:pt>
                <c:pt idx="12043">
                  <c:v>41354</c:v>
                </c:pt>
                <c:pt idx="12044">
                  <c:v>41355</c:v>
                </c:pt>
                <c:pt idx="12045">
                  <c:v>41356</c:v>
                </c:pt>
                <c:pt idx="12046">
                  <c:v>41357</c:v>
                </c:pt>
                <c:pt idx="12047">
                  <c:v>41358</c:v>
                </c:pt>
                <c:pt idx="12048">
                  <c:v>41359</c:v>
                </c:pt>
                <c:pt idx="12049">
                  <c:v>41360</c:v>
                </c:pt>
                <c:pt idx="12050">
                  <c:v>41361</c:v>
                </c:pt>
                <c:pt idx="12051">
                  <c:v>41362</c:v>
                </c:pt>
                <c:pt idx="12052">
                  <c:v>41363</c:v>
                </c:pt>
                <c:pt idx="12053">
                  <c:v>41364</c:v>
                </c:pt>
                <c:pt idx="12054">
                  <c:v>41365</c:v>
                </c:pt>
                <c:pt idx="12055">
                  <c:v>41366</c:v>
                </c:pt>
                <c:pt idx="12056">
                  <c:v>41367</c:v>
                </c:pt>
                <c:pt idx="12057">
                  <c:v>41368</c:v>
                </c:pt>
                <c:pt idx="12058">
                  <c:v>41369</c:v>
                </c:pt>
                <c:pt idx="12059">
                  <c:v>41370</c:v>
                </c:pt>
                <c:pt idx="12060">
                  <c:v>41371</c:v>
                </c:pt>
                <c:pt idx="12061">
                  <c:v>41372</c:v>
                </c:pt>
                <c:pt idx="12062">
                  <c:v>41373</c:v>
                </c:pt>
                <c:pt idx="12063">
                  <c:v>41374</c:v>
                </c:pt>
                <c:pt idx="12064">
                  <c:v>41375</c:v>
                </c:pt>
                <c:pt idx="12065">
                  <c:v>41376</c:v>
                </c:pt>
                <c:pt idx="12066">
                  <c:v>41377</c:v>
                </c:pt>
                <c:pt idx="12067">
                  <c:v>41378</c:v>
                </c:pt>
                <c:pt idx="12068">
                  <c:v>41379</c:v>
                </c:pt>
                <c:pt idx="12069">
                  <c:v>41380</c:v>
                </c:pt>
                <c:pt idx="12070">
                  <c:v>41381</c:v>
                </c:pt>
                <c:pt idx="12071">
                  <c:v>41382</c:v>
                </c:pt>
                <c:pt idx="12072">
                  <c:v>41383</c:v>
                </c:pt>
                <c:pt idx="12073">
                  <c:v>41384</c:v>
                </c:pt>
                <c:pt idx="12074">
                  <c:v>41385</c:v>
                </c:pt>
                <c:pt idx="12075">
                  <c:v>41386</c:v>
                </c:pt>
                <c:pt idx="12076">
                  <c:v>41387</c:v>
                </c:pt>
                <c:pt idx="12077">
                  <c:v>41388</c:v>
                </c:pt>
                <c:pt idx="12078">
                  <c:v>41389</c:v>
                </c:pt>
                <c:pt idx="12079">
                  <c:v>41390</c:v>
                </c:pt>
                <c:pt idx="12080">
                  <c:v>41391</c:v>
                </c:pt>
                <c:pt idx="12081">
                  <c:v>41392</c:v>
                </c:pt>
                <c:pt idx="12082">
                  <c:v>41393</c:v>
                </c:pt>
                <c:pt idx="12083">
                  <c:v>41394</c:v>
                </c:pt>
                <c:pt idx="12084">
                  <c:v>41395</c:v>
                </c:pt>
                <c:pt idx="12085">
                  <c:v>41396</c:v>
                </c:pt>
                <c:pt idx="12086">
                  <c:v>41397</c:v>
                </c:pt>
                <c:pt idx="12087">
                  <c:v>41398</c:v>
                </c:pt>
                <c:pt idx="12088">
                  <c:v>41399</c:v>
                </c:pt>
                <c:pt idx="12089">
                  <c:v>41400</c:v>
                </c:pt>
                <c:pt idx="12090">
                  <c:v>41401</c:v>
                </c:pt>
                <c:pt idx="12091">
                  <c:v>41402</c:v>
                </c:pt>
                <c:pt idx="12092">
                  <c:v>41403</c:v>
                </c:pt>
                <c:pt idx="12093">
                  <c:v>41404</c:v>
                </c:pt>
                <c:pt idx="12094">
                  <c:v>41405</c:v>
                </c:pt>
                <c:pt idx="12095">
                  <c:v>41406</c:v>
                </c:pt>
                <c:pt idx="12096">
                  <c:v>41407</c:v>
                </c:pt>
                <c:pt idx="12097">
                  <c:v>41408</c:v>
                </c:pt>
                <c:pt idx="12098">
                  <c:v>41409</c:v>
                </c:pt>
                <c:pt idx="12099">
                  <c:v>41410</c:v>
                </c:pt>
                <c:pt idx="12100">
                  <c:v>41411</c:v>
                </c:pt>
                <c:pt idx="12101">
                  <c:v>41412</c:v>
                </c:pt>
                <c:pt idx="12102">
                  <c:v>41413</c:v>
                </c:pt>
                <c:pt idx="12103">
                  <c:v>41414</c:v>
                </c:pt>
                <c:pt idx="12104">
                  <c:v>41415</c:v>
                </c:pt>
                <c:pt idx="12105">
                  <c:v>41416</c:v>
                </c:pt>
                <c:pt idx="12106">
                  <c:v>41417</c:v>
                </c:pt>
                <c:pt idx="12107">
                  <c:v>41418</c:v>
                </c:pt>
                <c:pt idx="12108">
                  <c:v>41419</c:v>
                </c:pt>
                <c:pt idx="12109">
                  <c:v>41420</c:v>
                </c:pt>
                <c:pt idx="12110">
                  <c:v>41421</c:v>
                </c:pt>
                <c:pt idx="12111">
                  <c:v>41422</c:v>
                </c:pt>
                <c:pt idx="12112">
                  <c:v>41423</c:v>
                </c:pt>
                <c:pt idx="12113">
                  <c:v>41424</c:v>
                </c:pt>
                <c:pt idx="12114">
                  <c:v>41425</c:v>
                </c:pt>
                <c:pt idx="12115">
                  <c:v>41426</c:v>
                </c:pt>
                <c:pt idx="12116">
                  <c:v>41427</c:v>
                </c:pt>
                <c:pt idx="12117">
                  <c:v>41428</c:v>
                </c:pt>
                <c:pt idx="12118">
                  <c:v>41429</c:v>
                </c:pt>
                <c:pt idx="12119">
                  <c:v>41430</c:v>
                </c:pt>
                <c:pt idx="12120">
                  <c:v>41431</c:v>
                </c:pt>
                <c:pt idx="12121">
                  <c:v>41432</c:v>
                </c:pt>
                <c:pt idx="12122">
                  <c:v>41433</c:v>
                </c:pt>
                <c:pt idx="12123">
                  <c:v>41434</c:v>
                </c:pt>
                <c:pt idx="12124">
                  <c:v>41435</c:v>
                </c:pt>
                <c:pt idx="12125">
                  <c:v>41436</c:v>
                </c:pt>
                <c:pt idx="12126">
                  <c:v>41437</c:v>
                </c:pt>
                <c:pt idx="12127">
                  <c:v>41438</c:v>
                </c:pt>
                <c:pt idx="12128">
                  <c:v>41439</c:v>
                </c:pt>
                <c:pt idx="12129">
                  <c:v>41440</c:v>
                </c:pt>
                <c:pt idx="12130">
                  <c:v>41441</c:v>
                </c:pt>
                <c:pt idx="12131">
                  <c:v>41442</c:v>
                </c:pt>
                <c:pt idx="12132">
                  <c:v>41443</c:v>
                </c:pt>
                <c:pt idx="12133">
                  <c:v>41444</c:v>
                </c:pt>
                <c:pt idx="12134">
                  <c:v>41445</c:v>
                </c:pt>
                <c:pt idx="12135">
                  <c:v>41446</c:v>
                </c:pt>
                <c:pt idx="12136">
                  <c:v>41447</c:v>
                </c:pt>
                <c:pt idx="12137">
                  <c:v>41448</c:v>
                </c:pt>
                <c:pt idx="12138">
                  <c:v>41449</c:v>
                </c:pt>
                <c:pt idx="12139">
                  <c:v>41450</c:v>
                </c:pt>
                <c:pt idx="12140">
                  <c:v>41451</c:v>
                </c:pt>
                <c:pt idx="12141">
                  <c:v>41452</c:v>
                </c:pt>
                <c:pt idx="12142">
                  <c:v>41453</c:v>
                </c:pt>
                <c:pt idx="12143">
                  <c:v>41454</c:v>
                </c:pt>
                <c:pt idx="12144">
                  <c:v>41455</c:v>
                </c:pt>
                <c:pt idx="12145">
                  <c:v>41456</c:v>
                </c:pt>
                <c:pt idx="12146">
                  <c:v>41457</c:v>
                </c:pt>
                <c:pt idx="12147">
                  <c:v>41458</c:v>
                </c:pt>
                <c:pt idx="12148">
                  <c:v>41459</c:v>
                </c:pt>
                <c:pt idx="12149">
                  <c:v>41460</c:v>
                </c:pt>
                <c:pt idx="12150">
                  <c:v>41461</c:v>
                </c:pt>
                <c:pt idx="12151">
                  <c:v>41462</c:v>
                </c:pt>
                <c:pt idx="12152">
                  <c:v>41463</c:v>
                </c:pt>
                <c:pt idx="12153">
                  <c:v>41464</c:v>
                </c:pt>
                <c:pt idx="12154">
                  <c:v>41465</c:v>
                </c:pt>
                <c:pt idx="12155">
                  <c:v>41466</c:v>
                </c:pt>
                <c:pt idx="12156">
                  <c:v>41467</c:v>
                </c:pt>
                <c:pt idx="12157">
                  <c:v>41468</c:v>
                </c:pt>
                <c:pt idx="12158">
                  <c:v>41469</c:v>
                </c:pt>
                <c:pt idx="12159">
                  <c:v>41470</c:v>
                </c:pt>
                <c:pt idx="12160">
                  <c:v>41471</c:v>
                </c:pt>
                <c:pt idx="12161">
                  <c:v>41472</c:v>
                </c:pt>
                <c:pt idx="12162">
                  <c:v>41473</c:v>
                </c:pt>
                <c:pt idx="12163">
                  <c:v>41474</c:v>
                </c:pt>
                <c:pt idx="12164">
                  <c:v>41475</c:v>
                </c:pt>
                <c:pt idx="12165">
                  <c:v>41476</c:v>
                </c:pt>
                <c:pt idx="12166">
                  <c:v>41477</c:v>
                </c:pt>
                <c:pt idx="12167">
                  <c:v>41478</c:v>
                </c:pt>
                <c:pt idx="12168">
                  <c:v>41479</c:v>
                </c:pt>
                <c:pt idx="12169">
                  <c:v>41480</c:v>
                </c:pt>
                <c:pt idx="12170">
                  <c:v>41481</c:v>
                </c:pt>
                <c:pt idx="12171">
                  <c:v>41482</c:v>
                </c:pt>
                <c:pt idx="12172">
                  <c:v>41483</c:v>
                </c:pt>
                <c:pt idx="12173">
                  <c:v>41484</c:v>
                </c:pt>
                <c:pt idx="12174">
                  <c:v>41485</c:v>
                </c:pt>
                <c:pt idx="12175">
                  <c:v>41486</c:v>
                </c:pt>
                <c:pt idx="12176">
                  <c:v>41487</c:v>
                </c:pt>
                <c:pt idx="12177">
                  <c:v>41488</c:v>
                </c:pt>
                <c:pt idx="12178">
                  <c:v>41489</c:v>
                </c:pt>
                <c:pt idx="12179">
                  <c:v>41490</c:v>
                </c:pt>
                <c:pt idx="12180">
                  <c:v>41491</c:v>
                </c:pt>
                <c:pt idx="12181">
                  <c:v>41492</c:v>
                </c:pt>
                <c:pt idx="12182">
                  <c:v>41493</c:v>
                </c:pt>
                <c:pt idx="12183">
                  <c:v>41494</c:v>
                </c:pt>
                <c:pt idx="12184">
                  <c:v>41495</c:v>
                </c:pt>
                <c:pt idx="12185">
                  <c:v>41496</c:v>
                </c:pt>
                <c:pt idx="12186">
                  <c:v>41497</c:v>
                </c:pt>
                <c:pt idx="12187">
                  <c:v>41498</c:v>
                </c:pt>
                <c:pt idx="12188">
                  <c:v>41499</c:v>
                </c:pt>
                <c:pt idx="12189">
                  <c:v>41500</c:v>
                </c:pt>
                <c:pt idx="12190">
                  <c:v>41501</c:v>
                </c:pt>
                <c:pt idx="12191">
                  <c:v>41502</c:v>
                </c:pt>
                <c:pt idx="12192">
                  <c:v>41503</c:v>
                </c:pt>
                <c:pt idx="12193">
                  <c:v>41504</c:v>
                </c:pt>
                <c:pt idx="12194">
                  <c:v>41505</c:v>
                </c:pt>
                <c:pt idx="12195">
                  <c:v>41506</c:v>
                </c:pt>
                <c:pt idx="12196">
                  <c:v>41507</c:v>
                </c:pt>
                <c:pt idx="12197">
                  <c:v>41508</c:v>
                </c:pt>
                <c:pt idx="12198">
                  <c:v>41509</c:v>
                </c:pt>
                <c:pt idx="12199">
                  <c:v>41510</c:v>
                </c:pt>
                <c:pt idx="12200">
                  <c:v>41511</c:v>
                </c:pt>
                <c:pt idx="12201">
                  <c:v>41512</c:v>
                </c:pt>
                <c:pt idx="12202">
                  <c:v>41513</c:v>
                </c:pt>
                <c:pt idx="12203">
                  <c:v>41514</c:v>
                </c:pt>
                <c:pt idx="12204">
                  <c:v>41515</c:v>
                </c:pt>
                <c:pt idx="12205">
                  <c:v>41516</c:v>
                </c:pt>
                <c:pt idx="12206">
                  <c:v>41517</c:v>
                </c:pt>
                <c:pt idx="12207">
                  <c:v>41518</c:v>
                </c:pt>
                <c:pt idx="12208">
                  <c:v>41519</c:v>
                </c:pt>
                <c:pt idx="12209">
                  <c:v>41520</c:v>
                </c:pt>
                <c:pt idx="12210">
                  <c:v>41521</c:v>
                </c:pt>
                <c:pt idx="12211">
                  <c:v>41522</c:v>
                </c:pt>
                <c:pt idx="12212">
                  <c:v>41523</c:v>
                </c:pt>
                <c:pt idx="12213">
                  <c:v>41524</c:v>
                </c:pt>
                <c:pt idx="12214">
                  <c:v>41525</c:v>
                </c:pt>
                <c:pt idx="12215">
                  <c:v>41526</c:v>
                </c:pt>
                <c:pt idx="12216">
                  <c:v>41527</c:v>
                </c:pt>
                <c:pt idx="12217">
                  <c:v>41528</c:v>
                </c:pt>
                <c:pt idx="12218">
                  <c:v>41529</c:v>
                </c:pt>
                <c:pt idx="12219">
                  <c:v>41530</c:v>
                </c:pt>
                <c:pt idx="12220">
                  <c:v>41531</c:v>
                </c:pt>
                <c:pt idx="12221">
                  <c:v>41532</c:v>
                </c:pt>
                <c:pt idx="12222">
                  <c:v>41533</c:v>
                </c:pt>
                <c:pt idx="12223">
                  <c:v>41534</c:v>
                </c:pt>
                <c:pt idx="12224">
                  <c:v>41535</c:v>
                </c:pt>
                <c:pt idx="12225">
                  <c:v>41536</c:v>
                </c:pt>
                <c:pt idx="12226">
                  <c:v>41537</c:v>
                </c:pt>
                <c:pt idx="12227">
                  <c:v>41538</c:v>
                </c:pt>
                <c:pt idx="12228">
                  <c:v>41539</c:v>
                </c:pt>
                <c:pt idx="12229">
                  <c:v>41540</c:v>
                </c:pt>
                <c:pt idx="12230">
                  <c:v>41541</c:v>
                </c:pt>
                <c:pt idx="12231">
                  <c:v>41542</c:v>
                </c:pt>
                <c:pt idx="12232">
                  <c:v>41543</c:v>
                </c:pt>
                <c:pt idx="12233">
                  <c:v>41544</c:v>
                </c:pt>
                <c:pt idx="12234">
                  <c:v>41545</c:v>
                </c:pt>
                <c:pt idx="12235">
                  <c:v>41546</c:v>
                </c:pt>
                <c:pt idx="12236">
                  <c:v>41547</c:v>
                </c:pt>
                <c:pt idx="12237">
                  <c:v>41548</c:v>
                </c:pt>
                <c:pt idx="12238">
                  <c:v>41549</c:v>
                </c:pt>
                <c:pt idx="12239">
                  <c:v>41550</c:v>
                </c:pt>
                <c:pt idx="12240">
                  <c:v>41551</c:v>
                </c:pt>
                <c:pt idx="12241">
                  <c:v>41552</c:v>
                </c:pt>
                <c:pt idx="12242">
                  <c:v>41553</c:v>
                </c:pt>
                <c:pt idx="12243">
                  <c:v>41554</c:v>
                </c:pt>
                <c:pt idx="12244">
                  <c:v>41555</c:v>
                </c:pt>
                <c:pt idx="12245">
                  <c:v>41556</c:v>
                </c:pt>
                <c:pt idx="12246">
                  <c:v>41557</c:v>
                </c:pt>
                <c:pt idx="12247">
                  <c:v>41558</c:v>
                </c:pt>
                <c:pt idx="12248">
                  <c:v>41559</c:v>
                </c:pt>
                <c:pt idx="12249">
                  <c:v>41560</c:v>
                </c:pt>
                <c:pt idx="12250">
                  <c:v>41561</c:v>
                </c:pt>
                <c:pt idx="12251">
                  <c:v>41562</c:v>
                </c:pt>
                <c:pt idx="12252">
                  <c:v>41563</c:v>
                </c:pt>
                <c:pt idx="12253">
                  <c:v>41564</c:v>
                </c:pt>
                <c:pt idx="12254">
                  <c:v>41565</c:v>
                </c:pt>
                <c:pt idx="12255">
                  <c:v>41566</c:v>
                </c:pt>
                <c:pt idx="12256">
                  <c:v>41567</c:v>
                </c:pt>
                <c:pt idx="12257">
                  <c:v>41568</c:v>
                </c:pt>
                <c:pt idx="12258">
                  <c:v>41569</c:v>
                </c:pt>
                <c:pt idx="12259">
                  <c:v>41570</c:v>
                </c:pt>
                <c:pt idx="12260">
                  <c:v>41571</c:v>
                </c:pt>
                <c:pt idx="12261">
                  <c:v>41572</c:v>
                </c:pt>
                <c:pt idx="12262">
                  <c:v>41573</c:v>
                </c:pt>
                <c:pt idx="12263">
                  <c:v>41574</c:v>
                </c:pt>
                <c:pt idx="12264">
                  <c:v>41575</c:v>
                </c:pt>
                <c:pt idx="12265">
                  <c:v>41576</c:v>
                </c:pt>
                <c:pt idx="12266">
                  <c:v>41577</c:v>
                </c:pt>
                <c:pt idx="12267">
                  <c:v>41578</c:v>
                </c:pt>
                <c:pt idx="12268">
                  <c:v>41579</c:v>
                </c:pt>
                <c:pt idx="12269">
                  <c:v>41580</c:v>
                </c:pt>
                <c:pt idx="12270">
                  <c:v>41581</c:v>
                </c:pt>
                <c:pt idx="12271">
                  <c:v>41582</c:v>
                </c:pt>
                <c:pt idx="12272">
                  <c:v>41583</c:v>
                </c:pt>
                <c:pt idx="12273">
                  <c:v>41584</c:v>
                </c:pt>
                <c:pt idx="12274">
                  <c:v>41585</c:v>
                </c:pt>
                <c:pt idx="12275">
                  <c:v>41586</c:v>
                </c:pt>
                <c:pt idx="12276">
                  <c:v>41587</c:v>
                </c:pt>
                <c:pt idx="12277">
                  <c:v>41588</c:v>
                </c:pt>
                <c:pt idx="12278">
                  <c:v>41589</c:v>
                </c:pt>
                <c:pt idx="12279">
                  <c:v>41590</c:v>
                </c:pt>
                <c:pt idx="12280">
                  <c:v>41591</c:v>
                </c:pt>
                <c:pt idx="12281">
                  <c:v>41592</c:v>
                </c:pt>
                <c:pt idx="12282">
                  <c:v>41593</c:v>
                </c:pt>
                <c:pt idx="12283">
                  <c:v>41594</c:v>
                </c:pt>
                <c:pt idx="12284">
                  <c:v>41595</c:v>
                </c:pt>
                <c:pt idx="12285">
                  <c:v>41596</c:v>
                </c:pt>
                <c:pt idx="12286">
                  <c:v>41597</c:v>
                </c:pt>
                <c:pt idx="12287">
                  <c:v>41598</c:v>
                </c:pt>
                <c:pt idx="12288">
                  <c:v>41599</c:v>
                </c:pt>
                <c:pt idx="12289">
                  <c:v>41600</c:v>
                </c:pt>
                <c:pt idx="12290">
                  <c:v>41601</c:v>
                </c:pt>
                <c:pt idx="12291">
                  <c:v>41602</c:v>
                </c:pt>
                <c:pt idx="12292">
                  <c:v>41603</c:v>
                </c:pt>
                <c:pt idx="12293">
                  <c:v>41604</c:v>
                </c:pt>
                <c:pt idx="12294">
                  <c:v>41605</c:v>
                </c:pt>
                <c:pt idx="12295">
                  <c:v>41606</c:v>
                </c:pt>
                <c:pt idx="12296">
                  <c:v>41607</c:v>
                </c:pt>
                <c:pt idx="12297">
                  <c:v>41608</c:v>
                </c:pt>
                <c:pt idx="12298">
                  <c:v>41609</c:v>
                </c:pt>
                <c:pt idx="12299">
                  <c:v>41610</c:v>
                </c:pt>
                <c:pt idx="12300">
                  <c:v>41611</c:v>
                </c:pt>
                <c:pt idx="12301">
                  <c:v>41612</c:v>
                </c:pt>
                <c:pt idx="12302">
                  <c:v>41613</c:v>
                </c:pt>
                <c:pt idx="12303">
                  <c:v>41614</c:v>
                </c:pt>
                <c:pt idx="12304">
                  <c:v>41615</c:v>
                </c:pt>
                <c:pt idx="12305">
                  <c:v>41616</c:v>
                </c:pt>
                <c:pt idx="12306">
                  <c:v>41617</c:v>
                </c:pt>
                <c:pt idx="12307">
                  <c:v>41618</c:v>
                </c:pt>
                <c:pt idx="12308">
                  <c:v>41619</c:v>
                </c:pt>
                <c:pt idx="12309">
                  <c:v>41620</c:v>
                </c:pt>
                <c:pt idx="12310">
                  <c:v>41621</c:v>
                </c:pt>
                <c:pt idx="12311">
                  <c:v>41622</c:v>
                </c:pt>
                <c:pt idx="12312">
                  <c:v>41623</c:v>
                </c:pt>
                <c:pt idx="12313">
                  <c:v>41624</c:v>
                </c:pt>
                <c:pt idx="12314">
                  <c:v>41625</c:v>
                </c:pt>
                <c:pt idx="12315">
                  <c:v>41626</c:v>
                </c:pt>
                <c:pt idx="12316">
                  <c:v>41627</c:v>
                </c:pt>
                <c:pt idx="12317">
                  <c:v>41628</c:v>
                </c:pt>
                <c:pt idx="12318">
                  <c:v>41629</c:v>
                </c:pt>
                <c:pt idx="12319">
                  <c:v>41630</c:v>
                </c:pt>
                <c:pt idx="12320">
                  <c:v>41631</c:v>
                </c:pt>
                <c:pt idx="12321">
                  <c:v>41632</c:v>
                </c:pt>
                <c:pt idx="12322">
                  <c:v>41633</c:v>
                </c:pt>
                <c:pt idx="12323">
                  <c:v>41634</c:v>
                </c:pt>
                <c:pt idx="12324">
                  <c:v>41635</c:v>
                </c:pt>
                <c:pt idx="12325">
                  <c:v>41636</c:v>
                </c:pt>
                <c:pt idx="12326">
                  <c:v>41637</c:v>
                </c:pt>
                <c:pt idx="12327">
                  <c:v>41638</c:v>
                </c:pt>
                <c:pt idx="12328">
                  <c:v>41639</c:v>
                </c:pt>
                <c:pt idx="12329">
                  <c:v>41640</c:v>
                </c:pt>
                <c:pt idx="12330">
                  <c:v>41641</c:v>
                </c:pt>
                <c:pt idx="12331">
                  <c:v>41642</c:v>
                </c:pt>
                <c:pt idx="12332">
                  <c:v>41643</c:v>
                </c:pt>
                <c:pt idx="12333">
                  <c:v>41644</c:v>
                </c:pt>
                <c:pt idx="12334">
                  <c:v>41645</c:v>
                </c:pt>
                <c:pt idx="12335">
                  <c:v>41646</c:v>
                </c:pt>
                <c:pt idx="12336">
                  <c:v>41647</c:v>
                </c:pt>
                <c:pt idx="12337">
                  <c:v>41648</c:v>
                </c:pt>
                <c:pt idx="12338">
                  <c:v>41649</c:v>
                </c:pt>
                <c:pt idx="12339">
                  <c:v>41650</c:v>
                </c:pt>
                <c:pt idx="12340">
                  <c:v>41651</c:v>
                </c:pt>
                <c:pt idx="12341">
                  <c:v>41652</c:v>
                </c:pt>
                <c:pt idx="12342">
                  <c:v>41653</c:v>
                </c:pt>
                <c:pt idx="12343">
                  <c:v>41654</c:v>
                </c:pt>
                <c:pt idx="12344">
                  <c:v>41655</c:v>
                </c:pt>
                <c:pt idx="12345">
                  <c:v>41656</c:v>
                </c:pt>
                <c:pt idx="12346">
                  <c:v>41657</c:v>
                </c:pt>
                <c:pt idx="12347">
                  <c:v>41658</c:v>
                </c:pt>
                <c:pt idx="12348">
                  <c:v>41659</c:v>
                </c:pt>
                <c:pt idx="12349">
                  <c:v>41660</c:v>
                </c:pt>
                <c:pt idx="12350">
                  <c:v>41661</c:v>
                </c:pt>
                <c:pt idx="12351">
                  <c:v>41662</c:v>
                </c:pt>
                <c:pt idx="12352">
                  <c:v>41663</c:v>
                </c:pt>
                <c:pt idx="12353">
                  <c:v>41664</c:v>
                </c:pt>
                <c:pt idx="12354">
                  <c:v>41665</c:v>
                </c:pt>
                <c:pt idx="12355">
                  <c:v>41666</c:v>
                </c:pt>
                <c:pt idx="12356">
                  <c:v>41667</c:v>
                </c:pt>
                <c:pt idx="12357">
                  <c:v>41668</c:v>
                </c:pt>
                <c:pt idx="12358">
                  <c:v>41669</c:v>
                </c:pt>
                <c:pt idx="12359">
                  <c:v>41670</c:v>
                </c:pt>
                <c:pt idx="12360">
                  <c:v>41671</c:v>
                </c:pt>
                <c:pt idx="12361">
                  <c:v>41672</c:v>
                </c:pt>
                <c:pt idx="12362">
                  <c:v>41673</c:v>
                </c:pt>
                <c:pt idx="12363">
                  <c:v>41674</c:v>
                </c:pt>
                <c:pt idx="12364">
                  <c:v>41675</c:v>
                </c:pt>
                <c:pt idx="12365">
                  <c:v>41676</c:v>
                </c:pt>
                <c:pt idx="12366">
                  <c:v>41677</c:v>
                </c:pt>
                <c:pt idx="12367">
                  <c:v>41678</c:v>
                </c:pt>
                <c:pt idx="12368">
                  <c:v>41679</c:v>
                </c:pt>
                <c:pt idx="12369">
                  <c:v>41680</c:v>
                </c:pt>
                <c:pt idx="12370">
                  <c:v>41681</c:v>
                </c:pt>
                <c:pt idx="12371">
                  <c:v>41682</c:v>
                </c:pt>
                <c:pt idx="12372">
                  <c:v>41683</c:v>
                </c:pt>
                <c:pt idx="12373">
                  <c:v>41684</c:v>
                </c:pt>
                <c:pt idx="12374">
                  <c:v>41685</c:v>
                </c:pt>
                <c:pt idx="12375">
                  <c:v>41686</c:v>
                </c:pt>
                <c:pt idx="12376">
                  <c:v>41687</c:v>
                </c:pt>
                <c:pt idx="12377">
                  <c:v>41688</c:v>
                </c:pt>
                <c:pt idx="12378">
                  <c:v>41689</c:v>
                </c:pt>
                <c:pt idx="12379">
                  <c:v>41690</c:v>
                </c:pt>
                <c:pt idx="12380">
                  <c:v>41691</c:v>
                </c:pt>
                <c:pt idx="12381">
                  <c:v>41692</c:v>
                </c:pt>
                <c:pt idx="12382">
                  <c:v>41693</c:v>
                </c:pt>
                <c:pt idx="12383">
                  <c:v>41694</c:v>
                </c:pt>
                <c:pt idx="12384">
                  <c:v>41695</c:v>
                </c:pt>
                <c:pt idx="12385">
                  <c:v>41696</c:v>
                </c:pt>
                <c:pt idx="12386">
                  <c:v>41697</c:v>
                </c:pt>
                <c:pt idx="12387">
                  <c:v>41698</c:v>
                </c:pt>
                <c:pt idx="12388">
                  <c:v>41699</c:v>
                </c:pt>
                <c:pt idx="12389">
                  <c:v>41700</c:v>
                </c:pt>
                <c:pt idx="12390">
                  <c:v>41701</c:v>
                </c:pt>
                <c:pt idx="12391">
                  <c:v>41702</c:v>
                </c:pt>
                <c:pt idx="12392">
                  <c:v>41703</c:v>
                </c:pt>
                <c:pt idx="12393">
                  <c:v>41704</c:v>
                </c:pt>
                <c:pt idx="12394">
                  <c:v>41705</c:v>
                </c:pt>
                <c:pt idx="12395">
                  <c:v>41706</c:v>
                </c:pt>
                <c:pt idx="12396">
                  <c:v>41707</c:v>
                </c:pt>
                <c:pt idx="12397">
                  <c:v>41708</c:v>
                </c:pt>
                <c:pt idx="12398">
                  <c:v>41709</c:v>
                </c:pt>
                <c:pt idx="12399">
                  <c:v>41710</c:v>
                </c:pt>
                <c:pt idx="12400">
                  <c:v>41711</c:v>
                </c:pt>
                <c:pt idx="12401">
                  <c:v>41712</c:v>
                </c:pt>
                <c:pt idx="12402">
                  <c:v>41713</c:v>
                </c:pt>
                <c:pt idx="12403">
                  <c:v>41714</c:v>
                </c:pt>
                <c:pt idx="12404">
                  <c:v>41715</c:v>
                </c:pt>
                <c:pt idx="12405">
                  <c:v>41716</c:v>
                </c:pt>
                <c:pt idx="12406">
                  <c:v>41717</c:v>
                </c:pt>
                <c:pt idx="12407">
                  <c:v>41718</c:v>
                </c:pt>
                <c:pt idx="12408">
                  <c:v>41719</c:v>
                </c:pt>
                <c:pt idx="12409">
                  <c:v>41720</c:v>
                </c:pt>
                <c:pt idx="12410">
                  <c:v>41721</c:v>
                </c:pt>
                <c:pt idx="12411">
                  <c:v>41722</c:v>
                </c:pt>
                <c:pt idx="12412">
                  <c:v>41723</c:v>
                </c:pt>
                <c:pt idx="12413">
                  <c:v>41724</c:v>
                </c:pt>
                <c:pt idx="12414">
                  <c:v>41725</c:v>
                </c:pt>
                <c:pt idx="12415">
                  <c:v>41726</c:v>
                </c:pt>
                <c:pt idx="12416">
                  <c:v>41727</c:v>
                </c:pt>
                <c:pt idx="12417">
                  <c:v>41728</c:v>
                </c:pt>
                <c:pt idx="12418">
                  <c:v>41729</c:v>
                </c:pt>
                <c:pt idx="12419">
                  <c:v>41730</c:v>
                </c:pt>
                <c:pt idx="12420">
                  <c:v>41731</c:v>
                </c:pt>
                <c:pt idx="12421">
                  <c:v>41732</c:v>
                </c:pt>
                <c:pt idx="12422">
                  <c:v>41733</c:v>
                </c:pt>
                <c:pt idx="12423">
                  <c:v>41734</c:v>
                </c:pt>
                <c:pt idx="12424">
                  <c:v>41735</c:v>
                </c:pt>
                <c:pt idx="12425">
                  <c:v>41736</c:v>
                </c:pt>
                <c:pt idx="12426">
                  <c:v>41737</c:v>
                </c:pt>
                <c:pt idx="12427">
                  <c:v>41738</c:v>
                </c:pt>
                <c:pt idx="12428">
                  <c:v>41739</c:v>
                </c:pt>
                <c:pt idx="12429">
                  <c:v>41740</c:v>
                </c:pt>
                <c:pt idx="12430">
                  <c:v>41741</c:v>
                </c:pt>
                <c:pt idx="12431">
                  <c:v>41742</c:v>
                </c:pt>
                <c:pt idx="12432">
                  <c:v>41743</c:v>
                </c:pt>
                <c:pt idx="12433">
                  <c:v>41744</c:v>
                </c:pt>
                <c:pt idx="12434">
                  <c:v>41745</c:v>
                </c:pt>
                <c:pt idx="12435">
                  <c:v>41746</c:v>
                </c:pt>
                <c:pt idx="12436">
                  <c:v>41747</c:v>
                </c:pt>
                <c:pt idx="12437">
                  <c:v>41748</c:v>
                </c:pt>
                <c:pt idx="12438">
                  <c:v>41749</c:v>
                </c:pt>
                <c:pt idx="12439">
                  <c:v>41750</c:v>
                </c:pt>
                <c:pt idx="12440">
                  <c:v>41751</c:v>
                </c:pt>
                <c:pt idx="12441">
                  <c:v>41752</c:v>
                </c:pt>
                <c:pt idx="12442">
                  <c:v>41753</c:v>
                </c:pt>
                <c:pt idx="12443">
                  <c:v>41754</c:v>
                </c:pt>
                <c:pt idx="12444">
                  <c:v>41755</c:v>
                </c:pt>
                <c:pt idx="12445">
                  <c:v>41756</c:v>
                </c:pt>
                <c:pt idx="12446">
                  <c:v>41757</c:v>
                </c:pt>
                <c:pt idx="12447">
                  <c:v>41758</c:v>
                </c:pt>
                <c:pt idx="12448">
                  <c:v>41759</c:v>
                </c:pt>
                <c:pt idx="12449">
                  <c:v>41760</c:v>
                </c:pt>
                <c:pt idx="12450">
                  <c:v>41761</c:v>
                </c:pt>
                <c:pt idx="12451">
                  <c:v>41762</c:v>
                </c:pt>
                <c:pt idx="12452">
                  <c:v>41763</c:v>
                </c:pt>
                <c:pt idx="12453">
                  <c:v>41764</c:v>
                </c:pt>
                <c:pt idx="12454">
                  <c:v>41765</c:v>
                </c:pt>
                <c:pt idx="12455">
                  <c:v>41766</c:v>
                </c:pt>
                <c:pt idx="12456">
                  <c:v>41767</c:v>
                </c:pt>
                <c:pt idx="12457">
                  <c:v>41768</c:v>
                </c:pt>
                <c:pt idx="12458">
                  <c:v>41769</c:v>
                </c:pt>
                <c:pt idx="12459">
                  <c:v>41770</c:v>
                </c:pt>
                <c:pt idx="12460">
                  <c:v>41771</c:v>
                </c:pt>
                <c:pt idx="12461">
                  <c:v>41772</c:v>
                </c:pt>
                <c:pt idx="12462">
                  <c:v>41773</c:v>
                </c:pt>
                <c:pt idx="12463">
                  <c:v>41774</c:v>
                </c:pt>
                <c:pt idx="12464">
                  <c:v>41775</c:v>
                </c:pt>
                <c:pt idx="12465">
                  <c:v>41776</c:v>
                </c:pt>
                <c:pt idx="12466">
                  <c:v>41777</c:v>
                </c:pt>
                <c:pt idx="12467">
                  <c:v>41778</c:v>
                </c:pt>
                <c:pt idx="12468">
                  <c:v>41779</c:v>
                </c:pt>
                <c:pt idx="12469">
                  <c:v>41780</c:v>
                </c:pt>
                <c:pt idx="12470">
                  <c:v>41781</c:v>
                </c:pt>
                <c:pt idx="12471">
                  <c:v>41782</c:v>
                </c:pt>
                <c:pt idx="12472">
                  <c:v>41783</c:v>
                </c:pt>
                <c:pt idx="12473">
                  <c:v>41784</c:v>
                </c:pt>
                <c:pt idx="12474">
                  <c:v>41785</c:v>
                </c:pt>
                <c:pt idx="12475">
                  <c:v>41786</c:v>
                </c:pt>
                <c:pt idx="12476">
                  <c:v>41787</c:v>
                </c:pt>
                <c:pt idx="12477">
                  <c:v>41788</c:v>
                </c:pt>
                <c:pt idx="12478">
                  <c:v>41789</c:v>
                </c:pt>
                <c:pt idx="12479">
                  <c:v>41790</c:v>
                </c:pt>
                <c:pt idx="12480">
                  <c:v>41791</c:v>
                </c:pt>
                <c:pt idx="12481">
                  <c:v>41792</c:v>
                </c:pt>
                <c:pt idx="12482">
                  <c:v>41793</c:v>
                </c:pt>
                <c:pt idx="12483">
                  <c:v>41794</c:v>
                </c:pt>
                <c:pt idx="12484">
                  <c:v>41795</c:v>
                </c:pt>
                <c:pt idx="12485">
                  <c:v>41796</c:v>
                </c:pt>
                <c:pt idx="12486">
                  <c:v>41797</c:v>
                </c:pt>
                <c:pt idx="12487">
                  <c:v>41798</c:v>
                </c:pt>
                <c:pt idx="12488">
                  <c:v>41799</c:v>
                </c:pt>
                <c:pt idx="12489">
                  <c:v>41800</c:v>
                </c:pt>
                <c:pt idx="12490">
                  <c:v>41801</c:v>
                </c:pt>
                <c:pt idx="12491">
                  <c:v>41802</c:v>
                </c:pt>
                <c:pt idx="12492">
                  <c:v>41803</c:v>
                </c:pt>
                <c:pt idx="12493">
                  <c:v>41804</c:v>
                </c:pt>
                <c:pt idx="12494">
                  <c:v>41805</c:v>
                </c:pt>
                <c:pt idx="12495">
                  <c:v>41806</c:v>
                </c:pt>
                <c:pt idx="12496">
                  <c:v>41807</c:v>
                </c:pt>
                <c:pt idx="12497">
                  <c:v>41808</c:v>
                </c:pt>
                <c:pt idx="12498">
                  <c:v>41809</c:v>
                </c:pt>
                <c:pt idx="12499">
                  <c:v>41810</c:v>
                </c:pt>
                <c:pt idx="12500">
                  <c:v>41811</c:v>
                </c:pt>
                <c:pt idx="12501">
                  <c:v>41812</c:v>
                </c:pt>
                <c:pt idx="12502">
                  <c:v>41813</c:v>
                </c:pt>
                <c:pt idx="12503">
                  <c:v>41814</c:v>
                </c:pt>
                <c:pt idx="12504">
                  <c:v>41815</c:v>
                </c:pt>
                <c:pt idx="12505">
                  <c:v>41816</c:v>
                </c:pt>
                <c:pt idx="12506">
                  <c:v>41817</c:v>
                </c:pt>
                <c:pt idx="12507">
                  <c:v>41818</c:v>
                </c:pt>
                <c:pt idx="12508">
                  <c:v>41819</c:v>
                </c:pt>
                <c:pt idx="12509">
                  <c:v>41820</c:v>
                </c:pt>
                <c:pt idx="12510">
                  <c:v>41821</c:v>
                </c:pt>
                <c:pt idx="12511">
                  <c:v>41822</c:v>
                </c:pt>
                <c:pt idx="12512">
                  <c:v>41823</c:v>
                </c:pt>
                <c:pt idx="12513">
                  <c:v>41824</c:v>
                </c:pt>
                <c:pt idx="12514">
                  <c:v>41825</c:v>
                </c:pt>
                <c:pt idx="12515">
                  <c:v>41826</c:v>
                </c:pt>
                <c:pt idx="12516">
                  <c:v>41827</c:v>
                </c:pt>
                <c:pt idx="12517">
                  <c:v>41828</c:v>
                </c:pt>
                <c:pt idx="12518">
                  <c:v>41829</c:v>
                </c:pt>
                <c:pt idx="12519">
                  <c:v>41830</c:v>
                </c:pt>
                <c:pt idx="12520">
                  <c:v>41831</c:v>
                </c:pt>
                <c:pt idx="12521">
                  <c:v>41832</c:v>
                </c:pt>
                <c:pt idx="12522">
                  <c:v>41833</c:v>
                </c:pt>
                <c:pt idx="12523">
                  <c:v>41834</c:v>
                </c:pt>
                <c:pt idx="12524">
                  <c:v>41835</c:v>
                </c:pt>
                <c:pt idx="12525">
                  <c:v>41836</c:v>
                </c:pt>
                <c:pt idx="12526">
                  <c:v>41837</c:v>
                </c:pt>
                <c:pt idx="12527">
                  <c:v>41838</c:v>
                </c:pt>
                <c:pt idx="12528">
                  <c:v>41839</c:v>
                </c:pt>
                <c:pt idx="12529">
                  <c:v>41840</c:v>
                </c:pt>
                <c:pt idx="12530">
                  <c:v>41841</c:v>
                </c:pt>
                <c:pt idx="12531">
                  <c:v>41842</c:v>
                </c:pt>
                <c:pt idx="12532">
                  <c:v>41843</c:v>
                </c:pt>
                <c:pt idx="12533">
                  <c:v>41844</c:v>
                </c:pt>
                <c:pt idx="12534">
                  <c:v>41845</c:v>
                </c:pt>
                <c:pt idx="12535">
                  <c:v>41846</c:v>
                </c:pt>
                <c:pt idx="12536">
                  <c:v>41847</c:v>
                </c:pt>
                <c:pt idx="12537">
                  <c:v>41848</c:v>
                </c:pt>
                <c:pt idx="12538">
                  <c:v>41849</c:v>
                </c:pt>
                <c:pt idx="12539">
                  <c:v>41850</c:v>
                </c:pt>
                <c:pt idx="12540">
                  <c:v>41851</c:v>
                </c:pt>
                <c:pt idx="12541">
                  <c:v>41852</c:v>
                </c:pt>
                <c:pt idx="12542">
                  <c:v>41853</c:v>
                </c:pt>
                <c:pt idx="12543">
                  <c:v>41854</c:v>
                </c:pt>
                <c:pt idx="12544">
                  <c:v>41855</c:v>
                </c:pt>
                <c:pt idx="12545">
                  <c:v>41856</c:v>
                </c:pt>
                <c:pt idx="12546">
                  <c:v>41857</c:v>
                </c:pt>
                <c:pt idx="12547">
                  <c:v>41858</c:v>
                </c:pt>
                <c:pt idx="12548">
                  <c:v>41859</c:v>
                </c:pt>
                <c:pt idx="12549">
                  <c:v>41860</c:v>
                </c:pt>
                <c:pt idx="12550">
                  <c:v>41861</c:v>
                </c:pt>
                <c:pt idx="12551">
                  <c:v>41862</c:v>
                </c:pt>
                <c:pt idx="12552">
                  <c:v>41863</c:v>
                </c:pt>
                <c:pt idx="12553">
                  <c:v>41864</c:v>
                </c:pt>
                <c:pt idx="12554">
                  <c:v>41865</c:v>
                </c:pt>
                <c:pt idx="12555">
                  <c:v>41866</c:v>
                </c:pt>
                <c:pt idx="12556">
                  <c:v>41867</c:v>
                </c:pt>
                <c:pt idx="12557">
                  <c:v>41868</c:v>
                </c:pt>
                <c:pt idx="12558">
                  <c:v>41869</c:v>
                </c:pt>
                <c:pt idx="12559">
                  <c:v>41870</c:v>
                </c:pt>
                <c:pt idx="12560">
                  <c:v>41871</c:v>
                </c:pt>
                <c:pt idx="12561">
                  <c:v>41872</c:v>
                </c:pt>
                <c:pt idx="12562">
                  <c:v>41873</c:v>
                </c:pt>
                <c:pt idx="12563">
                  <c:v>41874</c:v>
                </c:pt>
                <c:pt idx="12564">
                  <c:v>41875</c:v>
                </c:pt>
                <c:pt idx="12565">
                  <c:v>41876</c:v>
                </c:pt>
                <c:pt idx="12566">
                  <c:v>41877</c:v>
                </c:pt>
                <c:pt idx="12567">
                  <c:v>41878</c:v>
                </c:pt>
                <c:pt idx="12568">
                  <c:v>41879</c:v>
                </c:pt>
                <c:pt idx="12569">
                  <c:v>41880</c:v>
                </c:pt>
                <c:pt idx="12570">
                  <c:v>41881</c:v>
                </c:pt>
                <c:pt idx="12571">
                  <c:v>41882</c:v>
                </c:pt>
                <c:pt idx="12572">
                  <c:v>41883</c:v>
                </c:pt>
                <c:pt idx="12573">
                  <c:v>41884</c:v>
                </c:pt>
                <c:pt idx="12574">
                  <c:v>41885</c:v>
                </c:pt>
                <c:pt idx="12575">
                  <c:v>41886</c:v>
                </c:pt>
                <c:pt idx="12576">
                  <c:v>41887</c:v>
                </c:pt>
                <c:pt idx="12577">
                  <c:v>41888</c:v>
                </c:pt>
                <c:pt idx="12578">
                  <c:v>41889</c:v>
                </c:pt>
                <c:pt idx="12579">
                  <c:v>41890</c:v>
                </c:pt>
                <c:pt idx="12580">
                  <c:v>41891</c:v>
                </c:pt>
                <c:pt idx="12581">
                  <c:v>41892</c:v>
                </c:pt>
                <c:pt idx="12582">
                  <c:v>41893</c:v>
                </c:pt>
                <c:pt idx="12583">
                  <c:v>41894</c:v>
                </c:pt>
                <c:pt idx="12584">
                  <c:v>41895</c:v>
                </c:pt>
                <c:pt idx="12585">
                  <c:v>41896</c:v>
                </c:pt>
                <c:pt idx="12586">
                  <c:v>41897</c:v>
                </c:pt>
                <c:pt idx="12587">
                  <c:v>41898</c:v>
                </c:pt>
                <c:pt idx="12588">
                  <c:v>41899</c:v>
                </c:pt>
                <c:pt idx="12589">
                  <c:v>41900</c:v>
                </c:pt>
                <c:pt idx="12590">
                  <c:v>41901</c:v>
                </c:pt>
                <c:pt idx="12591">
                  <c:v>41902</c:v>
                </c:pt>
                <c:pt idx="12592">
                  <c:v>41903</c:v>
                </c:pt>
                <c:pt idx="12593">
                  <c:v>41904</c:v>
                </c:pt>
                <c:pt idx="12594">
                  <c:v>41905</c:v>
                </c:pt>
                <c:pt idx="12595">
                  <c:v>41906</c:v>
                </c:pt>
                <c:pt idx="12596">
                  <c:v>41907</c:v>
                </c:pt>
                <c:pt idx="12597">
                  <c:v>41908</c:v>
                </c:pt>
                <c:pt idx="12598">
                  <c:v>41909</c:v>
                </c:pt>
                <c:pt idx="12599">
                  <c:v>41910</c:v>
                </c:pt>
                <c:pt idx="12600">
                  <c:v>41911</c:v>
                </c:pt>
                <c:pt idx="12601">
                  <c:v>41912</c:v>
                </c:pt>
                <c:pt idx="12602">
                  <c:v>41913</c:v>
                </c:pt>
                <c:pt idx="12603">
                  <c:v>41914</c:v>
                </c:pt>
                <c:pt idx="12604">
                  <c:v>41915</c:v>
                </c:pt>
                <c:pt idx="12605">
                  <c:v>41916</c:v>
                </c:pt>
                <c:pt idx="12606">
                  <c:v>41917</c:v>
                </c:pt>
                <c:pt idx="12607">
                  <c:v>41918</c:v>
                </c:pt>
                <c:pt idx="12608">
                  <c:v>41919</c:v>
                </c:pt>
                <c:pt idx="12609">
                  <c:v>41920</c:v>
                </c:pt>
                <c:pt idx="12610">
                  <c:v>41921</c:v>
                </c:pt>
                <c:pt idx="12611">
                  <c:v>41922</c:v>
                </c:pt>
                <c:pt idx="12612">
                  <c:v>41923</c:v>
                </c:pt>
                <c:pt idx="12613">
                  <c:v>41924</c:v>
                </c:pt>
                <c:pt idx="12614">
                  <c:v>41925</c:v>
                </c:pt>
                <c:pt idx="12615">
                  <c:v>41926</c:v>
                </c:pt>
                <c:pt idx="12616">
                  <c:v>41927</c:v>
                </c:pt>
                <c:pt idx="12617">
                  <c:v>41928</c:v>
                </c:pt>
                <c:pt idx="12618">
                  <c:v>41929</c:v>
                </c:pt>
                <c:pt idx="12619">
                  <c:v>41930</c:v>
                </c:pt>
                <c:pt idx="12620">
                  <c:v>41931</c:v>
                </c:pt>
                <c:pt idx="12621">
                  <c:v>41932</c:v>
                </c:pt>
                <c:pt idx="12622">
                  <c:v>41933</c:v>
                </c:pt>
                <c:pt idx="12623">
                  <c:v>41934</c:v>
                </c:pt>
                <c:pt idx="12624">
                  <c:v>41935</c:v>
                </c:pt>
                <c:pt idx="12625">
                  <c:v>41936</c:v>
                </c:pt>
                <c:pt idx="12626">
                  <c:v>41937</c:v>
                </c:pt>
                <c:pt idx="12627">
                  <c:v>41938</c:v>
                </c:pt>
                <c:pt idx="12628">
                  <c:v>41939</c:v>
                </c:pt>
                <c:pt idx="12629">
                  <c:v>41940</c:v>
                </c:pt>
                <c:pt idx="12630">
                  <c:v>41941</c:v>
                </c:pt>
                <c:pt idx="12631">
                  <c:v>41942</c:v>
                </c:pt>
                <c:pt idx="12632">
                  <c:v>41943</c:v>
                </c:pt>
                <c:pt idx="12633">
                  <c:v>41944</c:v>
                </c:pt>
                <c:pt idx="12634">
                  <c:v>41945</c:v>
                </c:pt>
                <c:pt idx="12635">
                  <c:v>41946</c:v>
                </c:pt>
                <c:pt idx="12636">
                  <c:v>41947</c:v>
                </c:pt>
                <c:pt idx="12637">
                  <c:v>41948</c:v>
                </c:pt>
                <c:pt idx="12638">
                  <c:v>41949</c:v>
                </c:pt>
                <c:pt idx="12639">
                  <c:v>41950</c:v>
                </c:pt>
                <c:pt idx="12640">
                  <c:v>41951</c:v>
                </c:pt>
                <c:pt idx="12641">
                  <c:v>41952</c:v>
                </c:pt>
                <c:pt idx="12642">
                  <c:v>41953</c:v>
                </c:pt>
                <c:pt idx="12643">
                  <c:v>41954</c:v>
                </c:pt>
                <c:pt idx="12644">
                  <c:v>41955</c:v>
                </c:pt>
                <c:pt idx="12645">
                  <c:v>41956</c:v>
                </c:pt>
                <c:pt idx="12646">
                  <c:v>41957</c:v>
                </c:pt>
                <c:pt idx="12647">
                  <c:v>41958</c:v>
                </c:pt>
                <c:pt idx="12648">
                  <c:v>41959</c:v>
                </c:pt>
                <c:pt idx="12649">
                  <c:v>41960</c:v>
                </c:pt>
                <c:pt idx="12650">
                  <c:v>41961</c:v>
                </c:pt>
                <c:pt idx="12651">
                  <c:v>41962</c:v>
                </c:pt>
                <c:pt idx="12652">
                  <c:v>41963</c:v>
                </c:pt>
                <c:pt idx="12653">
                  <c:v>41964</c:v>
                </c:pt>
                <c:pt idx="12654">
                  <c:v>41965</c:v>
                </c:pt>
                <c:pt idx="12655">
                  <c:v>41966</c:v>
                </c:pt>
                <c:pt idx="12656">
                  <c:v>41967</c:v>
                </c:pt>
                <c:pt idx="12657">
                  <c:v>41968</c:v>
                </c:pt>
                <c:pt idx="12658">
                  <c:v>41969</c:v>
                </c:pt>
                <c:pt idx="12659">
                  <c:v>41970</c:v>
                </c:pt>
                <c:pt idx="12660">
                  <c:v>41971</c:v>
                </c:pt>
                <c:pt idx="12661">
                  <c:v>41972</c:v>
                </c:pt>
                <c:pt idx="12662">
                  <c:v>41973</c:v>
                </c:pt>
                <c:pt idx="12663">
                  <c:v>41974</c:v>
                </c:pt>
                <c:pt idx="12664">
                  <c:v>41975</c:v>
                </c:pt>
                <c:pt idx="12665">
                  <c:v>41976</c:v>
                </c:pt>
                <c:pt idx="12666">
                  <c:v>41977</c:v>
                </c:pt>
                <c:pt idx="12667">
                  <c:v>41978</c:v>
                </c:pt>
                <c:pt idx="12668">
                  <c:v>41979</c:v>
                </c:pt>
                <c:pt idx="12669">
                  <c:v>41980</c:v>
                </c:pt>
                <c:pt idx="12670">
                  <c:v>41981</c:v>
                </c:pt>
                <c:pt idx="12671">
                  <c:v>41982</c:v>
                </c:pt>
                <c:pt idx="12672">
                  <c:v>41983</c:v>
                </c:pt>
                <c:pt idx="12673">
                  <c:v>41984</c:v>
                </c:pt>
                <c:pt idx="12674">
                  <c:v>41985</c:v>
                </c:pt>
                <c:pt idx="12675">
                  <c:v>41986</c:v>
                </c:pt>
                <c:pt idx="12676">
                  <c:v>41987</c:v>
                </c:pt>
                <c:pt idx="12677">
                  <c:v>41988</c:v>
                </c:pt>
                <c:pt idx="12678">
                  <c:v>41989</c:v>
                </c:pt>
                <c:pt idx="12679">
                  <c:v>41990</c:v>
                </c:pt>
                <c:pt idx="12680">
                  <c:v>41991</c:v>
                </c:pt>
                <c:pt idx="12681">
                  <c:v>41992</c:v>
                </c:pt>
                <c:pt idx="12682">
                  <c:v>41993</c:v>
                </c:pt>
                <c:pt idx="12683">
                  <c:v>41994</c:v>
                </c:pt>
                <c:pt idx="12684">
                  <c:v>41995</c:v>
                </c:pt>
                <c:pt idx="12685">
                  <c:v>41996</c:v>
                </c:pt>
                <c:pt idx="12686">
                  <c:v>41997</c:v>
                </c:pt>
                <c:pt idx="12687">
                  <c:v>41998</c:v>
                </c:pt>
                <c:pt idx="12688">
                  <c:v>41999</c:v>
                </c:pt>
                <c:pt idx="12689">
                  <c:v>42000</c:v>
                </c:pt>
                <c:pt idx="12690">
                  <c:v>42001</c:v>
                </c:pt>
                <c:pt idx="12691">
                  <c:v>42002</c:v>
                </c:pt>
                <c:pt idx="12692">
                  <c:v>42003</c:v>
                </c:pt>
                <c:pt idx="12693">
                  <c:v>42004</c:v>
                </c:pt>
                <c:pt idx="12694">
                  <c:v>42005</c:v>
                </c:pt>
                <c:pt idx="12695">
                  <c:v>42006</c:v>
                </c:pt>
                <c:pt idx="12696">
                  <c:v>42007</c:v>
                </c:pt>
                <c:pt idx="12697">
                  <c:v>42008</c:v>
                </c:pt>
                <c:pt idx="12698">
                  <c:v>42009</c:v>
                </c:pt>
                <c:pt idx="12699">
                  <c:v>42010</c:v>
                </c:pt>
                <c:pt idx="12700">
                  <c:v>42011</c:v>
                </c:pt>
                <c:pt idx="12701">
                  <c:v>42012</c:v>
                </c:pt>
                <c:pt idx="12702">
                  <c:v>42013</c:v>
                </c:pt>
                <c:pt idx="12703">
                  <c:v>42014</c:v>
                </c:pt>
                <c:pt idx="12704">
                  <c:v>42015</c:v>
                </c:pt>
                <c:pt idx="12705">
                  <c:v>42016</c:v>
                </c:pt>
                <c:pt idx="12706">
                  <c:v>42017</c:v>
                </c:pt>
                <c:pt idx="12707">
                  <c:v>42018</c:v>
                </c:pt>
                <c:pt idx="12708">
                  <c:v>42019</c:v>
                </c:pt>
                <c:pt idx="12709">
                  <c:v>42020</c:v>
                </c:pt>
                <c:pt idx="12710">
                  <c:v>42021</c:v>
                </c:pt>
                <c:pt idx="12711">
                  <c:v>42022</c:v>
                </c:pt>
                <c:pt idx="12712">
                  <c:v>42023</c:v>
                </c:pt>
                <c:pt idx="12713">
                  <c:v>42024</c:v>
                </c:pt>
                <c:pt idx="12714">
                  <c:v>42025</c:v>
                </c:pt>
                <c:pt idx="12715">
                  <c:v>42026</c:v>
                </c:pt>
                <c:pt idx="12716">
                  <c:v>42027</c:v>
                </c:pt>
                <c:pt idx="12717">
                  <c:v>42028</c:v>
                </c:pt>
                <c:pt idx="12718">
                  <c:v>42029</c:v>
                </c:pt>
                <c:pt idx="12719">
                  <c:v>42030</c:v>
                </c:pt>
                <c:pt idx="12720">
                  <c:v>42031</c:v>
                </c:pt>
                <c:pt idx="12721">
                  <c:v>42032</c:v>
                </c:pt>
                <c:pt idx="12722">
                  <c:v>42033</c:v>
                </c:pt>
                <c:pt idx="12723">
                  <c:v>42034</c:v>
                </c:pt>
                <c:pt idx="12724">
                  <c:v>42035</c:v>
                </c:pt>
                <c:pt idx="12725">
                  <c:v>42036</c:v>
                </c:pt>
                <c:pt idx="12726">
                  <c:v>42037</c:v>
                </c:pt>
                <c:pt idx="12727">
                  <c:v>42038</c:v>
                </c:pt>
                <c:pt idx="12728">
                  <c:v>42039</c:v>
                </c:pt>
                <c:pt idx="12729">
                  <c:v>42040</c:v>
                </c:pt>
                <c:pt idx="12730">
                  <c:v>42041</c:v>
                </c:pt>
                <c:pt idx="12731">
                  <c:v>42042</c:v>
                </c:pt>
                <c:pt idx="12732">
                  <c:v>42043</c:v>
                </c:pt>
                <c:pt idx="12733">
                  <c:v>42044</c:v>
                </c:pt>
                <c:pt idx="12734">
                  <c:v>42045</c:v>
                </c:pt>
                <c:pt idx="12735">
                  <c:v>42046</c:v>
                </c:pt>
                <c:pt idx="12736">
                  <c:v>42047</c:v>
                </c:pt>
                <c:pt idx="12737">
                  <c:v>42048</c:v>
                </c:pt>
                <c:pt idx="12738">
                  <c:v>42049</c:v>
                </c:pt>
                <c:pt idx="12739">
                  <c:v>42050</c:v>
                </c:pt>
                <c:pt idx="12740">
                  <c:v>42051</c:v>
                </c:pt>
                <c:pt idx="12741">
                  <c:v>42052</c:v>
                </c:pt>
                <c:pt idx="12742">
                  <c:v>42053</c:v>
                </c:pt>
                <c:pt idx="12743">
                  <c:v>42054</c:v>
                </c:pt>
                <c:pt idx="12744">
                  <c:v>42055</c:v>
                </c:pt>
                <c:pt idx="12745">
                  <c:v>42056</c:v>
                </c:pt>
                <c:pt idx="12746">
                  <c:v>42057</c:v>
                </c:pt>
                <c:pt idx="12747">
                  <c:v>42058</c:v>
                </c:pt>
                <c:pt idx="12748">
                  <c:v>42059</c:v>
                </c:pt>
                <c:pt idx="12749">
                  <c:v>42060</c:v>
                </c:pt>
                <c:pt idx="12750">
                  <c:v>42061</c:v>
                </c:pt>
                <c:pt idx="12751">
                  <c:v>42062</c:v>
                </c:pt>
                <c:pt idx="12752">
                  <c:v>42063</c:v>
                </c:pt>
                <c:pt idx="12753">
                  <c:v>42064</c:v>
                </c:pt>
                <c:pt idx="12754">
                  <c:v>42065</c:v>
                </c:pt>
                <c:pt idx="12755">
                  <c:v>42066</c:v>
                </c:pt>
                <c:pt idx="12756">
                  <c:v>42067</c:v>
                </c:pt>
                <c:pt idx="12757">
                  <c:v>42068</c:v>
                </c:pt>
                <c:pt idx="12758">
                  <c:v>42069</c:v>
                </c:pt>
                <c:pt idx="12759">
                  <c:v>42070</c:v>
                </c:pt>
                <c:pt idx="12760">
                  <c:v>42071</c:v>
                </c:pt>
                <c:pt idx="12761">
                  <c:v>42072</c:v>
                </c:pt>
                <c:pt idx="12762">
                  <c:v>42073</c:v>
                </c:pt>
                <c:pt idx="12763">
                  <c:v>42074</c:v>
                </c:pt>
                <c:pt idx="12764">
                  <c:v>42075</c:v>
                </c:pt>
                <c:pt idx="12765">
                  <c:v>42076</c:v>
                </c:pt>
                <c:pt idx="12766">
                  <c:v>42077</c:v>
                </c:pt>
                <c:pt idx="12767">
                  <c:v>42078</c:v>
                </c:pt>
                <c:pt idx="12768">
                  <c:v>42079</c:v>
                </c:pt>
                <c:pt idx="12769">
                  <c:v>42080</c:v>
                </c:pt>
                <c:pt idx="12770">
                  <c:v>42081</c:v>
                </c:pt>
                <c:pt idx="12771">
                  <c:v>42082</c:v>
                </c:pt>
                <c:pt idx="12772">
                  <c:v>42083</c:v>
                </c:pt>
                <c:pt idx="12773">
                  <c:v>42084</c:v>
                </c:pt>
                <c:pt idx="12774">
                  <c:v>42085</c:v>
                </c:pt>
                <c:pt idx="12775">
                  <c:v>42086</c:v>
                </c:pt>
                <c:pt idx="12776">
                  <c:v>42087</c:v>
                </c:pt>
                <c:pt idx="12777">
                  <c:v>42088</c:v>
                </c:pt>
                <c:pt idx="12778">
                  <c:v>42089</c:v>
                </c:pt>
                <c:pt idx="12779">
                  <c:v>42090</c:v>
                </c:pt>
                <c:pt idx="12780">
                  <c:v>42091</c:v>
                </c:pt>
                <c:pt idx="12781">
                  <c:v>42092</c:v>
                </c:pt>
                <c:pt idx="12782">
                  <c:v>42093</c:v>
                </c:pt>
                <c:pt idx="12783">
                  <c:v>42094</c:v>
                </c:pt>
                <c:pt idx="12784">
                  <c:v>42095</c:v>
                </c:pt>
                <c:pt idx="12785">
                  <c:v>42096</c:v>
                </c:pt>
                <c:pt idx="12786">
                  <c:v>42097</c:v>
                </c:pt>
                <c:pt idx="12787">
                  <c:v>42098</c:v>
                </c:pt>
                <c:pt idx="12788">
                  <c:v>42099</c:v>
                </c:pt>
                <c:pt idx="12789">
                  <c:v>42100</c:v>
                </c:pt>
                <c:pt idx="12790">
                  <c:v>42101</c:v>
                </c:pt>
                <c:pt idx="12791">
                  <c:v>42102</c:v>
                </c:pt>
                <c:pt idx="12792">
                  <c:v>42103</c:v>
                </c:pt>
                <c:pt idx="12793">
                  <c:v>42104</c:v>
                </c:pt>
                <c:pt idx="12794">
                  <c:v>42105</c:v>
                </c:pt>
                <c:pt idx="12795">
                  <c:v>42106</c:v>
                </c:pt>
                <c:pt idx="12796">
                  <c:v>42107</c:v>
                </c:pt>
                <c:pt idx="12797">
                  <c:v>42108</c:v>
                </c:pt>
                <c:pt idx="12798">
                  <c:v>42109</c:v>
                </c:pt>
                <c:pt idx="12799">
                  <c:v>42110</c:v>
                </c:pt>
                <c:pt idx="12800">
                  <c:v>42111</c:v>
                </c:pt>
                <c:pt idx="12801">
                  <c:v>42112</c:v>
                </c:pt>
                <c:pt idx="12802">
                  <c:v>42113</c:v>
                </c:pt>
                <c:pt idx="12803">
                  <c:v>42114</c:v>
                </c:pt>
                <c:pt idx="12804">
                  <c:v>42115</c:v>
                </c:pt>
                <c:pt idx="12805">
                  <c:v>42116</c:v>
                </c:pt>
                <c:pt idx="12806">
                  <c:v>42117</c:v>
                </c:pt>
                <c:pt idx="12807">
                  <c:v>42118</c:v>
                </c:pt>
                <c:pt idx="12808">
                  <c:v>42119</c:v>
                </c:pt>
                <c:pt idx="12809">
                  <c:v>42120</c:v>
                </c:pt>
                <c:pt idx="12810">
                  <c:v>42121</c:v>
                </c:pt>
                <c:pt idx="12811">
                  <c:v>42122</c:v>
                </c:pt>
                <c:pt idx="12812">
                  <c:v>42123</c:v>
                </c:pt>
                <c:pt idx="12813">
                  <c:v>42124</c:v>
                </c:pt>
                <c:pt idx="12814">
                  <c:v>42125</c:v>
                </c:pt>
                <c:pt idx="12815">
                  <c:v>42126</c:v>
                </c:pt>
                <c:pt idx="12816">
                  <c:v>42127</c:v>
                </c:pt>
                <c:pt idx="12817">
                  <c:v>42128</c:v>
                </c:pt>
                <c:pt idx="12818">
                  <c:v>42129</c:v>
                </c:pt>
                <c:pt idx="12819">
                  <c:v>42130</c:v>
                </c:pt>
                <c:pt idx="12820">
                  <c:v>42131</c:v>
                </c:pt>
                <c:pt idx="12821">
                  <c:v>42132</c:v>
                </c:pt>
                <c:pt idx="12822">
                  <c:v>42133</c:v>
                </c:pt>
                <c:pt idx="12823">
                  <c:v>42134</c:v>
                </c:pt>
                <c:pt idx="12824">
                  <c:v>42135</c:v>
                </c:pt>
                <c:pt idx="12825">
                  <c:v>42136</c:v>
                </c:pt>
                <c:pt idx="12826">
                  <c:v>42137</c:v>
                </c:pt>
                <c:pt idx="12827">
                  <c:v>42138</c:v>
                </c:pt>
                <c:pt idx="12828">
                  <c:v>42139</c:v>
                </c:pt>
                <c:pt idx="12829">
                  <c:v>42140</c:v>
                </c:pt>
                <c:pt idx="12830">
                  <c:v>42141</c:v>
                </c:pt>
                <c:pt idx="12831">
                  <c:v>42142</c:v>
                </c:pt>
                <c:pt idx="12832">
                  <c:v>42143</c:v>
                </c:pt>
                <c:pt idx="12833">
                  <c:v>42144</c:v>
                </c:pt>
                <c:pt idx="12834">
                  <c:v>42145</c:v>
                </c:pt>
                <c:pt idx="12835">
                  <c:v>42146</c:v>
                </c:pt>
                <c:pt idx="12836">
                  <c:v>42147</c:v>
                </c:pt>
                <c:pt idx="12837">
                  <c:v>42148</c:v>
                </c:pt>
                <c:pt idx="12838">
                  <c:v>42149</c:v>
                </c:pt>
                <c:pt idx="12839">
                  <c:v>42150</c:v>
                </c:pt>
                <c:pt idx="12840">
                  <c:v>42151</c:v>
                </c:pt>
                <c:pt idx="12841">
                  <c:v>42152</c:v>
                </c:pt>
                <c:pt idx="12842">
                  <c:v>42153</c:v>
                </c:pt>
                <c:pt idx="12843">
                  <c:v>42154</c:v>
                </c:pt>
                <c:pt idx="12844">
                  <c:v>42155</c:v>
                </c:pt>
                <c:pt idx="12845">
                  <c:v>42156</c:v>
                </c:pt>
                <c:pt idx="12846">
                  <c:v>42157</c:v>
                </c:pt>
                <c:pt idx="12847">
                  <c:v>42158</c:v>
                </c:pt>
                <c:pt idx="12848">
                  <c:v>42159</c:v>
                </c:pt>
                <c:pt idx="12849">
                  <c:v>42160</c:v>
                </c:pt>
                <c:pt idx="12850">
                  <c:v>42161</c:v>
                </c:pt>
                <c:pt idx="12851">
                  <c:v>42162</c:v>
                </c:pt>
                <c:pt idx="12852">
                  <c:v>42163</c:v>
                </c:pt>
                <c:pt idx="12853">
                  <c:v>42164</c:v>
                </c:pt>
                <c:pt idx="12854">
                  <c:v>42165</c:v>
                </c:pt>
                <c:pt idx="12855">
                  <c:v>42166</c:v>
                </c:pt>
                <c:pt idx="12856">
                  <c:v>42167</c:v>
                </c:pt>
                <c:pt idx="12857">
                  <c:v>42168</c:v>
                </c:pt>
                <c:pt idx="12858">
                  <c:v>42169</c:v>
                </c:pt>
                <c:pt idx="12859">
                  <c:v>42170</c:v>
                </c:pt>
                <c:pt idx="12860">
                  <c:v>42171</c:v>
                </c:pt>
                <c:pt idx="12861">
                  <c:v>42172</c:v>
                </c:pt>
                <c:pt idx="12862">
                  <c:v>42173</c:v>
                </c:pt>
                <c:pt idx="12863">
                  <c:v>42174</c:v>
                </c:pt>
                <c:pt idx="12864">
                  <c:v>42175</c:v>
                </c:pt>
                <c:pt idx="12865">
                  <c:v>42176</c:v>
                </c:pt>
                <c:pt idx="12866">
                  <c:v>42177</c:v>
                </c:pt>
                <c:pt idx="12867">
                  <c:v>42178</c:v>
                </c:pt>
                <c:pt idx="12868">
                  <c:v>42179</c:v>
                </c:pt>
                <c:pt idx="12869">
                  <c:v>42180</c:v>
                </c:pt>
                <c:pt idx="12870">
                  <c:v>42181</c:v>
                </c:pt>
                <c:pt idx="12871">
                  <c:v>42182</c:v>
                </c:pt>
                <c:pt idx="12872">
                  <c:v>42183</c:v>
                </c:pt>
                <c:pt idx="12873">
                  <c:v>42184</c:v>
                </c:pt>
                <c:pt idx="12874">
                  <c:v>42185</c:v>
                </c:pt>
                <c:pt idx="12875">
                  <c:v>42186</c:v>
                </c:pt>
                <c:pt idx="12876">
                  <c:v>42187</c:v>
                </c:pt>
                <c:pt idx="12877">
                  <c:v>42188</c:v>
                </c:pt>
                <c:pt idx="12878">
                  <c:v>42189</c:v>
                </c:pt>
                <c:pt idx="12879">
                  <c:v>42190</c:v>
                </c:pt>
                <c:pt idx="12880">
                  <c:v>42191</c:v>
                </c:pt>
                <c:pt idx="12881">
                  <c:v>42192</c:v>
                </c:pt>
                <c:pt idx="12882">
                  <c:v>42193</c:v>
                </c:pt>
                <c:pt idx="12883">
                  <c:v>42194</c:v>
                </c:pt>
                <c:pt idx="12884">
                  <c:v>42195</c:v>
                </c:pt>
                <c:pt idx="12885">
                  <c:v>42196</c:v>
                </c:pt>
                <c:pt idx="12886">
                  <c:v>42197</c:v>
                </c:pt>
                <c:pt idx="12887">
                  <c:v>42198</c:v>
                </c:pt>
                <c:pt idx="12888">
                  <c:v>42199</c:v>
                </c:pt>
                <c:pt idx="12889">
                  <c:v>42200</c:v>
                </c:pt>
                <c:pt idx="12890">
                  <c:v>42201</c:v>
                </c:pt>
                <c:pt idx="12891">
                  <c:v>42202</c:v>
                </c:pt>
                <c:pt idx="12892">
                  <c:v>42203</c:v>
                </c:pt>
                <c:pt idx="12893">
                  <c:v>42204</c:v>
                </c:pt>
                <c:pt idx="12894">
                  <c:v>42205</c:v>
                </c:pt>
                <c:pt idx="12895">
                  <c:v>42206</c:v>
                </c:pt>
                <c:pt idx="12896">
                  <c:v>42207</c:v>
                </c:pt>
                <c:pt idx="12897">
                  <c:v>42208</c:v>
                </c:pt>
                <c:pt idx="12898">
                  <c:v>42209</c:v>
                </c:pt>
                <c:pt idx="12899">
                  <c:v>42210</c:v>
                </c:pt>
                <c:pt idx="12900">
                  <c:v>42211</c:v>
                </c:pt>
                <c:pt idx="12901">
                  <c:v>42212</c:v>
                </c:pt>
                <c:pt idx="12902">
                  <c:v>42213</c:v>
                </c:pt>
                <c:pt idx="12903">
                  <c:v>42214</c:v>
                </c:pt>
                <c:pt idx="12904">
                  <c:v>42215</c:v>
                </c:pt>
                <c:pt idx="12905">
                  <c:v>42216</c:v>
                </c:pt>
                <c:pt idx="12906">
                  <c:v>42217</c:v>
                </c:pt>
                <c:pt idx="12907">
                  <c:v>42218</c:v>
                </c:pt>
                <c:pt idx="12908">
                  <c:v>42219</c:v>
                </c:pt>
                <c:pt idx="12909">
                  <c:v>42220</c:v>
                </c:pt>
                <c:pt idx="12910">
                  <c:v>42221</c:v>
                </c:pt>
                <c:pt idx="12911">
                  <c:v>42222</c:v>
                </c:pt>
                <c:pt idx="12912">
                  <c:v>42223</c:v>
                </c:pt>
                <c:pt idx="12913">
                  <c:v>42224</c:v>
                </c:pt>
                <c:pt idx="12914">
                  <c:v>42225</c:v>
                </c:pt>
                <c:pt idx="12915">
                  <c:v>42226</c:v>
                </c:pt>
                <c:pt idx="12916">
                  <c:v>42227</c:v>
                </c:pt>
                <c:pt idx="12917">
                  <c:v>42228</c:v>
                </c:pt>
                <c:pt idx="12918">
                  <c:v>42229</c:v>
                </c:pt>
                <c:pt idx="12919">
                  <c:v>42230</c:v>
                </c:pt>
                <c:pt idx="12920">
                  <c:v>42231</c:v>
                </c:pt>
                <c:pt idx="12921">
                  <c:v>42232</c:v>
                </c:pt>
                <c:pt idx="12922">
                  <c:v>42233</c:v>
                </c:pt>
                <c:pt idx="12923">
                  <c:v>42234</c:v>
                </c:pt>
                <c:pt idx="12924">
                  <c:v>42235</c:v>
                </c:pt>
                <c:pt idx="12925">
                  <c:v>42236</c:v>
                </c:pt>
                <c:pt idx="12926">
                  <c:v>42237</c:v>
                </c:pt>
                <c:pt idx="12927">
                  <c:v>42238</c:v>
                </c:pt>
                <c:pt idx="12928">
                  <c:v>42239</c:v>
                </c:pt>
                <c:pt idx="12929">
                  <c:v>42240</c:v>
                </c:pt>
                <c:pt idx="12930">
                  <c:v>42241</c:v>
                </c:pt>
                <c:pt idx="12931">
                  <c:v>42242</c:v>
                </c:pt>
                <c:pt idx="12932">
                  <c:v>42243</c:v>
                </c:pt>
                <c:pt idx="12933">
                  <c:v>42244</c:v>
                </c:pt>
                <c:pt idx="12934">
                  <c:v>42245</c:v>
                </c:pt>
                <c:pt idx="12935">
                  <c:v>42246</c:v>
                </c:pt>
                <c:pt idx="12936">
                  <c:v>42247</c:v>
                </c:pt>
                <c:pt idx="12937">
                  <c:v>42248</c:v>
                </c:pt>
                <c:pt idx="12938">
                  <c:v>42249</c:v>
                </c:pt>
                <c:pt idx="12939">
                  <c:v>42250</c:v>
                </c:pt>
                <c:pt idx="12940">
                  <c:v>42251</c:v>
                </c:pt>
                <c:pt idx="12941">
                  <c:v>42252</c:v>
                </c:pt>
                <c:pt idx="12942">
                  <c:v>42253</c:v>
                </c:pt>
                <c:pt idx="12943">
                  <c:v>42254</c:v>
                </c:pt>
                <c:pt idx="12944">
                  <c:v>42255</c:v>
                </c:pt>
                <c:pt idx="12945">
                  <c:v>42256</c:v>
                </c:pt>
                <c:pt idx="12946">
                  <c:v>42257</c:v>
                </c:pt>
                <c:pt idx="12947">
                  <c:v>42258</c:v>
                </c:pt>
                <c:pt idx="12948">
                  <c:v>42259</c:v>
                </c:pt>
                <c:pt idx="12949">
                  <c:v>42260</c:v>
                </c:pt>
                <c:pt idx="12950">
                  <c:v>42261</c:v>
                </c:pt>
                <c:pt idx="12951">
                  <c:v>42262</c:v>
                </c:pt>
                <c:pt idx="12952">
                  <c:v>42263</c:v>
                </c:pt>
                <c:pt idx="12953">
                  <c:v>42264</c:v>
                </c:pt>
                <c:pt idx="12954">
                  <c:v>42265</c:v>
                </c:pt>
                <c:pt idx="12955">
                  <c:v>42266</c:v>
                </c:pt>
                <c:pt idx="12956">
                  <c:v>42267</c:v>
                </c:pt>
                <c:pt idx="12957">
                  <c:v>42268</c:v>
                </c:pt>
                <c:pt idx="12958">
                  <c:v>42269</c:v>
                </c:pt>
                <c:pt idx="12959">
                  <c:v>42270</c:v>
                </c:pt>
                <c:pt idx="12960">
                  <c:v>42271</c:v>
                </c:pt>
                <c:pt idx="12961">
                  <c:v>42272</c:v>
                </c:pt>
                <c:pt idx="12962">
                  <c:v>42273</c:v>
                </c:pt>
                <c:pt idx="12963">
                  <c:v>42274</c:v>
                </c:pt>
                <c:pt idx="12964">
                  <c:v>42275</c:v>
                </c:pt>
                <c:pt idx="12965">
                  <c:v>42276</c:v>
                </c:pt>
                <c:pt idx="12966">
                  <c:v>42277</c:v>
                </c:pt>
                <c:pt idx="12967">
                  <c:v>42278</c:v>
                </c:pt>
                <c:pt idx="12968">
                  <c:v>42279</c:v>
                </c:pt>
                <c:pt idx="12969">
                  <c:v>42280</c:v>
                </c:pt>
                <c:pt idx="12970">
                  <c:v>42281</c:v>
                </c:pt>
                <c:pt idx="12971">
                  <c:v>42282</c:v>
                </c:pt>
                <c:pt idx="12972">
                  <c:v>42283</c:v>
                </c:pt>
                <c:pt idx="12973">
                  <c:v>42284</c:v>
                </c:pt>
                <c:pt idx="12974">
                  <c:v>42285</c:v>
                </c:pt>
                <c:pt idx="12975">
                  <c:v>42286</c:v>
                </c:pt>
                <c:pt idx="12976">
                  <c:v>42287</c:v>
                </c:pt>
                <c:pt idx="12977">
                  <c:v>42288</c:v>
                </c:pt>
                <c:pt idx="12978">
                  <c:v>42289</c:v>
                </c:pt>
                <c:pt idx="12979">
                  <c:v>42290</c:v>
                </c:pt>
                <c:pt idx="12980">
                  <c:v>42291</c:v>
                </c:pt>
                <c:pt idx="12981">
                  <c:v>42292</c:v>
                </c:pt>
                <c:pt idx="12982">
                  <c:v>42293</c:v>
                </c:pt>
                <c:pt idx="12983">
                  <c:v>42294</c:v>
                </c:pt>
                <c:pt idx="12984">
                  <c:v>42295</c:v>
                </c:pt>
                <c:pt idx="12985">
                  <c:v>42296</c:v>
                </c:pt>
                <c:pt idx="12986">
                  <c:v>42297</c:v>
                </c:pt>
                <c:pt idx="12987">
                  <c:v>42298</c:v>
                </c:pt>
                <c:pt idx="12988">
                  <c:v>42299</c:v>
                </c:pt>
                <c:pt idx="12989">
                  <c:v>42300</c:v>
                </c:pt>
                <c:pt idx="12990">
                  <c:v>42301</c:v>
                </c:pt>
                <c:pt idx="12991">
                  <c:v>42302</c:v>
                </c:pt>
                <c:pt idx="12992">
                  <c:v>42303</c:v>
                </c:pt>
                <c:pt idx="12993">
                  <c:v>42304</c:v>
                </c:pt>
                <c:pt idx="12994">
                  <c:v>42305</c:v>
                </c:pt>
                <c:pt idx="12995">
                  <c:v>42306</c:v>
                </c:pt>
                <c:pt idx="12996">
                  <c:v>42307</c:v>
                </c:pt>
                <c:pt idx="12997">
                  <c:v>42308</c:v>
                </c:pt>
                <c:pt idx="12998">
                  <c:v>42309</c:v>
                </c:pt>
                <c:pt idx="12999">
                  <c:v>42310</c:v>
                </c:pt>
                <c:pt idx="13000">
                  <c:v>42311</c:v>
                </c:pt>
                <c:pt idx="13001">
                  <c:v>42312</c:v>
                </c:pt>
                <c:pt idx="13002">
                  <c:v>42313</c:v>
                </c:pt>
                <c:pt idx="13003">
                  <c:v>42314</c:v>
                </c:pt>
                <c:pt idx="13004">
                  <c:v>42315</c:v>
                </c:pt>
                <c:pt idx="13005">
                  <c:v>42316</c:v>
                </c:pt>
                <c:pt idx="13006">
                  <c:v>42317</c:v>
                </c:pt>
                <c:pt idx="13007">
                  <c:v>42318</c:v>
                </c:pt>
                <c:pt idx="13008">
                  <c:v>42319</c:v>
                </c:pt>
                <c:pt idx="13009">
                  <c:v>42320</c:v>
                </c:pt>
                <c:pt idx="13010">
                  <c:v>42321</c:v>
                </c:pt>
                <c:pt idx="13011">
                  <c:v>42322</c:v>
                </c:pt>
                <c:pt idx="13012">
                  <c:v>42323</c:v>
                </c:pt>
                <c:pt idx="13013">
                  <c:v>42324</c:v>
                </c:pt>
                <c:pt idx="13014">
                  <c:v>42325</c:v>
                </c:pt>
                <c:pt idx="13015">
                  <c:v>42326</c:v>
                </c:pt>
                <c:pt idx="13016">
                  <c:v>42327</c:v>
                </c:pt>
                <c:pt idx="13017">
                  <c:v>42328</c:v>
                </c:pt>
                <c:pt idx="13018">
                  <c:v>42329</c:v>
                </c:pt>
                <c:pt idx="13019">
                  <c:v>42330</c:v>
                </c:pt>
                <c:pt idx="13020">
                  <c:v>42331</c:v>
                </c:pt>
                <c:pt idx="13021">
                  <c:v>42332</c:v>
                </c:pt>
                <c:pt idx="13022">
                  <c:v>42333</c:v>
                </c:pt>
                <c:pt idx="13023">
                  <c:v>42334</c:v>
                </c:pt>
                <c:pt idx="13024">
                  <c:v>42335</c:v>
                </c:pt>
                <c:pt idx="13025">
                  <c:v>42336</c:v>
                </c:pt>
                <c:pt idx="13026">
                  <c:v>42337</c:v>
                </c:pt>
                <c:pt idx="13027">
                  <c:v>42338</c:v>
                </c:pt>
                <c:pt idx="13028">
                  <c:v>42339</c:v>
                </c:pt>
                <c:pt idx="13029">
                  <c:v>42340</c:v>
                </c:pt>
                <c:pt idx="13030">
                  <c:v>42341</c:v>
                </c:pt>
                <c:pt idx="13031">
                  <c:v>42342</c:v>
                </c:pt>
                <c:pt idx="13032">
                  <c:v>42343</c:v>
                </c:pt>
                <c:pt idx="13033">
                  <c:v>42344</c:v>
                </c:pt>
                <c:pt idx="13034">
                  <c:v>42345</c:v>
                </c:pt>
                <c:pt idx="13035">
                  <c:v>42346</c:v>
                </c:pt>
                <c:pt idx="13036">
                  <c:v>42347</c:v>
                </c:pt>
                <c:pt idx="13037">
                  <c:v>42348</c:v>
                </c:pt>
                <c:pt idx="13038">
                  <c:v>42349</c:v>
                </c:pt>
                <c:pt idx="13039">
                  <c:v>42350</c:v>
                </c:pt>
                <c:pt idx="13040">
                  <c:v>42351</c:v>
                </c:pt>
                <c:pt idx="13041">
                  <c:v>42352</c:v>
                </c:pt>
                <c:pt idx="13042">
                  <c:v>42353</c:v>
                </c:pt>
                <c:pt idx="13043">
                  <c:v>42354</c:v>
                </c:pt>
                <c:pt idx="13044">
                  <c:v>42355</c:v>
                </c:pt>
                <c:pt idx="13045">
                  <c:v>42356</c:v>
                </c:pt>
                <c:pt idx="13046">
                  <c:v>42357</c:v>
                </c:pt>
                <c:pt idx="13047">
                  <c:v>42358</c:v>
                </c:pt>
                <c:pt idx="13048">
                  <c:v>42359</c:v>
                </c:pt>
                <c:pt idx="13049">
                  <c:v>42360</c:v>
                </c:pt>
                <c:pt idx="13050">
                  <c:v>42361</c:v>
                </c:pt>
                <c:pt idx="13051">
                  <c:v>42362</c:v>
                </c:pt>
                <c:pt idx="13052">
                  <c:v>42363</c:v>
                </c:pt>
                <c:pt idx="13053">
                  <c:v>42364</c:v>
                </c:pt>
                <c:pt idx="13054">
                  <c:v>42365</c:v>
                </c:pt>
                <c:pt idx="13055">
                  <c:v>42366</c:v>
                </c:pt>
                <c:pt idx="13056">
                  <c:v>42367</c:v>
                </c:pt>
                <c:pt idx="13057">
                  <c:v>42368</c:v>
                </c:pt>
                <c:pt idx="13058">
                  <c:v>42369</c:v>
                </c:pt>
                <c:pt idx="13059">
                  <c:v>42370</c:v>
                </c:pt>
                <c:pt idx="13060">
                  <c:v>42371</c:v>
                </c:pt>
                <c:pt idx="13061">
                  <c:v>42372</c:v>
                </c:pt>
                <c:pt idx="13062">
                  <c:v>42373</c:v>
                </c:pt>
                <c:pt idx="13063">
                  <c:v>42374</c:v>
                </c:pt>
                <c:pt idx="13064">
                  <c:v>42375</c:v>
                </c:pt>
                <c:pt idx="13065">
                  <c:v>42376</c:v>
                </c:pt>
                <c:pt idx="13066">
                  <c:v>42377</c:v>
                </c:pt>
                <c:pt idx="13067">
                  <c:v>42378</c:v>
                </c:pt>
                <c:pt idx="13068">
                  <c:v>42379</c:v>
                </c:pt>
                <c:pt idx="13069">
                  <c:v>42380</c:v>
                </c:pt>
                <c:pt idx="13070">
                  <c:v>42381</c:v>
                </c:pt>
                <c:pt idx="13071">
                  <c:v>42382</c:v>
                </c:pt>
                <c:pt idx="13072">
                  <c:v>42383</c:v>
                </c:pt>
                <c:pt idx="13073">
                  <c:v>42384</c:v>
                </c:pt>
                <c:pt idx="13074">
                  <c:v>42385</c:v>
                </c:pt>
                <c:pt idx="13075">
                  <c:v>42386</c:v>
                </c:pt>
                <c:pt idx="13076">
                  <c:v>42387</c:v>
                </c:pt>
                <c:pt idx="13077">
                  <c:v>42388</c:v>
                </c:pt>
                <c:pt idx="13078">
                  <c:v>42389</c:v>
                </c:pt>
                <c:pt idx="13079">
                  <c:v>42390</c:v>
                </c:pt>
                <c:pt idx="13080">
                  <c:v>42391</c:v>
                </c:pt>
                <c:pt idx="13081">
                  <c:v>42392</c:v>
                </c:pt>
                <c:pt idx="13082">
                  <c:v>42393</c:v>
                </c:pt>
                <c:pt idx="13083">
                  <c:v>42394</c:v>
                </c:pt>
                <c:pt idx="13084">
                  <c:v>42395</c:v>
                </c:pt>
                <c:pt idx="13085">
                  <c:v>42396</c:v>
                </c:pt>
                <c:pt idx="13086">
                  <c:v>42397</c:v>
                </c:pt>
                <c:pt idx="13087">
                  <c:v>42398</c:v>
                </c:pt>
                <c:pt idx="13088">
                  <c:v>42399</c:v>
                </c:pt>
                <c:pt idx="13089">
                  <c:v>42400</c:v>
                </c:pt>
                <c:pt idx="13090">
                  <c:v>42401</c:v>
                </c:pt>
                <c:pt idx="13091">
                  <c:v>42402</c:v>
                </c:pt>
                <c:pt idx="13092">
                  <c:v>42403</c:v>
                </c:pt>
                <c:pt idx="13093">
                  <c:v>42404</c:v>
                </c:pt>
                <c:pt idx="13094">
                  <c:v>42405</c:v>
                </c:pt>
                <c:pt idx="13095">
                  <c:v>42406</c:v>
                </c:pt>
                <c:pt idx="13096">
                  <c:v>42407</c:v>
                </c:pt>
                <c:pt idx="13097">
                  <c:v>42408</c:v>
                </c:pt>
                <c:pt idx="13098">
                  <c:v>42409</c:v>
                </c:pt>
                <c:pt idx="13099">
                  <c:v>42410</c:v>
                </c:pt>
                <c:pt idx="13100">
                  <c:v>42411</c:v>
                </c:pt>
                <c:pt idx="13101">
                  <c:v>42412</c:v>
                </c:pt>
                <c:pt idx="13102">
                  <c:v>42413</c:v>
                </c:pt>
                <c:pt idx="13103">
                  <c:v>42414</c:v>
                </c:pt>
                <c:pt idx="13104">
                  <c:v>42415</c:v>
                </c:pt>
                <c:pt idx="13105">
                  <c:v>42416</c:v>
                </c:pt>
                <c:pt idx="13106">
                  <c:v>42417</c:v>
                </c:pt>
                <c:pt idx="13107">
                  <c:v>42418</c:v>
                </c:pt>
                <c:pt idx="13108">
                  <c:v>42419</c:v>
                </c:pt>
                <c:pt idx="13109">
                  <c:v>42420</c:v>
                </c:pt>
                <c:pt idx="13110">
                  <c:v>42421</c:v>
                </c:pt>
                <c:pt idx="13111">
                  <c:v>42422</c:v>
                </c:pt>
                <c:pt idx="13112">
                  <c:v>42423</c:v>
                </c:pt>
                <c:pt idx="13113">
                  <c:v>42424</c:v>
                </c:pt>
                <c:pt idx="13114">
                  <c:v>42425</c:v>
                </c:pt>
                <c:pt idx="13115">
                  <c:v>42426</c:v>
                </c:pt>
                <c:pt idx="13116">
                  <c:v>42427</c:v>
                </c:pt>
                <c:pt idx="13117">
                  <c:v>42428</c:v>
                </c:pt>
                <c:pt idx="13118">
                  <c:v>42429</c:v>
                </c:pt>
                <c:pt idx="13119">
                  <c:v>42430</c:v>
                </c:pt>
                <c:pt idx="13120">
                  <c:v>42431</c:v>
                </c:pt>
                <c:pt idx="13121">
                  <c:v>42432</c:v>
                </c:pt>
                <c:pt idx="13122">
                  <c:v>42433</c:v>
                </c:pt>
                <c:pt idx="13123">
                  <c:v>42434</c:v>
                </c:pt>
                <c:pt idx="13124">
                  <c:v>42435</c:v>
                </c:pt>
                <c:pt idx="13125">
                  <c:v>42436</c:v>
                </c:pt>
                <c:pt idx="13126">
                  <c:v>42437</c:v>
                </c:pt>
                <c:pt idx="13127">
                  <c:v>42438</c:v>
                </c:pt>
                <c:pt idx="13128">
                  <c:v>42439</c:v>
                </c:pt>
                <c:pt idx="13129">
                  <c:v>42440</c:v>
                </c:pt>
                <c:pt idx="13130">
                  <c:v>42441</c:v>
                </c:pt>
                <c:pt idx="13131">
                  <c:v>42442</c:v>
                </c:pt>
                <c:pt idx="13132">
                  <c:v>42443</c:v>
                </c:pt>
                <c:pt idx="13133">
                  <c:v>42444</c:v>
                </c:pt>
                <c:pt idx="13134">
                  <c:v>42445</c:v>
                </c:pt>
                <c:pt idx="13135">
                  <c:v>42446</c:v>
                </c:pt>
                <c:pt idx="13136">
                  <c:v>42447</c:v>
                </c:pt>
                <c:pt idx="13137">
                  <c:v>42448</c:v>
                </c:pt>
                <c:pt idx="13138">
                  <c:v>42449</c:v>
                </c:pt>
                <c:pt idx="13139">
                  <c:v>42450</c:v>
                </c:pt>
                <c:pt idx="13140">
                  <c:v>42451</c:v>
                </c:pt>
                <c:pt idx="13141">
                  <c:v>42452</c:v>
                </c:pt>
                <c:pt idx="13142">
                  <c:v>42453</c:v>
                </c:pt>
                <c:pt idx="13143">
                  <c:v>42454</c:v>
                </c:pt>
                <c:pt idx="13144">
                  <c:v>42455</c:v>
                </c:pt>
                <c:pt idx="13145">
                  <c:v>42456</c:v>
                </c:pt>
                <c:pt idx="13146">
                  <c:v>42457</c:v>
                </c:pt>
                <c:pt idx="13147">
                  <c:v>42458</c:v>
                </c:pt>
                <c:pt idx="13148">
                  <c:v>42459</c:v>
                </c:pt>
                <c:pt idx="13149">
                  <c:v>42460</c:v>
                </c:pt>
                <c:pt idx="13150">
                  <c:v>42461</c:v>
                </c:pt>
                <c:pt idx="13151">
                  <c:v>42462</c:v>
                </c:pt>
                <c:pt idx="13152">
                  <c:v>42463</c:v>
                </c:pt>
                <c:pt idx="13153">
                  <c:v>42464</c:v>
                </c:pt>
                <c:pt idx="13154">
                  <c:v>42465</c:v>
                </c:pt>
                <c:pt idx="13155">
                  <c:v>42466</c:v>
                </c:pt>
                <c:pt idx="13156">
                  <c:v>42467</c:v>
                </c:pt>
                <c:pt idx="13157">
                  <c:v>42468</c:v>
                </c:pt>
                <c:pt idx="13158">
                  <c:v>42469</c:v>
                </c:pt>
                <c:pt idx="13159">
                  <c:v>42470</c:v>
                </c:pt>
                <c:pt idx="13160">
                  <c:v>42471</c:v>
                </c:pt>
                <c:pt idx="13161">
                  <c:v>42472</c:v>
                </c:pt>
                <c:pt idx="13162">
                  <c:v>42473</c:v>
                </c:pt>
                <c:pt idx="13163">
                  <c:v>42474</c:v>
                </c:pt>
                <c:pt idx="13164">
                  <c:v>42475</c:v>
                </c:pt>
                <c:pt idx="13165">
                  <c:v>42476</c:v>
                </c:pt>
                <c:pt idx="13166">
                  <c:v>42477</c:v>
                </c:pt>
                <c:pt idx="13167">
                  <c:v>42478</c:v>
                </c:pt>
                <c:pt idx="13168">
                  <c:v>42479</c:v>
                </c:pt>
                <c:pt idx="13169">
                  <c:v>42480</c:v>
                </c:pt>
                <c:pt idx="13170">
                  <c:v>42481</c:v>
                </c:pt>
                <c:pt idx="13171">
                  <c:v>42482</c:v>
                </c:pt>
                <c:pt idx="13172">
                  <c:v>42483</c:v>
                </c:pt>
                <c:pt idx="13173">
                  <c:v>42484</c:v>
                </c:pt>
                <c:pt idx="13174">
                  <c:v>42485</c:v>
                </c:pt>
                <c:pt idx="13175">
                  <c:v>42486</c:v>
                </c:pt>
                <c:pt idx="13176">
                  <c:v>42487</c:v>
                </c:pt>
                <c:pt idx="13177">
                  <c:v>42488</c:v>
                </c:pt>
                <c:pt idx="13178">
                  <c:v>42489</c:v>
                </c:pt>
                <c:pt idx="13179">
                  <c:v>42490</c:v>
                </c:pt>
                <c:pt idx="13180">
                  <c:v>42491</c:v>
                </c:pt>
                <c:pt idx="13181">
                  <c:v>42492</c:v>
                </c:pt>
                <c:pt idx="13182">
                  <c:v>42493</c:v>
                </c:pt>
                <c:pt idx="13183">
                  <c:v>42494</c:v>
                </c:pt>
                <c:pt idx="13184">
                  <c:v>42495</c:v>
                </c:pt>
                <c:pt idx="13185">
                  <c:v>42496</c:v>
                </c:pt>
                <c:pt idx="13186">
                  <c:v>42497</c:v>
                </c:pt>
                <c:pt idx="13187">
                  <c:v>42498</c:v>
                </c:pt>
                <c:pt idx="13188">
                  <c:v>42499</c:v>
                </c:pt>
                <c:pt idx="13189">
                  <c:v>42500</c:v>
                </c:pt>
                <c:pt idx="13190">
                  <c:v>42501</c:v>
                </c:pt>
                <c:pt idx="13191">
                  <c:v>42502</c:v>
                </c:pt>
                <c:pt idx="13192">
                  <c:v>42503</c:v>
                </c:pt>
                <c:pt idx="13193">
                  <c:v>42504</c:v>
                </c:pt>
                <c:pt idx="13194">
                  <c:v>42505</c:v>
                </c:pt>
                <c:pt idx="13195">
                  <c:v>42506</c:v>
                </c:pt>
                <c:pt idx="13196">
                  <c:v>42507</c:v>
                </c:pt>
                <c:pt idx="13197">
                  <c:v>42508</c:v>
                </c:pt>
                <c:pt idx="13198">
                  <c:v>42509</c:v>
                </c:pt>
                <c:pt idx="13199">
                  <c:v>42510</c:v>
                </c:pt>
                <c:pt idx="13200">
                  <c:v>42511</c:v>
                </c:pt>
                <c:pt idx="13201">
                  <c:v>42512</c:v>
                </c:pt>
                <c:pt idx="13202">
                  <c:v>42513</c:v>
                </c:pt>
                <c:pt idx="13203">
                  <c:v>42514</c:v>
                </c:pt>
                <c:pt idx="13204">
                  <c:v>42515</c:v>
                </c:pt>
                <c:pt idx="13205">
                  <c:v>42516</c:v>
                </c:pt>
                <c:pt idx="13206">
                  <c:v>42517</c:v>
                </c:pt>
                <c:pt idx="13207">
                  <c:v>42518</c:v>
                </c:pt>
                <c:pt idx="13208">
                  <c:v>42519</c:v>
                </c:pt>
                <c:pt idx="13209">
                  <c:v>42520</c:v>
                </c:pt>
                <c:pt idx="13210">
                  <c:v>42521</c:v>
                </c:pt>
                <c:pt idx="13211">
                  <c:v>42522</c:v>
                </c:pt>
                <c:pt idx="13212">
                  <c:v>42523</c:v>
                </c:pt>
                <c:pt idx="13213">
                  <c:v>42524</c:v>
                </c:pt>
                <c:pt idx="13214">
                  <c:v>42525</c:v>
                </c:pt>
                <c:pt idx="13215">
                  <c:v>42526</c:v>
                </c:pt>
                <c:pt idx="13216">
                  <c:v>42527</c:v>
                </c:pt>
                <c:pt idx="13217">
                  <c:v>42528</c:v>
                </c:pt>
                <c:pt idx="13218">
                  <c:v>42529</c:v>
                </c:pt>
                <c:pt idx="13219">
                  <c:v>42530</c:v>
                </c:pt>
                <c:pt idx="13220">
                  <c:v>42531</c:v>
                </c:pt>
                <c:pt idx="13221">
                  <c:v>42532</c:v>
                </c:pt>
                <c:pt idx="13222">
                  <c:v>42533</c:v>
                </c:pt>
                <c:pt idx="13223">
                  <c:v>42534</c:v>
                </c:pt>
                <c:pt idx="13224">
                  <c:v>42535</c:v>
                </c:pt>
                <c:pt idx="13225">
                  <c:v>42536</c:v>
                </c:pt>
                <c:pt idx="13226">
                  <c:v>42537</c:v>
                </c:pt>
                <c:pt idx="13227">
                  <c:v>42538</c:v>
                </c:pt>
                <c:pt idx="13228">
                  <c:v>42539</c:v>
                </c:pt>
                <c:pt idx="13229">
                  <c:v>42540</c:v>
                </c:pt>
                <c:pt idx="13230">
                  <c:v>42541</c:v>
                </c:pt>
                <c:pt idx="13231">
                  <c:v>42542</c:v>
                </c:pt>
                <c:pt idx="13232">
                  <c:v>42543</c:v>
                </c:pt>
                <c:pt idx="13233">
                  <c:v>42544</c:v>
                </c:pt>
                <c:pt idx="13234">
                  <c:v>42545</c:v>
                </c:pt>
                <c:pt idx="13235">
                  <c:v>42546</c:v>
                </c:pt>
                <c:pt idx="13236">
                  <c:v>42547</c:v>
                </c:pt>
                <c:pt idx="13237">
                  <c:v>42548</c:v>
                </c:pt>
                <c:pt idx="13238">
                  <c:v>42549</c:v>
                </c:pt>
                <c:pt idx="13239">
                  <c:v>42550</c:v>
                </c:pt>
                <c:pt idx="13240">
                  <c:v>42551</c:v>
                </c:pt>
                <c:pt idx="13241">
                  <c:v>42552</c:v>
                </c:pt>
                <c:pt idx="13242">
                  <c:v>42553</c:v>
                </c:pt>
                <c:pt idx="13243">
                  <c:v>42554</c:v>
                </c:pt>
                <c:pt idx="13244">
                  <c:v>42555</c:v>
                </c:pt>
                <c:pt idx="13245">
                  <c:v>42556</c:v>
                </c:pt>
                <c:pt idx="13246">
                  <c:v>42557</c:v>
                </c:pt>
                <c:pt idx="13247">
                  <c:v>42558</c:v>
                </c:pt>
                <c:pt idx="13248">
                  <c:v>42559</c:v>
                </c:pt>
                <c:pt idx="13249">
                  <c:v>42560</c:v>
                </c:pt>
                <c:pt idx="13250">
                  <c:v>42561</c:v>
                </c:pt>
                <c:pt idx="13251">
                  <c:v>42562</c:v>
                </c:pt>
                <c:pt idx="13252">
                  <c:v>42563</c:v>
                </c:pt>
                <c:pt idx="13253">
                  <c:v>42564</c:v>
                </c:pt>
                <c:pt idx="13254">
                  <c:v>42565</c:v>
                </c:pt>
                <c:pt idx="13255">
                  <c:v>42566</c:v>
                </c:pt>
                <c:pt idx="13256">
                  <c:v>42567</c:v>
                </c:pt>
                <c:pt idx="13257">
                  <c:v>42568</c:v>
                </c:pt>
                <c:pt idx="13258">
                  <c:v>42569</c:v>
                </c:pt>
                <c:pt idx="13259">
                  <c:v>42570</c:v>
                </c:pt>
                <c:pt idx="13260">
                  <c:v>42571</c:v>
                </c:pt>
                <c:pt idx="13261">
                  <c:v>42572</c:v>
                </c:pt>
                <c:pt idx="13262">
                  <c:v>42573</c:v>
                </c:pt>
                <c:pt idx="13263">
                  <c:v>42574</c:v>
                </c:pt>
                <c:pt idx="13264">
                  <c:v>42575</c:v>
                </c:pt>
                <c:pt idx="13265">
                  <c:v>42576</c:v>
                </c:pt>
                <c:pt idx="13266">
                  <c:v>42577</c:v>
                </c:pt>
                <c:pt idx="13267">
                  <c:v>42578</c:v>
                </c:pt>
                <c:pt idx="13268">
                  <c:v>42579</c:v>
                </c:pt>
                <c:pt idx="13269">
                  <c:v>42580</c:v>
                </c:pt>
                <c:pt idx="13270">
                  <c:v>42581</c:v>
                </c:pt>
                <c:pt idx="13271">
                  <c:v>42582</c:v>
                </c:pt>
                <c:pt idx="13272">
                  <c:v>42583</c:v>
                </c:pt>
                <c:pt idx="13273">
                  <c:v>42584</c:v>
                </c:pt>
                <c:pt idx="13274">
                  <c:v>42585</c:v>
                </c:pt>
                <c:pt idx="13275">
                  <c:v>42586</c:v>
                </c:pt>
                <c:pt idx="13276">
                  <c:v>42587</c:v>
                </c:pt>
                <c:pt idx="13277">
                  <c:v>42588</c:v>
                </c:pt>
                <c:pt idx="13278">
                  <c:v>42589</c:v>
                </c:pt>
                <c:pt idx="13279">
                  <c:v>42590</c:v>
                </c:pt>
                <c:pt idx="13280">
                  <c:v>42591</c:v>
                </c:pt>
                <c:pt idx="13281">
                  <c:v>42592</c:v>
                </c:pt>
                <c:pt idx="13282">
                  <c:v>42593</c:v>
                </c:pt>
                <c:pt idx="13283">
                  <c:v>42594</c:v>
                </c:pt>
                <c:pt idx="13284">
                  <c:v>42595</c:v>
                </c:pt>
                <c:pt idx="13285">
                  <c:v>42596</c:v>
                </c:pt>
                <c:pt idx="13286">
                  <c:v>42597</c:v>
                </c:pt>
                <c:pt idx="13287">
                  <c:v>42598</c:v>
                </c:pt>
                <c:pt idx="13288">
                  <c:v>42599</c:v>
                </c:pt>
                <c:pt idx="13289">
                  <c:v>42600</c:v>
                </c:pt>
                <c:pt idx="13290">
                  <c:v>42601</c:v>
                </c:pt>
                <c:pt idx="13291">
                  <c:v>42602</c:v>
                </c:pt>
                <c:pt idx="13292">
                  <c:v>42603</c:v>
                </c:pt>
                <c:pt idx="13293">
                  <c:v>42604</c:v>
                </c:pt>
                <c:pt idx="13294">
                  <c:v>42605</c:v>
                </c:pt>
                <c:pt idx="13295">
                  <c:v>42606</c:v>
                </c:pt>
                <c:pt idx="13296">
                  <c:v>42607</c:v>
                </c:pt>
                <c:pt idx="13297">
                  <c:v>42608</c:v>
                </c:pt>
                <c:pt idx="13298">
                  <c:v>42609</c:v>
                </c:pt>
                <c:pt idx="13299">
                  <c:v>42610</c:v>
                </c:pt>
                <c:pt idx="13300">
                  <c:v>42611</c:v>
                </c:pt>
                <c:pt idx="13301">
                  <c:v>42612</c:v>
                </c:pt>
                <c:pt idx="13302">
                  <c:v>42613</c:v>
                </c:pt>
                <c:pt idx="13303">
                  <c:v>42614</c:v>
                </c:pt>
                <c:pt idx="13304">
                  <c:v>42615</c:v>
                </c:pt>
                <c:pt idx="13305">
                  <c:v>42616</c:v>
                </c:pt>
                <c:pt idx="13306">
                  <c:v>42617</c:v>
                </c:pt>
                <c:pt idx="13307">
                  <c:v>42618</c:v>
                </c:pt>
                <c:pt idx="13308">
                  <c:v>42619</c:v>
                </c:pt>
                <c:pt idx="13309">
                  <c:v>42620</c:v>
                </c:pt>
                <c:pt idx="13310">
                  <c:v>42621</c:v>
                </c:pt>
                <c:pt idx="13311">
                  <c:v>42622</c:v>
                </c:pt>
                <c:pt idx="13312">
                  <c:v>42623</c:v>
                </c:pt>
                <c:pt idx="13313">
                  <c:v>42624</c:v>
                </c:pt>
                <c:pt idx="13314">
                  <c:v>42625</c:v>
                </c:pt>
                <c:pt idx="13315">
                  <c:v>42626</c:v>
                </c:pt>
                <c:pt idx="13316">
                  <c:v>42627</c:v>
                </c:pt>
                <c:pt idx="13317">
                  <c:v>42628</c:v>
                </c:pt>
                <c:pt idx="13318">
                  <c:v>42629</c:v>
                </c:pt>
                <c:pt idx="13319">
                  <c:v>42630</c:v>
                </c:pt>
                <c:pt idx="13320">
                  <c:v>42631</c:v>
                </c:pt>
                <c:pt idx="13321">
                  <c:v>42632</c:v>
                </c:pt>
                <c:pt idx="13322">
                  <c:v>42633</c:v>
                </c:pt>
                <c:pt idx="13323">
                  <c:v>42634</c:v>
                </c:pt>
                <c:pt idx="13324">
                  <c:v>42635</c:v>
                </c:pt>
                <c:pt idx="13325">
                  <c:v>42636</c:v>
                </c:pt>
                <c:pt idx="13326">
                  <c:v>42637</c:v>
                </c:pt>
                <c:pt idx="13327">
                  <c:v>42638</c:v>
                </c:pt>
                <c:pt idx="13328">
                  <c:v>42639</c:v>
                </c:pt>
                <c:pt idx="13329">
                  <c:v>42640</c:v>
                </c:pt>
                <c:pt idx="13330">
                  <c:v>42641</c:v>
                </c:pt>
                <c:pt idx="13331">
                  <c:v>42642</c:v>
                </c:pt>
                <c:pt idx="13332">
                  <c:v>42643</c:v>
                </c:pt>
                <c:pt idx="13333">
                  <c:v>42644</c:v>
                </c:pt>
                <c:pt idx="13334">
                  <c:v>42645</c:v>
                </c:pt>
                <c:pt idx="13335">
                  <c:v>42646</c:v>
                </c:pt>
                <c:pt idx="13336">
                  <c:v>42647</c:v>
                </c:pt>
                <c:pt idx="13337">
                  <c:v>42648</c:v>
                </c:pt>
                <c:pt idx="13338">
                  <c:v>42649</c:v>
                </c:pt>
                <c:pt idx="13339">
                  <c:v>42650</c:v>
                </c:pt>
                <c:pt idx="13340">
                  <c:v>42651</c:v>
                </c:pt>
                <c:pt idx="13341">
                  <c:v>42652</c:v>
                </c:pt>
                <c:pt idx="13342">
                  <c:v>42653</c:v>
                </c:pt>
                <c:pt idx="13343">
                  <c:v>42654</c:v>
                </c:pt>
                <c:pt idx="13344">
                  <c:v>42655</c:v>
                </c:pt>
                <c:pt idx="13345">
                  <c:v>42656</c:v>
                </c:pt>
                <c:pt idx="13346">
                  <c:v>42657</c:v>
                </c:pt>
                <c:pt idx="13347">
                  <c:v>42658</c:v>
                </c:pt>
                <c:pt idx="13348">
                  <c:v>42659</c:v>
                </c:pt>
                <c:pt idx="13349">
                  <c:v>42660</c:v>
                </c:pt>
                <c:pt idx="13350">
                  <c:v>42661</c:v>
                </c:pt>
                <c:pt idx="13351">
                  <c:v>42662</c:v>
                </c:pt>
                <c:pt idx="13352">
                  <c:v>42663</c:v>
                </c:pt>
                <c:pt idx="13353">
                  <c:v>42664</c:v>
                </c:pt>
                <c:pt idx="13354">
                  <c:v>42665</c:v>
                </c:pt>
                <c:pt idx="13355">
                  <c:v>42666</c:v>
                </c:pt>
                <c:pt idx="13356">
                  <c:v>42667</c:v>
                </c:pt>
                <c:pt idx="13357">
                  <c:v>42668</c:v>
                </c:pt>
                <c:pt idx="13358">
                  <c:v>42669</c:v>
                </c:pt>
                <c:pt idx="13359">
                  <c:v>42670</c:v>
                </c:pt>
                <c:pt idx="13360">
                  <c:v>42671</c:v>
                </c:pt>
                <c:pt idx="13361">
                  <c:v>42672</c:v>
                </c:pt>
                <c:pt idx="13362">
                  <c:v>42673</c:v>
                </c:pt>
                <c:pt idx="13363">
                  <c:v>42674</c:v>
                </c:pt>
                <c:pt idx="13364">
                  <c:v>42675</c:v>
                </c:pt>
                <c:pt idx="13365">
                  <c:v>42676</c:v>
                </c:pt>
                <c:pt idx="13366">
                  <c:v>42677</c:v>
                </c:pt>
                <c:pt idx="13367">
                  <c:v>42678</c:v>
                </c:pt>
                <c:pt idx="13368">
                  <c:v>42679</c:v>
                </c:pt>
                <c:pt idx="13369">
                  <c:v>42680</c:v>
                </c:pt>
                <c:pt idx="13370">
                  <c:v>42681</c:v>
                </c:pt>
                <c:pt idx="13371">
                  <c:v>42682</c:v>
                </c:pt>
                <c:pt idx="13372">
                  <c:v>42683</c:v>
                </c:pt>
                <c:pt idx="13373">
                  <c:v>42684</c:v>
                </c:pt>
                <c:pt idx="13374">
                  <c:v>42685</c:v>
                </c:pt>
                <c:pt idx="13375">
                  <c:v>42686</c:v>
                </c:pt>
                <c:pt idx="13376">
                  <c:v>42687</c:v>
                </c:pt>
                <c:pt idx="13377">
                  <c:v>42688</c:v>
                </c:pt>
                <c:pt idx="13378">
                  <c:v>42689</c:v>
                </c:pt>
                <c:pt idx="13379">
                  <c:v>42690</c:v>
                </c:pt>
                <c:pt idx="13380">
                  <c:v>42691</c:v>
                </c:pt>
                <c:pt idx="13381">
                  <c:v>42692</c:v>
                </c:pt>
                <c:pt idx="13382">
                  <c:v>42693</c:v>
                </c:pt>
                <c:pt idx="13383">
                  <c:v>42694</c:v>
                </c:pt>
                <c:pt idx="13384">
                  <c:v>42695</c:v>
                </c:pt>
                <c:pt idx="13385">
                  <c:v>42696</c:v>
                </c:pt>
                <c:pt idx="13386">
                  <c:v>42697</c:v>
                </c:pt>
                <c:pt idx="13387">
                  <c:v>42698</c:v>
                </c:pt>
                <c:pt idx="13388">
                  <c:v>42699</c:v>
                </c:pt>
                <c:pt idx="13389">
                  <c:v>42700</c:v>
                </c:pt>
                <c:pt idx="13390">
                  <c:v>42701</c:v>
                </c:pt>
                <c:pt idx="13391">
                  <c:v>42702</c:v>
                </c:pt>
                <c:pt idx="13392">
                  <c:v>42703</c:v>
                </c:pt>
                <c:pt idx="13393">
                  <c:v>42704</c:v>
                </c:pt>
                <c:pt idx="13394">
                  <c:v>42705</c:v>
                </c:pt>
                <c:pt idx="13395">
                  <c:v>42706</c:v>
                </c:pt>
                <c:pt idx="13396">
                  <c:v>42707</c:v>
                </c:pt>
                <c:pt idx="13397">
                  <c:v>42708</c:v>
                </c:pt>
                <c:pt idx="13398">
                  <c:v>42709</c:v>
                </c:pt>
                <c:pt idx="13399">
                  <c:v>42710</c:v>
                </c:pt>
                <c:pt idx="13400">
                  <c:v>42711</c:v>
                </c:pt>
                <c:pt idx="13401">
                  <c:v>42712</c:v>
                </c:pt>
                <c:pt idx="13402">
                  <c:v>42713</c:v>
                </c:pt>
                <c:pt idx="13403">
                  <c:v>42714</c:v>
                </c:pt>
                <c:pt idx="13404">
                  <c:v>42715</c:v>
                </c:pt>
                <c:pt idx="13405">
                  <c:v>42716</c:v>
                </c:pt>
                <c:pt idx="13406">
                  <c:v>42717</c:v>
                </c:pt>
                <c:pt idx="13407">
                  <c:v>42718</c:v>
                </c:pt>
                <c:pt idx="13408">
                  <c:v>42719</c:v>
                </c:pt>
                <c:pt idx="13409">
                  <c:v>42720</c:v>
                </c:pt>
                <c:pt idx="13410">
                  <c:v>42721</c:v>
                </c:pt>
                <c:pt idx="13411">
                  <c:v>42722</c:v>
                </c:pt>
                <c:pt idx="13412">
                  <c:v>42723</c:v>
                </c:pt>
                <c:pt idx="13413">
                  <c:v>42724</c:v>
                </c:pt>
                <c:pt idx="13414">
                  <c:v>42725</c:v>
                </c:pt>
                <c:pt idx="13415">
                  <c:v>42726</c:v>
                </c:pt>
                <c:pt idx="13416">
                  <c:v>42727</c:v>
                </c:pt>
                <c:pt idx="13417">
                  <c:v>42728</c:v>
                </c:pt>
                <c:pt idx="13418">
                  <c:v>42729</c:v>
                </c:pt>
                <c:pt idx="13419">
                  <c:v>42730</c:v>
                </c:pt>
                <c:pt idx="13420">
                  <c:v>42731</c:v>
                </c:pt>
                <c:pt idx="13421">
                  <c:v>42732</c:v>
                </c:pt>
                <c:pt idx="13422">
                  <c:v>42733</c:v>
                </c:pt>
                <c:pt idx="13423">
                  <c:v>42734</c:v>
                </c:pt>
                <c:pt idx="13424">
                  <c:v>42735</c:v>
                </c:pt>
                <c:pt idx="13425">
                  <c:v>42736</c:v>
                </c:pt>
                <c:pt idx="13426">
                  <c:v>42737</c:v>
                </c:pt>
                <c:pt idx="13427">
                  <c:v>42738</c:v>
                </c:pt>
                <c:pt idx="13428">
                  <c:v>42739</c:v>
                </c:pt>
                <c:pt idx="13429">
                  <c:v>42740</c:v>
                </c:pt>
                <c:pt idx="13430">
                  <c:v>42741</c:v>
                </c:pt>
                <c:pt idx="13431">
                  <c:v>42742</c:v>
                </c:pt>
                <c:pt idx="13432">
                  <c:v>42743</c:v>
                </c:pt>
                <c:pt idx="13433">
                  <c:v>42744</c:v>
                </c:pt>
                <c:pt idx="13434">
                  <c:v>42745</c:v>
                </c:pt>
                <c:pt idx="13435">
                  <c:v>42746</c:v>
                </c:pt>
                <c:pt idx="13436">
                  <c:v>42747</c:v>
                </c:pt>
                <c:pt idx="13437">
                  <c:v>42748</c:v>
                </c:pt>
                <c:pt idx="13438">
                  <c:v>42749</c:v>
                </c:pt>
                <c:pt idx="13439">
                  <c:v>42750</c:v>
                </c:pt>
                <c:pt idx="13440">
                  <c:v>42751</c:v>
                </c:pt>
                <c:pt idx="13441">
                  <c:v>42752</c:v>
                </c:pt>
                <c:pt idx="13442">
                  <c:v>42753</c:v>
                </c:pt>
                <c:pt idx="13443">
                  <c:v>42754</c:v>
                </c:pt>
                <c:pt idx="13444">
                  <c:v>42755</c:v>
                </c:pt>
                <c:pt idx="13445">
                  <c:v>42756</c:v>
                </c:pt>
                <c:pt idx="13446">
                  <c:v>42757</c:v>
                </c:pt>
                <c:pt idx="13447">
                  <c:v>42758</c:v>
                </c:pt>
                <c:pt idx="13448">
                  <c:v>42759</c:v>
                </c:pt>
                <c:pt idx="13449">
                  <c:v>42760</c:v>
                </c:pt>
                <c:pt idx="13450">
                  <c:v>42761</c:v>
                </c:pt>
                <c:pt idx="13451">
                  <c:v>42762</c:v>
                </c:pt>
                <c:pt idx="13452">
                  <c:v>42763</c:v>
                </c:pt>
                <c:pt idx="13453">
                  <c:v>42764</c:v>
                </c:pt>
                <c:pt idx="13454">
                  <c:v>42765</c:v>
                </c:pt>
                <c:pt idx="13455">
                  <c:v>42766</c:v>
                </c:pt>
                <c:pt idx="13456">
                  <c:v>42767</c:v>
                </c:pt>
                <c:pt idx="13457">
                  <c:v>42768</c:v>
                </c:pt>
                <c:pt idx="13458">
                  <c:v>42769</c:v>
                </c:pt>
                <c:pt idx="13459">
                  <c:v>42770</c:v>
                </c:pt>
                <c:pt idx="13460">
                  <c:v>42771</c:v>
                </c:pt>
                <c:pt idx="13461">
                  <c:v>42772</c:v>
                </c:pt>
                <c:pt idx="13462">
                  <c:v>42773</c:v>
                </c:pt>
                <c:pt idx="13463">
                  <c:v>42774</c:v>
                </c:pt>
                <c:pt idx="13464">
                  <c:v>42775</c:v>
                </c:pt>
                <c:pt idx="13465">
                  <c:v>42776</c:v>
                </c:pt>
                <c:pt idx="13466">
                  <c:v>42777</c:v>
                </c:pt>
                <c:pt idx="13467">
                  <c:v>42778</c:v>
                </c:pt>
                <c:pt idx="13468">
                  <c:v>42779</c:v>
                </c:pt>
                <c:pt idx="13469">
                  <c:v>42780</c:v>
                </c:pt>
                <c:pt idx="13470">
                  <c:v>42781</c:v>
                </c:pt>
                <c:pt idx="13471">
                  <c:v>42782</c:v>
                </c:pt>
                <c:pt idx="13472">
                  <c:v>42783</c:v>
                </c:pt>
                <c:pt idx="13473">
                  <c:v>42784</c:v>
                </c:pt>
                <c:pt idx="13474">
                  <c:v>42785</c:v>
                </c:pt>
                <c:pt idx="13475">
                  <c:v>42786</c:v>
                </c:pt>
                <c:pt idx="13476">
                  <c:v>42787</c:v>
                </c:pt>
                <c:pt idx="13477">
                  <c:v>42788</c:v>
                </c:pt>
                <c:pt idx="13478">
                  <c:v>42789</c:v>
                </c:pt>
                <c:pt idx="13479">
                  <c:v>42790</c:v>
                </c:pt>
                <c:pt idx="13480">
                  <c:v>42791</c:v>
                </c:pt>
                <c:pt idx="13481">
                  <c:v>42792</c:v>
                </c:pt>
                <c:pt idx="13482">
                  <c:v>42793</c:v>
                </c:pt>
                <c:pt idx="13483">
                  <c:v>42794</c:v>
                </c:pt>
                <c:pt idx="13484">
                  <c:v>42795</c:v>
                </c:pt>
                <c:pt idx="13485">
                  <c:v>42796</c:v>
                </c:pt>
                <c:pt idx="13486">
                  <c:v>42797</c:v>
                </c:pt>
                <c:pt idx="13487">
                  <c:v>42798</c:v>
                </c:pt>
                <c:pt idx="13488">
                  <c:v>42799</c:v>
                </c:pt>
                <c:pt idx="13489">
                  <c:v>42800</c:v>
                </c:pt>
                <c:pt idx="13490">
                  <c:v>42801</c:v>
                </c:pt>
                <c:pt idx="13491">
                  <c:v>42802</c:v>
                </c:pt>
                <c:pt idx="13492">
                  <c:v>42803</c:v>
                </c:pt>
                <c:pt idx="13493">
                  <c:v>42804</c:v>
                </c:pt>
                <c:pt idx="13494">
                  <c:v>42805</c:v>
                </c:pt>
                <c:pt idx="13495">
                  <c:v>42806</c:v>
                </c:pt>
                <c:pt idx="13496">
                  <c:v>42807</c:v>
                </c:pt>
                <c:pt idx="13497">
                  <c:v>42808</c:v>
                </c:pt>
                <c:pt idx="13498">
                  <c:v>42809</c:v>
                </c:pt>
                <c:pt idx="13499">
                  <c:v>42810</c:v>
                </c:pt>
                <c:pt idx="13500">
                  <c:v>42811</c:v>
                </c:pt>
                <c:pt idx="13501">
                  <c:v>42812</c:v>
                </c:pt>
                <c:pt idx="13502">
                  <c:v>42813</c:v>
                </c:pt>
                <c:pt idx="13503">
                  <c:v>42814</c:v>
                </c:pt>
                <c:pt idx="13504">
                  <c:v>42815</c:v>
                </c:pt>
                <c:pt idx="13505">
                  <c:v>42816</c:v>
                </c:pt>
                <c:pt idx="13506">
                  <c:v>42817</c:v>
                </c:pt>
                <c:pt idx="13507">
                  <c:v>42818</c:v>
                </c:pt>
                <c:pt idx="13508">
                  <c:v>42819</c:v>
                </c:pt>
                <c:pt idx="13509">
                  <c:v>42820</c:v>
                </c:pt>
                <c:pt idx="13510">
                  <c:v>42821</c:v>
                </c:pt>
                <c:pt idx="13511">
                  <c:v>42822</c:v>
                </c:pt>
                <c:pt idx="13512">
                  <c:v>42823</c:v>
                </c:pt>
                <c:pt idx="13513">
                  <c:v>42824</c:v>
                </c:pt>
                <c:pt idx="13514">
                  <c:v>42825</c:v>
                </c:pt>
                <c:pt idx="13515">
                  <c:v>42826</c:v>
                </c:pt>
                <c:pt idx="13516">
                  <c:v>42827</c:v>
                </c:pt>
                <c:pt idx="13517">
                  <c:v>42828</c:v>
                </c:pt>
                <c:pt idx="13518">
                  <c:v>42829</c:v>
                </c:pt>
                <c:pt idx="13519">
                  <c:v>42830</c:v>
                </c:pt>
                <c:pt idx="13520">
                  <c:v>42831</c:v>
                </c:pt>
                <c:pt idx="13521">
                  <c:v>42832</c:v>
                </c:pt>
                <c:pt idx="13522">
                  <c:v>42833</c:v>
                </c:pt>
                <c:pt idx="13523">
                  <c:v>42834</c:v>
                </c:pt>
                <c:pt idx="13524">
                  <c:v>42835</c:v>
                </c:pt>
                <c:pt idx="13525">
                  <c:v>42836</c:v>
                </c:pt>
                <c:pt idx="13526">
                  <c:v>42837</c:v>
                </c:pt>
                <c:pt idx="13527">
                  <c:v>42838</c:v>
                </c:pt>
                <c:pt idx="13528">
                  <c:v>42839</c:v>
                </c:pt>
                <c:pt idx="13529">
                  <c:v>42840</c:v>
                </c:pt>
                <c:pt idx="13530">
                  <c:v>42841</c:v>
                </c:pt>
                <c:pt idx="13531">
                  <c:v>42842</c:v>
                </c:pt>
                <c:pt idx="13532">
                  <c:v>42843</c:v>
                </c:pt>
                <c:pt idx="13533">
                  <c:v>42844</c:v>
                </c:pt>
                <c:pt idx="13534">
                  <c:v>42845</c:v>
                </c:pt>
                <c:pt idx="13535">
                  <c:v>42846</c:v>
                </c:pt>
                <c:pt idx="13536">
                  <c:v>42847</c:v>
                </c:pt>
                <c:pt idx="13537">
                  <c:v>42848</c:v>
                </c:pt>
                <c:pt idx="13538">
                  <c:v>42849</c:v>
                </c:pt>
                <c:pt idx="13539">
                  <c:v>42850</c:v>
                </c:pt>
                <c:pt idx="13540">
                  <c:v>42851</c:v>
                </c:pt>
                <c:pt idx="13541">
                  <c:v>42852</c:v>
                </c:pt>
                <c:pt idx="13542">
                  <c:v>42853</c:v>
                </c:pt>
                <c:pt idx="13543">
                  <c:v>42854</c:v>
                </c:pt>
                <c:pt idx="13544">
                  <c:v>42855</c:v>
                </c:pt>
                <c:pt idx="13545">
                  <c:v>42856</c:v>
                </c:pt>
                <c:pt idx="13546">
                  <c:v>42857</c:v>
                </c:pt>
                <c:pt idx="13547">
                  <c:v>42858</c:v>
                </c:pt>
                <c:pt idx="13548">
                  <c:v>42859</c:v>
                </c:pt>
                <c:pt idx="13549">
                  <c:v>42860</c:v>
                </c:pt>
                <c:pt idx="13550">
                  <c:v>42861</c:v>
                </c:pt>
                <c:pt idx="13551">
                  <c:v>42862</c:v>
                </c:pt>
                <c:pt idx="13552">
                  <c:v>42863</c:v>
                </c:pt>
                <c:pt idx="13553">
                  <c:v>42864</c:v>
                </c:pt>
                <c:pt idx="13554">
                  <c:v>42865</c:v>
                </c:pt>
                <c:pt idx="13555">
                  <c:v>42866</c:v>
                </c:pt>
                <c:pt idx="13556">
                  <c:v>42867</c:v>
                </c:pt>
                <c:pt idx="13557">
                  <c:v>42868</c:v>
                </c:pt>
                <c:pt idx="13558">
                  <c:v>42869</c:v>
                </c:pt>
                <c:pt idx="13559">
                  <c:v>42870</c:v>
                </c:pt>
                <c:pt idx="13560">
                  <c:v>42871</c:v>
                </c:pt>
                <c:pt idx="13561">
                  <c:v>42872</c:v>
                </c:pt>
                <c:pt idx="13562">
                  <c:v>42873</c:v>
                </c:pt>
                <c:pt idx="13563">
                  <c:v>42874</c:v>
                </c:pt>
                <c:pt idx="13564">
                  <c:v>42875</c:v>
                </c:pt>
                <c:pt idx="13565">
                  <c:v>42876</c:v>
                </c:pt>
                <c:pt idx="13566">
                  <c:v>42877</c:v>
                </c:pt>
                <c:pt idx="13567">
                  <c:v>42878</c:v>
                </c:pt>
                <c:pt idx="13568">
                  <c:v>42879</c:v>
                </c:pt>
                <c:pt idx="13569">
                  <c:v>42880</c:v>
                </c:pt>
                <c:pt idx="13570">
                  <c:v>42881</c:v>
                </c:pt>
                <c:pt idx="13571">
                  <c:v>42882</c:v>
                </c:pt>
                <c:pt idx="13572">
                  <c:v>42883</c:v>
                </c:pt>
                <c:pt idx="13573">
                  <c:v>42884</c:v>
                </c:pt>
                <c:pt idx="13574">
                  <c:v>42885</c:v>
                </c:pt>
                <c:pt idx="13575">
                  <c:v>42886</c:v>
                </c:pt>
                <c:pt idx="13576">
                  <c:v>42887</c:v>
                </c:pt>
                <c:pt idx="13577">
                  <c:v>42888</c:v>
                </c:pt>
                <c:pt idx="13578">
                  <c:v>42889</c:v>
                </c:pt>
                <c:pt idx="13579">
                  <c:v>42890</c:v>
                </c:pt>
                <c:pt idx="13580">
                  <c:v>42891</c:v>
                </c:pt>
                <c:pt idx="13581">
                  <c:v>42892</c:v>
                </c:pt>
                <c:pt idx="13582">
                  <c:v>42893</c:v>
                </c:pt>
                <c:pt idx="13583">
                  <c:v>42894</c:v>
                </c:pt>
                <c:pt idx="13584">
                  <c:v>42895</c:v>
                </c:pt>
                <c:pt idx="13585">
                  <c:v>42896</c:v>
                </c:pt>
                <c:pt idx="13586">
                  <c:v>42897</c:v>
                </c:pt>
                <c:pt idx="13587">
                  <c:v>42898</c:v>
                </c:pt>
                <c:pt idx="13588">
                  <c:v>42899</c:v>
                </c:pt>
                <c:pt idx="13589">
                  <c:v>42900</c:v>
                </c:pt>
                <c:pt idx="13590">
                  <c:v>42901</c:v>
                </c:pt>
                <c:pt idx="13591">
                  <c:v>42902</c:v>
                </c:pt>
                <c:pt idx="13592">
                  <c:v>42903</c:v>
                </c:pt>
                <c:pt idx="13593">
                  <c:v>42904</c:v>
                </c:pt>
                <c:pt idx="13594">
                  <c:v>42905</c:v>
                </c:pt>
                <c:pt idx="13595">
                  <c:v>42906</c:v>
                </c:pt>
                <c:pt idx="13596">
                  <c:v>42907</c:v>
                </c:pt>
                <c:pt idx="13597">
                  <c:v>42908</c:v>
                </c:pt>
                <c:pt idx="13598">
                  <c:v>42909</c:v>
                </c:pt>
                <c:pt idx="13599">
                  <c:v>42910</c:v>
                </c:pt>
                <c:pt idx="13600">
                  <c:v>42911</c:v>
                </c:pt>
                <c:pt idx="13601">
                  <c:v>42912</c:v>
                </c:pt>
                <c:pt idx="13602">
                  <c:v>42913</c:v>
                </c:pt>
                <c:pt idx="13603">
                  <c:v>42914</c:v>
                </c:pt>
                <c:pt idx="13604">
                  <c:v>42915</c:v>
                </c:pt>
                <c:pt idx="13605">
                  <c:v>42916</c:v>
                </c:pt>
                <c:pt idx="13606">
                  <c:v>42917</c:v>
                </c:pt>
                <c:pt idx="13607">
                  <c:v>42918</c:v>
                </c:pt>
                <c:pt idx="13608">
                  <c:v>42919</c:v>
                </c:pt>
                <c:pt idx="13609">
                  <c:v>42920</c:v>
                </c:pt>
                <c:pt idx="13610">
                  <c:v>42921</c:v>
                </c:pt>
                <c:pt idx="13611">
                  <c:v>42922</c:v>
                </c:pt>
                <c:pt idx="13612">
                  <c:v>42923</c:v>
                </c:pt>
                <c:pt idx="13613">
                  <c:v>42924</c:v>
                </c:pt>
                <c:pt idx="13614">
                  <c:v>42925</c:v>
                </c:pt>
                <c:pt idx="13615">
                  <c:v>42926</c:v>
                </c:pt>
                <c:pt idx="13616">
                  <c:v>42927</c:v>
                </c:pt>
                <c:pt idx="13617">
                  <c:v>42928</c:v>
                </c:pt>
                <c:pt idx="13618">
                  <c:v>42929</c:v>
                </c:pt>
                <c:pt idx="13619">
                  <c:v>42930</c:v>
                </c:pt>
                <c:pt idx="13620">
                  <c:v>42931</c:v>
                </c:pt>
                <c:pt idx="13621">
                  <c:v>42932</c:v>
                </c:pt>
                <c:pt idx="13622">
                  <c:v>42933</c:v>
                </c:pt>
                <c:pt idx="13623">
                  <c:v>42934</c:v>
                </c:pt>
                <c:pt idx="13624">
                  <c:v>42935</c:v>
                </c:pt>
                <c:pt idx="13625">
                  <c:v>42936</c:v>
                </c:pt>
                <c:pt idx="13626">
                  <c:v>42937</c:v>
                </c:pt>
                <c:pt idx="13627">
                  <c:v>42938</c:v>
                </c:pt>
                <c:pt idx="13628">
                  <c:v>42939</c:v>
                </c:pt>
                <c:pt idx="13629">
                  <c:v>42940</c:v>
                </c:pt>
                <c:pt idx="13630">
                  <c:v>42941</c:v>
                </c:pt>
                <c:pt idx="13631">
                  <c:v>42942</c:v>
                </c:pt>
                <c:pt idx="13632">
                  <c:v>42943</c:v>
                </c:pt>
                <c:pt idx="13633">
                  <c:v>42944</c:v>
                </c:pt>
                <c:pt idx="13634">
                  <c:v>42945</c:v>
                </c:pt>
                <c:pt idx="13635">
                  <c:v>42946</c:v>
                </c:pt>
                <c:pt idx="13636">
                  <c:v>42947</c:v>
                </c:pt>
                <c:pt idx="13637">
                  <c:v>42948</c:v>
                </c:pt>
                <c:pt idx="13638">
                  <c:v>42949</c:v>
                </c:pt>
                <c:pt idx="13639">
                  <c:v>42950</c:v>
                </c:pt>
                <c:pt idx="13640">
                  <c:v>42951</c:v>
                </c:pt>
                <c:pt idx="13641">
                  <c:v>42952</c:v>
                </c:pt>
                <c:pt idx="13642">
                  <c:v>42953</c:v>
                </c:pt>
                <c:pt idx="13643">
                  <c:v>42954</c:v>
                </c:pt>
                <c:pt idx="13644">
                  <c:v>42955</c:v>
                </c:pt>
                <c:pt idx="13645">
                  <c:v>42956</c:v>
                </c:pt>
                <c:pt idx="13646">
                  <c:v>42957</c:v>
                </c:pt>
                <c:pt idx="13647">
                  <c:v>42958</c:v>
                </c:pt>
                <c:pt idx="13648">
                  <c:v>42959</c:v>
                </c:pt>
                <c:pt idx="13649">
                  <c:v>42960</c:v>
                </c:pt>
                <c:pt idx="13650">
                  <c:v>42961</c:v>
                </c:pt>
                <c:pt idx="13651">
                  <c:v>42962</c:v>
                </c:pt>
                <c:pt idx="13652">
                  <c:v>42963</c:v>
                </c:pt>
                <c:pt idx="13653">
                  <c:v>42964</c:v>
                </c:pt>
                <c:pt idx="13654">
                  <c:v>42965</c:v>
                </c:pt>
                <c:pt idx="13655">
                  <c:v>42966</c:v>
                </c:pt>
                <c:pt idx="13656">
                  <c:v>42967</c:v>
                </c:pt>
                <c:pt idx="13657">
                  <c:v>42968</c:v>
                </c:pt>
                <c:pt idx="13658">
                  <c:v>42969</c:v>
                </c:pt>
                <c:pt idx="13659">
                  <c:v>42970</c:v>
                </c:pt>
                <c:pt idx="13660">
                  <c:v>42971</c:v>
                </c:pt>
                <c:pt idx="13661">
                  <c:v>42972</c:v>
                </c:pt>
                <c:pt idx="13662">
                  <c:v>42973</c:v>
                </c:pt>
                <c:pt idx="13663">
                  <c:v>42974</c:v>
                </c:pt>
                <c:pt idx="13664">
                  <c:v>42975</c:v>
                </c:pt>
                <c:pt idx="13665">
                  <c:v>42976</c:v>
                </c:pt>
                <c:pt idx="13666">
                  <c:v>42977</c:v>
                </c:pt>
                <c:pt idx="13667">
                  <c:v>42978</c:v>
                </c:pt>
                <c:pt idx="13668">
                  <c:v>42979</c:v>
                </c:pt>
                <c:pt idx="13669">
                  <c:v>42980</c:v>
                </c:pt>
                <c:pt idx="13670">
                  <c:v>42981</c:v>
                </c:pt>
                <c:pt idx="13671">
                  <c:v>42982</c:v>
                </c:pt>
                <c:pt idx="13672">
                  <c:v>42983</c:v>
                </c:pt>
                <c:pt idx="13673">
                  <c:v>42984</c:v>
                </c:pt>
                <c:pt idx="13674">
                  <c:v>42985</c:v>
                </c:pt>
                <c:pt idx="13675">
                  <c:v>42986</c:v>
                </c:pt>
                <c:pt idx="13676">
                  <c:v>42987</c:v>
                </c:pt>
                <c:pt idx="13677">
                  <c:v>42988</c:v>
                </c:pt>
                <c:pt idx="13678">
                  <c:v>42989</c:v>
                </c:pt>
                <c:pt idx="13679">
                  <c:v>42990</c:v>
                </c:pt>
                <c:pt idx="13680">
                  <c:v>42991</c:v>
                </c:pt>
                <c:pt idx="13681">
                  <c:v>42992</c:v>
                </c:pt>
                <c:pt idx="13682">
                  <c:v>42993</c:v>
                </c:pt>
                <c:pt idx="13683">
                  <c:v>42994</c:v>
                </c:pt>
                <c:pt idx="13684">
                  <c:v>42995</c:v>
                </c:pt>
                <c:pt idx="13685">
                  <c:v>42996</c:v>
                </c:pt>
                <c:pt idx="13686">
                  <c:v>42997</c:v>
                </c:pt>
                <c:pt idx="13687">
                  <c:v>42998</c:v>
                </c:pt>
                <c:pt idx="13688">
                  <c:v>42999</c:v>
                </c:pt>
                <c:pt idx="13689">
                  <c:v>43000</c:v>
                </c:pt>
                <c:pt idx="13690">
                  <c:v>43001</c:v>
                </c:pt>
                <c:pt idx="13691">
                  <c:v>43002</c:v>
                </c:pt>
                <c:pt idx="13692">
                  <c:v>43003</c:v>
                </c:pt>
                <c:pt idx="13693">
                  <c:v>43004</c:v>
                </c:pt>
                <c:pt idx="13694">
                  <c:v>43005</c:v>
                </c:pt>
                <c:pt idx="13695">
                  <c:v>43006</c:v>
                </c:pt>
                <c:pt idx="13696">
                  <c:v>43007</c:v>
                </c:pt>
                <c:pt idx="13697">
                  <c:v>43008</c:v>
                </c:pt>
                <c:pt idx="13698">
                  <c:v>43009</c:v>
                </c:pt>
                <c:pt idx="13699">
                  <c:v>43010</c:v>
                </c:pt>
                <c:pt idx="13700">
                  <c:v>43011</c:v>
                </c:pt>
                <c:pt idx="13701">
                  <c:v>43012</c:v>
                </c:pt>
                <c:pt idx="13702">
                  <c:v>43013</c:v>
                </c:pt>
                <c:pt idx="13703">
                  <c:v>43014</c:v>
                </c:pt>
                <c:pt idx="13704">
                  <c:v>43015</c:v>
                </c:pt>
                <c:pt idx="13705">
                  <c:v>43016</c:v>
                </c:pt>
                <c:pt idx="13706">
                  <c:v>43017</c:v>
                </c:pt>
                <c:pt idx="13707">
                  <c:v>43018</c:v>
                </c:pt>
                <c:pt idx="13708">
                  <c:v>43019</c:v>
                </c:pt>
                <c:pt idx="13709">
                  <c:v>43020</c:v>
                </c:pt>
                <c:pt idx="13710">
                  <c:v>43021</c:v>
                </c:pt>
                <c:pt idx="13711">
                  <c:v>43022</c:v>
                </c:pt>
                <c:pt idx="13712">
                  <c:v>43023</c:v>
                </c:pt>
                <c:pt idx="13713">
                  <c:v>43024</c:v>
                </c:pt>
                <c:pt idx="13714">
                  <c:v>43025</c:v>
                </c:pt>
                <c:pt idx="13715">
                  <c:v>43026</c:v>
                </c:pt>
                <c:pt idx="13716">
                  <c:v>43027</c:v>
                </c:pt>
                <c:pt idx="13717">
                  <c:v>43028</c:v>
                </c:pt>
                <c:pt idx="13718">
                  <c:v>43029</c:v>
                </c:pt>
                <c:pt idx="13719">
                  <c:v>43030</c:v>
                </c:pt>
                <c:pt idx="13720">
                  <c:v>43031</c:v>
                </c:pt>
                <c:pt idx="13721">
                  <c:v>43032</c:v>
                </c:pt>
                <c:pt idx="13722">
                  <c:v>43033</c:v>
                </c:pt>
                <c:pt idx="13723">
                  <c:v>43034</c:v>
                </c:pt>
                <c:pt idx="13724">
                  <c:v>43035</c:v>
                </c:pt>
                <c:pt idx="13725">
                  <c:v>43036</c:v>
                </c:pt>
                <c:pt idx="13726">
                  <c:v>43037</c:v>
                </c:pt>
                <c:pt idx="13727">
                  <c:v>43038</c:v>
                </c:pt>
                <c:pt idx="13728">
                  <c:v>43039</c:v>
                </c:pt>
                <c:pt idx="13729">
                  <c:v>43040</c:v>
                </c:pt>
                <c:pt idx="13730">
                  <c:v>43041</c:v>
                </c:pt>
                <c:pt idx="13731">
                  <c:v>43042</c:v>
                </c:pt>
                <c:pt idx="13732">
                  <c:v>43043</c:v>
                </c:pt>
                <c:pt idx="13733">
                  <c:v>43044</c:v>
                </c:pt>
                <c:pt idx="13734">
                  <c:v>43045</c:v>
                </c:pt>
                <c:pt idx="13735">
                  <c:v>43046</c:v>
                </c:pt>
                <c:pt idx="13736">
                  <c:v>43047</c:v>
                </c:pt>
                <c:pt idx="13737">
                  <c:v>43048</c:v>
                </c:pt>
                <c:pt idx="13738">
                  <c:v>43049</c:v>
                </c:pt>
                <c:pt idx="13739">
                  <c:v>43050</c:v>
                </c:pt>
                <c:pt idx="13740">
                  <c:v>43051</c:v>
                </c:pt>
                <c:pt idx="13741">
                  <c:v>43052</c:v>
                </c:pt>
                <c:pt idx="13742">
                  <c:v>43053</c:v>
                </c:pt>
                <c:pt idx="13743">
                  <c:v>43054</c:v>
                </c:pt>
                <c:pt idx="13744">
                  <c:v>43055</c:v>
                </c:pt>
                <c:pt idx="13745">
                  <c:v>43056</c:v>
                </c:pt>
                <c:pt idx="13746">
                  <c:v>43057</c:v>
                </c:pt>
                <c:pt idx="13747">
                  <c:v>43058</c:v>
                </c:pt>
                <c:pt idx="13748">
                  <c:v>43059</c:v>
                </c:pt>
                <c:pt idx="13749">
                  <c:v>43060</c:v>
                </c:pt>
                <c:pt idx="13750">
                  <c:v>43061</c:v>
                </c:pt>
                <c:pt idx="13751">
                  <c:v>43062</c:v>
                </c:pt>
                <c:pt idx="13752">
                  <c:v>43063</c:v>
                </c:pt>
                <c:pt idx="13753">
                  <c:v>43064</c:v>
                </c:pt>
                <c:pt idx="13754">
                  <c:v>43065</c:v>
                </c:pt>
                <c:pt idx="13755">
                  <c:v>43066</c:v>
                </c:pt>
                <c:pt idx="13756">
                  <c:v>43067</c:v>
                </c:pt>
                <c:pt idx="13757">
                  <c:v>43068</c:v>
                </c:pt>
                <c:pt idx="13758">
                  <c:v>43069</c:v>
                </c:pt>
                <c:pt idx="13759">
                  <c:v>43070</c:v>
                </c:pt>
                <c:pt idx="13760">
                  <c:v>43071</c:v>
                </c:pt>
                <c:pt idx="13761">
                  <c:v>43072</c:v>
                </c:pt>
                <c:pt idx="13762">
                  <c:v>43073</c:v>
                </c:pt>
                <c:pt idx="13763">
                  <c:v>43074</c:v>
                </c:pt>
                <c:pt idx="13764">
                  <c:v>43075</c:v>
                </c:pt>
                <c:pt idx="13765">
                  <c:v>43076</c:v>
                </c:pt>
                <c:pt idx="13766">
                  <c:v>43077</c:v>
                </c:pt>
                <c:pt idx="13767">
                  <c:v>43078</c:v>
                </c:pt>
                <c:pt idx="13768">
                  <c:v>43079</c:v>
                </c:pt>
                <c:pt idx="13769">
                  <c:v>43080</c:v>
                </c:pt>
                <c:pt idx="13770">
                  <c:v>43081</c:v>
                </c:pt>
                <c:pt idx="13771">
                  <c:v>43082</c:v>
                </c:pt>
                <c:pt idx="13772">
                  <c:v>43083</c:v>
                </c:pt>
                <c:pt idx="13773">
                  <c:v>43084</c:v>
                </c:pt>
                <c:pt idx="13774">
                  <c:v>43085</c:v>
                </c:pt>
                <c:pt idx="13775">
                  <c:v>43086</c:v>
                </c:pt>
                <c:pt idx="13776">
                  <c:v>43087</c:v>
                </c:pt>
                <c:pt idx="13777">
                  <c:v>43088</c:v>
                </c:pt>
                <c:pt idx="13778">
                  <c:v>43089</c:v>
                </c:pt>
                <c:pt idx="13779">
                  <c:v>43090</c:v>
                </c:pt>
                <c:pt idx="13780">
                  <c:v>43091</c:v>
                </c:pt>
                <c:pt idx="13781">
                  <c:v>43092</c:v>
                </c:pt>
                <c:pt idx="13782">
                  <c:v>43093</c:v>
                </c:pt>
                <c:pt idx="13783">
                  <c:v>43094</c:v>
                </c:pt>
                <c:pt idx="13784">
                  <c:v>43095</c:v>
                </c:pt>
                <c:pt idx="13785">
                  <c:v>43096</c:v>
                </c:pt>
                <c:pt idx="13786">
                  <c:v>43097</c:v>
                </c:pt>
                <c:pt idx="13787">
                  <c:v>43098</c:v>
                </c:pt>
                <c:pt idx="13788">
                  <c:v>43099</c:v>
                </c:pt>
                <c:pt idx="13789">
                  <c:v>43100</c:v>
                </c:pt>
                <c:pt idx="13790">
                  <c:v>43101</c:v>
                </c:pt>
                <c:pt idx="13791">
                  <c:v>43102</c:v>
                </c:pt>
                <c:pt idx="13792">
                  <c:v>43103</c:v>
                </c:pt>
                <c:pt idx="13793">
                  <c:v>43104</c:v>
                </c:pt>
                <c:pt idx="13794">
                  <c:v>43105</c:v>
                </c:pt>
                <c:pt idx="13795">
                  <c:v>43106</c:v>
                </c:pt>
                <c:pt idx="13796">
                  <c:v>43107</c:v>
                </c:pt>
                <c:pt idx="13797">
                  <c:v>43108</c:v>
                </c:pt>
                <c:pt idx="13798">
                  <c:v>43109</c:v>
                </c:pt>
                <c:pt idx="13799">
                  <c:v>43110</c:v>
                </c:pt>
                <c:pt idx="13800">
                  <c:v>43111</c:v>
                </c:pt>
                <c:pt idx="13801">
                  <c:v>43112</c:v>
                </c:pt>
                <c:pt idx="13802">
                  <c:v>43113</c:v>
                </c:pt>
                <c:pt idx="13803">
                  <c:v>43114</c:v>
                </c:pt>
                <c:pt idx="13804">
                  <c:v>43115</c:v>
                </c:pt>
                <c:pt idx="13805">
                  <c:v>43116</c:v>
                </c:pt>
                <c:pt idx="13806">
                  <c:v>43117</c:v>
                </c:pt>
                <c:pt idx="13807">
                  <c:v>43118</c:v>
                </c:pt>
                <c:pt idx="13808">
                  <c:v>43119</c:v>
                </c:pt>
                <c:pt idx="13809">
                  <c:v>43120</c:v>
                </c:pt>
                <c:pt idx="13810">
                  <c:v>43121</c:v>
                </c:pt>
                <c:pt idx="13811">
                  <c:v>43122</c:v>
                </c:pt>
                <c:pt idx="13812">
                  <c:v>43123</c:v>
                </c:pt>
                <c:pt idx="13813">
                  <c:v>43124</c:v>
                </c:pt>
                <c:pt idx="13814">
                  <c:v>43125</c:v>
                </c:pt>
                <c:pt idx="13815">
                  <c:v>43126</c:v>
                </c:pt>
                <c:pt idx="13816">
                  <c:v>43127</c:v>
                </c:pt>
                <c:pt idx="13817">
                  <c:v>43128</c:v>
                </c:pt>
                <c:pt idx="13818">
                  <c:v>43129</c:v>
                </c:pt>
                <c:pt idx="13819">
                  <c:v>43130</c:v>
                </c:pt>
                <c:pt idx="13820">
                  <c:v>43131</c:v>
                </c:pt>
                <c:pt idx="13821">
                  <c:v>43132</c:v>
                </c:pt>
                <c:pt idx="13822">
                  <c:v>43133</c:v>
                </c:pt>
                <c:pt idx="13823">
                  <c:v>43134</c:v>
                </c:pt>
                <c:pt idx="13824">
                  <c:v>43135</c:v>
                </c:pt>
                <c:pt idx="13825">
                  <c:v>43136</c:v>
                </c:pt>
                <c:pt idx="13826">
                  <c:v>43137</c:v>
                </c:pt>
                <c:pt idx="13827">
                  <c:v>43138</c:v>
                </c:pt>
                <c:pt idx="13828">
                  <c:v>43139</c:v>
                </c:pt>
                <c:pt idx="13829">
                  <c:v>43140</c:v>
                </c:pt>
                <c:pt idx="13830">
                  <c:v>43141</c:v>
                </c:pt>
                <c:pt idx="13831">
                  <c:v>43142</c:v>
                </c:pt>
                <c:pt idx="13832">
                  <c:v>43143</c:v>
                </c:pt>
                <c:pt idx="13833">
                  <c:v>43144</c:v>
                </c:pt>
                <c:pt idx="13834">
                  <c:v>43145</c:v>
                </c:pt>
                <c:pt idx="13835">
                  <c:v>43146</c:v>
                </c:pt>
                <c:pt idx="13836">
                  <c:v>43147</c:v>
                </c:pt>
                <c:pt idx="13837">
                  <c:v>43148</c:v>
                </c:pt>
                <c:pt idx="13838">
                  <c:v>43149</c:v>
                </c:pt>
                <c:pt idx="13839">
                  <c:v>43150</c:v>
                </c:pt>
                <c:pt idx="13840">
                  <c:v>43151</c:v>
                </c:pt>
                <c:pt idx="13841">
                  <c:v>43152</c:v>
                </c:pt>
                <c:pt idx="13842">
                  <c:v>43153</c:v>
                </c:pt>
                <c:pt idx="13843">
                  <c:v>43154</c:v>
                </c:pt>
                <c:pt idx="13844">
                  <c:v>43155</c:v>
                </c:pt>
                <c:pt idx="13845">
                  <c:v>43156</c:v>
                </c:pt>
                <c:pt idx="13846">
                  <c:v>43157</c:v>
                </c:pt>
                <c:pt idx="13847">
                  <c:v>43158</c:v>
                </c:pt>
                <c:pt idx="13848">
                  <c:v>43159</c:v>
                </c:pt>
                <c:pt idx="13849">
                  <c:v>43160</c:v>
                </c:pt>
                <c:pt idx="13850">
                  <c:v>43161</c:v>
                </c:pt>
                <c:pt idx="13851">
                  <c:v>43162</c:v>
                </c:pt>
                <c:pt idx="13852">
                  <c:v>43163</c:v>
                </c:pt>
                <c:pt idx="13853">
                  <c:v>43164</c:v>
                </c:pt>
                <c:pt idx="13854">
                  <c:v>43165</c:v>
                </c:pt>
                <c:pt idx="13855">
                  <c:v>43166</c:v>
                </c:pt>
                <c:pt idx="13856">
                  <c:v>43167</c:v>
                </c:pt>
                <c:pt idx="13857">
                  <c:v>43168</c:v>
                </c:pt>
                <c:pt idx="13858">
                  <c:v>43169</c:v>
                </c:pt>
                <c:pt idx="13859">
                  <c:v>43170</c:v>
                </c:pt>
                <c:pt idx="13860">
                  <c:v>43171</c:v>
                </c:pt>
                <c:pt idx="13861">
                  <c:v>43172</c:v>
                </c:pt>
                <c:pt idx="13862">
                  <c:v>43173</c:v>
                </c:pt>
                <c:pt idx="13863">
                  <c:v>43174</c:v>
                </c:pt>
                <c:pt idx="13864">
                  <c:v>43175</c:v>
                </c:pt>
                <c:pt idx="13865">
                  <c:v>43176</c:v>
                </c:pt>
                <c:pt idx="13866">
                  <c:v>43177</c:v>
                </c:pt>
                <c:pt idx="13867">
                  <c:v>43178</c:v>
                </c:pt>
                <c:pt idx="13868">
                  <c:v>43179</c:v>
                </c:pt>
                <c:pt idx="13869">
                  <c:v>43180</c:v>
                </c:pt>
                <c:pt idx="13870">
                  <c:v>43181</c:v>
                </c:pt>
                <c:pt idx="13871">
                  <c:v>43182</c:v>
                </c:pt>
                <c:pt idx="13872">
                  <c:v>43183</c:v>
                </c:pt>
                <c:pt idx="13873">
                  <c:v>43184</c:v>
                </c:pt>
                <c:pt idx="13874">
                  <c:v>43185</c:v>
                </c:pt>
                <c:pt idx="13875">
                  <c:v>43186</c:v>
                </c:pt>
                <c:pt idx="13876">
                  <c:v>43187</c:v>
                </c:pt>
                <c:pt idx="13877">
                  <c:v>43188</c:v>
                </c:pt>
                <c:pt idx="13878">
                  <c:v>43189</c:v>
                </c:pt>
                <c:pt idx="13879">
                  <c:v>43190</c:v>
                </c:pt>
                <c:pt idx="13880">
                  <c:v>43191</c:v>
                </c:pt>
                <c:pt idx="13881">
                  <c:v>43192</c:v>
                </c:pt>
                <c:pt idx="13882">
                  <c:v>43193</c:v>
                </c:pt>
                <c:pt idx="13883">
                  <c:v>43194</c:v>
                </c:pt>
                <c:pt idx="13884">
                  <c:v>43195</c:v>
                </c:pt>
                <c:pt idx="13885">
                  <c:v>43196</c:v>
                </c:pt>
                <c:pt idx="13886">
                  <c:v>43197</c:v>
                </c:pt>
                <c:pt idx="13887">
                  <c:v>43198</c:v>
                </c:pt>
                <c:pt idx="13888">
                  <c:v>43199</c:v>
                </c:pt>
                <c:pt idx="13889">
                  <c:v>43200</c:v>
                </c:pt>
                <c:pt idx="13890">
                  <c:v>43201</c:v>
                </c:pt>
                <c:pt idx="13891">
                  <c:v>43202</c:v>
                </c:pt>
                <c:pt idx="13892">
                  <c:v>43203</c:v>
                </c:pt>
                <c:pt idx="13893">
                  <c:v>43204</c:v>
                </c:pt>
                <c:pt idx="13894">
                  <c:v>43205</c:v>
                </c:pt>
                <c:pt idx="13895">
                  <c:v>43206</c:v>
                </c:pt>
                <c:pt idx="13896">
                  <c:v>43207</c:v>
                </c:pt>
                <c:pt idx="13897">
                  <c:v>43208</c:v>
                </c:pt>
                <c:pt idx="13898">
                  <c:v>43209</c:v>
                </c:pt>
                <c:pt idx="13899">
                  <c:v>43210</c:v>
                </c:pt>
                <c:pt idx="13900">
                  <c:v>43211</c:v>
                </c:pt>
                <c:pt idx="13901">
                  <c:v>43212</c:v>
                </c:pt>
                <c:pt idx="13902">
                  <c:v>43213</c:v>
                </c:pt>
                <c:pt idx="13903">
                  <c:v>43214</c:v>
                </c:pt>
                <c:pt idx="13904">
                  <c:v>43215</c:v>
                </c:pt>
                <c:pt idx="13905">
                  <c:v>43216</c:v>
                </c:pt>
                <c:pt idx="13906">
                  <c:v>43217</c:v>
                </c:pt>
                <c:pt idx="13907">
                  <c:v>43218</c:v>
                </c:pt>
                <c:pt idx="13908">
                  <c:v>43219</c:v>
                </c:pt>
                <c:pt idx="13909">
                  <c:v>43220</c:v>
                </c:pt>
                <c:pt idx="13910">
                  <c:v>43221</c:v>
                </c:pt>
                <c:pt idx="13911">
                  <c:v>43222</c:v>
                </c:pt>
                <c:pt idx="13912">
                  <c:v>43223</c:v>
                </c:pt>
                <c:pt idx="13913">
                  <c:v>43224</c:v>
                </c:pt>
                <c:pt idx="13914">
                  <c:v>43225</c:v>
                </c:pt>
                <c:pt idx="13915">
                  <c:v>43226</c:v>
                </c:pt>
                <c:pt idx="13916">
                  <c:v>43227</c:v>
                </c:pt>
                <c:pt idx="13917">
                  <c:v>43228</c:v>
                </c:pt>
                <c:pt idx="13918">
                  <c:v>43229</c:v>
                </c:pt>
                <c:pt idx="13919">
                  <c:v>43230</c:v>
                </c:pt>
                <c:pt idx="13920">
                  <c:v>43231</c:v>
                </c:pt>
                <c:pt idx="13921">
                  <c:v>43232</c:v>
                </c:pt>
                <c:pt idx="13922">
                  <c:v>43233</c:v>
                </c:pt>
                <c:pt idx="13923">
                  <c:v>43234</c:v>
                </c:pt>
                <c:pt idx="13924">
                  <c:v>43235</c:v>
                </c:pt>
                <c:pt idx="13925">
                  <c:v>43236</c:v>
                </c:pt>
                <c:pt idx="13926">
                  <c:v>43237</c:v>
                </c:pt>
                <c:pt idx="13927">
                  <c:v>43238</c:v>
                </c:pt>
                <c:pt idx="13928">
                  <c:v>43239</c:v>
                </c:pt>
                <c:pt idx="13929">
                  <c:v>43240</c:v>
                </c:pt>
                <c:pt idx="13930">
                  <c:v>43241</c:v>
                </c:pt>
                <c:pt idx="13931">
                  <c:v>43242</c:v>
                </c:pt>
                <c:pt idx="13932">
                  <c:v>43243</c:v>
                </c:pt>
                <c:pt idx="13933">
                  <c:v>43244</c:v>
                </c:pt>
                <c:pt idx="13934">
                  <c:v>43245</c:v>
                </c:pt>
                <c:pt idx="13935">
                  <c:v>43246</c:v>
                </c:pt>
                <c:pt idx="13936">
                  <c:v>43247</c:v>
                </c:pt>
                <c:pt idx="13937">
                  <c:v>43248</c:v>
                </c:pt>
                <c:pt idx="13938">
                  <c:v>43249</c:v>
                </c:pt>
                <c:pt idx="13939">
                  <c:v>43250</c:v>
                </c:pt>
                <c:pt idx="13940">
                  <c:v>43251</c:v>
                </c:pt>
                <c:pt idx="13941">
                  <c:v>43252</c:v>
                </c:pt>
                <c:pt idx="13942">
                  <c:v>43253</c:v>
                </c:pt>
                <c:pt idx="13943">
                  <c:v>43254</c:v>
                </c:pt>
                <c:pt idx="13944">
                  <c:v>43255</c:v>
                </c:pt>
                <c:pt idx="13945">
                  <c:v>43256</c:v>
                </c:pt>
                <c:pt idx="13946">
                  <c:v>43257</c:v>
                </c:pt>
                <c:pt idx="13947">
                  <c:v>43258</c:v>
                </c:pt>
                <c:pt idx="13948">
                  <c:v>43259</c:v>
                </c:pt>
                <c:pt idx="13949">
                  <c:v>43260</c:v>
                </c:pt>
                <c:pt idx="13950">
                  <c:v>43261</c:v>
                </c:pt>
                <c:pt idx="13951">
                  <c:v>43262</c:v>
                </c:pt>
                <c:pt idx="13952">
                  <c:v>43263</c:v>
                </c:pt>
                <c:pt idx="13953">
                  <c:v>43264</c:v>
                </c:pt>
                <c:pt idx="13954">
                  <c:v>43265</c:v>
                </c:pt>
                <c:pt idx="13955">
                  <c:v>43266</c:v>
                </c:pt>
                <c:pt idx="13956">
                  <c:v>43267</c:v>
                </c:pt>
                <c:pt idx="13957">
                  <c:v>43268</c:v>
                </c:pt>
                <c:pt idx="13958">
                  <c:v>43269</c:v>
                </c:pt>
                <c:pt idx="13959">
                  <c:v>43270</c:v>
                </c:pt>
                <c:pt idx="13960">
                  <c:v>43271</c:v>
                </c:pt>
                <c:pt idx="13961">
                  <c:v>43272</c:v>
                </c:pt>
                <c:pt idx="13962">
                  <c:v>43273</c:v>
                </c:pt>
                <c:pt idx="13963">
                  <c:v>43274</c:v>
                </c:pt>
                <c:pt idx="13964">
                  <c:v>43275</c:v>
                </c:pt>
                <c:pt idx="13965">
                  <c:v>43276</c:v>
                </c:pt>
                <c:pt idx="13966">
                  <c:v>43277</c:v>
                </c:pt>
                <c:pt idx="13967">
                  <c:v>43278</c:v>
                </c:pt>
                <c:pt idx="13968">
                  <c:v>43279</c:v>
                </c:pt>
                <c:pt idx="13969">
                  <c:v>43280</c:v>
                </c:pt>
                <c:pt idx="13970">
                  <c:v>43281</c:v>
                </c:pt>
                <c:pt idx="13971">
                  <c:v>43282</c:v>
                </c:pt>
                <c:pt idx="13972">
                  <c:v>43283</c:v>
                </c:pt>
                <c:pt idx="13973">
                  <c:v>43284</c:v>
                </c:pt>
                <c:pt idx="13974">
                  <c:v>43285</c:v>
                </c:pt>
                <c:pt idx="13975">
                  <c:v>43286</c:v>
                </c:pt>
                <c:pt idx="13976">
                  <c:v>43287</c:v>
                </c:pt>
                <c:pt idx="13977">
                  <c:v>43288</c:v>
                </c:pt>
                <c:pt idx="13978">
                  <c:v>43289</c:v>
                </c:pt>
                <c:pt idx="13979">
                  <c:v>43290</c:v>
                </c:pt>
                <c:pt idx="13980">
                  <c:v>43291</c:v>
                </c:pt>
                <c:pt idx="13981">
                  <c:v>43292</c:v>
                </c:pt>
                <c:pt idx="13982">
                  <c:v>43293</c:v>
                </c:pt>
                <c:pt idx="13983">
                  <c:v>43294</c:v>
                </c:pt>
                <c:pt idx="13984">
                  <c:v>43295</c:v>
                </c:pt>
                <c:pt idx="13985">
                  <c:v>43296</c:v>
                </c:pt>
                <c:pt idx="13986">
                  <c:v>43297</c:v>
                </c:pt>
                <c:pt idx="13987">
                  <c:v>43298</c:v>
                </c:pt>
                <c:pt idx="13988">
                  <c:v>43299</c:v>
                </c:pt>
                <c:pt idx="13989">
                  <c:v>43300</c:v>
                </c:pt>
                <c:pt idx="13990">
                  <c:v>43301</c:v>
                </c:pt>
                <c:pt idx="13991">
                  <c:v>43302</c:v>
                </c:pt>
                <c:pt idx="13992">
                  <c:v>43303</c:v>
                </c:pt>
                <c:pt idx="13993">
                  <c:v>43304</c:v>
                </c:pt>
                <c:pt idx="13994">
                  <c:v>43305</c:v>
                </c:pt>
                <c:pt idx="13995">
                  <c:v>43306</c:v>
                </c:pt>
                <c:pt idx="13996">
                  <c:v>43307</c:v>
                </c:pt>
                <c:pt idx="13997">
                  <c:v>43308</c:v>
                </c:pt>
                <c:pt idx="13998">
                  <c:v>43309</c:v>
                </c:pt>
                <c:pt idx="13999">
                  <c:v>43310</c:v>
                </c:pt>
                <c:pt idx="14000">
                  <c:v>43311</c:v>
                </c:pt>
                <c:pt idx="14001">
                  <c:v>43312</c:v>
                </c:pt>
                <c:pt idx="14002">
                  <c:v>43313</c:v>
                </c:pt>
                <c:pt idx="14003">
                  <c:v>43314</c:v>
                </c:pt>
                <c:pt idx="14004">
                  <c:v>43315</c:v>
                </c:pt>
                <c:pt idx="14005">
                  <c:v>43316</c:v>
                </c:pt>
                <c:pt idx="14006">
                  <c:v>43317</c:v>
                </c:pt>
                <c:pt idx="14007">
                  <c:v>43318</c:v>
                </c:pt>
                <c:pt idx="14008">
                  <c:v>43319</c:v>
                </c:pt>
                <c:pt idx="14009">
                  <c:v>43320</c:v>
                </c:pt>
                <c:pt idx="14010">
                  <c:v>43321</c:v>
                </c:pt>
                <c:pt idx="14011">
                  <c:v>43322</c:v>
                </c:pt>
                <c:pt idx="14012">
                  <c:v>43323</c:v>
                </c:pt>
                <c:pt idx="14013">
                  <c:v>43324</c:v>
                </c:pt>
                <c:pt idx="14014">
                  <c:v>43325</c:v>
                </c:pt>
                <c:pt idx="14015">
                  <c:v>43326</c:v>
                </c:pt>
                <c:pt idx="14016">
                  <c:v>43327</c:v>
                </c:pt>
                <c:pt idx="14017">
                  <c:v>43328</c:v>
                </c:pt>
                <c:pt idx="14018">
                  <c:v>43329</c:v>
                </c:pt>
                <c:pt idx="14019">
                  <c:v>43330</c:v>
                </c:pt>
                <c:pt idx="14020">
                  <c:v>43331</c:v>
                </c:pt>
                <c:pt idx="14021">
                  <c:v>43332</c:v>
                </c:pt>
                <c:pt idx="14022">
                  <c:v>43333</c:v>
                </c:pt>
                <c:pt idx="14023">
                  <c:v>43334</c:v>
                </c:pt>
                <c:pt idx="14024">
                  <c:v>43335</c:v>
                </c:pt>
                <c:pt idx="14025">
                  <c:v>43336</c:v>
                </c:pt>
                <c:pt idx="14026">
                  <c:v>43337</c:v>
                </c:pt>
                <c:pt idx="14027">
                  <c:v>43338</c:v>
                </c:pt>
                <c:pt idx="14028">
                  <c:v>43339</c:v>
                </c:pt>
                <c:pt idx="14029">
                  <c:v>43340</c:v>
                </c:pt>
                <c:pt idx="14030">
                  <c:v>43341</c:v>
                </c:pt>
                <c:pt idx="14031">
                  <c:v>43342</c:v>
                </c:pt>
                <c:pt idx="14032">
                  <c:v>43343</c:v>
                </c:pt>
                <c:pt idx="14033">
                  <c:v>43344</c:v>
                </c:pt>
                <c:pt idx="14034">
                  <c:v>43345</c:v>
                </c:pt>
                <c:pt idx="14035">
                  <c:v>43346</c:v>
                </c:pt>
                <c:pt idx="14036">
                  <c:v>43347</c:v>
                </c:pt>
                <c:pt idx="14037">
                  <c:v>43348</c:v>
                </c:pt>
                <c:pt idx="14038">
                  <c:v>43349</c:v>
                </c:pt>
                <c:pt idx="14039">
                  <c:v>43350</c:v>
                </c:pt>
                <c:pt idx="14040">
                  <c:v>43351</c:v>
                </c:pt>
                <c:pt idx="14041">
                  <c:v>43352</c:v>
                </c:pt>
                <c:pt idx="14042">
                  <c:v>43353</c:v>
                </c:pt>
                <c:pt idx="14043">
                  <c:v>43354</c:v>
                </c:pt>
                <c:pt idx="14044">
                  <c:v>43355</c:v>
                </c:pt>
                <c:pt idx="14045">
                  <c:v>43356</c:v>
                </c:pt>
                <c:pt idx="14046">
                  <c:v>43357</c:v>
                </c:pt>
                <c:pt idx="14047">
                  <c:v>43358</c:v>
                </c:pt>
                <c:pt idx="14048">
                  <c:v>43359</c:v>
                </c:pt>
                <c:pt idx="14049">
                  <c:v>43360</c:v>
                </c:pt>
                <c:pt idx="14050">
                  <c:v>43361</c:v>
                </c:pt>
                <c:pt idx="14051">
                  <c:v>43362</c:v>
                </c:pt>
                <c:pt idx="14052">
                  <c:v>43363</c:v>
                </c:pt>
                <c:pt idx="14053">
                  <c:v>43364</c:v>
                </c:pt>
                <c:pt idx="14054">
                  <c:v>43365</c:v>
                </c:pt>
                <c:pt idx="14055">
                  <c:v>43366</c:v>
                </c:pt>
                <c:pt idx="14056">
                  <c:v>43367</c:v>
                </c:pt>
                <c:pt idx="14057">
                  <c:v>43368</c:v>
                </c:pt>
                <c:pt idx="14058">
                  <c:v>43369</c:v>
                </c:pt>
                <c:pt idx="14059">
                  <c:v>43370</c:v>
                </c:pt>
                <c:pt idx="14060">
                  <c:v>43371</c:v>
                </c:pt>
                <c:pt idx="14061">
                  <c:v>43372</c:v>
                </c:pt>
                <c:pt idx="14062">
                  <c:v>43373</c:v>
                </c:pt>
                <c:pt idx="14063">
                  <c:v>43374</c:v>
                </c:pt>
                <c:pt idx="14064">
                  <c:v>43375</c:v>
                </c:pt>
                <c:pt idx="14065">
                  <c:v>43376</c:v>
                </c:pt>
                <c:pt idx="14066">
                  <c:v>43377</c:v>
                </c:pt>
                <c:pt idx="14067">
                  <c:v>43378</c:v>
                </c:pt>
                <c:pt idx="14068">
                  <c:v>43379</c:v>
                </c:pt>
                <c:pt idx="14069">
                  <c:v>43380</c:v>
                </c:pt>
                <c:pt idx="14070">
                  <c:v>43381</c:v>
                </c:pt>
                <c:pt idx="14071">
                  <c:v>43382</c:v>
                </c:pt>
                <c:pt idx="14072">
                  <c:v>43383</c:v>
                </c:pt>
                <c:pt idx="14073">
                  <c:v>43384</c:v>
                </c:pt>
                <c:pt idx="14074">
                  <c:v>43385</c:v>
                </c:pt>
                <c:pt idx="14075">
                  <c:v>43386</c:v>
                </c:pt>
                <c:pt idx="14076">
                  <c:v>43387</c:v>
                </c:pt>
                <c:pt idx="14077">
                  <c:v>43388</c:v>
                </c:pt>
                <c:pt idx="14078">
                  <c:v>43389</c:v>
                </c:pt>
                <c:pt idx="14079">
                  <c:v>43390</c:v>
                </c:pt>
                <c:pt idx="14080">
                  <c:v>43391</c:v>
                </c:pt>
                <c:pt idx="14081">
                  <c:v>43392</c:v>
                </c:pt>
                <c:pt idx="14082">
                  <c:v>43393</c:v>
                </c:pt>
                <c:pt idx="14083">
                  <c:v>43394</c:v>
                </c:pt>
                <c:pt idx="14084">
                  <c:v>43395</c:v>
                </c:pt>
                <c:pt idx="14085">
                  <c:v>43396</c:v>
                </c:pt>
                <c:pt idx="14086">
                  <c:v>43397</c:v>
                </c:pt>
                <c:pt idx="14087">
                  <c:v>43398</c:v>
                </c:pt>
                <c:pt idx="14088">
                  <c:v>43399</c:v>
                </c:pt>
                <c:pt idx="14089">
                  <c:v>43400</c:v>
                </c:pt>
                <c:pt idx="14090">
                  <c:v>43401</c:v>
                </c:pt>
                <c:pt idx="14091">
                  <c:v>43402</c:v>
                </c:pt>
                <c:pt idx="14092">
                  <c:v>43403</c:v>
                </c:pt>
                <c:pt idx="14093">
                  <c:v>43404</c:v>
                </c:pt>
                <c:pt idx="14094">
                  <c:v>43405</c:v>
                </c:pt>
                <c:pt idx="14095">
                  <c:v>43406</c:v>
                </c:pt>
                <c:pt idx="14096">
                  <c:v>43407</c:v>
                </c:pt>
                <c:pt idx="14097">
                  <c:v>43408</c:v>
                </c:pt>
                <c:pt idx="14098">
                  <c:v>43409</c:v>
                </c:pt>
                <c:pt idx="14099">
                  <c:v>43410</c:v>
                </c:pt>
                <c:pt idx="14100">
                  <c:v>43411</c:v>
                </c:pt>
                <c:pt idx="14101">
                  <c:v>43412</c:v>
                </c:pt>
                <c:pt idx="14102">
                  <c:v>43413</c:v>
                </c:pt>
                <c:pt idx="14103">
                  <c:v>43414</c:v>
                </c:pt>
                <c:pt idx="14104">
                  <c:v>43415</c:v>
                </c:pt>
                <c:pt idx="14105">
                  <c:v>43416</c:v>
                </c:pt>
                <c:pt idx="14106">
                  <c:v>43417</c:v>
                </c:pt>
                <c:pt idx="14107">
                  <c:v>43418</c:v>
                </c:pt>
                <c:pt idx="14108">
                  <c:v>43419</c:v>
                </c:pt>
                <c:pt idx="14109">
                  <c:v>43420</c:v>
                </c:pt>
                <c:pt idx="14110">
                  <c:v>43421</c:v>
                </c:pt>
                <c:pt idx="14111">
                  <c:v>43422</c:v>
                </c:pt>
                <c:pt idx="14112">
                  <c:v>43423</c:v>
                </c:pt>
                <c:pt idx="14113">
                  <c:v>43424</c:v>
                </c:pt>
                <c:pt idx="14114">
                  <c:v>43425</c:v>
                </c:pt>
                <c:pt idx="14115">
                  <c:v>43426</c:v>
                </c:pt>
                <c:pt idx="14116">
                  <c:v>43427</c:v>
                </c:pt>
                <c:pt idx="14117">
                  <c:v>43428</c:v>
                </c:pt>
                <c:pt idx="14118">
                  <c:v>43429</c:v>
                </c:pt>
                <c:pt idx="14119">
                  <c:v>43430</c:v>
                </c:pt>
                <c:pt idx="14120">
                  <c:v>43431</c:v>
                </c:pt>
                <c:pt idx="14121">
                  <c:v>43432</c:v>
                </c:pt>
                <c:pt idx="14122">
                  <c:v>43433</c:v>
                </c:pt>
                <c:pt idx="14123">
                  <c:v>43434</c:v>
                </c:pt>
                <c:pt idx="14124">
                  <c:v>43435</c:v>
                </c:pt>
                <c:pt idx="14125">
                  <c:v>43436</c:v>
                </c:pt>
                <c:pt idx="14126">
                  <c:v>43437</c:v>
                </c:pt>
                <c:pt idx="14127">
                  <c:v>43438</c:v>
                </c:pt>
                <c:pt idx="14128">
                  <c:v>43439</c:v>
                </c:pt>
                <c:pt idx="14129">
                  <c:v>43440</c:v>
                </c:pt>
                <c:pt idx="14130">
                  <c:v>43441</c:v>
                </c:pt>
                <c:pt idx="14131">
                  <c:v>43442</c:v>
                </c:pt>
                <c:pt idx="14132">
                  <c:v>43443</c:v>
                </c:pt>
                <c:pt idx="14133">
                  <c:v>43444</c:v>
                </c:pt>
                <c:pt idx="14134">
                  <c:v>43445</c:v>
                </c:pt>
                <c:pt idx="14135">
                  <c:v>43446</c:v>
                </c:pt>
                <c:pt idx="14136">
                  <c:v>43447</c:v>
                </c:pt>
                <c:pt idx="14137">
                  <c:v>43448</c:v>
                </c:pt>
                <c:pt idx="14138">
                  <c:v>43449</c:v>
                </c:pt>
                <c:pt idx="14139">
                  <c:v>43450</c:v>
                </c:pt>
                <c:pt idx="14140">
                  <c:v>43451</c:v>
                </c:pt>
                <c:pt idx="14141">
                  <c:v>43452</c:v>
                </c:pt>
                <c:pt idx="14142">
                  <c:v>43453</c:v>
                </c:pt>
                <c:pt idx="14143">
                  <c:v>43454</c:v>
                </c:pt>
                <c:pt idx="14144">
                  <c:v>43455</c:v>
                </c:pt>
                <c:pt idx="14145">
                  <c:v>43456</c:v>
                </c:pt>
                <c:pt idx="14146">
                  <c:v>43457</c:v>
                </c:pt>
                <c:pt idx="14147">
                  <c:v>43458</c:v>
                </c:pt>
                <c:pt idx="14148">
                  <c:v>43459</c:v>
                </c:pt>
                <c:pt idx="14149">
                  <c:v>43460</c:v>
                </c:pt>
                <c:pt idx="14150">
                  <c:v>43461</c:v>
                </c:pt>
                <c:pt idx="14151">
                  <c:v>43462</c:v>
                </c:pt>
                <c:pt idx="14152">
                  <c:v>43463</c:v>
                </c:pt>
                <c:pt idx="14153">
                  <c:v>43464</c:v>
                </c:pt>
                <c:pt idx="14154">
                  <c:v>43465</c:v>
                </c:pt>
                <c:pt idx="14155">
                  <c:v>43466</c:v>
                </c:pt>
                <c:pt idx="14156">
                  <c:v>43467</c:v>
                </c:pt>
                <c:pt idx="14157">
                  <c:v>43468</c:v>
                </c:pt>
                <c:pt idx="14158">
                  <c:v>43469</c:v>
                </c:pt>
                <c:pt idx="14159">
                  <c:v>43470</c:v>
                </c:pt>
                <c:pt idx="14160">
                  <c:v>43471</c:v>
                </c:pt>
                <c:pt idx="14161">
                  <c:v>43472</c:v>
                </c:pt>
                <c:pt idx="14162">
                  <c:v>43473</c:v>
                </c:pt>
                <c:pt idx="14163">
                  <c:v>43474</c:v>
                </c:pt>
                <c:pt idx="14164">
                  <c:v>43475</c:v>
                </c:pt>
                <c:pt idx="14165">
                  <c:v>43476</c:v>
                </c:pt>
                <c:pt idx="14166">
                  <c:v>43477</c:v>
                </c:pt>
                <c:pt idx="14167">
                  <c:v>43478</c:v>
                </c:pt>
                <c:pt idx="14168">
                  <c:v>43479</c:v>
                </c:pt>
                <c:pt idx="14169">
                  <c:v>43480</c:v>
                </c:pt>
                <c:pt idx="14170">
                  <c:v>43481</c:v>
                </c:pt>
                <c:pt idx="14171">
                  <c:v>43482</c:v>
                </c:pt>
                <c:pt idx="14172">
                  <c:v>43483</c:v>
                </c:pt>
                <c:pt idx="14173">
                  <c:v>43484</c:v>
                </c:pt>
                <c:pt idx="14174">
                  <c:v>43485</c:v>
                </c:pt>
                <c:pt idx="14175">
                  <c:v>43486</c:v>
                </c:pt>
                <c:pt idx="14176">
                  <c:v>43487</c:v>
                </c:pt>
                <c:pt idx="14177">
                  <c:v>43488</c:v>
                </c:pt>
                <c:pt idx="14178">
                  <c:v>43489</c:v>
                </c:pt>
                <c:pt idx="14179">
                  <c:v>43490</c:v>
                </c:pt>
                <c:pt idx="14180">
                  <c:v>43491</c:v>
                </c:pt>
                <c:pt idx="14181">
                  <c:v>43492</c:v>
                </c:pt>
                <c:pt idx="14182">
                  <c:v>43493</c:v>
                </c:pt>
                <c:pt idx="14183">
                  <c:v>43494</c:v>
                </c:pt>
                <c:pt idx="14184">
                  <c:v>43495</c:v>
                </c:pt>
                <c:pt idx="14185">
                  <c:v>43496</c:v>
                </c:pt>
                <c:pt idx="14186">
                  <c:v>43497</c:v>
                </c:pt>
                <c:pt idx="14187">
                  <c:v>43498</c:v>
                </c:pt>
                <c:pt idx="14188">
                  <c:v>43499</c:v>
                </c:pt>
                <c:pt idx="14189">
                  <c:v>43500</c:v>
                </c:pt>
                <c:pt idx="14190">
                  <c:v>43501</c:v>
                </c:pt>
                <c:pt idx="14191">
                  <c:v>43502</c:v>
                </c:pt>
                <c:pt idx="14192">
                  <c:v>43503</c:v>
                </c:pt>
                <c:pt idx="14193">
                  <c:v>43504</c:v>
                </c:pt>
                <c:pt idx="14194">
                  <c:v>43505</c:v>
                </c:pt>
                <c:pt idx="14195">
                  <c:v>43506</c:v>
                </c:pt>
                <c:pt idx="14196">
                  <c:v>43507</c:v>
                </c:pt>
                <c:pt idx="14197">
                  <c:v>43508</c:v>
                </c:pt>
                <c:pt idx="14198">
                  <c:v>43509</c:v>
                </c:pt>
                <c:pt idx="14199">
                  <c:v>43510</c:v>
                </c:pt>
                <c:pt idx="14200">
                  <c:v>43511</c:v>
                </c:pt>
                <c:pt idx="14201">
                  <c:v>43512</c:v>
                </c:pt>
                <c:pt idx="14202">
                  <c:v>43513</c:v>
                </c:pt>
                <c:pt idx="14203">
                  <c:v>43514</c:v>
                </c:pt>
                <c:pt idx="14204">
                  <c:v>43515</c:v>
                </c:pt>
                <c:pt idx="14205">
                  <c:v>43516</c:v>
                </c:pt>
                <c:pt idx="14206">
                  <c:v>43517</c:v>
                </c:pt>
                <c:pt idx="14207">
                  <c:v>43518</c:v>
                </c:pt>
                <c:pt idx="14208">
                  <c:v>43519</c:v>
                </c:pt>
                <c:pt idx="14209">
                  <c:v>43520</c:v>
                </c:pt>
                <c:pt idx="14210">
                  <c:v>43521</c:v>
                </c:pt>
                <c:pt idx="14211">
                  <c:v>43522</c:v>
                </c:pt>
                <c:pt idx="14212">
                  <c:v>43523</c:v>
                </c:pt>
                <c:pt idx="14213">
                  <c:v>43524</c:v>
                </c:pt>
                <c:pt idx="14214">
                  <c:v>43525</c:v>
                </c:pt>
                <c:pt idx="14215">
                  <c:v>43526</c:v>
                </c:pt>
                <c:pt idx="14216">
                  <c:v>43527</c:v>
                </c:pt>
                <c:pt idx="14217">
                  <c:v>43528</c:v>
                </c:pt>
                <c:pt idx="14218">
                  <c:v>43529</c:v>
                </c:pt>
                <c:pt idx="14219">
                  <c:v>43530</c:v>
                </c:pt>
                <c:pt idx="14220">
                  <c:v>43531</c:v>
                </c:pt>
                <c:pt idx="14221">
                  <c:v>43532</c:v>
                </c:pt>
                <c:pt idx="14222">
                  <c:v>43533</c:v>
                </c:pt>
                <c:pt idx="14223">
                  <c:v>43534</c:v>
                </c:pt>
                <c:pt idx="14224">
                  <c:v>43535</c:v>
                </c:pt>
                <c:pt idx="14225">
                  <c:v>43536</c:v>
                </c:pt>
                <c:pt idx="14226">
                  <c:v>43537</c:v>
                </c:pt>
                <c:pt idx="14227">
                  <c:v>43538</c:v>
                </c:pt>
                <c:pt idx="14228">
                  <c:v>43539</c:v>
                </c:pt>
                <c:pt idx="14229">
                  <c:v>43540</c:v>
                </c:pt>
                <c:pt idx="14230">
                  <c:v>43541</c:v>
                </c:pt>
                <c:pt idx="14231">
                  <c:v>43542</c:v>
                </c:pt>
                <c:pt idx="14232">
                  <c:v>43543</c:v>
                </c:pt>
                <c:pt idx="14233">
                  <c:v>43544</c:v>
                </c:pt>
                <c:pt idx="14234">
                  <c:v>43545</c:v>
                </c:pt>
                <c:pt idx="14235">
                  <c:v>43546</c:v>
                </c:pt>
                <c:pt idx="14236">
                  <c:v>43547</c:v>
                </c:pt>
                <c:pt idx="14237">
                  <c:v>43548</c:v>
                </c:pt>
                <c:pt idx="14238">
                  <c:v>43549</c:v>
                </c:pt>
                <c:pt idx="14239">
                  <c:v>43550</c:v>
                </c:pt>
                <c:pt idx="14240">
                  <c:v>43551</c:v>
                </c:pt>
                <c:pt idx="14241">
                  <c:v>43552</c:v>
                </c:pt>
                <c:pt idx="14242">
                  <c:v>43553</c:v>
                </c:pt>
                <c:pt idx="14243">
                  <c:v>43554</c:v>
                </c:pt>
                <c:pt idx="14244">
                  <c:v>43555</c:v>
                </c:pt>
                <c:pt idx="14245">
                  <c:v>43556</c:v>
                </c:pt>
                <c:pt idx="14246">
                  <c:v>43557</c:v>
                </c:pt>
                <c:pt idx="14247">
                  <c:v>43558</c:v>
                </c:pt>
                <c:pt idx="14248">
                  <c:v>43559</c:v>
                </c:pt>
                <c:pt idx="14249">
                  <c:v>43560</c:v>
                </c:pt>
                <c:pt idx="14250">
                  <c:v>43561</c:v>
                </c:pt>
                <c:pt idx="14251">
                  <c:v>43562</c:v>
                </c:pt>
                <c:pt idx="14252">
                  <c:v>43563</c:v>
                </c:pt>
                <c:pt idx="14253">
                  <c:v>43564</c:v>
                </c:pt>
                <c:pt idx="14254">
                  <c:v>43565</c:v>
                </c:pt>
                <c:pt idx="14255">
                  <c:v>43566</c:v>
                </c:pt>
                <c:pt idx="14256">
                  <c:v>43567</c:v>
                </c:pt>
                <c:pt idx="14257">
                  <c:v>43568</c:v>
                </c:pt>
                <c:pt idx="14258">
                  <c:v>43569</c:v>
                </c:pt>
                <c:pt idx="14259">
                  <c:v>43570</c:v>
                </c:pt>
                <c:pt idx="14260">
                  <c:v>43571</c:v>
                </c:pt>
                <c:pt idx="14261">
                  <c:v>43572</c:v>
                </c:pt>
                <c:pt idx="14262">
                  <c:v>43573</c:v>
                </c:pt>
                <c:pt idx="14263">
                  <c:v>43574</c:v>
                </c:pt>
                <c:pt idx="14264">
                  <c:v>43575</c:v>
                </c:pt>
                <c:pt idx="14265">
                  <c:v>43576</c:v>
                </c:pt>
                <c:pt idx="14266">
                  <c:v>43577</c:v>
                </c:pt>
                <c:pt idx="14267">
                  <c:v>43578</c:v>
                </c:pt>
                <c:pt idx="14268">
                  <c:v>43579</c:v>
                </c:pt>
                <c:pt idx="14269">
                  <c:v>43580</c:v>
                </c:pt>
                <c:pt idx="14270">
                  <c:v>43581</c:v>
                </c:pt>
                <c:pt idx="14271">
                  <c:v>43582</c:v>
                </c:pt>
                <c:pt idx="14272">
                  <c:v>43583</c:v>
                </c:pt>
                <c:pt idx="14273">
                  <c:v>43584</c:v>
                </c:pt>
                <c:pt idx="14274">
                  <c:v>43585</c:v>
                </c:pt>
                <c:pt idx="14275">
                  <c:v>43586</c:v>
                </c:pt>
                <c:pt idx="14276">
                  <c:v>43587</c:v>
                </c:pt>
                <c:pt idx="14277">
                  <c:v>43588</c:v>
                </c:pt>
                <c:pt idx="14278">
                  <c:v>43589</c:v>
                </c:pt>
                <c:pt idx="14279">
                  <c:v>43590</c:v>
                </c:pt>
                <c:pt idx="14280">
                  <c:v>43591</c:v>
                </c:pt>
                <c:pt idx="14281">
                  <c:v>43592</c:v>
                </c:pt>
                <c:pt idx="14282">
                  <c:v>43593</c:v>
                </c:pt>
                <c:pt idx="14283">
                  <c:v>43594</c:v>
                </c:pt>
                <c:pt idx="14284">
                  <c:v>43595</c:v>
                </c:pt>
                <c:pt idx="14285">
                  <c:v>43596</c:v>
                </c:pt>
                <c:pt idx="14286">
                  <c:v>43597</c:v>
                </c:pt>
                <c:pt idx="14287">
                  <c:v>43598</c:v>
                </c:pt>
                <c:pt idx="14288">
                  <c:v>43599</c:v>
                </c:pt>
                <c:pt idx="14289">
                  <c:v>43600</c:v>
                </c:pt>
                <c:pt idx="14290">
                  <c:v>43601</c:v>
                </c:pt>
                <c:pt idx="14291">
                  <c:v>43602</c:v>
                </c:pt>
                <c:pt idx="14292">
                  <c:v>43603</c:v>
                </c:pt>
                <c:pt idx="14293">
                  <c:v>43604</c:v>
                </c:pt>
                <c:pt idx="14294">
                  <c:v>43605</c:v>
                </c:pt>
                <c:pt idx="14295">
                  <c:v>43606</c:v>
                </c:pt>
                <c:pt idx="14296">
                  <c:v>43607</c:v>
                </c:pt>
                <c:pt idx="14297">
                  <c:v>43608</c:v>
                </c:pt>
                <c:pt idx="14298">
                  <c:v>43609</c:v>
                </c:pt>
                <c:pt idx="14299">
                  <c:v>43610</c:v>
                </c:pt>
                <c:pt idx="14300">
                  <c:v>43611</c:v>
                </c:pt>
                <c:pt idx="14301">
                  <c:v>43612</c:v>
                </c:pt>
                <c:pt idx="14302">
                  <c:v>43613</c:v>
                </c:pt>
                <c:pt idx="14303">
                  <c:v>43614</c:v>
                </c:pt>
                <c:pt idx="14304">
                  <c:v>43615</c:v>
                </c:pt>
                <c:pt idx="14305">
                  <c:v>43616</c:v>
                </c:pt>
                <c:pt idx="14306">
                  <c:v>43617</c:v>
                </c:pt>
                <c:pt idx="14307">
                  <c:v>43618</c:v>
                </c:pt>
                <c:pt idx="14308">
                  <c:v>43619</c:v>
                </c:pt>
                <c:pt idx="14309">
                  <c:v>43620</c:v>
                </c:pt>
                <c:pt idx="14310">
                  <c:v>43621</c:v>
                </c:pt>
                <c:pt idx="14311">
                  <c:v>43622</c:v>
                </c:pt>
                <c:pt idx="14312">
                  <c:v>43623</c:v>
                </c:pt>
                <c:pt idx="14313">
                  <c:v>43624</c:v>
                </c:pt>
                <c:pt idx="14314">
                  <c:v>43625</c:v>
                </c:pt>
                <c:pt idx="14315">
                  <c:v>43626</c:v>
                </c:pt>
                <c:pt idx="14316">
                  <c:v>43627</c:v>
                </c:pt>
                <c:pt idx="14317">
                  <c:v>43628</c:v>
                </c:pt>
                <c:pt idx="14318">
                  <c:v>43629</c:v>
                </c:pt>
                <c:pt idx="14319">
                  <c:v>43630</c:v>
                </c:pt>
                <c:pt idx="14320">
                  <c:v>43631</c:v>
                </c:pt>
                <c:pt idx="14321">
                  <c:v>43632</c:v>
                </c:pt>
                <c:pt idx="14322">
                  <c:v>43633</c:v>
                </c:pt>
                <c:pt idx="14323">
                  <c:v>43634</c:v>
                </c:pt>
                <c:pt idx="14324">
                  <c:v>43635</c:v>
                </c:pt>
                <c:pt idx="14325">
                  <c:v>43636</c:v>
                </c:pt>
                <c:pt idx="14326">
                  <c:v>43637</c:v>
                </c:pt>
                <c:pt idx="14327">
                  <c:v>43638</c:v>
                </c:pt>
                <c:pt idx="14328">
                  <c:v>43639</c:v>
                </c:pt>
                <c:pt idx="14329">
                  <c:v>43640</c:v>
                </c:pt>
                <c:pt idx="14330">
                  <c:v>43641</c:v>
                </c:pt>
                <c:pt idx="14331">
                  <c:v>43642</c:v>
                </c:pt>
                <c:pt idx="14332">
                  <c:v>43643</c:v>
                </c:pt>
                <c:pt idx="14333">
                  <c:v>43644</c:v>
                </c:pt>
                <c:pt idx="14334">
                  <c:v>43645</c:v>
                </c:pt>
                <c:pt idx="14335">
                  <c:v>43646</c:v>
                </c:pt>
                <c:pt idx="14336">
                  <c:v>43647</c:v>
                </c:pt>
                <c:pt idx="14337">
                  <c:v>43648</c:v>
                </c:pt>
                <c:pt idx="14338">
                  <c:v>43649</c:v>
                </c:pt>
                <c:pt idx="14339">
                  <c:v>43650</c:v>
                </c:pt>
                <c:pt idx="14340">
                  <c:v>43651</c:v>
                </c:pt>
                <c:pt idx="14341">
                  <c:v>43652</c:v>
                </c:pt>
                <c:pt idx="14342">
                  <c:v>43653</c:v>
                </c:pt>
                <c:pt idx="14343">
                  <c:v>43654</c:v>
                </c:pt>
                <c:pt idx="14344">
                  <c:v>43655</c:v>
                </c:pt>
                <c:pt idx="14345">
                  <c:v>43656</c:v>
                </c:pt>
                <c:pt idx="14346">
                  <c:v>43657</c:v>
                </c:pt>
                <c:pt idx="14347">
                  <c:v>43658</c:v>
                </c:pt>
                <c:pt idx="14348">
                  <c:v>43659</c:v>
                </c:pt>
                <c:pt idx="14349">
                  <c:v>43660</c:v>
                </c:pt>
                <c:pt idx="14350">
                  <c:v>43661</c:v>
                </c:pt>
                <c:pt idx="14351">
                  <c:v>43662</c:v>
                </c:pt>
                <c:pt idx="14352">
                  <c:v>43663</c:v>
                </c:pt>
                <c:pt idx="14353">
                  <c:v>43664</c:v>
                </c:pt>
                <c:pt idx="14354">
                  <c:v>43665</c:v>
                </c:pt>
                <c:pt idx="14355">
                  <c:v>43666</c:v>
                </c:pt>
                <c:pt idx="14356">
                  <c:v>43667</c:v>
                </c:pt>
                <c:pt idx="14357">
                  <c:v>43668</c:v>
                </c:pt>
                <c:pt idx="14358">
                  <c:v>43669</c:v>
                </c:pt>
                <c:pt idx="14359">
                  <c:v>43670</c:v>
                </c:pt>
                <c:pt idx="14360">
                  <c:v>43671</c:v>
                </c:pt>
                <c:pt idx="14361">
                  <c:v>43672</c:v>
                </c:pt>
                <c:pt idx="14362">
                  <c:v>43673</c:v>
                </c:pt>
                <c:pt idx="14363">
                  <c:v>43674</c:v>
                </c:pt>
                <c:pt idx="14364">
                  <c:v>43675</c:v>
                </c:pt>
                <c:pt idx="14365">
                  <c:v>43676</c:v>
                </c:pt>
                <c:pt idx="14366">
                  <c:v>43677</c:v>
                </c:pt>
                <c:pt idx="14367">
                  <c:v>43678</c:v>
                </c:pt>
                <c:pt idx="14368">
                  <c:v>43679</c:v>
                </c:pt>
                <c:pt idx="14369">
                  <c:v>43680</c:v>
                </c:pt>
                <c:pt idx="14370">
                  <c:v>43681</c:v>
                </c:pt>
                <c:pt idx="14371">
                  <c:v>43682</c:v>
                </c:pt>
                <c:pt idx="14372">
                  <c:v>43683</c:v>
                </c:pt>
                <c:pt idx="14373">
                  <c:v>43684</c:v>
                </c:pt>
                <c:pt idx="14374">
                  <c:v>43685</c:v>
                </c:pt>
                <c:pt idx="14375">
                  <c:v>43686</c:v>
                </c:pt>
                <c:pt idx="14376">
                  <c:v>43687</c:v>
                </c:pt>
                <c:pt idx="14377">
                  <c:v>43688</c:v>
                </c:pt>
                <c:pt idx="14378">
                  <c:v>43689</c:v>
                </c:pt>
                <c:pt idx="14379">
                  <c:v>43690</c:v>
                </c:pt>
                <c:pt idx="14380">
                  <c:v>43691</c:v>
                </c:pt>
                <c:pt idx="14381">
                  <c:v>43692</c:v>
                </c:pt>
                <c:pt idx="14382">
                  <c:v>43693</c:v>
                </c:pt>
                <c:pt idx="14383">
                  <c:v>43694</c:v>
                </c:pt>
                <c:pt idx="14384">
                  <c:v>43695</c:v>
                </c:pt>
                <c:pt idx="14385">
                  <c:v>43696</c:v>
                </c:pt>
                <c:pt idx="14386">
                  <c:v>43697</c:v>
                </c:pt>
                <c:pt idx="14387">
                  <c:v>43698</c:v>
                </c:pt>
                <c:pt idx="14388">
                  <c:v>43699</c:v>
                </c:pt>
                <c:pt idx="14389">
                  <c:v>43700</c:v>
                </c:pt>
                <c:pt idx="14390">
                  <c:v>43701</c:v>
                </c:pt>
                <c:pt idx="14391">
                  <c:v>43702</c:v>
                </c:pt>
                <c:pt idx="14392">
                  <c:v>43703</c:v>
                </c:pt>
                <c:pt idx="14393">
                  <c:v>43704</c:v>
                </c:pt>
                <c:pt idx="14394">
                  <c:v>43705</c:v>
                </c:pt>
                <c:pt idx="14395">
                  <c:v>43706</c:v>
                </c:pt>
                <c:pt idx="14396">
                  <c:v>43707</c:v>
                </c:pt>
                <c:pt idx="14397">
                  <c:v>43708</c:v>
                </c:pt>
                <c:pt idx="14398">
                  <c:v>43709</c:v>
                </c:pt>
                <c:pt idx="14399">
                  <c:v>43710</c:v>
                </c:pt>
                <c:pt idx="14400">
                  <c:v>43711</c:v>
                </c:pt>
                <c:pt idx="14401">
                  <c:v>43712</c:v>
                </c:pt>
                <c:pt idx="14402">
                  <c:v>43713</c:v>
                </c:pt>
                <c:pt idx="14403">
                  <c:v>43714</c:v>
                </c:pt>
                <c:pt idx="14404">
                  <c:v>43715</c:v>
                </c:pt>
                <c:pt idx="14405">
                  <c:v>43716</c:v>
                </c:pt>
                <c:pt idx="14406">
                  <c:v>43717</c:v>
                </c:pt>
                <c:pt idx="14407">
                  <c:v>43718</c:v>
                </c:pt>
                <c:pt idx="14408">
                  <c:v>43719</c:v>
                </c:pt>
                <c:pt idx="14409">
                  <c:v>43720</c:v>
                </c:pt>
                <c:pt idx="14410">
                  <c:v>43721</c:v>
                </c:pt>
                <c:pt idx="14411">
                  <c:v>43722</c:v>
                </c:pt>
                <c:pt idx="14412">
                  <c:v>43723</c:v>
                </c:pt>
                <c:pt idx="14413">
                  <c:v>43724</c:v>
                </c:pt>
                <c:pt idx="14414">
                  <c:v>43725</c:v>
                </c:pt>
                <c:pt idx="14415">
                  <c:v>43726</c:v>
                </c:pt>
                <c:pt idx="14416">
                  <c:v>43727</c:v>
                </c:pt>
                <c:pt idx="14417">
                  <c:v>43728</c:v>
                </c:pt>
                <c:pt idx="14418">
                  <c:v>43729</c:v>
                </c:pt>
                <c:pt idx="14419">
                  <c:v>43730</c:v>
                </c:pt>
                <c:pt idx="14420">
                  <c:v>43731</c:v>
                </c:pt>
                <c:pt idx="14421">
                  <c:v>43732</c:v>
                </c:pt>
                <c:pt idx="14422">
                  <c:v>43733</c:v>
                </c:pt>
                <c:pt idx="14423">
                  <c:v>43734</c:v>
                </c:pt>
                <c:pt idx="14424">
                  <c:v>43735</c:v>
                </c:pt>
                <c:pt idx="14425">
                  <c:v>43736</c:v>
                </c:pt>
                <c:pt idx="14426">
                  <c:v>43737</c:v>
                </c:pt>
                <c:pt idx="14427">
                  <c:v>43738</c:v>
                </c:pt>
                <c:pt idx="14428">
                  <c:v>43739</c:v>
                </c:pt>
                <c:pt idx="14429">
                  <c:v>43740</c:v>
                </c:pt>
                <c:pt idx="14430">
                  <c:v>43741</c:v>
                </c:pt>
                <c:pt idx="14431">
                  <c:v>43742</c:v>
                </c:pt>
                <c:pt idx="14432">
                  <c:v>43743</c:v>
                </c:pt>
                <c:pt idx="14433">
                  <c:v>43744</c:v>
                </c:pt>
                <c:pt idx="14434">
                  <c:v>43745</c:v>
                </c:pt>
                <c:pt idx="14435">
                  <c:v>43746</c:v>
                </c:pt>
                <c:pt idx="14436">
                  <c:v>43747</c:v>
                </c:pt>
                <c:pt idx="14437">
                  <c:v>43748</c:v>
                </c:pt>
                <c:pt idx="14438">
                  <c:v>43749</c:v>
                </c:pt>
                <c:pt idx="14439">
                  <c:v>43750</c:v>
                </c:pt>
                <c:pt idx="14440">
                  <c:v>43751</c:v>
                </c:pt>
                <c:pt idx="14441">
                  <c:v>43752</c:v>
                </c:pt>
                <c:pt idx="14442">
                  <c:v>43753</c:v>
                </c:pt>
                <c:pt idx="14443">
                  <c:v>43754</c:v>
                </c:pt>
                <c:pt idx="14444">
                  <c:v>43755</c:v>
                </c:pt>
                <c:pt idx="14445">
                  <c:v>43756</c:v>
                </c:pt>
                <c:pt idx="14446">
                  <c:v>43757</c:v>
                </c:pt>
                <c:pt idx="14447">
                  <c:v>43758</c:v>
                </c:pt>
                <c:pt idx="14448">
                  <c:v>43759</c:v>
                </c:pt>
                <c:pt idx="14449">
                  <c:v>43760</c:v>
                </c:pt>
                <c:pt idx="14450">
                  <c:v>43761</c:v>
                </c:pt>
                <c:pt idx="14451">
                  <c:v>43762</c:v>
                </c:pt>
                <c:pt idx="14452">
                  <c:v>43763</c:v>
                </c:pt>
                <c:pt idx="14453">
                  <c:v>43764</c:v>
                </c:pt>
                <c:pt idx="14454">
                  <c:v>43765</c:v>
                </c:pt>
                <c:pt idx="14455">
                  <c:v>43766</c:v>
                </c:pt>
                <c:pt idx="14456">
                  <c:v>43767</c:v>
                </c:pt>
                <c:pt idx="14457">
                  <c:v>43768</c:v>
                </c:pt>
                <c:pt idx="14458">
                  <c:v>43769</c:v>
                </c:pt>
                <c:pt idx="14459">
                  <c:v>43770</c:v>
                </c:pt>
                <c:pt idx="14460">
                  <c:v>43771</c:v>
                </c:pt>
                <c:pt idx="14461">
                  <c:v>43772</c:v>
                </c:pt>
                <c:pt idx="14462">
                  <c:v>43773</c:v>
                </c:pt>
                <c:pt idx="14463">
                  <c:v>43774</c:v>
                </c:pt>
                <c:pt idx="14464">
                  <c:v>43775</c:v>
                </c:pt>
                <c:pt idx="14465">
                  <c:v>43776</c:v>
                </c:pt>
                <c:pt idx="14466">
                  <c:v>43777</c:v>
                </c:pt>
                <c:pt idx="14467">
                  <c:v>43778</c:v>
                </c:pt>
                <c:pt idx="14468">
                  <c:v>43779</c:v>
                </c:pt>
                <c:pt idx="14469">
                  <c:v>43780</c:v>
                </c:pt>
                <c:pt idx="14470">
                  <c:v>43781</c:v>
                </c:pt>
                <c:pt idx="14471">
                  <c:v>43782</c:v>
                </c:pt>
                <c:pt idx="14472">
                  <c:v>43783</c:v>
                </c:pt>
                <c:pt idx="14473">
                  <c:v>43784</c:v>
                </c:pt>
                <c:pt idx="14474">
                  <c:v>43785</c:v>
                </c:pt>
                <c:pt idx="14475">
                  <c:v>43786</c:v>
                </c:pt>
                <c:pt idx="14476">
                  <c:v>43787</c:v>
                </c:pt>
                <c:pt idx="14477">
                  <c:v>43788</c:v>
                </c:pt>
                <c:pt idx="14478">
                  <c:v>43789</c:v>
                </c:pt>
                <c:pt idx="14479">
                  <c:v>43790</c:v>
                </c:pt>
                <c:pt idx="14480">
                  <c:v>43791</c:v>
                </c:pt>
                <c:pt idx="14481">
                  <c:v>43792</c:v>
                </c:pt>
                <c:pt idx="14482">
                  <c:v>43793</c:v>
                </c:pt>
                <c:pt idx="14483">
                  <c:v>43794</c:v>
                </c:pt>
                <c:pt idx="14484">
                  <c:v>43795</c:v>
                </c:pt>
                <c:pt idx="14485">
                  <c:v>43796</c:v>
                </c:pt>
                <c:pt idx="14486">
                  <c:v>43797</c:v>
                </c:pt>
                <c:pt idx="14487">
                  <c:v>43798</c:v>
                </c:pt>
                <c:pt idx="14488">
                  <c:v>43799</c:v>
                </c:pt>
                <c:pt idx="14489">
                  <c:v>43800</c:v>
                </c:pt>
                <c:pt idx="14490">
                  <c:v>43801</c:v>
                </c:pt>
                <c:pt idx="14491">
                  <c:v>43802</c:v>
                </c:pt>
                <c:pt idx="14492">
                  <c:v>43803</c:v>
                </c:pt>
                <c:pt idx="14493">
                  <c:v>43804</c:v>
                </c:pt>
                <c:pt idx="14494">
                  <c:v>43805</c:v>
                </c:pt>
                <c:pt idx="14495">
                  <c:v>43806</c:v>
                </c:pt>
                <c:pt idx="14496">
                  <c:v>43807</c:v>
                </c:pt>
                <c:pt idx="14497">
                  <c:v>43808</c:v>
                </c:pt>
                <c:pt idx="14498">
                  <c:v>43809</c:v>
                </c:pt>
                <c:pt idx="14499">
                  <c:v>43810</c:v>
                </c:pt>
                <c:pt idx="14500">
                  <c:v>43811</c:v>
                </c:pt>
                <c:pt idx="14501">
                  <c:v>43812</c:v>
                </c:pt>
                <c:pt idx="14502">
                  <c:v>43813</c:v>
                </c:pt>
                <c:pt idx="14503">
                  <c:v>43814</c:v>
                </c:pt>
                <c:pt idx="14504">
                  <c:v>43815</c:v>
                </c:pt>
                <c:pt idx="14505">
                  <c:v>43816</c:v>
                </c:pt>
                <c:pt idx="14506">
                  <c:v>43817</c:v>
                </c:pt>
                <c:pt idx="14507">
                  <c:v>43818</c:v>
                </c:pt>
                <c:pt idx="14508">
                  <c:v>43819</c:v>
                </c:pt>
                <c:pt idx="14509">
                  <c:v>43820</c:v>
                </c:pt>
                <c:pt idx="14510">
                  <c:v>43821</c:v>
                </c:pt>
                <c:pt idx="14511">
                  <c:v>43822</c:v>
                </c:pt>
                <c:pt idx="14512">
                  <c:v>43823</c:v>
                </c:pt>
                <c:pt idx="14513">
                  <c:v>43824</c:v>
                </c:pt>
                <c:pt idx="14514">
                  <c:v>43825</c:v>
                </c:pt>
                <c:pt idx="14515">
                  <c:v>43826</c:v>
                </c:pt>
                <c:pt idx="14516">
                  <c:v>43827</c:v>
                </c:pt>
                <c:pt idx="14517">
                  <c:v>43828</c:v>
                </c:pt>
                <c:pt idx="14518">
                  <c:v>43829</c:v>
                </c:pt>
                <c:pt idx="14519">
                  <c:v>43830</c:v>
                </c:pt>
              </c:numCache>
            </c:numRef>
          </c:cat>
          <c:val>
            <c:numRef>
              <c:f>Sheet1!$G$2:$G$14521</c:f>
              <c:numCache>
                <c:formatCode>General</c:formatCode>
                <c:ptCount val="14520"/>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pt idx="89">
                  <c:v>#N/A</c:v>
                </c:pt>
                <c:pt idx="90">
                  <c:v>#N/A</c:v>
                </c:pt>
                <c:pt idx="91">
                  <c:v>#N/A</c:v>
                </c:pt>
                <c:pt idx="92">
                  <c:v>#N/A</c:v>
                </c:pt>
                <c:pt idx="93">
                  <c:v>#N/A</c:v>
                </c:pt>
                <c:pt idx="94">
                  <c:v>#N/A</c:v>
                </c:pt>
                <c:pt idx="95">
                  <c:v>#N/A</c:v>
                </c:pt>
                <c:pt idx="96">
                  <c:v>#N/A</c:v>
                </c:pt>
                <c:pt idx="97">
                  <c:v>#N/A</c:v>
                </c:pt>
                <c:pt idx="98">
                  <c:v>#N/A</c:v>
                </c:pt>
                <c:pt idx="99">
                  <c:v>#N/A</c:v>
                </c:pt>
                <c:pt idx="100">
                  <c:v>#N/A</c:v>
                </c:pt>
                <c:pt idx="101">
                  <c:v>#N/A</c:v>
                </c:pt>
                <c:pt idx="102">
                  <c:v>#N/A</c:v>
                </c:pt>
                <c:pt idx="103">
                  <c:v>#N/A</c:v>
                </c:pt>
                <c:pt idx="104">
                  <c:v>#N/A</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pt idx="717">
                  <c:v>#N/A</c:v>
                </c:pt>
                <c:pt idx="718">
                  <c:v>#N/A</c:v>
                </c:pt>
                <c:pt idx="719">
                  <c:v>#N/A</c:v>
                </c:pt>
                <c:pt idx="720">
                  <c:v>#N/A</c:v>
                </c:pt>
                <c:pt idx="721">
                  <c:v>#N/A</c:v>
                </c:pt>
                <c:pt idx="722">
                  <c:v>#N/A</c:v>
                </c:pt>
                <c:pt idx="723">
                  <c:v>#N/A</c:v>
                </c:pt>
                <c:pt idx="724">
                  <c:v>#N/A</c:v>
                </c:pt>
                <c:pt idx="725">
                  <c:v>#N/A</c:v>
                </c:pt>
                <c:pt idx="726">
                  <c:v>#N/A</c:v>
                </c:pt>
                <c:pt idx="727">
                  <c:v>#N/A</c:v>
                </c:pt>
                <c:pt idx="728">
                  <c:v>#N/A</c:v>
                </c:pt>
                <c:pt idx="729">
                  <c:v>#N/A</c:v>
                </c:pt>
                <c:pt idx="730">
                  <c:v>#N/A</c:v>
                </c:pt>
                <c:pt idx="731">
                  <c:v>#N/A</c:v>
                </c:pt>
                <c:pt idx="732">
                  <c:v>#N/A</c:v>
                </c:pt>
                <c:pt idx="733">
                  <c:v>#N/A</c:v>
                </c:pt>
                <c:pt idx="734">
                  <c:v>#N/A</c:v>
                </c:pt>
                <c:pt idx="735">
                  <c:v>#N/A</c:v>
                </c:pt>
                <c:pt idx="736">
                  <c:v>#N/A</c:v>
                </c:pt>
                <c:pt idx="737">
                  <c:v>#N/A</c:v>
                </c:pt>
                <c:pt idx="738">
                  <c:v>#N/A</c:v>
                </c:pt>
                <c:pt idx="739">
                  <c:v>#N/A</c:v>
                </c:pt>
                <c:pt idx="740">
                  <c:v>#N/A</c:v>
                </c:pt>
                <c:pt idx="741">
                  <c:v>#N/A</c:v>
                </c:pt>
                <c:pt idx="742">
                  <c:v>#N/A</c:v>
                </c:pt>
                <c:pt idx="743">
                  <c:v>#N/A</c:v>
                </c:pt>
                <c:pt idx="744">
                  <c:v>#N/A</c:v>
                </c:pt>
                <c:pt idx="745">
                  <c:v>#N/A</c:v>
                </c:pt>
                <c:pt idx="746">
                  <c:v>#N/A</c:v>
                </c:pt>
                <c:pt idx="747">
                  <c:v>#N/A</c:v>
                </c:pt>
                <c:pt idx="748">
                  <c:v>#N/A</c:v>
                </c:pt>
                <c:pt idx="749">
                  <c:v>#N/A</c:v>
                </c:pt>
                <c:pt idx="750">
                  <c:v>#N/A</c:v>
                </c:pt>
                <c:pt idx="751">
                  <c:v>#N/A</c:v>
                </c:pt>
                <c:pt idx="752">
                  <c:v>#N/A</c:v>
                </c:pt>
                <c:pt idx="753">
                  <c:v>#N/A</c:v>
                </c:pt>
                <c:pt idx="754">
                  <c:v>#N/A</c:v>
                </c:pt>
                <c:pt idx="755">
                  <c:v>#N/A</c:v>
                </c:pt>
                <c:pt idx="756">
                  <c:v>#N/A</c:v>
                </c:pt>
                <c:pt idx="757">
                  <c:v>#N/A</c:v>
                </c:pt>
                <c:pt idx="758">
                  <c:v>#N/A</c:v>
                </c:pt>
                <c:pt idx="759">
                  <c:v>#N/A</c:v>
                </c:pt>
                <c:pt idx="760">
                  <c:v>#N/A</c:v>
                </c:pt>
                <c:pt idx="761">
                  <c:v>#N/A</c:v>
                </c:pt>
                <c:pt idx="762">
                  <c:v>#N/A</c:v>
                </c:pt>
                <c:pt idx="763">
                  <c:v>#N/A</c:v>
                </c:pt>
                <c:pt idx="764">
                  <c:v>#N/A</c:v>
                </c:pt>
                <c:pt idx="765">
                  <c:v>#N/A</c:v>
                </c:pt>
                <c:pt idx="766">
                  <c:v>#N/A</c:v>
                </c:pt>
                <c:pt idx="767">
                  <c:v>#N/A</c:v>
                </c:pt>
                <c:pt idx="768">
                  <c:v>#N/A</c:v>
                </c:pt>
                <c:pt idx="769">
                  <c:v>#N/A</c:v>
                </c:pt>
                <c:pt idx="770">
                  <c:v>#N/A</c:v>
                </c:pt>
                <c:pt idx="771">
                  <c:v>#N/A</c:v>
                </c:pt>
                <c:pt idx="772">
                  <c:v>#N/A</c:v>
                </c:pt>
                <c:pt idx="773">
                  <c:v>#N/A</c:v>
                </c:pt>
                <c:pt idx="774">
                  <c:v>#N/A</c:v>
                </c:pt>
                <c:pt idx="775">
                  <c:v>#N/A</c:v>
                </c:pt>
                <c:pt idx="776">
                  <c:v>#N/A</c:v>
                </c:pt>
                <c:pt idx="777">
                  <c:v>#N/A</c:v>
                </c:pt>
                <c:pt idx="778">
                  <c:v>#N/A</c:v>
                </c:pt>
                <c:pt idx="779">
                  <c:v>#N/A</c:v>
                </c:pt>
                <c:pt idx="780">
                  <c:v>#N/A</c:v>
                </c:pt>
                <c:pt idx="781">
                  <c:v>#N/A</c:v>
                </c:pt>
                <c:pt idx="782">
                  <c:v>#N/A</c:v>
                </c:pt>
                <c:pt idx="783">
                  <c:v>#N/A</c:v>
                </c:pt>
                <c:pt idx="784">
                  <c:v>#N/A</c:v>
                </c:pt>
                <c:pt idx="785">
                  <c:v>#N/A</c:v>
                </c:pt>
                <c:pt idx="786">
                  <c:v>#N/A</c:v>
                </c:pt>
                <c:pt idx="787">
                  <c:v>#N/A</c:v>
                </c:pt>
                <c:pt idx="788">
                  <c:v>#N/A</c:v>
                </c:pt>
                <c:pt idx="789">
                  <c:v>#N/A</c:v>
                </c:pt>
                <c:pt idx="790">
                  <c:v>#N/A</c:v>
                </c:pt>
                <c:pt idx="791">
                  <c:v>#N/A</c:v>
                </c:pt>
                <c:pt idx="792">
                  <c:v>#N/A</c:v>
                </c:pt>
                <c:pt idx="793">
                  <c:v>#N/A</c:v>
                </c:pt>
                <c:pt idx="794">
                  <c:v>#N/A</c:v>
                </c:pt>
                <c:pt idx="795">
                  <c:v>#N/A</c:v>
                </c:pt>
                <c:pt idx="796">
                  <c:v>#N/A</c:v>
                </c:pt>
                <c:pt idx="797">
                  <c:v>#N/A</c:v>
                </c:pt>
                <c:pt idx="798">
                  <c:v>#N/A</c:v>
                </c:pt>
                <c:pt idx="799">
                  <c:v>#N/A</c:v>
                </c:pt>
                <c:pt idx="800">
                  <c:v>#N/A</c:v>
                </c:pt>
                <c:pt idx="801">
                  <c:v>#N/A</c:v>
                </c:pt>
                <c:pt idx="802">
                  <c:v>#N/A</c:v>
                </c:pt>
                <c:pt idx="803">
                  <c:v>#N/A</c:v>
                </c:pt>
                <c:pt idx="804">
                  <c:v>#N/A</c:v>
                </c:pt>
                <c:pt idx="805">
                  <c:v>#N/A</c:v>
                </c:pt>
                <c:pt idx="806">
                  <c:v>#N/A</c:v>
                </c:pt>
                <c:pt idx="807">
                  <c:v>#N/A</c:v>
                </c:pt>
                <c:pt idx="808">
                  <c:v>#N/A</c:v>
                </c:pt>
                <c:pt idx="809">
                  <c:v>#N/A</c:v>
                </c:pt>
                <c:pt idx="810">
                  <c:v>#N/A</c:v>
                </c:pt>
                <c:pt idx="811">
                  <c:v>#N/A</c:v>
                </c:pt>
                <c:pt idx="812">
                  <c:v>#N/A</c:v>
                </c:pt>
                <c:pt idx="813">
                  <c:v>#N/A</c:v>
                </c:pt>
                <c:pt idx="814">
                  <c:v>#N/A</c:v>
                </c:pt>
                <c:pt idx="815">
                  <c:v>#N/A</c:v>
                </c:pt>
                <c:pt idx="816">
                  <c:v>#N/A</c:v>
                </c:pt>
                <c:pt idx="817">
                  <c:v>#N/A</c:v>
                </c:pt>
                <c:pt idx="818">
                  <c:v>#N/A</c:v>
                </c:pt>
                <c:pt idx="819">
                  <c:v>#N/A</c:v>
                </c:pt>
                <c:pt idx="820">
                  <c:v>#N/A</c:v>
                </c:pt>
                <c:pt idx="821">
                  <c:v>#N/A</c:v>
                </c:pt>
                <c:pt idx="822">
                  <c:v>#N/A</c:v>
                </c:pt>
                <c:pt idx="823">
                  <c:v>#N/A</c:v>
                </c:pt>
                <c:pt idx="824">
                  <c:v>#N/A</c:v>
                </c:pt>
                <c:pt idx="825">
                  <c:v>#N/A</c:v>
                </c:pt>
                <c:pt idx="826">
                  <c:v>#N/A</c:v>
                </c:pt>
                <c:pt idx="827">
                  <c:v>#N/A</c:v>
                </c:pt>
                <c:pt idx="828">
                  <c:v>#N/A</c:v>
                </c:pt>
                <c:pt idx="829">
                  <c:v>#N/A</c:v>
                </c:pt>
                <c:pt idx="830">
                  <c:v>#N/A</c:v>
                </c:pt>
                <c:pt idx="831">
                  <c:v>#N/A</c:v>
                </c:pt>
                <c:pt idx="832">
                  <c:v>#N/A</c:v>
                </c:pt>
                <c:pt idx="833">
                  <c:v>#N/A</c:v>
                </c:pt>
                <c:pt idx="834">
                  <c:v>#N/A</c:v>
                </c:pt>
                <c:pt idx="835">
                  <c:v>#N/A</c:v>
                </c:pt>
                <c:pt idx="836">
                  <c:v>#N/A</c:v>
                </c:pt>
                <c:pt idx="837">
                  <c:v>#N/A</c:v>
                </c:pt>
                <c:pt idx="838">
                  <c:v>#N/A</c:v>
                </c:pt>
                <c:pt idx="839">
                  <c:v>#N/A</c:v>
                </c:pt>
                <c:pt idx="840">
                  <c:v>#N/A</c:v>
                </c:pt>
                <c:pt idx="841">
                  <c:v>#N/A</c:v>
                </c:pt>
                <c:pt idx="842">
                  <c:v>#N/A</c:v>
                </c:pt>
                <c:pt idx="843">
                  <c:v>#N/A</c:v>
                </c:pt>
                <c:pt idx="844">
                  <c:v>#N/A</c:v>
                </c:pt>
                <c:pt idx="845">
                  <c:v>#N/A</c:v>
                </c:pt>
                <c:pt idx="846">
                  <c:v>#N/A</c:v>
                </c:pt>
                <c:pt idx="847">
                  <c:v>#N/A</c:v>
                </c:pt>
                <c:pt idx="848">
                  <c:v>#N/A</c:v>
                </c:pt>
                <c:pt idx="849">
                  <c:v>#N/A</c:v>
                </c:pt>
                <c:pt idx="850">
                  <c:v>#N/A</c:v>
                </c:pt>
                <c:pt idx="851">
                  <c:v>#N/A</c:v>
                </c:pt>
                <c:pt idx="852">
                  <c:v>#N/A</c:v>
                </c:pt>
                <c:pt idx="853">
                  <c:v>#N/A</c:v>
                </c:pt>
                <c:pt idx="854">
                  <c:v>#N/A</c:v>
                </c:pt>
                <c:pt idx="855">
                  <c:v>#N/A</c:v>
                </c:pt>
                <c:pt idx="856">
                  <c:v>#N/A</c:v>
                </c:pt>
                <c:pt idx="857">
                  <c:v>#N/A</c:v>
                </c:pt>
                <c:pt idx="858">
                  <c:v>#N/A</c:v>
                </c:pt>
                <c:pt idx="859">
                  <c:v>#N/A</c:v>
                </c:pt>
                <c:pt idx="860">
                  <c:v>#N/A</c:v>
                </c:pt>
                <c:pt idx="861">
                  <c:v>#N/A</c:v>
                </c:pt>
                <c:pt idx="862">
                  <c:v>#N/A</c:v>
                </c:pt>
                <c:pt idx="863">
                  <c:v>#N/A</c:v>
                </c:pt>
                <c:pt idx="864">
                  <c:v>#N/A</c:v>
                </c:pt>
                <c:pt idx="865">
                  <c:v>#N/A</c:v>
                </c:pt>
                <c:pt idx="866">
                  <c:v>#N/A</c:v>
                </c:pt>
                <c:pt idx="867">
                  <c:v>#N/A</c:v>
                </c:pt>
                <c:pt idx="868">
                  <c:v>#N/A</c:v>
                </c:pt>
                <c:pt idx="869">
                  <c:v>#N/A</c:v>
                </c:pt>
                <c:pt idx="870">
                  <c:v>#N/A</c:v>
                </c:pt>
                <c:pt idx="871">
                  <c:v>#N/A</c:v>
                </c:pt>
                <c:pt idx="872">
                  <c:v>#N/A</c:v>
                </c:pt>
                <c:pt idx="873">
                  <c:v>#N/A</c:v>
                </c:pt>
                <c:pt idx="874">
                  <c:v>#N/A</c:v>
                </c:pt>
                <c:pt idx="875">
                  <c:v>#N/A</c:v>
                </c:pt>
                <c:pt idx="876">
                  <c:v>#N/A</c:v>
                </c:pt>
                <c:pt idx="877">
                  <c:v>#N/A</c:v>
                </c:pt>
                <c:pt idx="878">
                  <c:v>#N/A</c:v>
                </c:pt>
                <c:pt idx="879">
                  <c:v>#N/A</c:v>
                </c:pt>
                <c:pt idx="880">
                  <c:v>#N/A</c:v>
                </c:pt>
                <c:pt idx="881">
                  <c:v>#N/A</c:v>
                </c:pt>
                <c:pt idx="882">
                  <c:v>#N/A</c:v>
                </c:pt>
                <c:pt idx="883">
                  <c:v>#N/A</c:v>
                </c:pt>
                <c:pt idx="884">
                  <c:v>#N/A</c:v>
                </c:pt>
                <c:pt idx="885">
                  <c:v>#N/A</c:v>
                </c:pt>
                <c:pt idx="886">
                  <c:v>#N/A</c:v>
                </c:pt>
                <c:pt idx="887">
                  <c:v>#N/A</c:v>
                </c:pt>
                <c:pt idx="888">
                  <c:v>#N/A</c:v>
                </c:pt>
                <c:pt idx="889">
                  <c:v>#N/A</c:v>
                </c:pt>
                <c:pt idx="890">
                  <c:v>#N/A</c:v>
                </c:pt>
                <c:pt idx="891">
                  <c:v>#N/A</c:v>
                </c:pt>
                <c:pt idx="892">
                  <c:v>#N/A</c:v>
                </c:pt>
                <c:pt idx="893">
                  <c:v>#N/A</c:v>
                </c:pt>
                <c:pt idx="894">
                  <c:v>#N/A</c:v>
                </c:pt>
                <c:pt idx="895">
                  <c:v>#N/A</c:v>
                </c:pt>
                <c:pt idx="896">
                  <c:v>#N/A</c:v>
                </c:pt>
                <c:pt idx="897">
                  <c:v>#N/A</c:v>
                </c:pt>
                <c:pt idx="898">
                  <c:v>#N/A</c:v>
                </c:pt>
                <c:pt idx="899">
                  <c:v>#N/A</c:v>
                </c:pt>
                <c:pt idx="900">
                  <c:v>#N/A</c:v>
                </c:pt>
                <c:pt idx="901">
                  <c:v>#N/A</c:v>
                </c:pt>
                <c:pt idx="902">
                  <c:v>#N/A</c:v>
                </c:pt>
                <c:pt idx="903">
                  <c:v>#N/A</c:v>
                </c:pt>
                <c:pt idx="904">
                  <c:v>#N/A</c:v>
                </c:pt>
                <c:pt idx="905">
                  <c:v>#N/A</c:v>
                </c:pt>
                <c:pt idx="906">
                  <c:v>#N/A</c:v>
                </c:pt>
                <c:pt idx="907">
                  <c:v>#N/A</c:v>
                </c:pt>
                <c:pt idx="908">
                  <c:v>#N/A</c:v>
                </c:pt>
                <c:pt idx="909">
                  <c:v>#N/A</c:v>
                </c:pt>
                <c:pt idx="910">
                  <c:v>#N/A</c:v>
                </c:pt>
                <c:pt idx="911">
                  <c:v>#N/A</c:v>
                </c:pt>
                <c:pt idx="912">
                  <c:v>#N/A</c:v>
                </c:pt>
                <c:pt idx="913">
                  <c:v>#N/A</c:v>
                </c:pt>
                <c:pt idx="914">
                  <c:v>#N/A</c:v>
                </c:pt>
                <c:pt idx="915">
                  <c:v>#N/A</c:v>
                </c:pt>
                <c:pt idx="916">
                  <c:v>#N/A</c:v>
                </c:pt>
                <c:pt idx="917">
                  <c:v>#N/A</c:v>
                </c:pt>
                <c:pt idx="918">
                  <c:v>#N/A</c:v>
                </c:pt>
                <c:pt idx="919">
                  <c:v>#N/A</c:v>
                </c:pt>
                <c:pt idx="920">
                  <c:v>#N/A</c:v>
                </c:pt>
                <c:pt idx="921">
                  <c:v>#N/A</c:v>
                </c:pt>
                <c:pt idx="922">
                  <c:v>#N/A</c:v>
                </c:pt>
                <c:pt idx="923">
                  <c:v>#N/A</c:v>
                </c:pt>
                <c:pt idx="924">
                  <c:v>#N/A</c:v>
                </c:pt>
                <c:pt idx="925">
                  <c:v>#N/A</c:v>
                </c:pt>
                <c:pt idx="926">
                  <c:v>#N/A</c:v>
                </c:pt>
                <c:pt idx="927">
                  <c:v>#N/A</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#N/A</c:v>
                </c:pt>
                <c:pt idx="946">
                  <c:v>#N/A</c:v>
                </c:pt>
                <c:pt idx="947">
                  <c:v>#N/A</c:v>
                </c:pt>
                <c:pt idx="948">
                  <c:v>#N/A</c:v>
                </c:pt>
                <c:pt idx="949">
                  <c:v>#N/A</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#N/A</c:v>
                </c:pt>
                <c:pt idx="983">
                  <c:v>#N/A</c:v>
                </c:pt>
                <c:pt idx="984">
                  <c:v>#N/A</c:v>
                </c:pt>
                <c:pt idx="985">
                  <c:v>#N/A</c:v>
                </c:pt>
                <c:pt idx="986">
                  <c:v>#N/A</c:v>
                </c:pt>
                <c:pt idx="987">
                  <c:v>#N/A</c:v>
                </c:pt>
                <c:pt idx="988">
                  <c:v>#N/A</c:v>
                </c:pt>
                <c:pt idx="989">
                  <c:v>#N/A</c:v>
                </c:pt>
                <c:pt idx="990">
                  <c:v>#N/A</c:v>
                </c:pt>
                <c:pt idx="991">
                  <c:v>#N/A</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#N/A</c:v>
                </c:pt>
                <c:pt idx="1108">
                  <c:v>#N/A</c:v>
                </c:pt>
                <c:pt idx="1109">
                  <c:v>#N/A</c:v>
                </c:pt>
                <c:pt idx="1110">
                  <c:v>#N/A</c:v>
                </c:pt>
                <c:pt idx="1111">
                  <c:v>#N/A</c:v>
                </c:pt>
                <c:pt idx="1112">
                  <c:v>#N/A</c:v>
                </c:pt>
                <c:pt idx="1113">
                  <c:v>#N/A</c:v>
                </c:pt>
                <c:pt idx="1114">
                  <c:v>#N/A</c:v>
                </c:pt>
                <c:pt idx="1115">
                  <c:v>#N/A</c:v>
                </c:pt>
                <c:pt idx="1116">
                  <c:v>#N/A</c:v>
                </c:pt>
                <c:pt idx="1117">
                  <c:v>#N/A</c:v>
                </c:pt>
                <c:pt idx="1118">
                  <c:v>#N/A</c:v>
                </c:pt>
                <c:pt idx="1119">
                  <c:v>#N/A</c:v>
                </c:pt>
                <c:pt idx="1120">
                  <c:v>#N/A</c:v>
                </c:pt>
                <c:pt idx="1121">
                  <c:v>#N/A</c:v>
                </c:pt>
                <c:pt idx="1122">
                  <c:v>#N/A</c:v>
                </c:pt>
                <c:pt idx="1123">
                  <c:v>#N/A</c:v>
                </c:pt>
                <c:pt idx="1124">
                  <c:v>#N/A</c:v>
                </c:pt>
                <c:pt idx="1125">
                  <c:v>#N/A</c:v>
                </c:pt>
                <c:pt idx="1126">
                  <c:v>#N/A</c:v>
                </c:pt>
                <c:pt idx="1127">
                  <c:v>#N/A</c:v>
                </c:pt>
                <c:pt idx="1128">
                  <c:v>#N/A</c:v>
                </c:pt>
                <c:pt idx="1129">
                  <c:v>#N/A</c:v>
                </c:pt>
                <c:pt idx="1130">
                  <c:v>#N/A</c:v>
                </c:pt>
                <c:pt idx="1131">
                  <c:v>#N/A</c:v>
                </c:pt>
                <c:pt idx="1132">
                  <c:v>#N/A</c:v>
                </c:pt>
                <c:pt idx="1133">
                  <c:v>#N/A</c:v>
                </c:pt>
                <c:pt idx="1134">
                  <c:v>#N/A</c:v>
                </c:pt>
                <c:pt idx="1135">
                  <c:v>#N/A</c:v>
                </c:pt>
                <c:pt idx="1136">
                  <c:v>#N/A</c:v>
                </c:pt>
                <c:pt idx="1137">
                  <c:v>#N/A</c:v>
                </c:pt>
                <c:pt idx="1138">
                  <c:v>#N/A</c:v>
                </c:pt>
                <c:pt idx="1139">
                  <c:v>#N/A</c:v>
                </c:pt>
                <c:pt idx="1140">
                  <c:v>#N/A</c:v>
                </c:pt>
                <c:pt idx="1141">
                  <c:v>#N/A</c:v>
                </c:pt>
                <c:pt idx="1142">
                  <c:v>#N/A</c:v>
                </c:pt>
                <c:pt idx="1143">
                  <c:v>#N/A</c:v>
                </c:pt>
                <c:pt idx="1144">
                  <c:v>#N/A</c:v>
                </c:pt>
                <c:pt idx="1145">
                  <c:v>#N/A</c:v>
                </c:pt>
                <c:pt idx="1146">
                  <c:v>#N/A</c:v>
                </c:pt>
                <c:pt idx="1147">
                  <c:v>#N/A</c:v>
                </c:pt>
                <c:pt idx="1148">
                  <c:v>#N/A</c:v>
                </c:pt>
                <c:pt idx="1149">
                  <c:v>#N/A</c:v>
                </c:pt>
                <c:pt idx="1150">
                  <c:v>#N/A</c:v>
                </c:pt>
                <c:pt idx="1151">
                  <c:v>#N/A</c:v>
                </c:pt>
                <c:pt idx="1152">
                  <c:v>#N/A</c:v>
                </c:pt>
                <c:pt idx="1153">
                  <c:v>#N/A</c:v>
                </c:pt>
                <c:pt idx="1154">
                  <c:v>#N/A</c:v>
                </c:pt>
                <c:pt idx="1155">
                  <c:v>#N/A</c:v>
                </c:pt>
                <c:pt idx="1156">
                  <c:v>#N/A</c:v>
                </c:pt>
                <c:pt idx="1157">
                  <c:v>#N/A</c:v>
                </c:pt>
                <c:pt idx="1158">
                  <c:v>#N/A</c:v>
                </c:pt>
                <c:pt idx="1159">
                  <c:v>#N/A</c:v>
                </c:pt>
                <c:pt idx="1160">
                  <c:v>#N/A</c:v>
                </c:pt>
                <c:pt idx="1161">
                  <c:v>#N/A</c:v>
                </c:pt>
                <c:pt idx="1162">
                  <c:v>#N/A</c:v>
                </c:pt>
                <c:pt idx="1163">
                  <c:v>#N/A</c:v>
                </c:pt>
                <c:pt idx="1164">
                  <c:v>#N/A</c:v>
                </c:pt>
                <c:pt idx="1165">
                  <c:v>#N/A</c:v>
                </c:pt>
                <c:pt idx="1166">
                  <c:v>#N/A</c:v>
                </c:pt>
                <c:pt idx="1167">
                  <c:v>#N/A</c:v>
                </c:pt>
                <c:pt idx="1168">
                  <c:v>#N/A</c:v>
                </c:pt>
                <c:pt idx="1169">
                  <c:v>#N/A</c:v>
                </c:pt>
                <c:pt idx="1170">
                  <c:v>#N/A</c:v>
                </c:pt>
                <c:pt idx="1171">
                  <c:v>#N/A</c:v>
                </c:pt>
                <c:pt idx="1172">
                  <c:v>#N/A</c:v>
                </c:pt>
                <c:pt idx="1173">
                  <c:v>#N/A</c:v>
                </c:pt>
                <c:pt idx="1174">
                  <c:v>#N/A</c:v>
                </c:pt>
                <c:pt idx="1175">
                  <c:v>#N/A</c:v>
                </c:pt>
                <c:pt idx="1176">
                  <c:v>#N/A</c:v>
                </c:pt>
                <c:pt idx="1177">
                  <c:v>#N/A</c:v>
                </c:pt>
                <c:pt idx="1178">
                  <c:v>#N/A</c:v>
                </c:pt>
                <c:pt idx="1179">
                  <c:v>#N/A</c:v>
                </c:pt>
                <c:pt idx="1180">
                  <c:v>#N/A</c:v>
                </c:pt>
                <c:pt idx="1181">
                  <c:v>#N/A</c:v>
                </c:pt>
                <c:pt idx="1182">
                  <c:v>#N/A</c:v>
                </c:pt>
                <c:pt idx="1183">
                  <c:v>#N/A</c:v>
                </c:pt>
                <c:pt idx="1184">
                  <c:v>#N/A</c:v>
                </c:pt>
                <c:pt idx="1185">
                  <c:v>#N/A</c:v>
                </c:pt>
                <c:pt idx="1186">
                  <c:v>#N/A</c:v>
                </c:pt>
                <c:pt idx="1187">
                  <c:v>#N/A</c:v>
                </c:pt>
                <c:pt idx="1188">
                  <c:v>#N/A</c:v>
                </c:pt>
                <c:pt idx="1189">
                  <c:v>#N/A</c:v>
                </c:pt>
                <c:pt idx="1190">
                  <c:v>#N/A</c:v>
                </c:pt>
                <c:pt idx="1191">
                  <c:v>#N/A</c:v>
                </c:pt>
                <c:pt idx="1192">
                  <c:v>#N/A</c:v>
                </c:pt>
                <c:pt idx="1193">
                  <c:v>#N/A</c:v>
                </c:pt>
                <c:pt idx="1194">
                  <c:v>#N/A</c:v>
                </c:pt>
                <c:pt idx="1195">
                  <c:v>#N/A</c:v>
                </c:pt>
                <c:pt idx="1196">
                  <c:v>#N/A</c:v>
                </c:pt>
                <c:pt idx="1197">
                  <c:v>#N/A</c:v>
                </c:pt>
                <c:pt idx="1198">
                  <c:v>#N/A</c:v>
                </c:pt>
                <c:pt idx="1199">
                  <c:v>#N/A</c:v>
                </c:pt>
                <c:pt idx="1200">
                  <c:v>#N/A</c:v>
                </c:pt>
                <c:pt idx="1201">
                  <c:v>#N/A</c:v>
                </c:pt>
                <c:pt idx="1202">
                  <c:v>#N/A</c:v>
                </c:pt>
                <c:pt idx="1203">
                  <c:v>#N/A</c:v>
                </c:pt>
                <c:pt idx="1204">
                  <c:v>#N/A</c:v>
                </c:pt>
                <c:pt idx="1205">
                  <c:v>#N/A</c:v>
                </c:pt>
                <c:pt idx="1206">
                  <c:v>#N/A</c:v>
                </c:pt>
                <c:pt idx="1207">
                  <c:v>#N/A</c:v>
                </c:pt>
                <c:pt idx="1208">
                  <c:v>#N/A</c:v>
                </c:pt>
                <c:pt idx="1209">
                  <c:v>#N/A</c:v>
                </c:pt>
                <c:pt idx="1210">
                  <c:v>#N/A</c:v>
                </c:pt>
                <c:pt idx="1211">
                  <c:v>#N/A</c:v>
                </c:pt>
                <c:pt idx="1212">
                  <c:v>#N/A</c:v>
                </c:pt>
                <c:pt idx="1213">
                  <c:v>#N/A</c:v>
                </c:pt>
                <c:pt idx="1214">
                  <c:v>#N/A</c:v>
                </c:pt>
                <c:pt idx="1215">
                  <c:v>#N/A</c:v>
                </c:pt>
                <c:pt idx="1216">
                  <c:v>#N/A</c:v>
                </c:pt>
                <c:pt idx="1217">
                  <c:v>#N/A</c:v>
                </c:pt>
                <c:pt idx="1218">
                  <c:v>#N/A</c:v>
                </c:pt>
                <c:pt idx="1219">
                  <c:v>#N/A</c:v>
                </c:pt>
                <c:pt idx="1220">
                  <c:v>#N/A</c:v>
                </c:pt>
                <c:pt idx="1221">
                  <c:v>#N/A</c:v>
                </c:pt>
                <c:pt idx="1222">
                  <c:v>#N/A</c:v>
                </c:pt>
                <c:pt idx="1223">
                  <c:v>#N/A</c:v>
                </c:pt>
                <c:pt idx="1224">
                  <c:v>#N/A</c:v>
                </c:pt>
                <c:pt idx="1225">
                  <c:v>#N/A</c:v>
                </c:pt>
                <c:pt idx="1226">
                  <c:v>#N/A</c:v>
                </c:pt>
                <c:pt idx="1227">
                  <c:v>#N/A</c:v>
                </c:pt>
                <c:pt idx="1228">
                  <c:v>#N/A</c:v>
                </c:pt>
                <c:pt idx="1229">
                  <c:v>#N/A</c:v>
                </c:pt>
                <c:pt idx="1230">
                  <c:v>#N/A</c:v>
                </c:pt>
                <c:pt idx="1231">
                  <c:v>#N/A</c:v>
                </c:pt>
                <c:pt idx="1232">
                  <c:v>#N/A</c:v>
                </c:pt>
                <c:pt idx="1233">
                  <c:v>#N/A</c:v>
                </c:pt>
                <c:pt idx="1234">
                  <c:v>#N/A</c:v>
                </c:pt>
                <c:pt idx="1235">
                  <c:v>#N/A</c:v>
                </c:pt>
                <c:pt idx="1236">
                  <c:v>#N/A</c:v>
                </c:pt>
                <c:pt idx="1237">
                  <c:v>#N/A</c:v>
                </c:pt>
                <c:pt idx="1238">
                  <c:v>#N/A</c:v>
                </c:pt>
                <c:pt idx="1239">
                  <c:v>#N/A</c:v>
                </c:pt>
                <c:pt idx="1240">
                  <c:v>#N/A</c:v>
                </c:pt>
                <c:pt idx="1241">
                  <c:v>#N/A</c:v>
                </c:pt>
                <c:pt idx="1242">
                  <c:v>#N/A</c:v>
                </c:pt>
                <c:pt idx="1243">
                  <c:v>#N/A</c:v>
                </c:pt>
                <c:pt idx="1244">
                  <c:v>#N/A</c:v>
                </c:pt>
                <c:pt idx="1245">
                  <c:v>#N/A</c:v>
                </c:pt>
                <c:pt idx="1246">
                  <c:v>#N/A</c:v>
                </c:pt>
                <c:pt idx="1247">
                  <c:v>#N/A</c:v>
                </c:pt>
                <c:pt idx="1248">
                  <c:v>#N/A</c:v>
                </c:pt>
                <c:pt idx="1249">
                  <c:v>#N/A</c:v>
                </c:pt>
                <c:pt idx="1250">
                  <c:v>#N/A</c:v>
                </c:pt>
                <c:pt idx="1251">
                  <c:v>#N/A</c:v>
                </c:pt>
                <c:pt idx="1252">
                  <c:v>#N/A</c:v>
                </c:pt>
                <c:pt idx="1253">
                  <c:v>#N/A</c:v>
                </c:pt>
                <c:pt idx="1254">
                  <c:v>#N/A</c:v>
                </c:pt>
                <c:pt idx="1255">
                  <c:v>#N/A</c:v>
                </c:pt>
                <c:pt idx="1256">
                  <c:v>#N/A</c:v>
                </c:pt>
                <c:pt idx="1257">
                  <c:v>#N/A</c:v>
                </c:pt>
                <c:pt idx="1258">
                  <c:v>#N/A</c:v>
                </c:pt>
                <c:pt idx="1259">
                  <c:v>#N/A</c:v>
                </c:pt>
                <c:pt idx="1260">
                  <c:v>#N/A</c:v>
                </c:pt>
                <c:pt idx="1261">
                  <c:v>#N/A</c:v>
                </c:pt>
                <c:pt idx="1262">
                  <c:v>#N/A</c:v>
                </c:pt>
                <c:pt idx="1263">
                  <c:v>#N/A</c:v>
                </c:pt>
                <c:pt idx="1264">
                  <c:v>#N/A</c:v>
                </c:pt>
                <c:pt idx="1265">
                  <c:v>#N/A</c:v>
                </c:pt>
                <c:pt idx="1266">
                  <c:v>#N/A</c:v>
                </c:pt>
                <c:pt idx="1267">
                  <c:v>#N/A</c:v>
                </c:pt>
                <c:pt idx="1268">
                  <c:v>#N/A</c:v>
                </c:pt>
                <c:pt idx="1269">
                  <c:v>#N/A</c:v>
                </c:pt>
                <c:pt idx="1270">
                  <c:v>#N/A</c:v>
                </c:pt>
                <c:pt idx="1271">
                  <c:v>#N/A</c:v>
                </c:pt>
                <c:pt idx="1272">
                  <c:v>#N/A</c:v>
                </c:pt>
                <c:pt idx="1273">
                  <c:v>#N/A</c:v>
                </c:pt>
                <c:pt idx="1274">
                  <c:v>#N/A</c:v>
                </c:pt>
                <c:pt idx="1275">
                  <c:v>#N/A</c:v>
                </c:pt>
                <c:pt idx="1276">
                  <c:v>#N/A</c:v>
                </c:pt>
                <c:pt idx="1277">
                  <c:v>#N/A</c:v>
                </c:pt>
                <c:pt idx="1278">
                  <c:v>#N/A</c:v>
                </c:pt>
                <c:pt idx="1279">
                  <c:v>#N/A</c:v>
                </c:pt>
                <c:pt idx="1280">
                  <c:v>#N/A</c:v>
                </c:pt>
                <c:pt idx="1281">
                  <c:v>#N/A</c:v>
                </c:pt>
                <c:pt idx="1282">
                  <c:v>#N/A</c:v>
                </c:pt>
                <c:pt idx="1283">
                  <c:v>#N/A</c:v>
                </c:pt>
                <c:pt idx="1284">
                  <c:v>#N/A</c:v>
                </c:pt>
                <c:pt idx="1285">
                  <c:v>#N/A</c:v>
                </c:pt>
                <c:pt idx="1286">
                  <c:v>#N/A</c:v>
                </c:pt>
                <c:pt idx="1287">
                  <c:v>#N/A</c:v>
                </c:pt>
                <c:pt idx="1288">
                  <c:v>#N/A</c:v>
                </c:pt>
                <c:pt idx="1289">
                  <c:v>#N/A</c:v>
                </c:pt>
                <c:pt idx="1290">
                  <c:v>#N/A</c:v>
                </c:pt>
                <c:pt idx="1291">
                  <c:v>#N/A</c:v>
                </c:pt>
                <c:pt idx="1292">
                  <c:v>#N/A</c:v>
                </c:pt>
                <c:pt idx="1293">
                  <c:v>#N/A</c:v>
                </c:pt>
                <c:pt idx="1294">
                  <c:v>#N/A</c:v>
                </c:pt>
                <c:pt idx="1295">
                  <c:v>#N/A</c:v>
                </c:pt>
                <c:pt idx="1296">
                  <c:v>#N/A</c:v>
                </c:pt>
                <c:pt idx="1297">
                  <c:v>#N/A</c:v>
                </c:pt>
                <c:pt idx="1298">
                  <c:v>#N/A</c:v>
                </c:pt>
                <c:pt idx="1299">
                  <c:v>#N/A</c:v>
                </c:pt>
                <c:pt idx="1300">
                  <c:v>#N/A</c:v>
                </c:pt>
                <c:pt idx="1301">
                  <c:v>#N/A</c:v>
                </c:pt>
                <c:pt idx="1302">
                  <c:v>#N/A</c:v>
                </c:pt>
                <c:pt idx="1303">
                  <c:v>#N/A</c:v>
                </c:pt>
                <c:pt idx="1304">
                  <c:v>#N/A</c:v>
                </c:pt>
                <c:pt idx="1305">
                  <c:v>#N/A</c:v>
                </c:pt>
                <c:pt idx="1306">
                  <c:v>#N/A</c:v>
                </c:pt>
                <c:pt idx="1307">
                  <c:v>#N/A</c:v>
                </c:pt>
                <c:pt idx="1308">
                  <c:v>#N/A</c:v>
                </c:pt>
                <c:pt idx="1309">
                  <c:v>#N/A</c:v>
                </c:pt>
                <c:pt idx="1310">
                  <c:v>#N/A</c:v>
                </c:pt>
                <c:pt idx="1311">
                  <c:v>#N/A</c:v>
                </c:pt>
                <c:pt idx="1312">
                  <c:v>#N/A</c:v>
                </c:pt>
                <c:pt idx="1313">
                  <c:v>#N/A</c:v>
                </c:pt>
                <c:pt idx="1314">
                  <c:v>#N/A</c:v>
                </c:pt>
                <c:pt idx="1315">
                  <c:v>#N/A</c:v>
                </c:pt>
                <c:pt idx="1316">
                  <c:v>#N/A</c:v>
                </c:pt>
                <c:pt idx="1317">
                  <c:v>#N/A</c:v>
                </c:pt>
                <c:pt idx="1318">
                  <c:v>#N/A</c:v>
                </c:pt>
                <c:pt idx="1319">
                  <c:v>#N/A</c:v>
                </c:pt>
                <c:pt idx="1320">
                  <c:v>#N/A</c:v>
                </c:pt>
                <c:pt idx="1321">
                  <c:v>#N/A</c:v>
                </c:pt>
                <c:pt idx="1322">
                  <c:v>#N/A</c:v>
                </c:pt>
                <c:pt idx="1323">
                  <c:v>#N/A</c:v>
                </c:pt>
                <c:pt idx="1324">
                  <c:v>#N/A</c:v>
                </c:pt>
                <c:pt idx="1325">
                  <c:v>#N/A</c:v>
                </c:pt>
                <c:pt idx="1326">
                  <c:v>#N/A</c:v>
                </c:pt>
                <c:pt idx="1327">
                  <c:v>#N/A</c:v>
                </c:pt>
                <c:pt idx="1328">
                  <c:v>#N/A</c:v>
                </c:pt>
                <c:pt idx="1329">
                  <c:v>#N/A</c:v>
                </c:pt>
                <c:pt idx="1330">
                  <c:v>#N/A</c:v>
                </c:pt>
                <c:pt idx="1331">
                  <c:v>#N/A</c:v>
                </c:pt>
                <c:pt idx="1332">
                  <c:v>#N/A</c:v>
                </c:pt>
                <c:pt idx="1333">
                  <c:v>#N/A</c:v>
                </c:pt>
                <c:pt idx="1334">
                  <c:v>#N/A</c:v>
                </c:pt>
                <c:pt idx="1335">
                  <c:v>#N/A</c:v>
                </c:pt>
                <c:pt idx="1336">
                  <c:v>#N/A</c:v>
                </c:pt>
                <c:pt idx="1337">
                  <c:v>#N/A</c:v>
                </c:pt>
                <c:pt idx="1338">
                  <c:v>#N/A</c:v>
                </c:pt>
                <c:pt idx="1339">
                  <c:v>#N/A</c:v>
                </c:pt>
                <c:pt idx="1340">
                  <c:v>#N/A</c:v>
                </c:pt>
                <c:pt idx="1341">
                  <c:v>#N/A</c:v>
                </c:pt>
                <c:pt idx="1342">
                  <c:v>#N/A</c:v>
                </c:pt>
                <c:pt idx="1343">
                  <c:v>#N/A</c:v>
                </c:pt>
                <c:pt idx="1344">
                  <c:v>#N/A</c:v>
                </c:pt>
                <c:pt idx="1345">
                  <c:v>#N/A</c:v>
                </c:pt>
                <c:pt idx="1346">
                  <c:v>#N/A</c:v>
                </c:pt>
                <c:pt idx="1347">
                  <c:v>#N/A</c:v>
                </c:pt>
                <c:pt idx="1348">
                  <c:v>#N/A</c:v>
                </c:pt>
                <c:pt idx="1349">
                  <c:v>#N/A</c:v>
                </c:pt>
                <c:pt idx="1350">
                  <c:v>#N/A</c:v>
                </c:pt>
                <c:pt idx="1351">
                  <c:v>#N/A</c:v>
                </c:pt>
                <c:pt idx="1352">
                  <c:v>#N/A</c:v>
                </c:pt>
                <c:pt idx="1353">
                  <c:v>#N/A</c:v>
                </c:pt>
                <c:pt idx="1354">
                  <c:v>#N/A</c:v>
                </c:pt>
                <c:pt idx="1355">
                  <c:v>#N/A</c:v>
                </c:pt>
                <c:pt idx="1356">
                  <c:v>#N/A</c:v>
                </c:pt>
                <c:pt idx="1357">
                  <c:v>#N/A</c:v>
                </c:pt>
                <c:pt idx="1358">
                  <c:v>#N/A</c:v>
                </c:pt>
                <c:pt idx="1359">
                  <c:v>#N/A</c:v>
                </c:pt>
                <c:pt idx="1360">
                  <c:v>#N/A</c:v>
                </c:pt>
                <c:pt idx="1361">
                  <c:v>#N/A</c:v>
                </c:pt>
                <c:pt idx="1362">
                  <c:v>#N/A</c:v>
                </c:pt>
                <c:pt idx="1363">
                  <c:v>#N/A</c:v>
                </c:pt>
                <c:pt idx="1364">
                  <c:v>#N/A</c:v>
                </c:pt>
                <c:pt idx="1365">
                  <c:v>#N/A</c:v>
                </c:pt>
                <c:pt idx="1366">
                  <c:v>#N/A</c:v>
                </c:pt>
                <c:pt idx="1367">
                  <c:v>#N/A</c:v>
                </c:pt>
                <c:pt idx="1368">
                  <c:v>#N/A</c:v>
                </c:pt>
                <c:pt idx="1369">
                  <c:v>#N/A</c:v>
                </c:pt>
                <c:pt idx="1370">
                  <c:v>#N/A</c:v>
                </c:pt>
                <c:pt idx="1371">
                  <c:v>#N/A</c:v>
                </c:pt>
                <c:pt idx="1372">
                  <c:v>#N/A</c:v>
                </c:pt>
                <c:pt idx="1373">
                  <c:v>#N/A</c:v>
                </c:pt>
                <c:pt idx="1374">
                  <c:v>#N/A</c:v>
                </c:pt>
                <c:pt idx="1375">
                  <c:v>#N/A</c:v>
                </c:pt>
                <c:pt idx="1376">
                  <c:v>#N/A</c:v>
                </c:pt>
                <c:pt idx="1377">
                  <c:v>#N/A</c:v>
                </c:pt>
                <c:pt idx="1378">
                  <c:v>#N/A</c:v>
                </c:pt>
                <c:pt idx="1379">
                  <c:v>#N/A</c:v>
                </c:pt>
                <c:pt idx="1380">
                  <c:v>#N/A</c:v>
                </c:pt>
                <c:pt idx="1381">
                  <c:v>#N/A</c:v>
                </c:pt>
                <c:pt idx="1382">
                  <c:v>#N/A</c:v>
                </c:pt>
                <c:pt idx="1383">
                  <c:v>#N/A</c:v>
                </c:pt>
                <c:pt idx="1384">
                  <c:v>#N/A</c:v>
                </c:pt>
                <c:pt idx="1385">
                  <c:v>#N/A</c:v>
                </c:pt>
                <c:pt idx="1386">
                  <c:v>#N/A</c:v>
                </c:pt>
                <c:pt idx="1387">
                  <c:v>#N/A</c:v>
                </c:pt>
                <c:pt idx="1388">
                  <c:v>#N/A</c:v>
                </c:pt>
                <c:pt idx="1389">
                  <c:v>#N/A</c:v>
                </c:pt>
                <c:pt idx="1390">
                  <c:v>#N/A</c:v>
                </c:pt>
                <c:pt idx="1391">
                  <c:v>#N/A</c:v>
                </c:pt>
                <c:pt idx="1392">
                  <c:v>#N/A</c:v>
                </c:pt>
                <c:pt idx="1393">
                  <c:v>#N/A</c:v>
                </c:pt>
                <c:pt idx="1394">
                  <c:v>#N/A</c:v>
                </c:pt>
                <c:pt idx="1395">
                  <c:v>#N/A</c:v>
                </c:pt>
                <c:pt idx="1396">
                  <c:v>#N/A</c:v>
                </c:pt>
                <c:pt idx="1397">
                  <c:v>#N/A</c:v>
                </c:pt>
                <c:pt idx="1398">
                  <c:v>#N/A</c:v>
                </c:pt>
                <c:pt idx="1399">
                  <c:v>#N/A</c:v>
                </c:pt>
                <c:pt idx="1400">
                  <c:v>#N/A</c:v>
                </c:pt>
                <c:pt idx="1401">
                  <c:v>#N/A</c:v>
                </c:pt>
                <c:pt idx="1402">
                  <c:v>#N/A</c:v>
                </c:pt>
                <c:pt idx="1403">
                  <c:v>#N/A</c:v>
                </c:pt>
                <c:pt idx="1404">
                  <c:v>#N/A</c:v>
                </c:pt>
                <c:pt idx="1405">
                  <c:v>#N/A</c:v>
                </c:pt>
                <c:pt idx="1406">
                  <c:v>#N/A</c:v>
                </c:pt>
                <c:pt idx="1407">
                  <c:v>#N/A</c:v>
                </c:pt>
                <c:pt idx="1408">
                  <c:v>#N/A</c:v>
                </c:pt>
                <c:pt idx="1409">
                  <c:v>#N/A</c:v>
                </c:pt>
                <c:pt idx="1410">
                  <c:v>#N/A</c:v>
                </c:pt>
                <c:pt idx="1411">
                  <c:v>#N/A</c:v>
                </c:pt>
                <c:pt idx="1412">
                  <c:v>#N/A</c:v>
                </c:pt>
                <c:pt idx="1413">
                  <c:v>#N/A</c:v>
                </c:pt>
                <c:pt idx="1414">
                  <c:v>#N/A</c:v>
                </c:pt>
                <c:pt idx="1415">
                  <c:v>#N/A</c:v>
                </c:pt>
                <c:pt idx="1416">
                  <c:v>#N/A</c:v>
                </c:pt>
                <c:pt idx="1417">
                  <c:v>#N/A</c:v>
                </c:pt>
                <c:pt idx="1418">
                  <c:v>#N/A</c:v>
                </c:pt>
                <c:pt idx="1419">
                  <c:v>#N/A</c:v>
                </c:pt>
                <c:pt idx="1420">
                  <c:v>#N/A</c:v>
                </c:pt>
                <c:pt idx="1421">
                  <c:v>#N/A</c:v>
                </c:pt>
                <c:pt idx="1422">
                  <c:v>#N/A</c:v>
                </c:pt>
                <c:pt idx="1423">
                  <c:v>#N/A</c:v>
                </c:pt>
                <c:pt idx="1424">
                  <c:v>#N/A</c:v>
                </c:pt>
                <c:pt idx="1425">
                  <c:v>#N/A</c:v>
                </c:pt>
                <c:pt idx="1426">
                  <c:v>#N/A</c:v>
                </c:pt>
                <c:pt idx="1427">
                  <c:v>#N/A</c:v>
                </c:pt>
                <c:pt idx="1428">
                  <c:v>#N/A</c:v>
                </c:pt>
                <c:pt idx="1429">
                  <c:v>#N/A</c:v>
                </c:pt>
                <c:pt idx="1430">
                  <c:v>#N/A</c:v>
                </c:pt>
                <c:pt idx="1431">
                  <c:v>#N/A</c:v>
                </c:pt>
                <c:pt idx="1432">
                  <c:v>#N/A</c:v>
                </c:pt>
                <c:pt idx="1433">
                  <c:v>#N/A</c:v>
                </c:pt>
                <c:pt idx="1434">
                  <c:v>#N/A</c:v>
                </c:pt>
                <c:pt idx="1435">
                  <c:v>#N/A</c:v>
                </c:pt>
                <c:pt idx="1436">
                  <c:v>#N/A</c:v>
                </c:pt>
                <c:pt idx="1437">
                  <c:v>#N/A</c:v>
                </c:pt>
                <c:pt idx="1438">
                  <c:v>#N/A</c:v>
                </c:pt>
                <c:pt idx="1439">
                  <c:v>#N/A</c:v>
                </c:pt>
                <c:pt idx="1440">
                  <c:v>#N/A</c:v>
                </c:pt>
                <c:pt idx="1441">
                  <c:v>#N/A</c:v>
                </c:pt>
                <c:pt idx="1442">
                  <c:v>#N/A</c:v>
                </c:pt>
                <c:pt idx="1443">
                  <c:v>#N/A</c:v>
                </c:pt>
                <c:pt idx="1444">
                  <c:v>#N/A</c:v>
                </c:pt>
                <c:pt idx="1445">
                  <c:v>#N/A</c:v>
                </c:pt>
                <c:pt idx="1446">
                  <c:v>#N/A</c:v>
                </c:pt>
                <c:pt idx="1447">
                  <c:v>#N/A</c:v>
                </c:pt>
                <c:pt idx="1448">
                  <c:v>#N/A</c:v>
                </c:pt>
                <c:pt idx="1449">
                  <c:v>#N/A</c:v>
                </c:pt>
                <c:pt idx="1450">
                  <c:v>#N/A</c:v>
                </c:pt>
                <c:pt idx="1451">
                  <c:v>#N/A</c:v>
                </c:pt>
                <c:pt idx="1452">
                  <c:v>#N/A</c:v>
                </c:pt>
                <c:pt idx="1453">
                  <c:v>#N/A</c:v>
                </c:pt>
                <c:pt idx="1454">
                  <c:v>#N/A</c:v>
                </c:pt>
                <c:pt idx="1455">
                  <c:v>#N/A</c:v>
                </c:pt>
                <c:pt idx="1456">
                  <c:v>#N/A</c:v>
                </c:pt>
                <c:pt idx="1457">
                  <c:v>#N/A</c:v>
                </c:pt>
                <c:pt idx="1458">
                  <c:v>#N/A</c:v>
                </c:pt>
                <c:pt idx="1459">
                  <c:v>#N/A</c:v>
                </c:pt>
                <c:pt idx="1460">
                  <c:v>#N/A</c:v>
                </c:pt>
                <c:pt idx="1461">
                  <c:v>#N/A</c:v>
                </c:pt>
                <c:pt idx="1462">
                  <c:v>#N/A</c:v>
                </c:pt>
                <c:pt idx="1463">
                  <c:v>#N/A</c:v>
                </c:pt>
                <c:pt idx="1464">
                  <c:v>#N/A</c:v>
                </c:pt>
                <c:pt idx="1465">
                  <c:v>#N/A</c:v>
                </c:pt>
                <c:pt idx="1466">
                  <c:v>#N/A</c:v>
                </c:pt>
                <c:pt idx="1467">
                  <c:v>#N/A</c:v>
                </c:pt>
                <c:pt idx="1468">
                  <c:v>#N/A</c:v>
                </c:pt>
                <c:pt idx="1469">
                  <c:v>#N/A</c:v>
                </c:pt>
                <c:pt idx="1470">
                  <c:v>#N/A</c:v>
                </c:pt>
                <c:pt idx="1471">
                  <c:v>#N/A</c:v>
                </c:pt>
                <c:pt idx="1472">
                  <c:v>#N/A</c:v>
                </c:pt>
                <c:pt idx="1473">
                  <c:v>#N/A</c:v>
                </c:pt>
                <c:pt idx="1474">
                  <c:v>#N/A</c:v>
                </c:pt>
                <c:pt idx="1475">
                  <c:v>#N/A</c:v>
                </c:pt>
                <c:pt idx="1476">
                  <c:v>#N/A</c:v>
                </c:pt>
                <c:pt idx="1477">
                  <c:v>#N/A</c:v>
                </c:pt>
                <c:pt idx="1478">
                  <c:v>#N/A</c:v>
                </c:pt>
                <c:pt idx="1479">
                  <c:v>#N/A</c:v>
                </c:pt>
                <c:pt idx="1480">
                  <c:v>#N/A</c:v>
                </c:pt>
                <c:pt idx="1481">
                  <c:v>#N/A</c:v>
                </c:pt>
                <c:pt idx="1482">
                  <c:v>#N/A</c:v>
                </c:pt>
                <c:pt idx="1483">
                  <c:v>#N/A</c:v>
                </c:pt>
                <c:pt idx="1484">
                  <c:v>#N/A</c:v>
                </c:pt>
                <c:pt idx="1485">
                  <c:v>#N/A</c:v>
                </c:pt>
                <c:pt idx="1486">
                  <c:v>#N/A</c:v>
                </c:pt>
                <c:pt idx="1487">
                  <c:v>#N/A</c:v>
                </c:pt>
                <c:pt idx="1488">
                  <c:v>#N/A</c:v>
                </c:pt>
                <c:pt idx="1489">
                  <c:v>#N/A</c:v>
                </c:pt>
                <c:pt idx="1490">
                  <c:v>#N/A</c:v>
                </c:pt>
                <c:pt idx="1491">
                  <c:v>#N/A</c:v>
                </c:pt>
                <c:pt idx="1492">
                  <c:v>#N/A</c:v>
                </c:pt>
                <c:pt idx="1493">
                  <c:v>#N/A</c:v>
                </c:pt>
                <c:pt idx="1494">
                  <c:v>#N/A</c:v>
                </c:pt>
                <c:pt idx="1495">
                  <c:v>#N/A</c:v>
                </c:pt>
                <c:pt idx="1496">
                  <c:v>#N/A</c:v>
                </c:pt>
                <c:pt idx="1497">
                  <c:v>#N/A</c:v>
                </c:pt>
                <c:pt idx="1498">
                  <c:v>#N/A</c:v>
                </c:pt>
                <c:pt idx="1499">
                  <c:v>#N/A</c:v>
                </c:pt>
                <c:pt idx="1500">
                  <c:v>#N/A</c:v>
                </c:pt>
                <c:pt idx="1501">
                  <c:v>#N/A</c:v>
                </c:pt>
                <c:pt idx="1502">
                  <c:v>#N/A</c:v>
                </c:pt>
                <c:pt idx="1503">
                  <c:v>#N/A</c:v>
                </c:pt>
                <c:pt idx="1504">
                  <c:v>#N/A</c:v>
                </c:pt>
                <c:pt idx="1505">
                  <c:v>#N/A</c:v>
                </c:pt>
                <c:pt idx="1506">
                  <c:v>#N/A</c:v>
                </c:pt>
                <c:pt idx="1507">
                  <c:v>#N/A</c:v>
                </c:pt>
                <c:pt idx="1508">
                  <c:v>#N/A</c:v>
                </c:pt>
                <c:pt idx="1509">
                  <c:v>#N/A</c:v>
                </c:pt>
                <c:pt idx="1510">
                  <c:v>#N/A</c:v>
                </c:pt>
                <c:pt idx="1511">
                  <c:v>#N/A</c:v>
                </c:pt>
                <c:pt idx="1512">
                  <c:v>#N/A</c:v>
                </c:pt>
                <c:pt idx="1513">
                  <c:v>#N/A</c:v>
                </c:pt>
                <c:pt idx="1514">
                  <c:v>#N/A</c:v>
                </c:pt>
                <c:pt idx="1515">
                  <c:v>#N/A</c:v>
                </c:pt>
                <c:pt idx="1516">
                  <c:v>#N/A</c:v>
                </c:pt>
                <c:pt idx="1517">
                  <c:v>#N/A</c:v>
                </c:pt>
                <c:pt idx="1518">
                  <c:v>#N/A</c:v>
                </c:pt>
                <c:pt idx="1519">
                  <c:v>#N/A</c:v>
                </c:pt>
                <c:pt idx="1520">
                  <c:v>#N/A</c:v>
                </c:pt>
                <c:pt idx="1521">
                  <c:v>#N/A</c:v>
                </c:pt>
                <c:pt idx="1522">
                  <c:v>#N/A</c:v>
                </c:pt>
                <c:pt idx="1523">
                  <c:v>#N/A</c:v>
                </c:pt>
                <c:pt idx="1524">
                  <c:v>#N/A</c:v>
                </c:pt>
                <c:pt idx="1525">
                  <c:v>#N/A</c:v>
                </c:pt>
                <c:pt idx="1526">
                  <c:v>#N/A</c:v>
                </c:pt>
                <c:pt idx="1527">
                  <c:v>#N/A</c:v>
                </c:pt>
                <c:pt idx="1528">
                  <c:v>#N/A</c:v>
                </c:pt>
                <c:pt idx="1529">
                  <c:v>#N/A</c:v>
                </c:pt>
                <c:pt idx="1530">
                  <c:v>#N/A</c:v>
                </c:pt>
                <c:pt idx="1531">
                  <c:v>#N/A</c:v>
                </c:pt>
                <c:pt idx="1532">
                  <c:v>#N/A</c:v>
                </c:pt>
                <c:pt idx="1533">
                  <c:v>#N/A</c:v>
                </c:pt>
                <c:pt idx="1534">
                  <c:v>#N/A</c:v>
                </c:pt>
                <c:pt idx="1535">
                  <c:v>#N/A</c:v>
                </c:pt>
                <c:pt idx="1536">
                  <c:v>#N/A</c:v>
                </c:pt>
                <c:pt idx="1537">
                  <c:v>#N/A</c:v>
                </c:pt>
                <c:pt idx="1538">
                  <c:v>#N/A</c:v>
                </c:pt>
                <c:pt idx="1539">
                  <c:v>#N/A</c:v>
                </c:pt>
                <c:pt idx="1540">
                  <c:v>#N/A</c:v>
                </c:pt>
                <c:pt idx="1541">
                  <c:v>#N/A</c:v>
                </c:pt>
                <c:pt idx="1542">
                  <c:v>#N/A</c:v>
                </c:pt>
                <c:pt idx="1543">
                  <c:v>#N/A</c:v>
                </c:pt>
                <c:pt idx="1544">
                  <c:v>#N/A</c:v>
                </c:pt>
                <c:pt idx="1545">
                  <c:v>#N/A</c:v>
                </c:pt>
                <c:pt idx="1546">
                  <c:v>#N/A</c:v>
                </c:pt>
                <c:pt idx="1547">
                  <c:v>#N/A</c:v>
                </c:pt>
                <c:pt idx="1548">
                  <c:v>#N/A</c:v>
                </c:pt>
                <c:pt idx="1549">
                  <c:v>#N/A</c:v>
                </c:pt>
                <c:pt idx="1550">
                  <c:v>#N/A</c:v>
                </c:pt>
                <c:pt idx="1551">
                  <c:v>#N/A</c:v>
                </c:pt>
                <c:pt idx="1552">
                  <c:v>#N/A</c:v>
                </c:pt>
                <c:pt idx="1553">
                  <c:v>#N/A</c:v>
                </c:pt>
                <c:pt idx="1554">
                  <c:v>#N/A</c:v>
                </c:pt>
                <c:pt idx="1555">
                  <c:v>#N/A</c:v>
                </c:pt>
                <c:pt idx="1556">
                  <c:v>#N/A</c:v>
                </c:pt>
                <c:pt idx="1557">
                  <c:v>#N/A</c:v>
                </c:pt>
                <c:pt idx="1558">
                  <c:v>#N/A</c:v>
                </c:pt>
                <c:pt idx="1559">
                  <c:v>#N/A</c:v>
                </c:pt>
                <c:pt idx="1560">
                  <c:v>#N/A</c:v>
                </c:pt>
                <c:pt idx="1561">
                  <c:v>#N/A</c:v>
                </c:pt>
                <c:pt idx="1562">
                  <c:v>#N/A</c:v>
                </c:pt>
                <c:pt idx="1563">
                  <c:v>#N/A</c:v>
                </c:pt>
                <c:pt idx="1564">
                  <c:v>#N/A</c:v>
                </c:pt>
                <c:pt idx="1565">
                  <c:v>#N/A</c:v>
                </c:pt>
                <c:pt idx="1566">
                  <c:v>#N/A</c:v>
                </c:pt>
                <c:pt idx="1567">
                  <c:v>#N/A</c:v>
                </c:pt>
                <c:pt idx="1568">
                  <c:v>#N/A</c:v>
                </c:pt>
                <c:pt idx="1569">
                  <c:v>#N/A</c:v>
                </c:pt>
                <c:pt idx="1570">
                  <c:v>#N/A</c:v>
                </c:pt>
                <c:pt idx="1571">
                  <c:v>#N/A</c:v>
                </c:pt>
                <c:pt idx="1572">
                  <c:v>#N/A</c:v>
                </c:pt>
                <c:pt idx="1573">
                  <c:v>#N/A</c:v>
                </c:pt>
                <c:pt idx="1574">
                  <c:v>#N/A</c:v>
                </c:pt>
                <c:pt idx="1575">
                  <c:v>#N/A</c:v>
                </c:pt>
                <c:pt idx="1576">
                  <c:v>#N/A</c:v>
                </c:pt>
                <c:pt idx="1577">
                  <c:v>#N/A</c:v>
                </c:pt>
                <c:pt idx="1578">
                  <c:v>#N/A</c:v>
                </c:pt>
                <c:pt idx="1579">
                  <c:v>#N/A</c:v>
                </c:pt>
                <c:pt idx="1580">
                  <c:v>#N/A</c:v>
                </c:pt>
                <c:pt idx="1581">
                  <c:v>#N/A</c:v>
                </c:pt>
                <c:pt idx="1582">
                  <c:v>#N/A</c:v>
                </c:pt>
                <c:pt idx="1583">
                  <c:v>#N/A</c:v>
                </c:pt>
                <c:pt idx="1584">
                  <c:v>#N/A</c:v>
                </c:pt>
                <c:pt idx="1585">
                  <c:v>#N/A</c:v>
                </c:pt>
                <c:pt idx="1586">
                  <c:v>#N/A</c:v>
                </c:pt>
                <c:pt idx="1587">
                  <c:v>#N/A</c:v>
                </c:pt>
                <c:pt idx="1588">
                  <c:v>#N/A</c:v>
                </c:pt>
                <c:pt idx="1589">
                  <c:v>#N/A</c:v>
                </c:pt>
                <c:pt idx="1590">
                  <c:v>#N/A</c:v>
                </c:pt>
                <c:pt idx="1591">
                  <c:v>#N/A</c:v>
                </c:pt>
                <c:pt idx="1592">
                  <c:v>#N/A</c:v>
                </c:pt>
                <c:pt idx="1593">
                  <c:v>#N/A</c:v>
                </c:pt>
                <c:pt idx="1594">
                  <c:v>#N/A</c:v>
                </c:pt>
                <c:pt idx="1595">
                  <c:v>#N/A</c:v>
                </c:pt>
                <c:pt idx="1596">
                  <c:v>#N/A</c:v>
                </c:pt>
                <c:pt idx="1597">
                  <c:v>#N/A</c:v>
                </c:pt>
                <c:pt idx="1598">
                  <c:v>#N/A</c:v>
                </c:pt>
                <c:pt idx="1599">
                  <c:v>#N/A</c:v>
                </c:pt>
                <c:pt idx="1600">
                  <c:v>#N/A</c:v>
                </c:pt>
                <c:pt idx="1601">
                  <c:v>#N/A</c:v>
                </c:pt>
                <c:pt idx="1602">
                  <c:v>#N/A</c:v>
                </c:pt>
                <c:pt idx="1603">
                  <c:v>#N/A</c:v>
                </c:pt>
                <c:pt idx="1604">
                  <c:v>#N/A</c:v>
                </c:pt>
                <c:pt idx="1605">
                  <c:v>#N/A</c:v>
                </c:pt>
                <c:pt idx="1606">
                  <c:v>#N/A</c:v>
                </c:pt>
                <c:pt idx="1607">
                  <c:v>#N/A</c:v>
                </c:pt>
                <c:pt idx="1608">
                  <c:v>#N/A</c:v>
                </c:pt>
                <c:pt idx="1609">
                  <c:v>#N/A</c:v>
                </c:pt>
                <c:pt idx="1610">
                  <c:v>#N/A</c:v>
                </c:pt>
                <c:pt idx="1611">
                  <c:v>#N/A</c:v>
                </c:pt>
                <c:pt idx="1612">
                  <c:v>#N/A</c:v>
                </c:pt>
                <c:pt idx="1613">
                  <c:v>#N/A</c:v>
                </c:pt>
                <c:pt idx="1614">
                  <c:v>#N/A</c:v>
                </c:pt>
                <c:pt idx="1615">
                  <c:v>#N/A</c:v>
                </c:pt>
                <c:pt idx="1616">
                  <c:v>#N/A</c:v>
                </c:pt>
                <c:pt idx="1617">
                  <c:v>#N/A</c:v>
                </c:pt>
                <c:pt idx="1618">
                  <c:v>#N/A</c:v>
                </c:pt>
                <c:pt idx="1619">
                  <c:v>#N/A</c:v>
                </c:pt>
                <c:pt idx="1620">
                  <c:v>#N/A</c:v>
                </c:pt>
                <c:pt idx="1621">
                  <c:v>#N/A</c:v>
                </c:pt>
                <c:pt idx="1622">
                  <c:v>#N/A</c:v>
                </c:pt>
                <c:pt idx="1623">
                  <c:v>#N/A</c:v>
                </c:pt>
                <c:pt idx="1624">
                  <c:v>#N/A</c:v>
                </c:pt>
                <c:pt idx="1625">
                  <c:v>#N/A</c:v>
                </c:pt>
                <c:pt idx="1626">
                  <c:v>#N/A</c:v>
                </c:pt>
                <c:pt idx="1627">
                  <c:v>#N/A</c:v>
                </c:pt>
                <c:pt idx="1628">
                  <c:v>#N/A</c:v>
                </c:pt>
                <c:pt idx="1629">
                  <c:v>#N/A</c:v>
                </c:pt>
                <c:pt idx="1630">
                  <c:v>#N/A</c:v>
                </c:pt>
                <c:pt idx="1631">
                  <c:v>#N/A</c:v>
                </c:pt>
                <c:pt idx="1632">
                  <c:v>#N/A</c:v>
                </c:pt>
                <c:pt idx="1633">
                  <c:v>#N/A</c:v>
                </c:pt>
                <c:pt idx="1634">
                  <c:v>#N/A</c:v>
                </c:pt>
                <c:pt idx="1635">
                  <c:v>#N/A</c:v>
                </c:pt>
                <c:pt idx="1636">
                  <c:v>#N/A</c:v>
                </c:pt>
                <c:pt idx="1637">
                  <c:v>#N/A</c:v>
                </c:pt>
                <c:pt idx="1638">
                  <c:v>#N/A</c:v>
                </c:pt>
                <c:pt idx="1639">
                  <c:v>#N/A</c:v>
                </c:pt>
                <c:pt idx="1640">
                  <c:v>#N/A</c:v>
                </c:pt>
                <c:pt idx="1641">
                  <c:v>#N/A</c:v>
                </c:pt>
                <c:pt idx="1642">
                  <c:v>#N/A</c:v>
                </c:pt>
                <c:pt idx="1643">
                  <c:v>#N/A</c:v>
                </c:pt>
                <c:pt idx="1644">
                  <c:v>#N/A</c:v>
                </c:pt>
                <c:pt idx="1645">
                  <c:v>#N/A</c:v>
                </c:pt>
                <c:pt idx="1646">
                  <c:v>#N/A</c:v>
                </c:pt>
                <c:pt idx="1647">
                  <c:v>#N/A</c:v>
                </c:pt>
                <c:pt idx="1648">
                  <c:v>#N/A</c:v>
                </c:pt>
                <c:pt idx="1649">
                  <c:v>#N/A</c:v>
                </c:pt>
                <c:pt idx="1650">
                  <c:v>#N/A</c:v>
                </c:pt>
                <c:pt idx="1651">
                  <c:v>#N/A</c:v>
                </c:pt>
                <c:pt idx="1652">
                  <c:v>#N/A</c:v>
                </c:pt>
                <c:pt idx="1653">
                  <c:v>#N/A</c:v>
                </c:pt>
                <c:pt idx="1654">
                  <c:v>#N/A</c:v>
                </c:pt>
                <c:pt idx="1655">
                  <c:v>#N/A</c:v>
                </c:pt>
                <c:pt idx="1656">
                  <c:v>#N/A</c:v>
                </c:pt>
                <c:pt idx="1657">
                  <c:v>#N/A</c:v>
                </c:pt>
                <c:pt idx="1658">
                  <c:v>#N/A</c:v>
                </c:pt>
                <c:pt idx="1659">
                  <c:v>#N/A</c:v>
                </c:pt>
                <c:pt idx="1660">
                  <c:v>#N/A</c:v>
                </c:pt>
                <c:pt idx="1661">
                  <c:v>#N/A</c:v>
                </c:pt>
                <c:pt idx="1662">
                  <c:v>#N/A</c:v>
                </c:pt>
                <c:pt idx="1663">
                  <c:v>#N/A</c:v>
                </c:pt>
                <c:pt idx="1664">
                  <c:v>#N/A</c:v>
                </c:pt>
                <c:pt idx="1665">
                  <c:v>#N/A</c:v>
                </c:pt>
                <c:pt idx="1666">
                  <c:v>#N/A</c:v>
                </c:pt>
                <c:pt idx="1667">
                  <c:v>#N/A</c:v>
                </c:pt>
                <c:pt idx="1668">
                  <c:v>#N/A</c:v>
                </c:pt>
                <c:pt idx="1669">
                  <c:v>#N/A</c:v>
                </c:pt>
                <c:pt idx="1670">
                  <c:v>#N/A</c:v>
                </c:pt>
                <c:pt idx="1671">
                  <c:v>#N/A</c:v>
                </c:pt>
                <c:pt idx="1672">
                  <c:v>#N/A</c:v>
                </c:pt>
                <c:pt idx="1673">
                  <c:v>#N/A</c:v>
                </c:pt>
                <c:pt idx="1674">
                  <c:v>#N/A</c:v>
                </c:pt>
                <c:pt idx="1675">
                  <c:v>#N/A</c:v>
                </c:pt>
                <c:pt idx="1676">
                  <c:v>#N/A</c:v>
                </c:pt>
                <c:pt idx="1677">
                  <c:v>#N/A</c:v>
                </c:pt>
                <c:pt idx="1678">
                  <c:v>#N/A</c:v>
                </c:pt>
                <c:pt idx="1679">
                  <c:v>#N/A</c:v>
                </c:pt>
                <c:pt idx="1680">
                  <c:v>#N/A</c:v>
                </c:pt>
                <c:pt idx="1681">
                  <c:v>#N/A</c:v>
                </c:pt>
                <c:pt idx="1682">
                  <c:v>#N/A</c:v>
                </c:pt>
                <c:pt idx="1683">
                  <c:v>#N/A</c:v>
                </c:pt>
                <c:pt idx="1684">
                  <c:v>#N/A</c:v>
                </c:pt>
                <c:pt idx="1685">
                  <c:v>#N/A</c:v>
                </c:pt>
                <c:pt idx="1686">
                  <c:v>#N/A</c:v>
                </c:pt>
                <c:pt idx="1687">
                  <c:v>#N/A</c:v>
                </c:pt>
                <c:pt idx="1688">
                  <c:v>#N/A</c:v>
                </c:pt>
                <c:pt idx="1689">
                  <c:v>#N/A</c:v>
                </c:pt>
                <c:pt idx="1690">
                  <c:v>#N/A</c:v>
                </c:pt>
                <c:pt idx="1691">
                  <c:v>#N/A</c:v>
                </c:pt>
                <c:pt idx="1692">
                  <c:v>#N/A</c:v>
                </c:pt>
                <c:pt idx="1693">
                  <c:v>#N/A</c:v>
                </c:pt>
                <c:pt idx="1694">
                  <c:v>#N/A</c:v>
                </c:pt>
                <c:pt idx="1695">
                  <c:v>#N/A</c:v>
                </c:pt>
                <c:pt idx="1696">
                  <c:v>#N/A</c:v>
                </c:pt>
                <c:pt idx="1697">
                  <c:v>#N/A</c:v>
                </c:pt>
                <c:pt idx="1698">
                  <c:v>#N/A</c:v>
                </c:pt>
                <c:pt idx="1699">
                  <c:v>#N/A</c:v>
                </c:pt>
                <c:pt idx="1700">
                  <c:v>#N/A</c:v>
                </c:pt>
                <c:pt idx="1701">
                  <c:v>#N/A</c:v>
                </c:pt>
                <c:pt idx="1702">
                  <c:v>#N/A</c:v>
                </c:pt>
                <c:pt idx="1703">
                  <c:v>#N/A</c:v>
                </c:pt>
                <c:pt idx="1704">
                  <c:v>#N/A</c:v>
                </c:pt>
                <c:pt idx="1705">
                  <c:v>#N/A</c:v>
                </c:pt>
                <c:pt idx="1706">
                  <c:v>#N/A</c:v>
                </c:pt>
                <c:pt idx="1707">
                  <c:v>#N/A</c:v>
                </c:pt>
                <c:pt idx="1708">
                  <c:v>#N/A</c:v>
                </c:pt>
                <c:pt idx="1709">
                  <c:v>#N/A</c:v>
                </c:pt>
                <c:pt idx="1710">
                  <c:v>#N/A</c:v>
                </c:pt>
                <c:pt idx="1711">
                  <c:v>#N/A</c:v>
                </c:pt>
                <c:pt idx="1712">
                  <c:v>#N/A</c:v>
                </c:pt>
                <c:pt idx="1713">
                  <c:v>#N/A</c:v>
                </c:pt>
                <c:pt idx="1714">
                  <c:v>#N/A</c:v>
                </c:pt>
                <c:pt idx="1715">
                  <c:v>#N/A</c:v>
                </c:pt>
                <c:pt idx="1716">
                  <c:v>#N/A</c:v>
                </c:pt>
                <c:pt idx="1717">
                  <c:v>#N/A</c:v>
                </c:pt>
                <c:pt idx="1718">
                  <c:v>#N/A</c:v>
                </c:pt>
                <c:pt idx="1719">
                  <c:v>#N/A</c:v>
                </c:pt>
                <c:pt idx="1720">
                  <c:v>#N/A</c:v>
                </c:pt>
                <c:pt idx="1721">
                  <c:v>#N/A</c:v>
                </c:pt>
                <c:pt idx="1722">
                  <c:v>#N/A</c:v>
                </c:pt>
                <c:pt idx="1723">
                  <c:v>#N/A</c:v>
                </c:pt>
                <c:pt idx="1724">
                  <c:v>#N/A</c:v>
                </c:pt>
                <c:pt idx="1725">
                  <c:v>#N/A</c:v>
                </c:pt>
                <c:pt idx="1726">
                  <c:v>#N/A</c:v>
                </c:pt>
                <c:pt idx="1727">
                  <c:v>#N/A</c:v>
                </c:pt>
                <c:pt idx="1728">
                  <c:v>#N/A</c:v>
                </c:pt>
                <c:pt idx="1729">
                  <c:v>#N/A</c:v>
                </c:pt>
                <c:pt idx="1730">
                  <c:v>#N/A</c:v>
                </c:pt>
                <c:pt idx="1731">
                  <c:v>#N/A</c:v>
                </c:pt>
                <c:pt idx="1732">
                  <c:v>#N/A</c:v>
                </c:pt>
                <c:pt idx="1733">
                  <c:v>#N/A</c:v>
                </c:pt>
                <c:pt idx="1734">
                  <c:v>#N/A</c:v>
                </c:pt>
                <c:pt idx="1735">
                  <c:v>#N/A</c:v>
                </c:pt>
                <c:pt idx="1736">
                  <c:v>#N/A</c:v>
                </c:pt>
                <c:pt idx="1737">
                  <c:v>#N/A</c:v>
                </c:pt>
                <c:pt idx="1738">
                  <c:v>#N/A</c:v>
                </c:pt>
                <c:pt idx="1739">
                  <c:v>#N/A</c:v>
                </c:pt>
                <c:pt idx="1740">
                  <c:v>#N/A</c:v>
                </c:pt>
                <c:pt idx="1741">
                  <c:v>#N/A</c:v>
                </c:pt>
                <c:pt idx="1742">
                  <c:v>#N/A</c:v>
                </c:pt>
                <c:pt idx="1743">
                  <c:v>#N/A</c:v>
                </c:pt>
                <c:pt idx="1744">
                  <c:v>#N/A</c:v>
                </c:pt>
                <c:pt idx="1745">
                  <c:v>#N/A</c:v>
                </c:pt>
                <c:pt idx="1746">
                  <c:v>#N/A</c:v>
                </c:pt>
                <c:pt idx="1747">
                  <c:v>#N/A</c:v>
                </c:pt>
                <c:pt idx="1748">
                  <c:v>#N/A</c:v>
                </c:pt>
                <c:pt idx="1749">
                  <c:v>#N/A</c:v>
                </c:pt>
                <c:pt idx="1750">
                  <c:v>#N/A</c:v>
                </c:pt>
                <c:pt idx="1751">
                  <c:v>#N/A</c:v>
                </c:pt>
                <c:pt idx="1752">
                  <c:v>#N/A</c:v>
                </c:pt>
                <c:pt idx="1753">
                  <c:v>#N/A</c:v>
                </c:pt>
                <c:pt idx="1754">
                  <c:v>#N/A</c:v>
                </c:pt>
                <c:pt idx="1755">
                  <c:v>#N/A</c:v>
                </c:pt>
                <c:pt idx="1756">
                  <c:v>#N/A</c:v>
                </c:pt>
                <c:pt idx="1757">
                  <c:v>#N/A</c:v>
                </c:pt>
                <c:pt idx="1758">
                  <c:v>#N/A</c:v>
                </c:pt>
                <c:pt idx="1759">
                  <c:v>#N/A</c:v>
                </c:pt>
                <c:pt idx="1760">
                  <c:v>#N/A</c:v>
                </c:pt>
                <c:pt idx="1761">
                  <c:v>#N/A</c:v>
                </c:pt>
                <c:pt idx="1762">
                  <c:v>#N/A</c:v>
                </c:pt>
                <c:pt idx="1763">
                  <c:v>#N/A</c:v>
                </c:pt>
                <c:pt idx="1764">
                  <c:v>#N/A</c:v>
                </c:pt>
                <c:pt idx="1765">
                  <c:v>#N/A</c:v>
                </c:pt>
                <c:pt idx="1766">
                  <c:v>#N/A</c:v>
                </c:pt>
                <c:pt idx="1767">
                  <c:v>#N/A</c:v>
                </c:pt>
                <c:pt idx="1768">
                  <c:v>#N/A</c:v>
                </c:pt>
                <c:pt idx="1769">
                  <c:v>#N/A</c:v>
                </c:pt>
                <c:pt idx="1770">
                  <c:v>#N/A</c:v>
                </c:pt>
                <c:pt idx="1771">
                  <c:v>#N/A</c:v>
                </c:pt>
                <c:pt idx="1772">
                  <c:v>#N/A</c:v>
                </c:pt>
                <c:pt idx="1773">
                  <c:v>#N/A</c:v>
                </c:pt>
                <c:pt idx="1774">
                  <c:v>#N/A</c:v>
                </c:pt>
                <c:pt idx="1775">
                  <c:v>#N/A</c:v>
                </c:pt>
                <c:pt idx="1776">
                  <c:v>#N/A</c:v>
                </c:pt>
                <c:pt idx="1777">
                  <c:v>#N/A</c:v>
                </c:pt>
                <c:pt idx="1778">
                  <c:v>#N/A</c:v>
                </c:pt>
                <c:pt idx="1779">
                  <c:v>#N/A</c:v>
                </c:pt>
                <c:pt idx="1780">
                  <c:v>#N/A</c:v>
                </c:pt>
                <c:pt idx="1781">
                  <c:v>#N/A</c:v>
                </c:pt>
                <c:pt idx="1782">
                  <c:v>#N/A</c:v>
                </c:pt>
                <c:pt idx="1783">
                  <c:v>#N/A</c:v>
                </c:pt>
                <c:pt idx="1784">
                  <c:v>#N/A</c:v>
                </c:pt>
                <c:pt idx="1785">
                  <c:v>#N/A</c:v>
                </c:pt>
                <c:pt idx="1786">
                  <c:v>#N/A</c:v>
                </c:pt>
                <c:pt idx="1787">
                  <c:v>#N/A</c:v>
                </c:pt>
                <c:pt idx="1788">
                  <c:v>#N/A</c:v>
                </c:pt>
                <c:pt idx="1789">
                  <c:v>#N/A</c:v>
                </c:pt>
                <c:pt idx="1790">
                  <c:v>#N/A</c:v>
                </c:pt>
                <c:pt idx="1791">
                  <c:v>#N/A</c:v>
                </c:pt>
                <c:pt idx="1792">
                  <c:v>#N/A</c:v>
                </c:pt>
                <c:pt idx="1793">
                  <c:v>#N/A</c:v>
                </c:pt>
                <c:pt idx="1794">
                  <c:v>#N/A</c:v>
                </c:pt>
                <c:pt idx="1795">
                  <c:v>#N/A</c:v>
                </c:pt>
                <c:pt idx="1796">
                  <c:v>#N/A</c:v>
                </c:pt>
                <c:pt idx="1797">
                  <c:v>#N/A</c:v>
                </c:pt>
                <c:pt idx="1798">
                  <c:v>#N/A</c:v>
                </c:pt>
                <c:pt idx="1799">
                  <c:v>#N/A</c:v>
                </c:pt>
                <c:pt idx="1800">
                  <c:v>#N/A</c:v>
                </c:pt>
                <c:pt idx="1801">
                  <c:v>#N/A</c:v>
                </c:pt>
                <c:pt idx="1802">
                  <c:v>#N/A</c:v>
                </c:pt>
                <c:pt idx="1803">
                  <c:v>#N/A</c:v>
                </c:pt>
                <c:pt idx="1804">
                  <c:v>#N/A</c:v>
                </c:pt>
                <c:pt idx="1805">
                  <c:v>#N/A</c:v>
                </c:pt>
                <c:pt idx="1806">
                  <c:v>#N/A</c:v>
                </c:pt>
                <c:pt idx="1807">
                  <c:v>#N/A</c:v>
                </c:pt>
                <c:pt idx="1808">
                  <c:v>#N/A</c:v>
                </c:pt>
                <c:pt idx="1809">
                  <c:v>#N/A</c:v>
                </c:pt>
                <c:pt idx="1810">
                  <c:v>#N/A</c:v>
                </c:pt>
                <c:pt idx="1811">
                  <c:v>#N/A</c:v>
                </c:pt>
                <c:pt idx="1812">
                  <c:v>#N/A</c:v>
                </c:pt>
                <c:pt idx="1813">
                  <c:v>#N/A</c:v>
                </c:pt>
                <c:pt idx="1814">
                  <c:v>#N/A</c:v>
                </c:pt>
                <c:pt idx="1815">
                  <c:v>#N/A</c:v>
                </c:pt>
                <c:pt idx="1816">
                  <c:v>#N/A</c:v>
                </c:pt>
                <c:pt idx="1817">
                  <c:v>#N/A</c:v>
                </c:pt>
                <c:pt idx="1818">
                  <c:v>#N/A</c:v>
                </c:pt>
                <c:pt idx="1819">
                  <c:v>#N/A</c:v>
                </c:pt>
                <c:pt idx="1820">
                  <c:v>#N/A</c:v>
                </c:pt>
                <c:pt idx="1821">
                  <c:v>#N/A</c:v>
                </c:pt>
                <c:pt idx="1822">
                  <c:v>#N/A</c:v>
                </c:pt>
                <c:pt idx="1823">
                  <c:v>#N/A</c:v>
                </c:pt>
                <c:pt idx="1824">
                  <c:v>#N/A</c:v>
                </c:pt>
                <c:pt idx="1825">
                  <c:v>#N/A</c:v>
                </c:pt>
                <c:pt idx="1826">
                  <c:v>#N/A</c:v>
                </c:pt>
                <c:pt idx="1827">
                  <c:v>#N/A</c:v>
                </c:pt>
                <c:pt idx="1828">
                  <c:v>#N/A</c:v>
                </c:pt>
                <c:pt idx="1829">
                  <c:v>#N/A</c:v>
                </c:pt>
                <c:pt idx="1830">
                  <c:v>#N/A</c:v>
                </c:pt>
                <c:pt idx="1831">
                  <c:v>#N/A</c:v>
                </c:pt>
                <c:pt idx="1832">
                  <c:v>#N/A</c:v>
                </c:pt>
                <c:pt idx="1833">
                  <c:v>#N/A</c:v>
                </c:pt>
                <c:pt idx="1834">
                  <c:v>#N/A</c:v>
                </c:pt>
                <c:pt idx="1835">
                  <c:v>#N/A</c:v>
                </c:pt>
                <c:pt idx="1836">
                  <c:v>#N/A</c:v>
                </c:pt>
                <c:pt idx="1837">
                  <c:v>#N/A</c:v>
                </c:pt>
                <c:pt idx="1838">
                  <c:v>#N/A</c:v>
                </c:pt>
                <c:pt idx="1839">
                  <c:v>#N/A</c:v>
                </c:pt>
                <c:pt idx="1840">
                  <c:v>#N/A</c:v>
                </c:pt>
                <c:pt idx="1841">
                  <c:v>#N/A</c:v>
                </c:pt>
                <c:pt idx="1842">
                  <c:v>#N/A</c:v>
                </c:pt>
                <c:pt idx="1843">
                  <c:v>#N/A</c:v>
                </c:pt>
                <c:pt idx="1844">
                  <c:v>#N/A</c:v>
                </c:pt>
                <c:pt idx="1845">
                  <c:v>#N/A</c:v>
                </c:pt>
                <c:pt idx="1846">
                  <c:v>#N/A</c:v>
                </c:pt>
                <c:pt idx="1847">
                  <c:v>#N/A</c:v>
                </c:pt>
                <c:pt idx="1848">
                  <c:v>#N/A</c:v>
                </c:pt>
                <c:pt idx="1849">
                  <c:v>#N/A</c:v>
                </c:pt>
                <c:pt idx="1850">
                  <c:v>#N/A</c:v>
                </c:pt>
                <c:pt idx="1851">
                  <c:v>#N/A</c:v>
                </c:pt>
                <c:pt idx="1852">
                  <c:v>#N/A</c:v>
                </c:pt>
                <c:pt idx="1853">
                  <c:v>#N/A</c:v>
                </c:pt>
                <c:pt idx="1854">
                  <c:v>#N/A</c:v>
                </c:pt>
                <c:pt idx="1855">
                  <c:v>#N/A</c:v>
                </c:pt>
                <c:pt idx="1856">
                  <c:v>#N/A</c:v>
                </c:pt>
                <c:pt idx="1857">
                  <c:v>#N/A</c:v>
                </c:pt>
                <c:pt idx="1858">
                  <c:v>#N/A</c:v>
                </c:pt>
                <c:pt idx="1859">
                  <c:v>#N/A</c:v>
                </c:pt>
                <c:pt idx="1860">
                  <c:v>#N/A</c:v>
                </c:pt>
                <c:pt idx="1861">
                  <c:v>#N/A</c:v>
                </c:pt>
                <c:pt idx="1862">
                  <c:v>#N/A</c:v>
                </c:pt>
                <c:pt idx="1863">
                  <c:v>#N/A</c:v>
                </c:pt>
                <c:pt idx="1864">
                  <c:v>#N/A</c:v>
                </c:pt>
                <c:pt idx="1865">
                  <c:v>#N/A</c:v>
                </c:pt>
                <c:pt idx="1866">
                  <c:v>#N/A</c:v>
                </c:pt>
                <c:pt idx="1867">
                  <c:v>#N/A</c:v>
                </c:pt>
                <c:pt idx="1868">
                  <c:v>#N/A</c:v>
                </c:pt>
                <c:pt idx="1869">
                  <c:v>#N/A</c:v>
                </c:pt>
                <c:pt idx="1870">
                  <c:v>#N/A</c:v>
                </c:pt>
                <c:pt idx="1871">
                  <c:v>#N/A</c:v>
                </c:pt>
                <c:pt idx="1872">
                  <c:v>#N/A</c:v>
                </c:pt>
                <c:pt idx="1873">
                  <c:v>#N/A</c:v>
                </c:pt>
                <c:pt idx="1874">
                  <c:v>#N/A</c:v>
                </c:pt>
                <c:pt idx="1875">
                  <c:v>#N/A</c:v>
                </c:pt>
                <c:pt idx="1876">
                  <c:v>#N/A</c:v>
                </c:pt>
                <c:pt idx="1877">
                  <c:v>#N/A</c:v>
                </c:pt>
                <c:pt idx="1878">
                  <c:v>#N/A</c:v>
                </c:pt>
                <c:pt idx="1879">
                  <c:v>#N/A</c:v>
                </c:pt>
                <c:pt idx="1880">
                  <c:v>#N/A</c:v>
                </c:pt>
                <c:pt idx="1881">
                  <c:v>#N/A</c:v>
                </c:pt>
                <c:pt idx="1882">
                  <c:v>#N/A</c:v>
                </c:pt>
                <c:pt idx="1883">
                  <c:v>#N/A</c:v>
                </c:pt>
                <c:pt idx="1884">
                  <c:v>#N/A</c:v>
                </c:pt>
                <c:pt idx="1885">
                  <c:v>#N/A</c:v>
                </c:pt>
                <c:pt idx="1886">
                  <c:v>#N/A</c:v>
                </c:pt>
                <c:pt idx="1887">
                  <c:v>#N/A</c:v>
                </c:pt>
                <c:pt idx="1888">
                  <c:v>#N/A</c:v>
                </c:pt>
                <c:pt idx="1889">
                  <c:v>#N/A</c:v>
                </c:pt>
                <c:pt idx="1890">
                  <c:v>#N/A</c:v>
                </c:pt>
                <c:pt idx="1891">
                  <c:v>#N/A</c:v>
                </c:pt>
                <c:pt idx="1892">
                  <c:v>#N/A</c:v>
                </c:pt>
                <c:pt idx="1893">
                  <c:v>#N/A</c:v>
                </c:pt>
                <c:pt idx="1894">
                  <c:v>#N/A</c:v>
                </c:pt>
                <c:pt idx="1895">
                  <c:v>#N/A</c:v>
                </c:pt>
                <c:pt idx="1896">
                  <c:v>#N/A</c:v>
                </c:pt>
                <c:pt idx="1897">
                  <c:v>#N/A</c:v>
                </c:pt>
                <c:pt idx="1898">
                  <c:v>#N/A</c:v>
                </c:pt>
                <c:pt idx="1899">
                  <c:v>#N/A</c:v>
                </c:pt>
                <c:pt idx="1900">
                  <c:v>#N/A</c:v>
                </c:pt>
                <c:pt idx="1901">
                  <c:v>#N/A</c:v>
                </c:pt>
                <c:pt idx="1902">
                  <c:v>#N/A</c:v>
                </c:pt>
                <c:pt idx="1903">
                  <c:v>#N/A</c:v>
                </c:pt>
                <c:pt idx="1904">
                  <c:v>#N/A</c:v>
                </c:pt>
                <c:pt idx="1905">
                  <c:v>#N/A</c:v>
                </c:pt>
                <c:pt idx="1906">
                  <c:v>#N/A</c:v>
                </c:pt>
                <c:pt idx="1907">
                  <c:v>#N/A</c:v>
                </c:pt>
                <c:pt idx="1908">
                  <c:v>#N/A</c:v>
                </c:pt>
                <c:pt idx="1909">
                  <c:v>#N/A</c:v>
                </c:pt>
                <c:pt idx="1910">
                  <c:v>#N/A</c:v>
                </c:pt>
                <c:pt idx="1911">
                  <c:v>#N/A</c:v>
                </c:pt>
                <c:pt idx="1912">
                  <c:v>#N/A</c:v>
                </c:pt>
                <c:pt idx="1913">
                  <c:v>#N/A</c:v>
                </c:pt>
                <c:pt idx="1914">
                  <c:v>#N/A</c:v>
                </c:pt>
                <c:pt idx="1915">
                  <c:v>#N/A</c:v>
                </c:pt>
                <c:pt idx="1916">
                  <c:v>#N/A</c:v>
                </c:pt>
                <c:pt idx="1917">
                  <c:v>#N/A</c:v>
                </c:pt>
                <c:pt idx="1918">
                  <c:v>#N/A</c:v>
                </c:pt>
                <c:pt idx="1919">
                  <c:v>#N/A</c:v>
                </c:pt>
                <c:pt idx="1920">
                  <c:v>#N/A</c:v>
                </c:pt>
                <c:pt idx="1921">
                  <c:v>#N/A</c:v>
                </c:pt>
                <c:pt idx="1922">
                  <c:v>#N/A</c:v>
                </c:pt>
                <c:pt idx="1923">
                  <c:v>#N/A</c:v>
                </c:pt>
                <c:pt idx="1924">
                  <c:v>#N/A</c:v>
                </c:pt>
                <c:pt idx="1925">
                  <c:v>#N/A</c:v>
                </c:pt>
                <c:pt idx="1926">
                  <c:v>#N/A</c:v>
                </c:pt>
                <c:pt idx="1927">
                  <c:v>#N/A</c:v>
                </c:pt>
                <c:pt idx="1928">
                  <c:v>#N/A</c:v>
                </c:pt>
                <c:pt idx="1929">
                  <c:v>#N/A</c:v>
                </c:pt>
                <c:pt idx="1930">
                  <c:v>#N/A</c:v>
                </c:pt>
                <c:pt idx="1931">
                  <c:v>#N/A</c:v>
                </c:pt>
                <c:pt idx="1932">
                  <c:v>#N/A</c:v>
                </c:pt>
                <c:pt idx="1933">
                  <c:v>#N/A</c:v>
                </c:pt>
                <c:pt idx="1934">
                  <c:v>#N/A</c:v>
                </c:pt>
                <c:pt idx="1935">
                  <c:v>#N/A</c:v>
                </c:pt>
                <c:pt idx="1936">
                  <c:v>#N/A</c:v>
                </c:pt>
                <c:pt idx="1937">
                  <c:v>#N/A</c:v>
                </c:pt>
                <c:pt idx="1938">
                  <c:v>#N/A</c:v>
                </c:pt>
                <c:pt idx="1939">
                  <c:v>#N/A</c:v>
                </c:pt>
                <c:pt idx="1940">
                  <c:v>#N/A</c:v>
                </c:pt>
                <c:pt idx="1941">
                  <c:v>#N/A</c:v>
                </c:pt>
                <c:pt idx="1942">
                  <c:v>#N/A</c:v>
                </c:pt>
                <c:pt idx="1943">
                  <c:v>#N/A</c:v>
                </c:pt>
                <c:pt idx="1944">
                  <c:v>#N/A</c:v>
                </c:pt>
                <c:pt idx="1945">
                  <c:v>#N/A</c:v>
                </c:pt>
                <c:pt idx="1946">
                  <c:v>#N/A</c:v>
                </c:pt>
                <c:pt idx="1947">
                  <c:v>#N/A</c:v>
                </c:pt>
                <c:pt idx="1948">
                  <c:v>#N/A</c:v>
                </c:pt>
                <c:pt idx="1949">
                  <c:v>#N/A</c:v>
                </c:pt>
                <c:pt idx="1950">
                  <c:v>#N/A</c:v>
                </c:pt>
                <c:pt idx="1951">
                  <c:v>#N/A</c:v>
                </c:pt>
                <c:pt idx="1952">
                  <c:v>#N/A</c:v>
                </c:pt>
                <c:pt idx="1953">
                  <c:v>#N/A</c:v>
                </c:pt>
                <c:pt idx="1954">
                  <c:v>#N/A</c:v>
                </c:pt>
                <c:pt idx="1955">
                  <c:v>#N/A</c:v>
                </c:pt>
                <c:pt idx="1956">
                  <c:v>#N/A</c:v>
                </c:pt>
                <c:pt idx="1957">
                  <c:v>#N/A</c:v>
                </c:pt>
                <c:pt idx="1958">
                  <c:v>#N/A</c:v>
                </c:pt>
                <c:pt idx="1959">
                  <c:v>#N/A</c:v>
                </c:pt>
                <c:pt idx="1960">
                  <c:v>#N/A</c:v>
                </c:pt>
                <c:pt idx="1961">
                  <c:v>#N/A</c:v>
                </c:pt>
                <c:pt idx="1962">
                  <c:v>#N/A</c:v>
                </c:pt>
                <c:pt idx="1963">
                  <c:v>#N/A</c:v>
                </c:pt>
                <c:pt idx="1964">
                  <c:v>#N/A</c:v>
                </c:pt>
                <c:pt idx="1965">
                  <c:v>#N/A</c:v>
                </c:pt>
                <c:pt idx="1966">
                  <c:v>#N/A</c:v>
                </c:pt>
                <c:pt idx="1967">
                  <c:v>#N/A</c:v>
                </c:pt>
                <c:pt idx="1968">
                  <c:v>#N/A</c:v>
                </c:pt>
                <c:pt idx="1969">
                  <c:v>#N/A</c:v>
                </c:pt>
                <c:pt idx="1970">
                  <c:v>#N/A</c:v>
                </c:pt>
                <c:pt idx="1971">
                  <c:v>#N/A</c:v>
                </c:pt>
                <c:pt idx="1972">
                  <c:v>#N/A</c:v>
                </c:pt>
                <c:pt idx="1973">
                  <c:v>#N/A</c:v>
                </c:pt>
                <c:pt idx="1974">
                  <c:v>#N/A</c:v>
                </c:pt>
                <c:pt idx="1975">
                  <c:v>#N/A</c:v>
                </c:pt>
                <c:pt idx="1976">
                  <c:v>#N/A</c:v>
                </c:pt>
                <c:pt idx="1977">
                  <c:v>#N/A</c:v>
                </c:pt>
                <c:pt idx="1978">
                  <c:v>#N/A</c:v>
                </c:pt>
                <c:pt idx="1979">
                  <c:v>#N/A</c:v>
                </c:pt>
                <c:pt idx="1980">
                  <c:v>#N/A</c:v>
                </c:pt>
                <c:pt idx="1981">
                  <c:v>#N/A</c:v>
                </c:pt>
                <c:pt idx="1982">
                  <c:v>#N/A</c:v>
                </c:pt>
                <c:pt idx="1983">
                  <c:v>#N/A</c:v>
                </c:pt>
                <c:pt idx="1984">
                  <c:v>#N/A</c:v>
                </c:pt>
                <c:pt idx="1985">
                  <c:v>#N/A</c:v>
                </c:pt>
                <c:pt idx="1986">
                  <c:v>#N/A</c:v>
                </c:pt>
                <c:pt idx="1987">
                  <c:v>#N/A</c:v>
                </c:pt>
                <c:pt idx="1988">
                  <c:v>#N/A</c:v>
                </c:pt>
                <c:pt idx="1989">
                  <c:v>#N/A</c:v>
                </c:pt>
                <c:pt idx="1990">
                  <c:v>#N/A</c:v>
                </c:pt>
                <c:pt idx="1991">
                  <c:v>#N/A</c:v>
                </c:pt>
                <c:pt idx="1992">
                  <c:v>#N/A</c:v>
                </c:pt>
                <c:pt idx="1993">
                  <c:v>#N/A</c:v>
                </c:pt>
                <c:pt idx="1994">
                  <c:v>#N/A</c:v>
                </c:pt>
                <c:pt idx="1995">
                  <c:v>#N/A</c:v>
                </c:pt>
                <c:pt idx="1996">
                  <c:v>#N/A</c:v>
                </c:pt>
                <c:pt idx="1997">
                  <c:v>#N/A</c:v>
                </c:pt>
                <c:pt idx="1998">
                  <c:v>#N/A</c:v>
                </c:pt>
                <c:pt idx="1999">
                  <c:v>#N/A</c:v>
                </c:pt>
                <c:pt idx="2000">
                  <c:v>#N/A</c:v>
                </c:pt>
                <c:pt idx="2001">
                  <c:v>#N/A</c:v>
                </c:pt>
                <c:pt idx="2002">
                  <c:v>#N/A</c:v>
                </c:pt>
                <c:pt idx="2003">
                  <c:v>#N/A</c:v>
                </c:pt>
                <c:pt idx="2004">
                  <c:v>#N/A</c:v>
                </c:pt>
                <c:pt idx="2005">
                  <c:v>#N/A</c:v>
                </c:pt>
                <c:pt idx="2006">
                  <c:v>#N/A</c:v>
                </c:pt>
                <c:pt idx="2007">
                  <c:v>#N/A</c:v>
                </c:pt>
                <c:pt idx="2008">
                  <c:v>#N/A</c:v>
                </c:pt>
                <c:pt idx="2009">
                  <c:v>#N/A</c:v>
                </c:pt>
                <c:pt idx="2010">
                  <c:v>#N/A</c:v>
                </c:pt>
                <c:pt idx="2011">
                  <c:v>#N/A</c:v>
                </c:pt>
                <c:pt idx="2012">
                  <c:v>#N/A</c:v>
                </c:pt>
                <c:pt idx="2013">
                  <c:v>#N/A</c:v>
                </c:pt>
                <c:pt idx="2014">
                  <c:v>#N/A</c:v>
                </c:pt>
                <c:pt idx="2015">
                  <c:v>#N/A</c:v>
                </c:pt>
                <c:pt idx="2016">
                  <c:v>#N/A</c:v>
                </c:pt>
                <c:pt idx="2017">
                  <c:v>#N/A</c:v>
                </c:pt>
                <c:pt idx="2018">
                  <c:v>#N/A</c:v>
                </c:pt>
                <c:pt idx="2019">
                  <c:v>#N/A</c:v>
                </c:pt>
                <c:pt idx="2020">
                  <c:v>#N/A</c:v>
                </c:pt>
                <c:pt idx="2021">
                  <c:v>#N/A</c:v>
                </c:pt>
                <c:pt idx="2022">
                  <c:v>#N/A</c:v>
                </c:pt>
                <c:pt idx="2023">
                  <c:v>#N/A</c:v>
                </c:pt>
                <c:pt idx="2024">
                  <c:v>#N/A</c:v>
                </c:pt>
                <c:pt idx="2025">
                  <c:v>#N/A</c:v>
                </c:pt>
                <c:pt idx="2026">
                  <c:v>#N/A</c:v>
                </c:pt>
                <c:pt idx="2027">
                  <c:v>#N/A</c:v>
                </c:pt>
                <c:pt idx="2028">
                  <c:v>#N/A</c:v>
                </c:pt>
                <c:pt idx="2029">
                  <c:v>#N/A</c:v>
                </c:pt>
                <c:pt idx="2030">
                  <c:v>#N/A</c:v>
                </c:pt>
                <c:pt idx="2031">
                  <c:v>#N/A</c:v>
                </c:pt>
                <c:pt idx="2032">
                  <c:v>#N/A</c:v>
                </c:pt>
                <c:pt idx="2033">
                  <c:v>#N/A</c:v>
                </c:pt>
                <c:pt idx="2034">
                  <c:v>#N/A</c:v>
                </c:pt>
                <c:pt idx="2035">
                  <c:v>#N/A</c:v>
                </c:pt>
                <c:pt idx="2036">
                  <c:v>#N/A</c:v>
                </c:pt>
                <c:pt idx="2037">
                  <c:v>#N/A</c:v>
                </c:pt>
                <c:pt idx="2038">
                  <c:v>#N/A</c:v>
                </c:pt>
                <c:pt idx="2039">
                  <c:v>#N/A</c:v>
                </c:pt>
                <c:pt idx="2040">
                  <c:v>#N/A</c:v>
                </c:pt>
                <c:pt idx="2041">
                  <c:v>#N/A</c:v>
                </c:pt>
                <c:pt idx="2042">
                  <c:v>#N/A</c:v>
                </c:pt>
                <c:pt idx="2043">
                  <c:v>#N/A</c:v>
                </c:pt>
                <c:pt idx="2044">
                  <c:v>#N/A</c:v>
                </c:pt>
                <c:pt idx="2045">
                  <c:v>#N/A</c:v>
                </c:pt>
                <c:pt idx="2046">
                  <c:v>#N/A</c:v>
                </c:pt>
                <c:pt idx="2047">
                  <c:v>#N/A</c:v>
                </c:pt>
                <c:pt idx="2048">
                  <c:v>#N/A</c:v>
                </c:pt>
                <c:pt idx="2049">
                  <c:v>#N/A</c:v>
                </c:pt>
                <c:pt idx="2050">
                  <c:v>#N/A</c:v>
                </c:pt>
                <c:pt idx="2051">
                  <c:v>#N/A</c:v>
                </c:pt>
                <c:pt idx="2052">
                  <c:v>#N/A</c:v>
                </c:pt>
                <c:pt idx="2053">
                  <c:v>#N/A</c:v>
                </c:pt>
                <c:pt idx="2054">
                  <c:v>#N/A</c:v>
                </c:pt>
                <c:pt idx="2055">
                  <c:v>#N/A</c:v>
                </c:pt>
                <c:pt idx="2056">
                  <c:v>#N/A</c:v>
                </c:pt>
                <c:pt idx="2057">
                  <c:v>#N/A</c:v>
                </c:pt>
                <c:pt idx="2058">
                  <c:v>#N/A</c:v>
                </c:pt>
                <c:pt idx="2059">
                  <c:v>#N/A</c:v>
                </c:pt>
                <c:pt idx="2060">
                  <c:v>#N/A</c:v>
                </c:pt>
                <c:pt idx="2061">
                  <c:v>#N/A</c:v>
                </c:pt>
                <c:pt idx="2062">
                  <c:v>#N/A</c:v>
                </c:pt>
                <c:pt idx="2063">
                  <c:v>#N/A</c:v>
                </c:pt>
                <c:pt idx="2064">
                  <c:v>#N/A</c:v>
                </c:pt>
                <c:pt idx="2065">
                  <c:v>#N/A</c:v>
                </c:pt>
                <c:pt idx="2066">
                  <c:v>#N/A</c:v>
                </c:pt>
                <c:pt idx="2067">
                  <c:v>#N/A</c:v>
                </c:pt>
                <c:pt idx="2068">
                  <c:v>#N/A</c:v>
                </c:pt>
                <c:pt idx="2069">
                  <c:v>#N/A</c:v>
                </c:pt>
                <c:pt idx="2070">
                  <c:v>#N/A</c:v>
                </c:pt>
                <c:pt idx="2071">
                  <c:v>#N/A</c:v>
                </c:pt>
                <c:pt idx="2072">
                  <c:v>#N/A</c:v>
                </c:pt>
                <c:pt idx="2073">
                  <c:v>#N/A</c:v>
                </c:pt>
                <c:pt idx="2074">
                  <c:v>#N/A</c:v>
                </c:pt>
                <c:pt idx="2075">
                  <c:v>#N/A</c:v>
                </c:pt>
                <c:pt idx="2076">
                  <c:v>#N/A</c:v>
                </c:pt>
                <c:pt idx="2077">
                  <c:v>#N/A</c:v>
                </c:pt>
                <c:pt idx="2078">
                  <c:v>#N/A</c:v>
                </c:pt>
                <c:pt idx="2079">
                  <c:v>#N/A</c:v>
                </c:pt>
                <c:pt idx="2080">
                  <c:v>#N/A</c:v>
                </c:pt>
                <c:pt idx="2081">
                  <c:v>#N/A</c:v>
                </c:pt>
                <c:pt idx="2082">
                  <c:v>#N/A</c:v>
                </c:pt>
                <c:pt idx="2083">
                  <c:v>#N/A</c:v>
                </c:pt>
                <c:pt idx="2084">
                  <c:v>#N/A</c:v>
                </c:pt>
                <c:pt idx="2085">
                  <c:v>#N/A</c:v>
                </c:pt>
                <c:pt idx="2086">
                  <c:v>#N/A</c:v>
                </c:pt>
                <c:pt idx="2087">
                  <c:v>#N/A</c:v>
                </c:pt>
                <c:pt idx="2088">
                  <c:v>#N/A</c:v>
                </c:pt>
                <c:pt idx="2089">
                  <c:v>#N/A</c:v>
                </c:pt>
                <c:pt idx="2090">
                  <c:v>#N/A</c:v>
                </c:pt>
                <c:pt idx="2091">
                  <c:v>#N/A</c:v>
                </c:pt>
                <c:pt idx="2092">
                  <c:v>#N/A</c:v>
                </c:pt>
                <c:pt idx="2093">
                  <c:v>#N/A</c:v>
                </c:pt>
                <c:pt idx="2094">
                  <c:v>#N/A</c:v>
                </c:pt>
                <c:pt idx="2095">
                  <c:v>#N/A</c:v>
                </c:pt>
                <c:pt idx="2096">
                  <c:v>#N/A</c:v>
                </c:pt>
                <c:pt idx="2097">
                  <c:v>#N/A</c:v>
                </c:pt>
                <c:pt idx="2098">
                  <c:v>#N/A</c:v>
                </c:pt>
                <c:pt idx="2099">
                  <c:v>#N/A</c:v>
                </c:pt>
                <c:pt idx="2100">
                  <c:v>#N/A</c:v>
                </c:pt>
                <c:pt idx="2101">
                  <c:v>#N/A</c:v>
                </c:pt>
                <c:pt idx="2102">
                  <c:v>#N/A</c:v>
                </c:pt>
                <c:pt idx="2103">
                  <c:v>#N/A</c:v>
                </c:pt>
                <c:pt idx="2104">
                  <c:v>#N/A</c:v>
                </c:pt>
                <c:pt idx="2105">
                  <c:v>#N/A</c:v>
                </c:pt>
                <c:pt idx="2106">
                  <c:v>#N/A</c:v>
                </c:pt>
                <c:pt idx="2107">
                  <c:v>#N/A</c:v>
                </c:pt>
                <c:pt idx="2108">
                  <c:v>#N/A</c:v>
                </c:pt>
                <c:pt idx="2109">
                  <c:v>#N/A</c:v>
                </c:pt>
                <c:pt idx="2110">
                  <c:v>#N/A</c:v>
                </c:pt>
                <c:pt idx="2111">
                  <c:v>#N/A</c:v>
                </c:pt>
                <c:pt idx="2112">
                  <c:v>#N/A</c:v>
                </c:pt>
                <c:pt idx="2113">
                  <c:v>#N/A</c:v>
                </c:pt>
                <c:pt idx="2114">
                  <c:v>#N/A</c:v>
                </c:pt>
                <c:pt idx="2115">
                  <c:v>#N/A</c:v>
                </c:pt>
                <c:pt idx="2116">
                  <c:v>#N/A</c:v>
                </c:pt>
                <c:pt idx="2117">
                  <c:v>#N/A</c:v>
                </c:pt>
                <c:pt idx="2118">
                  <c:v>#N/A</c:v>
                </c:pt>
                <c:pt idx="2119">
                  <c:v>#N/A</c:v>
                </c:pt>
                <c:pt idx="2120">
                  <c:v>#N/A</c:v>
                </c:pt>
                <c:pt idx="2121">
                  <c:v>#N/A</c:v>
                </c:pt>
                <c:pt idx="2122">
                  <c:v>#N/A</c:v>
                </c:pt>
                <c:pt idx="2123">
                  <c:v>#N/A</c:v>
                </c:pt>
                <c:pt idx="2124">
                  <c:v>#N/A</c:v>
                </c:pt>
                <c:pt idx="2125">
                  <c:v>#N/A</c:v>
                </c:pt>
                <c:pt idx="2126">
                  <c:v>#N/A</c:v>
                </c:pt>
                <c:pt idx="2127">
                  <c:v>#N/A</c:v>
                </c:pt>
                <c:pt idx="2128">
                  <c:v>#N/A</c:v>
                </c:pt>
                <c:pt idx="2129">
                  <c:v>#N/A</c:v>
                </c:pt>
                <c:pt idx="2130">
                  <c:v>#N/A</c:v>
                </c:pt>
                <c:pt idx="2131">
                  <c:v>#N/A</c:v>
                </c:pt>
                <c:pt idx="2132">
                  <c:v>#N/A</c:v>
                </c:pt>
                <c:pt idx="2133">
                  <c:v>#N/A</c:v>
                </c:pt>
                <c:pt idx="2134">
                  <c:v>#N/A</c:v>
                </c:pt>
                <c:pt idx="2135">
                  <c:v>#N/A</c:v>
                </c:pt>
                <c:pt idx="2136">
                  <c:v>#N/A</c:v>
                </c:pt>
                <c:pt idx="2137">
                  <c:v>#N/A</c:v>
                </c:pt>
                <c:pt idx="2138">
                  <c:v>#N/A</c:v>
                </c:pt>
                <c:pt idx="2139">
                  <c:v>#N/A</c:v>
                </c:pt>
                <c:pt idx="2140">
                  <c:v>#N/A</c:v>
                </c:pt>
                <c:pt idx="2141">
                  <c:v>#N/A</c:v>
                </c:pt>
                <c:pt idx="2142">
                  <c:v>#N/A</c:v>
                </c:pt>
                <c:pt idx="2143">
                  <c:v>#N/A</c:v>
                </c:pt>
                <c:pt idx="2144">
                  <c:v>#N/A</c:v>
                </c:pt>
                <c:pt idx="2145">
                  <c:v>#N/A</c:v>
                </c:pt>
                <c:pt idx="2146">
                  <c:v>#N/A</c:v>
                </c:pt>
                <c:pt idx="2147">
                  <c:v>#N/A</c:v>
                </c:pt>
                <c:pt idx="2148">
                  <c:v>#N/A</c:v>
                </c:pt>
                <c:pt idx="2149">
                  <c:v>#N/A</c:v>
                </c:pt>
                <c:pt idx="2150">
                  <c:v>#N/A</c:v>
                </c:pt>
                <c:pt idx="2151">
                  <c:v>#N/A</c:v>
                </c:pt>
                <c:pt idx="2152">
                  <c:v>#N/A</c:v>
                </c:pt>
                <c:pt idx="2153">
                  <c:v>#N/A</c:v>
                </c:pt>
                <c:pt idx="2154">
                  <c:v>#N/A</c:v>
                </c:pt>
                <c:pt idx="2155">
                  <c:v>#N/A</c:v>
                </c:pt>
                <c:pt idx="2156">
                  <c:v>#N/A</c:v>
                </c:pt>
                <c:pt idx="2157">
                  <c:v>#N/A</c:v>
                </c:pt>
                <c:pt idx="2158">
                  <c:v>#N/A</c:v>
                </c:pt>
                <c:pt idx="2159">
                  <c:v>#N/A</c:v>
                </c:pt>
                <c:pt idx="2160">
                  <c:v>#N/A</c:v>
                </c:pt>
                <c:pt idx="2161">
                  <c:v>#N/A</c:v>
                </c:pt>
                <c:pt idx="2162">
                  <c:v>#N/A</c:v>
                </c:pt>
                <c:pt idx="2163">
                  <c:v>#N/A</c:v>
                </c:pt>
                <c:pt idx="2164">
                  <c:v>#N/A</c:v>
                </c:pt>
                <c:pt idx="2165">
                  <c:v>#N/A</c:v>
                </c:pt>
                <c:pt idx="2166">
                  <c:v>#N/A</c:v>
                </c:pt>
                <c:pt idx="2167">
                  <c:v>#N/A</c:v>
                </c:pt>
                <c:pt idx="2168">
                  <c:v>#N/A</c:v>
                </c:pt>
                <c:pt idx="2169">
                  <c:v>#N/A</c:v>
                </c:pt>
                <c:pt idx="2170">
                  <c:v>#N/A</c:v>
                </c:pt>
                <c:pt idx="2171">
                  <c:v>#N/A</c:v>
                </c:pt>
                <c:pt idx="2172">
                  <c:v>#N/A</c:v>
                </c:pt>
                <c:pt idx="2173">
                  <c:v>#N/A</c:v>
                </c:pt>
                <c:pt idx="2174">
                  <c:v>#N/A</c:v>
                </c:pt>
                <c:pt idx="2175">
                  <c:v>#N/A</c:v>
                </c:pt>
                <c:pt idx="2176">
                  <c:v>#N/A</c:v>
                </c:pt>
                <c:pt idx="2177">
                  <c:v>#N/A</c:v>
                </c:pt>
                <c:pt idx="2178">
                  <c:v>#N/A</c:v>
                </c:pt>
                <c:pt idx="2179">
                  <c:v>#N/A</c:v>
                </c:pt>
                <c:pt idx="2180">
                  <c:v>#N/A</c:v>
                </c:pt>
                <c:pt idx="2181">
                  <c:v>#N/A</c:v>
                </c:pt>
                <c:pt idx="2182">
                  <c:v>#N/A</c:v>
                </c:pt>
                <c:pt idx="2183">
                  <c:v>#N/A</c:v>
                </c:pt>
                <c:pt idx="2184">
                  <c:v>#N/A</c:v>
                </c:pt>
                <c:pt idx="2185">
                  <c:v>#N/A</c:v>
                </c:pt>
                <c:pt idx="2186">
                  <c:v>#N/A</c:v>
                </c:pt>
                <c:pt idx="2187">
                  <c:v>#N/A</c:v>
                </c:pt>
                <c:pt idx="2188">
                  <c:v>#N/A</c:v>
                </c:pt>
                <c:pt idx="2189">
                  <c:v>#N/A</c:v>
                </c:pt>
                <c:pt idx="2190">
                  <c:v>#N/A</c:v>
                </c:pt>
                <c:pt idx="2191">
                  <c:v>#N/A</c:v>
                </c:pt>
                <c:pt idx="2192">
                  <c:v>#N/A</c:v>
                </c:pt>
                <c:pt idx="2193">
                  <c:v>#N/A</c:v>
                </c:pt>
                <c:pt idx="2194">
                  <c:v>#N/A</c:v>
                </c:pt>
                <c:pt idx="2195">
                  <c:v>#N/A</c:v>
                </c:pt>
                <c:pt idx="2196">
                  <c:v>#N/A</c:v>
                </c:pt>
                <c:pt idx="2197">
                  <c:v>#N/A</c:v>
                </c:pt>
                <c:pt idx="2198">
                  <c:v>#N/A</c:v>
                </c:pt>
                <c:pt idx="2199">
                  <c:v>#N/A</c:v>
                </c:pt>
                <c:pt idx="2200">
                  <c:v>#N/A</c:v>
                </c:pt>
                <c:pt idx="2201">
                  <c:v>#N/A</c:v>
                </c:pt>
                <c:pt idx="2202">
                  <c:v>#N/A</c:v>
                </c:pt>
                <c:pt idx="2203">
                  <c:v>#N/A</c:v>
                </c:pt>
                <c:pt idx="2204">
                  <c:v>#N/A</c:v>
                </c:pt>
                <c:pt idx="2205">
                  <c:v>#N/A</c:v>
                </c:pt>
                <c:pt idx="2206">
                  <c:v>#N/A</c:v>
                </c:pt>
                <c:pt idx="2207">
                  <c:v>#N/A</c:v>
                </c:pt>
                <c:pt idx="2208">
                  <c:v>#N/A</c:v>
                </c:pt>
                <c:pt idx="2209">
                  <c:v>#N/A</c:v>
                </c:pt>
                <c:pt idx="2210">
                  <c:v>#N/A</c:v>
                </c:pt>
                <c:pt idx="2211">
                  <c:v>#N/A</c:v>
                </c:pt>
                <c:pt idx="2212">
                  <c:v>#N/A</c:v>
                </c:pt>
                <c:pt idx="2213">
                  <c:v>#N/A</c:v>
                </c:pt>
                <c:pt idx="2214">
                  <c:v>#N/A</c:v>
                </c:pt>
                <c:pt idx="2215">
                  <c:v>#N/A</c:v>
                </c:pt>
                <c:pt idx="2216">
                  <c:v>#N/A</c:v>
                </c:pt>
                <c:pt idx="2217">
                  <c:v>#N/A</c:v>
                </c:pt>
                <c:pt idx="2218">
                  <c:v>#N/A</c:v>
                </c:pt>
                <c:pt idx="2219">
                  <c:v>#N/A</c:v>
                </c:pt>
                <c:pt idx="2220">
                  <c:v>#N/A</c:v>
                </c:pt>
                <c:pt idx="2221">
                  <c:v>#N/A</c:v>
                </c:pt>
                <c:pt idx="2222">
                  <c:v>#N/A</c:v>
                </c:pt>
                <c:pt idx="2223">
                  <c:v>#N/A</c:v>
                </c:pt>
                <c:pt idx="2224">
                  <c:v>#N/A</c:v>
                </c:pt>
                <c:pt idx="2225">
                  <c:v>#N/A</c:v>
                </c:pt>
                <c:pt idx="2226">
                  <c:v>#N/A</c:v>
                </c:pt>
                <c:pt idx="2227">
                  <c:v>#N/A</c:v>
                </c:pt>
                <c:pt idx="2228">
                  <c:v>#N/A</c:v>
                </c:pt>
                <c:pt idx="2229">
                  <c:v>#N/A</c:v>
                </c:pt>
                <c:pt idx="2230">
                  <c:v>#N/A</c:v>
                </c:pt>
                <c:pt idx="2231">
                  <c:v>#N/A</c:v>
                </c:pt>
                <c:pt idx="2232">
                  <c:v>#N/A</c:v>
                </c:pt>
                <c:pt idx="2233">
                  <c:v>#N/A</c:v>
                </c:pt>
                <c:pt idx="2234">
                  <c:v>#N/A</c:v>
                </c:pt>
                <c:pt idx="2235">
                  <c:v>#N/A</c:v>
                </c:pt>
                <c:pt idx="2236">
                  <c:v>#N/A</c:v>
                </c:pt>
                <c:pt idx="2237">
                  <c:v>#N/A</c:v>
                </c:pt>
                <c:pt idx="2238">
                  <c:v>#N/A</c:v>
                </c:pt>
                <c:pt idx="2239">
                  <c:v>#N/A</c:v>
                </c:pt>
                <c:pt idx="2240">
                  <c:v>#N/A</c:v>
                </c:pt>
                <c:pt idx="2241">
                  <c:v>#N/A</c:v>
                </c:pt>
                <c:pt idx="2242">
                  <c:v>#N/A</c:v>
                </c:pt>
                <c:pt idx="2243">
                  <c:v>#N/A</c:v>
                </c:pt>
                <c:pt idx="2244">
                  <c:v>#N/A</c:v>
                </c:pt>
                <c:pt idx="2245">
                  <c:v>#N/A</c:v>
                </c:pt>
                <c:pt idx="2246">
                  <c:v>#N/A</c:v>
                </c:pt>
                <c:pt idx="2247">
                  <c:v>#N/A</c:v>
                </c:pt>
                <c:pt idx="2248">
                  <c:v>#N/A</c:v>
                </c:pt>
                <c:pt idx="2249">
                  <c:v>#N/A</c:v>
                </c:pt>
                <c:pt idx="2250">
                  <c:v>#N/A</c:v>
                </c:pt>
                <c:pt idx="2251">
                  <c:v>#N/A</c:v>
                </c:pt>
                <c:pt idx="2252">
                  <c:v>#N/A</c:v>
                </c:pt>
                <c:pt idx="2253">
                  <c:v>#N/A</c:v>
                </c:pt>
                <c:pt idx="2254">
                  <c:v>#N/A</c:v>
                </c:pt>
                <c:pt idx="2255">
                  <c:v>#N/A</c:v>
                </c:pt>
                <c:pt idx="2256">
                  <c:v>#N/A</c:v>
                </c:pt>
                <c:pt idx="2257">
                  <c:v>#N/A</c:v>
                </c:pt>
                <c:pt idx="2258">
                  <c:v>#N/A</c:v>
                </c:pt>
                <c:pt idx="2259">
                  <c:v>#N/A</c:v>
                </c:pt>
                <c:pt idx="2260">
                  <c:v>#N/A</c:v>
                </c:pt>
                <c:pt idx="2261">
                  <c:v>#N/A</c:v>
                </c:pt>
                <c:pt idx="2262">
                  <c:v>#N/A</c:v>
                </c:pt>
                <c:pt idx="2263">
                  <c:v>#N/A</c:v>
                </c:pt>
                <c:pt idx="2264">
                  <c:v>#N/A</c:v>
                </c:pt>
                <c:pt idx="2265">
                  <c:v>#N/A</c:v>
                </c:pt>
                <c:pt idx="2266">
                  <c:v>#N/A</c:v>
                </c:pt>
                <c:pt idx="2267">
                  <c:v>#N/A</c:v>
                </c:pt>
                <c:pt idx="2268">
                  <c:v>#N/A</c:v>
                </c:pt>
                <c:pt idx="2269">
                  <c:v>#N/A</c:v>
                </c:pt>
                <c:pt idx="2270">
                  <c:v>#N/A</c:v>
                </c:pt>
                <c:pt idx="2271">
                  <c:v>#N/A</c:v>
                </c:pt>
                <c:pt idx="2272">
                  <c:v>#N/A</c:v>
                </c:pt>
                <c:pt idx="2273">
                  <c:v>#N/A</c:v>
                </c:pt>
                <c:pt idx="2274">
                  <c:v>#N/A</c:v>
                </c:pt>
                <c:pt idx="2275">
                  <c:v>#N/A</c:v>
                </c:pt>
                <c:pt idx="2276">
                  <c:v>#N/A</c:v>
                </c:pt>
                <c:pt idx="2277">
                  <c:v>#N/A</c:v>
                </c:pt>
                <c:pt idx="2278">
                  <c:v>#N/A</c:v>
                </c:pt>
                <c:pt idx="2279">
                  <c:v>#N/A</c:v>
                </c:pt>
                <c:pt idx="2280">
                  <c:v>#N/A</c:v>
                </c:pt>
                <c:pt idx="2281">
                  <c:v>#N/A</c:v>
                </c:pt>
                <c:pt idx="2282">
                  <c:v>#N/A</c:v>
                </c:pt>
                <c:pt idx="2283">
                  <c:v>#N/A</c:v>
                </c:pt>
                <c:pt idx="2284">
                  <c:v>#N/A</c:v>
                </c:pt>
                <c:pt idx="2285">
                  <c:v>#N/A</c:v>
                </c:pt>
                <c:pt idx="2286">
                  <c:v>#N/A</c:v>
                </c:pt>
                <c:pt idx="2287">
                  <c:v>#N/A</c:v>
                </c:pt>
                <c:pt idx="2288">
                  <c:v>#N/A</c:v>
                </c:pt>
                <c:pt idx="2289">
                  <c:v>#N/A</c:v>
                </c:pt>
                <c:pt idx="2290">
                  <c:v>#N/A</c:v>
                </c:pt>
                <c:pt idx="2291">
                  <c:v>#N/A</c:v>
                </c:pt>
                <c:pt idx="2292">
                  <c:v>#N/A</c:v>
                </c:pt>
                <c:pt idx="2293">
                  <c:v>#N/A</c:v>
                </c:pt>
                <c:pt idx="2294">
                  <c:v>#N/A</c:v>
                </c:pt>
                <c:pt idx="2295">
                  <c:v>#N/A</c:v>
                </c:pt>
                <c:pt idx="2296">
                  <c:v>#N/A</c:v>
                </c:pt>
                <c:pt idx="2297">
                  <c:v>#N/A</c:v>
                </c:pt>
                <c:pt idx="2298">
                  <c:v>#N/A</c:v>
                </c:pt>
                <c:pt idx="2299">
                  <c:v>#N/A</c:v>
                </c:pt>
                <c:pt idx="2300">
                  <c:v>#N/A</c:v>
                </c:pt>
                <c:pt idx="2301">
                  <c:v>#N/A</c:v>
                </c:pt>
                <c:pt idx="2302">
                  <c:v>#N/A</c:v>
                </c:pt>
                <c:pt idx="2303">
                  <c:v>#N/A</c:v>
                </c:pt>
                <c:pt idx="2304">
                  <c:v>#N/A</c:v>
                </c:pt>
                <c:pt idx="2305">
                  <c:v>#N/A</c:v>
                </c:pt>
                <c:pt idx="2306">
                  <c:v>#N/A</c:v>
                </c:pt>
                <c:pt idx="2307">
                  <c:v>#N/A</c:v>
                </c:pt>
                <c:pt idx="2308">
                  <c:v>#N/A</c:v>
                </c:pt>
                <c:pt idx="2309">
                  <c:v>#N/A</c:v>
                </c:pt>
                <c:pt idx="2310">
                  <c:v>#N/A</c:v>
                </c:pt>
                <c:pt idx="2311">
                  <c:v>#N/A</c:v>
                </c:pt>
                <c:pt idx="2312">
                  <c:v>#N/A</c:v>
                </c:pt>
                <c:pt idx="2313">
                  <c:v>#N/A</c:v>
                </c:pt>
                <c:pt idx="2314">
                  <c:v>#N/A</c:v>
                </c:pt>
                <c:pt idx="2315">
                  <c:v>#N/A</c:v>
                </c:pt>
                <c:pt idx="2316">
                  <c:v>#N/A</c:v>
                </c:pt>
                <c:pt idx="2317">
                  <c:v>#N/A</c:v>
                </c:pt>
                <c:pt idx="2318">
                  <c:v>#N/A</c:v>
                </c:pt>
                <c:pt idx="2319">
                  <c:v>#N/A</c:v>
                </c:pt>
                <c:pt idx="2320">
                  <c:v>#N/A</c:v>
                </c:pt>
                <c:pt idx="2321">
                  <c:v>#N/A</c:v>
                </c:pt>
                <c:pt idx="2322">
                  <c:v>#N/A</c:v>
                </c:pt>
                <c:pt idx="2323">
                  <c:v>#N/A</c:v>
                </c:pt>
                <c:pt idx="2324">
                  <c:v>#N/A</c:v>
                </c:pt>
                <c:pt idx="2325">
                  <c:v>#N/A</c:v>
                </c:pt>
                <c:pt idx="2326">
                  <c:v>#N/A</c:v>
                </c:pt>
                <c:pt idx="2327">
                  <c:v>#N/A</c:v>
                </c:pt>
                <c:pt idx="2328">
                  <c:v>#N/A</c:v>
                </c:pt>
                <c:pt idx="2329">
                  <c:v>#N/A</c:v>
                </c:pt>
                <c:pt idx="2330">
                  <c:v>#N/A</c:v>
                </c:pt>
                <c:pt idx="2331">
                  <c:v>#N/A</c:v>
                </c:pt>
                <c:pt idx="2332">
                  <c:v>#N/A</c:v>
                </c:pt>
                <c:pt idx="2333">
                  <c:v>#N/A</c:v>
                </c:pt>
                <c:pt idx="2334">
                  <c:v>#N/A</c:v>
                </c:pt>
                <c:pt idx="2335">
                  <c:v>#N/A</c:v>
                </c:pt>
                <c:pt idx="2336">
                  <c:v>#N/A</c:v>
                </c:pt>
                <c:pt idx="2337">
                  <c:v>#N/A</c:v>
                </c:pt>
                <c:pt idx="2338">
                  <c:v>#N/A</c:v>
                </c:pt>
                <c:pt idx="2339">
                  <c:v>#N/A</c:v>
                </c:pt>
                <c:pt idx="2340">
                  <c:v>#N/A</c:v>
                </c:pt>
                <c:pt idx="2341">
                  <c:v>#N/A</c:v>
                </c:pt>
                <c:pt idx="2342">
                  <c:v>#N/A</c:v>
                </c:pt>
                <c:pt idx="2343">
                  <c:v>#N/A</c:v>
                </c:pt>
                <c:pt idx="2344">
                  <c:v>#N/A</c:v>
                </c:pt>
                <c:pt idx="2345">
                  <c:v>#N/A</c:v>
                </c:pt>
                <c:pt idx="2346">
                  <c:v>#N/A</c:v>
                </c:pt>
                <c:pt idx="2347">
                  <c:v>#N/A</c:v>
                </c:pt>
                <c:pt idx="2348">
                  <c:v>#N/A</c:v>
                </c:pt>
                <c:pt idx="2349">
                  <c:v>#N/A</c:v>
                </c:pt>
                <c:pt idx="2350">
                  <c:v>#N/A</c:v>
                </c:pt>
                <c:pt idx="2351">
                  <c:v>#N/A</c:v>
                </c:pt>
                <c:pt idx="2352">
                  <c:v>#N/A</c:v>
                </c:pt>
                <c:pt idx="2353">
                  <c:v>#N/A</c:v>
                </c:pt>
                <c:pt idx="2354">
                  <c:v>#N/A</c:v>
                </c:pt>
                <c:pt idx="2355">
                  <c:v>#N/A</c:v>
                </c:pt>
                <c:pt idx="2356">
                  <c:v>#N/A</c:v>
                </c:pt>
                <c:pt idx="2357">
                  <c:v>#N/A</c:v>
                </c:pt>
                <c:pt idx="2358">
                  <c:v>#N/A</c:v>
                </c:pt>
                <c:pt idx="2359">
                  <c:v>#N/A</c:v>
                </c:pt>
                <c:pt idx="2360">
                  <c:v>#N/A</c:v>
                </c:pt>
                <c:pt idx="2361">
                  <c:v>#N/A</c:v>
                </c:pt>
                <c:pt idx="2362">
                  <c:v>#N/A</c:v>
                </c:pt>
                <c:pt idx="2363">
                  <c:v>#N/A</c:v>
                </c:pt>
                <c:pt idx="2364">
                  <c:v>#N/A</c:v>
                </c:pt>
                <c:pt idx="2365">
                  <c:v>#N/A</c:v>
                </c:pt>
                <c:pt idx="2366">
                  <c:v>#N/A</c:v>
                </c:pt>
                <c:pt idx="2367">
                  <c:v>#N/A</c:v>
                </c:pt>
                <c:pt idx="2368">
                  <c:v>#N/A</c:v>
                </c:pt>
                <c:pt idx="2369">
                  <c:v>#N/A</c:v>
                </c:pt>
                <c:pt idx="2370">
                  <c:v>#N/A</c:v>
                </c:pt>
                <c:pt idx="2371">
                  <c:v>#N/A</c:v>
                </c:pt>
                <c:pt idx="2372">
                  <c:v>#N/A</c:v>
                </c:pt>
                <c:pt idx="2373">
                  <c:v>#N/A</c:v>
                </c:pt>
                <c:pt idx="2374">
                  <c:v>#N/A</c:v>
                </c:pt>
                <c:pt idx="2375">
                  <c:v>#N/A</c:v>
                </c:pt>
                <c:pt idx="2376">
                  <c:v>#N/A</c:v>
                </c:pt>
                <c:pt idx="2377">
                  <c:v>#N/A</c:v>
                </c:pt>
                <c:pt idx="2378">
                  <c:v>#N/A</c:v>
                </c:pt>
                <c:pt idx="2379">
                  <c:v>#N/A</c:v>
                </c:pt>
                <c:pt idx="2380">
                  <c:v>#N/A</c:v>
                </c:pt>
                <c:pt idx="2381">
                  <c:v>#N/A</c:v>
                </c:pt>
                <c:pt idx="2382">
                  <c:v>#N/A</c:v>
                </c:pt>
                <c:pt idx="2383">
                  <c:v>#N/A</c:v>
                </c:pt>
                <c:pt idx="2384">
                  <c:v>#N/A</c:v>
                </c:pt>
                <c:pt idx="2385">
                  <c:v>#N/A</c:v>
                </c:pt>
                <c:pt idx="2386">
                  <c:v>#N/A</c:v>
                </c:pt>
                <c:pt idx="2387">
                  <c:v>#N/A</c:v>
                </c:pt>
                <c:pt idx="2388">
                  <c:v>#N/A</c:v>
                </c:pt>
                <c:pt idx="2389">
                  <c:v>#N/A</c:v>
                </c:pt>
                <c:pt idx="2390">
                  <c:v>#N/A</c:v>
                </c:pt>
                <c:pt idx="2391">
                  <c:v>#N/A</c:v>
                </c:pt>
                <c:pt idx="2392">
                  <c:v>#N/A</c:v>
                </c:pt>
                <c:pt idx="2393">
                  <c:v>#N/A</c:v>
                </c:pt>
                <c:pt idx="2394">
                  <c:v>#N/A</c:v>
                </c:pt>
                <c:pt idx="2395">
                  <c:v>#N/A</c:v>
                </c:pt>
                <c:pt idx="2396">
                  <c:v>#N/A</c:v>
                </c:pt>
                <c:pt idx="2397">
                  <c:v>#N/A</c:v>
                </c:pt>
                <c:pt idx="2398">
                  <c:v>#N/A</c:v>
                </c:pt>
                <c:pt idx="2399">
                  <c:v>#N/A</c:v>
                </c:pt>
                <c:pt idx="2400">
                  <c:v>#N/A</c:v>
                </c:pt>
                <c:pt idx="2401">
                  <c:v>#N/A</c:v>
                </c:pt>
                <c:pt idx="2402">
                  <c:v>#N/A</c:v>
                </c:pt>
                <c:pt idx="2403">
                  <c:v>#N/A</c:v>
                </c:pt>
                <c:pt idx="2404">
                  <c:v>#N/A</c:v>
                </c:pt>
                <c:pt idx="2405">
                  <c:v>#N/A</c:v>
                </c:pt>
                <c:pt idx="2406">
                  <c:v>#N/A</c:v>
                </c:pt>
                <c:pt idx="2407">
                  <c:v>#N/A</c:v>
                </c:pt>
                <c:pt idx="2408">
                  <c:v>#N/A</c:v>
                </c:pt>
                <c:pt idx="2409">
                  <c:v>#N/A</c:v>
                </c:pt>
                <c:pt idx="2410">
                  <c:v>#N/A</c:v>
                </c:pt>
                <c:pt idx="2411">
                  <c:v>#N/A</c:v>
                </c:pt>
                <c:pt idx="2412">
                  <c:v>#N/A</c:v>
                </c:pt>
                <c:pt idx="2413">
                  <c:v>#N/A</c:v>
                </c:pt>
                <c:pt idx="2414">
                  <c:v>#N/A</c:v>
                </c:pt>
                <c:pt idx="2415">
                  <c:v>#N/A</c:v>
                </c:pt>
                <c:pt idx="2416">
                  <c:v>#N/A</c:v>
                </c:pt>
                <c:pt idx="2417">
                  <c:v>#N/A</c:v>
                </c:pt>
                <c:pt idx="2418">
                  <c:v>#N/A</c:v>
                </c:pt>
                <c:pt idx="2419">
                  <c:v>#N/A</c:v>
                </c:pt>
                <c:pt idx="2420">
                  <c:v>#N/A</c:v>
                </c:pt>
                <c:pt idx="2421">
                  <c:v>#N/A</c:v>
                </c:pt>
                <c:pt idx="2422">
                  <c:v>#N/A</c:v>
                </c:pt>
                <c:pt idx="2423">
                  <c:v>#N/A</c:v>
                </c:pt>
                <c:pt idx="2424">
                  <c:v>#N/A</c:v>
                </c:pt>
                <c:pt idx="2425">
                  <c:v>#N/A</c:v>
                </c:pt>
                <c:pt idx="2426">
                  <c:v>#N/A</c:v>
                </c:pt>
                <c:pt idx="2427">
                  <c:v>#N/A</c:v>
                </c:pt>
                <c:pt idx="2428">
                  <c:v>#N/A</c:v>
                </c:pt>
                <c:pt idx="2429">
                  <c:v>#N/A</c:v>
                </c:pt>
                <c:pt idx="2430">
                  <c:v>#N/A</c:v>
                </c:pt>
                <c:pt idx="2431">
                  <c:v>#N/A</c:v>
                </c:pt>
                <c:pt idx="2432">
                  <c:v>#N/A</c:v>
                </c:pt>
                <c:pt idx="2433">
                  <c:v>#N/A</c:v>
                </c:pt>
                <c:pt idx="2434">
                  <c:v>#N/A</c:v>
                </c:pt>
                <c:pt idx="2435">
                  <c:v>#N/A</c:v>
                </c:pt>
                <c:pt idx="2436">
                  <c:v>#N/A</c:v>
                </c:pt>
                <c:pt idx="2437">
                  <c:v>#N/A</c:v>
                </c:pt>
                <c:pt idx="2438">
                  <c:v>#N/A</c:v>
                </c:pt>
                <c:pt idx="2439">
                  <c:v>#N/A</c:v>
                </c:pt>
                <c:pt idx="2440">
                  <c:v>#N/A</c:v>
                </c:pt>
                <c:pt idx="2441">
                  <c:v>#N/A</c:v>
                </c:pt>
                <c:pt idx="2442">
                  <c:v>#N/A</c:v>
                </c:pt>
                <c:pt idx="2443">
                  <c:v>#N/A</c:v>
                </c:pt>
                <c:pt idx="2444">
                  <c:v>#N/A</c:v>
                </c:pt>
                <c:pt idx="2445">
                  <c:v>#N/A</c:v>
                </c:pt>
                <c:pt idx="2446">
                  <c:v>#N/A</c:v>
                </c:pt>
                <c:pt idx="2447">
                  <c:v>#N/A</c:v>
                </c:pt>
                <c:pt idx="2448">
                  <c:v>#N/A</c:v>
                </c:pt>
                <c:pt idx="2449">
                  <c:v>#N/A</c:v>
                </c:pt>
                <c:pt idx="2450">
                  <c:v>#N/A</c:v>
                </c:pt>
                <c:pt idx="2451">
                  <c:v>#N/A</c:v>
                </c:pt>
                <c:pt idx="2452">
                  <c:v>#N/A</c:v>
                </c:pt>
                <c:pt idx="2453">
                  <c:v>#N/A</c:v>
                </c:pt>
                <c:pt idx="2454">
                  <c:v>#N/A</c:v>
                </c:pt>
                <c:pt idx="2455">
                  <c:v>#N/A</c:v>
                </c:pt>
                <c:pt idx="2456">
                  <c:v>#N/A</c:v>
                </c:pt>
                <c:pt idx="2457">
                  <c:v>#N/A</c:v>
                </c:pt>
                <c:pt idx="2458">
                  <c:v>#N/A</c:v>
                </c:pt>
                <c:pt idx="2459">
                  <c:v>#N/A</c:v>
                </c:pt>
                <c:pt idx="2460">
                  <c:v>#N/A</c:v>
                </c:pt>
                <c:pt idx="2461">
                  <c:v>#N/A</c:v>
                </c:pt>
                <c:pt idx="2462">
                  <c:v>#N/A</c:v>
                </c:pt>
                <c:pt idx="2463">
                  <c:v>#N/A</c:v>
                </c:pt>
                <c:pt idx="2464">
                  <c:v>#N/A</c:v>
                </c:pt>
                <c:pt idx="2465">
                  <c:v>#N/A</c:v>
                </c:pt>
                <c:pt idx="2466">
                  <c:v>#N/A</c:v>
                </c:pt>
                <c:pt idx="2467">
                  <c:v>#N/A</c:v>
                </c:pt>
                <c:pt idx="2468">
                  <c:v>#N/A</c:v>
                </c:pt>
                <c:pt idx="2469">
                  <c:v>#N/A</c:v>
                </c:pt>
                <c:pt idx="2470">
                  <c:v>#N/A</c:v>
                </c:pt>
                <c:pt idx="2471">
                  <c:v>#N/A</c:v>
                </c:pt>
                <c:pt idx="2472">
                  <c:v>#N/A</c:v>
                </c:pt>
                <c:pt idx="2473">
                  <c:v>#N/A</c:v>
                </c:pt>
                <c:pt idx="2474">
                  <c:v>#N/A</c:v>
                </c:pt>
                <c:pt idx="2475">
                  <c:v>#N/A</c:v>
                </c:pt>
                <c:pt idx="2476">
                  <c:v>#N/A</c:v>
                </c:pt>
                <c:pt idx="2477">
                  <c:v>#N/A</c:v>
                </c:pt>
                <c:pt idx="2478">
                  <c:v>#N/A</c:v>
                </c:pt>
                <c:pt idx="2479">
                  <c:v>#N/A</c:v>
                </c:pt>
                <c:pt idx="2480">
                  <c:v>#N/A</c:v>
                </c:pt>
                <c:pt idx="2481">
                  <c:v>#N/A</c:v>
                </c:pt>
                <c:pt idx="2482">
                  <c:v>#N/A</c:v>
                </c:pt>
                <c:pt idx="2483">
                  <c:v>#N/A</c:v>
                </c:pt>
                <c:pt idx="2484">
                  <c:v>#N/A</c:v>
                </c:pt>
                <c:pt idx="2485">
                  <c:v>#N/A</c:v>
                </c:pt>
                <c:pt idx="2486">
                  <c:v>#N/A</c:v>
                </c:pt>
                <c:pt idx="2487">
                  <c:v>#N/A</c:v>
                </c:pt>
                <c:pt idx="2488">
                  <c:v>#N/A</c:v>
                </c:pt>
                <c:pt idx="2489">
                  <c:v>#N/A</c:v>
                </c:pt>
                <c:pt idx="2490">
                  <c:v>#N/A</c:v>
                </c:pt>
                <c:pt idx="2491">
                  <c:v>#N/A</c:v>
                </c:pt>
                <c:pt idx="2492">
                  <c:v>#N/A</c:v>
                </c:pt>
                <c:pt idx="2493">
                  <c:v>#N/A</c:v>
                </c:pt>
                <c:pt idx="2494">
                  <c:v>#N/A</c:v>
                </c:pt>
                <c:pt idx="2495">
                  <c:v>#N/A</c:v>
                </c:pt>
                <c:pt idx="2496">
                  <c:v>#N/A</c:v>
                </c:pt>
                <c:pt idx="2497">
                  <c:v>#N/A</c:v>
                </c:pt>
                <c:pt idx="2498">
                  <c:v>#N/A</c:v>
                </c:pt>
                <c:pt idx="2499">
                  <c:v>#N/A</c:v>
                </c:pt>
                <c:pt idx="2500">
                  <c:v>#N/A</c:v>
                </c:pt>
                <c:pt idx="2501">
                  <c:v>#N/A</c:v>
                </c:pt>
                <c:pt idx="2502">
                  <c:v>#N/A</c:v>
                </c:pt>
                <c:pt idx="2503">
                  <c:v>#N/A</c:v>
                </c:pt>
                <c:pt idx="2504">
                  <c:v>#N/A</c:v>
                </c:pt>
                <c:pt idx="2505">
                  <c:v>#N/A</c:v>
                </c:pt>
                <c:pt idx="2506">
                  <c:v>#N/A</c:v>
                </c:pt>
                <c:pt idx="2507">
                  <c:v>#N/A</c:v>
                </c:pt>
                <c:pt idx="2508">
                  <c:v>#N/A</c:v>
                </c:pt>
                <c:pt idx="2509">
                  <c:v>#N/A</c:v>
                </c:pt>
                <c:pt idx="2510">
                  <c:v>#N/A</c:v>
                </c:pt>
                <c:pt idx="2511">
                  <c:v>#N/A</c:v>
                </c:pt>
                <c:pt idx="2512">
                  <c:v>#N/A</c:v>
                </c:pt>
                <c:pt idx="2513">
                  <c:v>#N/A</c:v>
                </c:pt>
                <c:pt idx="2514">
                  <c:v>#N/A</c:v>
                </c:pt>
                <c:pt idx="2515">
                  <c:v>#N/A</c:v>
                </c:pt>
                <c:pt idx="2516">
                  <c:v>#N/A</c:v>
                </c:pt>
                <c:pt idx="2517">
                  <c:v>#N/A</c:v>
                </c:pt>
                <c:pt idx="2518">
                  <c:v>#N/A</c:v>
                </c:pt>
                <c:pt idx="2519">
                  <c:v>#N/A</c:v>
                </c:pt>
                <c:pt idx="2520">
                  <c:v>#N/A</c:v>
                </c:pt>
                <c:pt idx="2521">
                  <c:v>#N/A</c:v>
                </c:pt>
                <c:pt idx="2522">
                  <c:v>#N/A</c:v>
                </c:pt>
                <c:pt idx="2523">
                  <c:v>#N/A</c:v>
                </c:pt>
                <c:pt idx="2524">
                  <c:v>#N/A</c:v>
                </c:pt>
                <c:pt idx="2525">
                  <c:v>#N/A</c:v>
                </c:pt>
                <c:pt idx="2526">
                  <c:v>#N/A</c:v>
                </c:pt>
                <c:pt idx="2527">
                  <c:v>#N/A</c:v>
                </c:pt>
                <c:pt idx="2528">
                  <c:v>#N/A</c:v>
                </c:pt>
                <c:pt idx="2529">
                  <c:v>#N/A</c:v>
                </c:pt>
                <c:pt idx="2530">
                  <c:v>#N/A</c:v>
                </c:pt>
                <c:pt idx="2531">
                  <c:v>#N/A</c:v>
                </c:pt>
                <c:pt idx="2532">
                  <c:v>#N/A</c:v>
                </c:pt>
                <c:pt idx="2533">
                  <c:v>#N/A</c:v>
                </c:pt>
                <c:pt idx="2534">
                  <c:v>#N/A</c:v>
                </c:pt>
                <c:pt idx="2535">
                  <c:v>#N/A</c:v>
                </c:pt>
                <c:pt idx="2536">
                  <c:v>#N/A</c:v>
                </c:pt>
                <c:pt idx="2537">
                  <c:v>#N/A</c:v>
                </c:pt>
                <c:pt idx="2538">
                  <c:v>#N/A</c:v>
                </c:pt>
                <c:pt idx="2539">
                  <c:v>#N/A</c:v>
                </c:pt>
                <c:pt idx="2540">
                  <c:v>#N/A</c:v>
                </c:pt>
                <c:pt idx="2541">
                  <c:v>#N/A</c:v>
                </c:pt>
                <c:pt idx="2542">
                  <c:v>#N/A</c:v>
                </c:pt>
                <c:pt idx="2543">
                  <c:v>#N/A</c:v>
                </c:pt>
                <c:pt idx="2544">
                  <c:v>#N/A</c:v>
                </c:pt>
                <c:pt idx="2545">
                  <c:v>#N/A</c:v>
                </c:pt>
                <c:pt idx="2546">
                  <c:v>#N/A</c:v>
                </c:pt>
                <c:pt idx="2547">
                  <c:v>#N/A</c:v>
                </c:pt>
                <c:pt idx="2548">
                  <c:v>#N/A</c:v>
                </c:pt>
                <c:pt idx="2549">
                  <c:v>#N/A</c:v>
                </c:pt>
                <c:pt idx="2550">
                  <c:v>#N/A</c:v>
                </c:pt>
                <c:pt idx="2551">
                  <c:v>#N/A</c:v>
                </c:pt>
                <c:pt idx="2552">
                  <c:v>#N/A</c:v>
                </c:pt>
                <c:pt idx="2553">
                  <c:v>#N/A</c:v>
                </c:pt>
                <c:pt idx="2554">
                  <c:v>#N/A</c:v>
                </c:pt>
                <c:pt idx="2555">
                  <c:v>#N/A</c:v>
                </c:pt>
                <c:pt idx="2556">
                  <c:v>#N/A</c:v>
                </c:pt>
                <c:pt idx="2557">
                  <c:v>#N/A</c:v>
                </c:pt>
                <c:pt idx="2558">
                  <c:v>#N/A</c:v>
                </c:pt>
                <c:pt idx="2559">
                  <c:v>#N/A</c:v>
                </c:pt>
                <c:pt idx="2560">
                  <c:v>#N/A</c:v>
                </c:pt>
                <c:pt idx="2561">
                  <c:v>#N/A</c:v>
                </c:pt>
                <c:pt idx="2562">
                  <c:v>#N/A</c:v>
                </c:pt>
                <c:pt idx="2563">
                  <c:v>#N/A</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#N/A</c:v>
                </c:pt>
                <c:pt idx="2628">
                  <c:v>#N/A</c:v>
                </c:pt>
                <c:pt idx="2629">
                  <c:v>#N/A</c:v>
                </c:pt>
                <c:pt idx="2630">
                  <c:v>#N/A</c:v>
                </c:pt>
                <c:pt idx="2631">
                  <c:v>#N/A</c:v>
                </c:pt>
                <c:pt idx="2632">
                  <c:v>#N/A</c:v>
                </c:pt>
                <c:pt idx="2633">
                  <c:v>#N/A</c:v>
                </c:pt>
                <c:pt idx="2634">
                  <c:v>#N/A</c:v>
                </c:pt>
                <c:pt idx="2635">
                  <c:v>#N/A</c:v>
                </c:pt>
                <c:pt idx="2636">
                  <c:v>#N/A</c:v>
                </c:pt>
                <c:pt idx="2637">
                  <c:v>#N/A</c:v>
                </c:pt>
                <c:pt idx="2638">
                  <c:v>#N/A</c:v>
                </c:pt>
                <c:pt idx="2639">
                  <c:v>#N/A</c:v>
                </c:pt>
                <c:pt idx="2640">
                  <c:v>#N/A</c:v>
                </c:pt>
                <c:pt idx="2641">
                  <c:v>#N/A</c:v>
                </c:pt>
                <c:pt idx="2642">
                  <c:v>#N/A</c:v>
                </c:pt>
                <c:pt idx="2643">
                  <c:v>#N/A</c:v>
                </c:pt>
                <c:pt idx="2644">
                  <c:v>#N/A</c:v>
                </c:pt>
                <c:pt idx="2645">
                  <c:v>#N/A</c:v>
                </c:pt>
                <c:pt idx="2646">
                  <c:v>#N/A</c:v>
                </c:pt>
                <c:pt idx="2647">
                  <c:v>#N/A</c:v>
                </c:pt>
                <c:pt idx="2648">
                  <c:v>#N/A</c:v>
                </c:pt>
                <c:pt idx="2649">
                  <c:v>#N/A</c:v>
                </c:pt>
                <c:pt idx="2650">
                  <c:v>#N/A</c:v>
                </c:pt>
                <c:pt idx="2651">
                  <c:v>#N/A</c:v>
                </c:pt>
                <c:pt idx="2652">
                  <c:v>#N/A</c:v>
                </c:pt>
                <c:pt idx="2653">
                  <c:v>#N/A</c:v>
                </c:pt>
                <c:pt idx="2654">
                  <c:v>#N/A</c:v>
                </c:pt>
                <c:pt idx="2655">
                  <c:v>#N/A</c:v>
                </c:pt>
                <c:pt idx="2656">
                  <c:v>#N/A</c:v>
                </c:pt>
                <c:pt idx="2657">
                  <c:v>#N/A</c:v>
                </c:pt>
                <c:pt idx="2658">
                  <c:v>#N/A</c:v>
                </c:pt>
                <c:pt idx="2659">
                  <c:v>#N/A</c:v>
                </c:pt>
                <c:pt idx="2660">
                  <c:v>#N/A</c:v>
                </c:pt>
                <c:pt idx="2661">
                  <c:v>#N/A</c:v>
                </c:pt>
                <c:pt idx="2662">
                  <c:v>#N/A</c:v>
                </c:pt>
                <c:pt idx="2663">
                  <c:v>#N/A</c:v>
                </c:pt>
                <c:pt idx="2664">
                  <c:v>#N/A</c:v>
                </c:pt>
                <c:pt idx="2665">
                  <c:v>#N/A</c:v>
                </c:pt>
                <c:pt idx="2666">
                  <c:v>#N/A</c:v>
                </c:pt>
                <c:pt idx="2667">
                  <c:v>#N/A</c:v>
                </c:pt>
                <c:pt idx="2668">
                  <c:v>#N/A</c:v>
                </c:pt>
                <c:pt idx="2669">
                  <c:v>#N/A</c:v>
                </c:pt>
                <c:pt idx="2670">
                  <c:v>#N/A</c:v>
                </c:pt>
                <c:pt idx="2671">
                  <c:v>#N/A</c:v>
                </c:pt>
                <c:pt idx="2672">
                  <c:v>#N/A</c:v>
                </c:pt>
                <c:pt idx="2673">
                  <c:v>#N/A</c:v>
                </c:pt>
                <c:pt idx="2674">
                  <c:v>#N/A</c:v>
                </c:pt>
                <c:pt idx="2675">
                  <c:v>#N/A</c:v>
                </c:pt>
                <c:pt idx="2676">
                  <c:v>#N/A</c:v>
                </c:pt>
                <c:pt idx="2677">
                  <c:v>#N/A</c:v>
                </c:pt>
                <c:pt idx="2678">
                  <c:v>#N/A</c:v>
                </c:pt>
                <c:pt idx="2679">
                  <c:v>#N/A</c:v>
                </c:pt>
                <c:pt idx="2680">
                  <c:v>#N/A</c:v>
                </c:pt>
                <c:pt idx="2681">
                  <c:v>#N/A</c:v>
                </c:pt>
                <c:pt idx="2682">
                  <c:v>#N/A</c:v>
                </c:pt>
                <c:pt idx="2683">
                  <c:v>#N/A</c:v>
                </c:pt>
                <c:pt idx="2684">
                  <c:v>#N/A</c:v>
                </c:pt>
                <c:pt idx="2685">
                  <c:v>#N/A</c:v>
                </c:pt>
                <c:pt idx="2686">
                  <c:v>#N/A</c:v>
                </c:pt>
                <c:pt idx="2687">
                  <c:v>#N/A</c:v>
                </c:pt>
                <c:pt idx="2688">
                  <c:v>#N/A</c:v>
                </c:pt>
                <c:pt idx="2689">
                  <c:v>#N/A</c:v>
                </c:pt>
                <c:pt idx="2690">
                  <c:v>#N/A</c:v>
                </c:pt>
                <c:pt idx="2691">
                  <c:v>#N/A</c:v>
                </c:pt>
                <c:pt idx="2692">
                  <c:v>#N/A</c:v>
                </c:pt>
                <c:pt idx="2693">
                  <c:v>#N/A</c:v>
                </c:pt>
                <c:pt idx="2694">
                  <c:v>#N/A</c:v>
                </c:pt>
                <c:pt idx="2695">
                  <c:v>#N/A</c:v>
                </c:pt>
                <c:pt idx="2696">
                  <c:v>#N/A</c:v>
                </c:pt>
                <c:pt idx="2697">
                  <c:v>#N/A</c:v>
                </c:pt>
                <c:pt idx="2698">
                  <c:v>#N/A</c:v>
                </c:pt>
                <c:pt idx="2699">
                  <c:v>#N/A</c:v>
                </c:pt>
                <c:pt idx="2700">
                  <c:v>#N/A</c:v>
                </c:pt>
                <c:pt idx="2701">
                  <c:v>#N/A</c:v>
                </c:pt>
                <c:pt idx="2702">
                  <c:v>#N/A</c:v>
                </c:pt>
                <c:pt idx="2703">
                  <c:v>#N/A</c:v>
                </c:pt>
                <c:pt idx="2704">
                  <c:v>#N/A</c:v>
                </c:pt>
                <c:pt idx="2705">
                  <c:v>#N/A</c:v>
                </c:pt>
                <c:pt idx="2706">
                  <c:v>#N/A</c:v>
                </c:pt>
                <c:pt idx="2707">
                  <c:v>#N/A</c:v>
                </c:pt>
                <c:pt idx="2708">
                  <c:v>#N/A</c:v>
                </c:pt>
                <c:pt idx="2709">
                  <c:v>#N/A</c:v>
                </c:pt>
                <c:pt idx="2710">
                  <c:v>#N/A</c:v>
                </c:pt>
                <c:pt idx="2711">
                  <c:v>#N/A</c:v>
                </c:pt>
                <c:pt idx="2712">
                  <c:v>#N/A</c:v>
                </c:pt>
                <c:pt idx="2713">
                  <c:v>#N/A</c:v>
                </c:pt>
                <c:pt idx="2714">
                  <c:v>#N/A</c:v>
                </c:pt>
                <c:pt idx="2715">
                  <c:v>#N/A</c:v>
                </c:pt>
                <c:pt idx="2716">
                  <c:v>#N/A</c:v>
                </c:pt>
                <c:pt idx="2717">
                  <c:v>#N/A</c:v>
                </c:pt>
                <c:pt idx="2718">
                  <c:v>#N/A</c:v>
                </c:pt>
                <c:pt idx="2719">
                  <c:v>#N/A</c:v>
                </c:pt>
                <c:pt idx="2720">
                  <c:v>#N/A</c:v>
                </c:pt>
                <c:pt idx="2721">
                  <c:v>#N/A</c:v>
                </c:pt>
                <c:pt idx="2722">
                  <c:v>#N/A</c:v>
                </c:pt>
                <c:pt idx="2723">
                  <c:v>#N/A</c:v>
                </c:pt>
                <c:pt idx="2724">
                  <c:v>#N/A</c:v>
                </c:pt>
                <c:pt idx="2725">
                  <c:v>#N/A</c:v>
                </c:pt>
                <c:pt idx="2726">
                  <c:v>#N/A</c:v>
                </c:pt>
                <c:pt idx="2727">
                  <c:v>#N/A</c:v>
                </c:pt>
                <c:pt idx="2728">
                  <c:v>#N/A</c:v>
                </c:pt>
                <c:pt idx="2729">
                  <c:v>#N/A</c:v>
                </c:pt>
                <c:pt idx="2730">
                  <c:v>#N/A</c:v>
                </c:pt>
                <c:pt idx="2731">
                  <c:v>#N/A</c:v>
                </c:pt>
                <c:pt idx="2732">
                  <c:v>#N/A</c:v>
                </c:pt>
                <c:pt idx="2733">
                  <c:v>#N/A</c:v>
                </c:pt>
                <c:pt idx="2734">
                  <c:v>#N/A</c:v>
                </c:pt>
                <c:pt idx="2735">
                  <c:v>#N/A</c:v>
                </c:pt>
                <c:pt idx="2736">
                  <c:v>#N/A</c:v>
                </c:pt>
                <c:pt idx="2737">
                  <c:v>#N/A</c:v>
                </c:pt>
                <c:pt idx="2738">
                  <c:v>#N/A</c:v>
                </c:pt>
                <c:pt idx="2739">
                  <c:v>#N/A</c:v>
                </c:pt>
                <c:pt idx="2740">
                  <c:v>#N/A</c:v>
                </c:pt>
                <c:pt idx="2741">
                  <c:v>#N/A</c:v>
                </c:pt>
                <c:pt idx="2742">
                  <c:v>#N/A</c:v>
                </c:pt>
                <c:pt idx="2743">
                  <c:v>#N/A</c:v>
                </c:pt>
                <c:pt idx="2744">
                  <c:v>#N/A</c:v>
                </c:pt>
                <c:pt idx="2745">
                  <c:v>#N/A</c:v>
                </c:pt>
                <c:pt idx="2746">
                  <c:v>#N/A</c:v>
                </c:pt>
                <c:pt idx="2747">
                  <c:v>#N/A</c:v>
                </c:pt>
                <c:pt idx="2748">
                  <c:v>#N/A</c:v>
                </c:pt>
                <c:pt idx="2749">
                  <c:v>#N/A</c:v>
                </c:pt>
                <c:pt idx="2750">
                  <c:v>#N/A</c:v>
                </c:pt>
                <c:pt idx="2751">
                  <c:v>#N/A</c:v>
                </c:pt>
                <c:pt idx="2752">
                  <c:v>#N/A</c:v>
                </c:pt>
                <c:pt idx="2753">
                  <c:v>#N/A</c:v>
                </c:pt>
                <c:pt idx="2754">
                  <c:v>#N/A</c:v>
                </c:pt>
                <c:pt idx="2755">
                  <c:v>#N/A</c:v>
                </c:pt>
                <c:pt idx="2756">
                  <c:v>#N/A</c:v>
                </c:pt>
                <c:pt idx="2757">
                  <c:v>#N/A</c:v>
                </c:pt>
                <c:pt idx="2758">
                  <c:v>#N/A</c:v>
                </c:pt>
                <c:pt idx="2759">
                  <c:v>#N/A</c:v>
                </c:pt>
                <c:pt idx="2760">
                  <c:v>#N/A</c:v>
                </c:pt>
                <c:pt idx="2761">
                  <c:v>#N/A</c:v>
                </c:pt>
                <c:pt idx="2762">
                  <c:v>#N/A</c:v>
                </c:pt>
                <c:pt idx="2763">
                  <c:v>#N/A</c:v>
                </c:pt>
                <c:pt idx="2764">
                  <c:v>#N/A</c:v>
                </c:pt>
                <c:pt idx="2765">
                  <c:v>#N/A</c:v>
                </c:pt>
                <c:pt idx="2766">
                  <c:v>#N/A</c:v>
                </c:pt>
                <c:pt idx="2767">
                  <c:v>#N/A</c:v>
                </c:pt>
                <c:pt idx="2768">
                  <c:v>#N/A</c:v>
                </c:pt>
                <c:pt idx="2769">
                  <c:v>#N/A</c:v>
                </c:pt>
                <c:pt idx="2770">
                  <c:v>#N/A</c:v>
                </c:pt>
                <c:pt idx="2771">
                  <c:v>#N/A</c:v>
                </c:pt>
                <c:pt idx="2772">
                  <c:v>#N/A</c:v>
                </c:pt>
                <c:pt idx="2773">
                  <c:v>#N/A</c:v>
                </c:pt>
                <c:pt idx="2774">
                  <c:v>#N/A</c:v>
                </c:pt>
                <c:pt idx="2775">
                  <c:v>#N/A</c:v>
                </c:pt>
                <c:pt idx="2776">
                  <c:v>#N/A</c:v>
                </c:pt>
                <c:pt idx="2777">
                  <c:v>#N/A</c:v>
                </c:pt>
                <c:pt idx="2778">
                  <c:v>#N/A</c:v>
                </c:pt>
                <c:pt idx="2779">
                  <c:v>#N/A</c:v>
                </c:pt>
                <c:pt idx="2780">
                  <c:v>#N/A</c:v>
                </c:pt>
                <c:pt idx="2781">
                  <c:v>#N/A</c:v>
                </c:pt>
                <c:pt idx="2782">
                  <c:v>#N/A</c:v>
                </c:pt>
                <c:pt idx="2783">
                  <c:v>#N/A</c:v>
                </c:pt>
                <c:pt idx="2784">
                  <c:v>#N/A</c:v>
                </c:pt>
                <c:pt idx="2785">
                  <c:v>#N/A</c:v>
                </c:pt>
                <c:pt idx="2786">
                  <c:v>#N/A</c:v>
                </c:pt>
                <c:pt idx="2787">
                  <c:v>#N/A</c:v>
                </c:pt>
                <c:pt idx="2788">
                  <c:v>#N/A</c:v>
                </c:pt>
                <c:pt idx="2789">
                  <c:v>#N/A</c:v>
                </c:pt>
                <c:pt idx="2790">
                  <c:v>#N/A</c:v>
                </c:pt>
                <c:pt idx="2791">
                  <c:v>#N/A</c:v>
                </c:pt>
                <c:pt idx="2792">
                  <c:v>#N/A</c:v>
                </c:pt>
                <c:pt idx="2793">
                  <c:v>#N/A</c:v>
                </c:pt>
                <c:pt idx="2794">
                  <c:v>#N/A</c:v>
                </c:pt>
                <c:pt idx="2795">
                  <c:v>#N/A</c:v>
                </c:pt>
                <c:pt idx="2796">
                  <c:v>#N/A</c:v>
                </c:pt>
                <c:pt idx="2797">
                  <c:v>#N/A</c:v>
                </c:pt>
                <c:pt idx="2798">
                  <c:v>#N/A</c:v>
                </c:pt>
                <c:pt idx="2799">
                  <c:v>#N/A</c:v>
                </c:pt>
                <c:pt idx="2800">
                  <c:v>#N/A</c:v>
                </c:pt>
                <c:pt idx="2801">
                  <c:v>#N/A</c:v>
                </c:pt>
                <c:pt idx="2802">
                  <c:v>#N/A</c:v>
                </c:pt>
                <c:pt idx="2803">
                  <c:v>#N/A</c:v>
                </c:pt>
                <c:pt idx="2804">
                  <c:v>#N/A</c:v>
                </c:pt>
                <c:pt idx="2805">
                  <c:v>#N/A</c:v>
                </c:pt>
                <c:pt idx="2806">
                  <c:v>#N/A</c:v>
                </c:pt>
                <c:pt idx="2807">
                  <c:v>#N/A</c:v>
                </c:pt>
                <c:pt idx="2808">
                  <c:v>#N/A</c:v>
                </c:pt>
                <c:pt idx="2809">
                  <c:v>#N/A</c:v>
                </c:pt>
                <c:pt idx="2810">
                  <c:v>#N/A</c:v>
                </c:pt>
                <c:pt idx="2811">
                  <c:v>#N/A</c:v>
                </c:pt>
                <c:pt idx="2812">
                  <c:v>#N/A</c:v>
                </c:pt>
                <c:pt idx="2813">
                  <c:v>#N/A</c:v>
                </c:pt>
                <c:pt idx="2814">
                  <c:v>#N/A</c:v>
                </c:pt>
                <c:pt idx="2815">
                  <c:v>#N/A</c:v>
                </c:pt>
                <c:pt idx="2816">
                  <c:v>#N/A</c:v>
                </c:pt>
                <c:pt idx="2817">
                  <c:v>#N/A</c:v>
                </c:pt>
                <c:pt idx="2818">
                  <c:v>#N/A</c:v>
                </c:pt>
                <c:pt idx="2819">
                  <c:v>#N/A</c:v>
                </c:pt>
                <c:pt idx="2820">
                  <c:v>#N/A</c:v>
                </c:pt>
                <c:pt idx="2821">
                  <c:v>#N/A</c:v>
                </c:pt>
                <c:pt idx="2822">
                  <c:v>#N/A</c:v>
                </c:pt>
                <c:pt idx="2823">
                  <c:v>#N/A</c:v>
                </c:pt>
                <c:pt idx="2824">
                  <c:v>#N/A</c:v>
                </c:pt>
                <c:pt idx="2825">
                  <c:v>#N/A</c:v>
                </c:pt>
                <c:pt idx="2826">
                  <c:v>#N/A</c:v>
                </c:pt>
                <c:pt idx="2827">
                  <c:v>#N/A</c:v>
                </c:pt>
                <c:pt idx="2828">
                  <c:v>#N/A</c:v>
                </c:pt>
                <c:pt idx="2829">
                  <c:v>#N/A</c:v>
                </c:pt>
                <c:pt idx="2830">
                  <c:v>#N/A</c:v>
                </c:pt>
                <c:pt idx="2831">
                  <c:v>#N/A</c:v>
                </c:pt>
                <c:pt idx="2832">
                  <c:v>#N/A</c:v>
                </c:pt>
                <c:pt idx="2833">
                  <c:v>#N/A</c:v>
                </c:pt>
                <c:pt idx="2834">
                  <c:v>#N/A</c:v>
                </c:pt>
                <c:pt idx="2835">
                  <c:v>#N/A</c:v>
                </c:pt>
                <c:pt idx="2836">
                  <c:v>#N/A</c:v>
                </c:pt>
                <c:pt idx="2837">
                  <c:v>#N/A</c:v>
                </c:pt>
                <c:pt idx="2838">
                  <c:v>#N/A</c:v>
                </c:pt>
                <c:pt idx="2839">
                  <c:v>#N/A</c:v>
                </c:pt>
                <c:pt idx="2840">
                  <c:v>#N/A</c:v>
                </c:pt>
                <c:pt idx="2841">
                  <c:v>#N/A</c:v>
                </c:pt>
                <c:pt idx="2842">
                  <c:v>#N/A</c:v>
                </c:pt>
                <c:pt idx="2843">
                  <c:v>#N/A</c:v>
                </c:pt>
                <c:pt idx="2844">
                  <c:v>#N/A</c:v>
                </c:pt>
                <c:pt idx="2845">
                  <c:v>#N/A</c:v>
                </c:pt>
                <c:pt idx="2846">
                  <c:v>#N/A</c:v>
                </c:pt>
                <c:pt idx="2847">
                  <c:v>#N/A</c:v>
                </c:pt>
                <c:pt idx="2848">
                  <c:v>#N/A</c:v>
                </c:pt>
                <c:pt idx="2849">
                  <c:v>#N/A</c:v>
                </c:pt>
                <c:pt idx="2850">
                  <c:v>#N/A</c:v>
                </c:pt>
                <c:pt idx="2851">
                  <c:v>#N/A</c:v>
                </c:pt>
                <c:pt idx="2852">
                  <c:v>#N/A</c:v>
                </c:pt>
                <c:pt idx="2853">
                  <c:v>#N/A</c:v>
                </c:pt>
                <c:pt idx="2854">
                  <c:v>#N/A</c:v>
                </c:pt>
                <c:pt idx="2855">
                  <c:v>#N/A</c:v>
                </c:pt>
                <c:pt idx="2856">
                  <c:v>#N/A</c:v>
                </c:pt>
                <c:pt idx="2857">
                  <c:v>#N/A</c:v>
                </c:pt>
                <c:pt idx="2858">
                  <c:v>#N/A</c:v>
                </c:pt>
                <c:pt idx="2859">
                  <c:v>#N/A</c:v>
                </c:pt>
                <c:pt idx="2860">
                  <c:v>#N/A</c:v>
                </c:pt>
                <c:pt idx="2861">
                  <c:v>#N/A</c:v>
                </c:pt>
                <c:pt idx="2862">
                  <c:v>#N/A</c:v>
                </c:pt>
                <c:pt idx="2863">
                  <c:v>#N/A</c:v>
                </c:pt>
                <c:pt idx="2864">
                  <c:v>#N/A</c:v>
                </c:pt>
                <c:pt idx="2865">
                  <c:v>#N/A</c:v>
                </c:pt>
                <c:pt idx="2866">
                  <c:v>#N/A</c:v>
                </c:pt>
                <c:pt idx="2867">
                  <c:v>#N/A</c:v>
                </c:pt>
                <c:pt idx="2868">
                  <c:v>#N/A</c:v>
                </c:pt>
                <c:pt idx="2869">
                  <c:v>#N/A</c:v>
                </c:pt>
                <c:pt idx="2870">
                  <c:v>#N/A</c:v>
                </c:pt>
                <c:pt idx="2871">
                  <c:v>#N/A</c:v>
                </c:pt>
                <c:pt idx="2872">
                  <c:v>#N/A</c:v>
                </c:pt>
                <c:pt idx="2873">
                  <c:v>#N/A</c:v>
                </c:pt>
                <c:pt idx="2874">
                  <c:v>#N/A</c:v>
                </c:pt>
                <c:pt idx="2875">
                  <c:v>#N/A</c:v>
                </c:pt>
                <c:pt idx="2876">
                  <c:v>#N/A</c:v>
                </c:pt>
                <c:pt idx="2877">
                  <c:v>#N/A</c:v>
                </c:pt>
                <c:pt idx="2878">
                  <c:v>#N/A</c:v>
                </c:pt>
                <c:pt idx="2879">
                  <c:v>#N/A</c:v>
                </c:pt>
                <c:pt idx="2880">
                  <c:v>#N/A</c:v>
                </c:pt>
                <c:pt idx="2881">
                  <c:v>#N/A</c:v>
                </c:pt>
                <c:pt idx="2882">
                  <c:v>#N/A</c:v>
                </c:pt>
                <c:pt idx="2883">
                  <c:v>#N/A</c:v>
                </c:pt>
                <c:pt idx="2884">
                  <c:v>#N/A</c:v>
                </c:pt>
                <c:pt idx="2885">
                  <c:v>#N/A</c:v>
                </c:pt>
                <c:pt idx="2886">
                  <c:v>#N/A</c:v>
                </c:pt>
                <c:pt idx="2887">
                  <c:v>#N/A</c:v>
                </c:pt>
                <c:pt idx="2888">
                  <c:v>#N/A</c:v>
                </c:pt>
                <c:pt idx="2889">
                  <c:v>#N/A</c:v>
                </c:pt>
                <c:pt idx="2890">
                  <c:v>#N/A</c:v>
                </c:pt>
                <c:pt idx="2891">
                  <c:v>#N/A</c:v>
                </c:pt>
                <c:pt idx="2892">
                  <c:v>#N/A</c:v>
                </c:pt>
                <c:pt idx="2893">
                  <c:v>#N/A</c:v>
                </c:pt>
                <c:pt idx="2894">
                  <c:v>#N/A</c:v>
                </c:pt>
                <c:pt idx="2895">
                  <c:v>#N/A</c:v>
                </c:pt>
                <c:pt idx="2896">
                  <c:v>#N/A</c:v>
                </c:pt>
                <c:pt idx="2897">
                  <c:v>#N/A</c:v>
                </c:pt>
                <c:pt idx="2898">
                  <c:v>#N/A</c:v>
                </c:pt>
                <c:pt idx="2899">
                  <c:v>#N/A</c:v>
                </c:pt>
                <c:pt idx="2900">
                  <c:v>#N/A</c:v>
                </c:pt>
                <c:pt idx="2901">
                  <c:v>#N/A</c:v>
                </c:pt>
                <c:pt idx="2902">
                  <c:v>#N/A</c:v>
                </c:pt>
                <c:pt idx="2903">
                  <c:v>#N/A</c:v>
                </c:pt>
                <c:pt idx="2904">
                  <c:v>#N/A</c:v>
                </c:pt>
                <c:pt idx="2905">
                  <c:v>#N/A</c:v>
                </c:pt>
                <c:pt idx="2906">
                  <c:v>#N/A</c:v>
                </c:pt>
                <c:pt idx="2907">
                  <c:v>#N/A</c:v>
                </c:pt>
                <c:pt idx="2908">
                  <c:v>#N/A</c:v>
                </c:pt>
                <c:pt idx="2909">
                  <c:v>#N/A</c:v>
                </c:pt>
                <c:pt idx="2910">
                  <c:v>#N/A</c:v>
                </c:pt>
                <c:pt idx="2911">
                  <c:v>#N/A</c:v>
                </c:pt>
                <c:pt idx="2912">
                  <c:v>#N/A</c:v>
                </c:pt>
                <c:pt idx="2913">
                  <c:v>#N/A</c:v>
                </c:pt>
                <c:pt idx="2914">
                  <c:v>#N/A</c:v>
                </c:pt>
                <c:pt idx="2915">
                  <c:v>#N/A</c:v>
                </c:pt>
                <c:pt idx="2916">
                  <c:v>#N/A</c:v>
                </c:pt>
                <c:pt idx="2917">
                  <c:v>#N/A</c:v>
                </c:pt>
                <c:pt idx="2918">
                  <c:v>#N/A</c:v>
                </c:pt>
                <c:pt idx="2919">
                  <c:v>#N/A</c:v>
                </c:pt>
                <c:pt idx="2920">
                  <c:v>#N/A</c:v>
                </c:pt>
                <c:pt idx="2921">
                  <c:v>#N/A</c:v>
                </c:pt>
                <c:pt idx="2922">
                  <c:v>#N/A</c:v>
                </c:pt>
                <c:pt idx="2923">
                  <c:v>#N/A</c:v>
                </c:pt>
                <c:pt idx="2924">
                  <c:v>#N/A</c:v>
                </c:pt>
                <c:pt idx="2925">
                  <c:v>#N/A</c:v>
                </c:pt>
                <c:pt idx="2926">
                  <c:v>#N/A</c:v>
                </c:pt>
                <c:pt idx="2927">
                  <c:v>#N/A</c:v>
                </c:pt>
                <c:pt idx="2928">
                  <c:v>#N/A</c:v>
                </c:pt>
                <c:pt idx="2929">
                  <c:v>#N/A</c:v>
                </c:pt>
                <c:pt idx="2930">
                  <c:v>#N/A</c:v>
                </c:pt>
                <c:pt idx="2931">
                  <c:v>#N/A</c:v>
                </c:pt>
                <c:pt idx="2932">
                  <c:v>#N/A</c:v>
                </c:pt>
                <c:pt idx="2933">
                  <c:v>#N/A</c:v>
                </c:pt>
                <c:pt idx="2934">
                  <c:v>#N/A</c:v>
                </c:pt>
                <c:pt idx="2935">
                  <c:v>#N/A</c:v>
                </c:pt>
                <c:pt idx="2936">
                  <c:v>#N/A</c:v>
                </c:pt>
                <c:pt idx="2937">
                  <c:v>#N/A</c:v>
                </c:pt>
                <c:pt idx="2938">
                  <c:v>#N/A</c:v>
                </c:pt>
                <c:pt idx="2939">
                  <c:v>#N/A</c:v>
                </c:pt>
                <c:pt idx="2940">
                  <c:v>#N/A</c:v>
                </c:pt>
                <c:pt idx="2941">
                  <c:v>#N/A</c:v>
                </c:pt>
                <c:pt idx="2942">
                  <c:v>#N/A</c:v>
                </c:pt>
                <c:pt idx="2943">
                  <c:v>#N/A</c:v>
                </c:pt>
                <c:pt idx="2944">
                  <c:v>#N/A</c:v>
                </c:pt>
                <c:pt idx="2945">
                  <c:v>#N/A</c:v>
                </c:pt>
                <c:pt idx="2946">
                  <c:v>#N/A</c:v>
                </c:pt>
                <c:pt idx="2947">
                  <c:v>#N/A</c:v>
                </c:pt>
                <c:pt idx="2948">
                  <c:v>#N/A</c:v>
                </c:pt>
                <c:pt idx="2949">
                  <c:v>#N/A</c:v>
                </c:pt>
                <c:pt idx="2950">
                  <c:v>#N/A</c:v>
                </c:pt>
                <c:pt idx="2951">
                  <c:v>#N/A</c:v>
                </c:pt>
                <c:pt idx="2952">
                  <c:v>#N/A</c:v>
                </c:pt>
                <c:pt idx="2953">
                  <c:v>#N/A</c:v>
                </c:pt>
                <c:pt idx="2954">
                  <c:v>#N/A</c:v>
                </c:pt>
                <c:pt idx="2955">
                  <c:v>#N/A</c:v>
                </c:pt>
                <c:pt idx="2956">
                  <c:v>#N/A</c:v>
                </c:pt>
                <c:pt idx="2957">
                  <c:v>#N/A</c:v>
                </c:pt>
                <c:pt idx="2958">
                  <c:v>#N/A</c:v>
                </c:pt>
                <c:pt idx="2959">
                  <c:v>#N/A</c:v>
                </c:pt>
                <c:pt idx="2960">
                  <c:v>#N/A</c:v>
                </c:pt>
                <c:pt idx="2961">
                  <c:v>#N/A</c:v>
                </c:pt>
                <c:pt idx="2962">
                  <c:v>#N/A</c:v>
                </c:pt>
                <c:pt idx="2963">
                  <c:v>#N/A</c:v>
                </c:pt>
                <c:pt idx="2964">
                  <c:v>#N/A</c:v>
                </c:pt>
                <c:pt idx="2965">
                  <c:v>#N/A</c:v>
                </c:pt>
                <c:pt idx="2966">
                  <c:v>#N/A</c:v>
                </c:pt>
                <c:pt idx="2967">
                  <c:v>#N/A</c:v>
                </c:pt>
                <c:pt idx="2968">
                  <c:v>#N/A</c:v>
                </c:pt>
                <c:pt idx="2969">
                  <c:v>#N/A</c:v>
                </c:pt>
                <c:pt idx="2970">
                  <c:v>#N/A</c:v>
                </c:pt>
                <c:pt idx="2971">
                  <c:v>#N/A</c:v>
                </c:pt>
                <c:pt idx="2972">
                  <c:v>#N/A</c:v>
                </c:pt>
                <c:pt idx="2973">
                  <c:v>#N/A</c:v>
                </c:pt>
                <c:pt idx="2974">
                  <c:v>#N/A</c:v>
                </c:pt>
                <c:pt idx="2975">
                  <c:v>#N/A</c:v>
                </c:pt>
                <c:pt idx="2976">
                  <c:v>#N/A</c:v>
                </c:pt>
                <c:pt idx="2977">
                  <c:v>#N/A</c:v>
                </c:pt>
                <c:pt idx="2978">
                  <c:v>#N/A</c:v>
                </c:pt>
                <c:pt idx="2979">
                  <c:v>#N/A</c:v>
                </c:pt>
                <c:pt idx="2980">
                  <c:v>#N/A</c:v>
                </c:pt>
                <c:pt idx="2981">
                  <c:v>#N/A</c:v>
                </c:pt>
                <c:pt idx="2982">
                  <c:v>#N/A</c:v>
                </c:pt>
                <c:pt idx="2983">
                  <c:v>#N/A</c:v>
                </c:pt>
                <c:pt idx="2984">
                  <c:v>#N/A</c:v>
                </c:pt>
                <c:pt idx="2985">
                  <c:v>#N/A</c:v>
                </c:pt>
                <c:pt idx="2986">
                  <c:v>#N/A</c:v>
                </c:pt>
                <c:pt idx="2987">
                  <c:v>#N/A</c:v>
                </c:pt>
                <c:pt idx="2988">
                  <c:v>#N/A</c:v>
                </c:pt>
                <c:pt idx="2989">
                  <c:v>#N/A</c:v>
                </c:pt>
                <c:pt idx="2990">
                  <c:v>#N/A</c:v>
                </c:pt>
                <c:pt idx="2991">
                  <c:v>#N/A</c:v>
                </c:pt>
                <c:pt idx="2992">
                  <c:v>#N/A</c:v>
                </c:pt>
                <c:pt idx="2993">
                  <c:v>#N/A</c:v>
                </c:pt>
                <c:pt idx="2994">
                  <c:v>#N/A</c:v>
                </c:pt>
                <c:pt idx="2995">
                  <c:v>#N/A</c:v>
                </c:pt>
                <c:pt idx="2996">
                  <c:v>#N/A</c:v>
                </c:pt>
                <c:pt idx="2997">
                  <c:v>#N/A</c:v>
                </c:pt>
                <c:pt idx="2998">
                  <c:v>#N/A</c:v>
                </c:pt>
                <c:pt idx="2999">
                  <c:v>#N/A</c:v>
                </c:pt>
                <c:pt idx="3000">
                  <c:v>#N/A</c:v>
                </c:pt>
                <c:pt idx="3001">
                  <c:v>#N/A</c:v>
                </c:pt>
                <c:pt idx="3002">
                  <c:v>#N/A</c:v>
                </c:pt>
                <c:pt idx="3003">
                  <c:v>#N/A</c:v>
                </c:pt>
                <c:pt idx="3004">
                  <c:v>#N/A</c:v>
                </c:pt>
                <c:pt idx="3005">
                  <c:v>#N/A</c:v>
                </c:pt>
                <c:pt idx="3006">
                  <c:v>#N/A</c:v>
                </c:pt>
                <c:pt idx="3007">
                  <c:v>#N/A</c:v>
                </c:pt>
                <c:pt idx="3008">
                  <c:v>#N/A</c:v>
                </c:pt>
                <c:pt idx="3009">
                  <c:v>#N/A</c:v>
                </c:pt>
                <c:pt idx="3010">
                  <c:v>#N/A</c:v>
                </c:pt>
                <c:pt idx="3011">
                  <c:v>#N/A</c:v>
                </c:pt>
                <c:pt idx="3012">
                  <c:v>#N/A</c:v>
                </c:pt>
                <c:pt idx="3013">
                  <c:v>#N/A</c:v>
                </c:pt>
                <c:pt idx="3014">
                  <c:v>#N/A</c:v>
                </c:pt>
                <c:pt idx="3015">
                  <c:v>#N/A</c:v>
                </c:pt>
                <c:pt idx="3016">
                  <c:v>#N/A</c:v>
                </c:pt>
                <c:pt idx="3017">
                  <c:v>#N/A</c:v>
                </c:pt>
                <c:pt idx="3018">
                  <c:v>#N/A</c:v>
                </c:pt>
                <c:pt idx="3019">
                  <c:v>#N/A</c:v>
                </c:pt>
                <c:pt idx="3020">
                  <c:v>#N/A</c:v>
                </c:pt>
                <c:pt idx="3021">
                  <c:v>#N/A</c:v>
                </c:pt>
                <c:pt idx="3022">
                  <c:v>#N/A</c:v>
                </c:pt>
                <c:pt idx="3023">
                  <c:v>#N/A</c:v>
                </c:pt>
                <c:pt idx="3024">
                  <c:v>#N/A</c:v>
                </c:pt>
                <c:pt idx="3025">
                  <c:v>#N/A</c:v>
                </c:pt>
                <c:pt idx="3026">
                  <c:v>#N/A</c:v>
                </c:pt>
                <c:pt idx="3027">
                  <c:v>#N/A</c:v>
                </c:pt>
                <c:pt idx="3028">
                  <c:v>#N/A</c:v>
                </c:pt>
                <c:pt idx="3029">
                  <c:v>#N/A</c:v>
                </c:pt>
                <c:pt idx="3030">
                  <c:v>#N/A</c:v>
                </c:pt>
                <c:pt idx="3031">
                  <c:v>#N/A</c:v>
                </c:pt>
                <c:pt idx="3032">
                  <c:v>#N/A</c:v>
                </c:pt>
                <c:pt idx="3033">
                  <c:v>#N/A</c:v>
                </c:pt>
                <c:pt idx="3034">
                  <c:v>#N/A</c:v>
                </c:pt>
                <c:pt idx="3035">
                  <c:v>#N/A</c:v>
                </c:pt>
                <c:pt idx="3036">
                  <c:v>#N/A</c:v>
                </c:pt>
                <c:pt idx="3037">
                  <c:v>#N/A</c:v>
                </c:pt>
                <c:pt idx="3038">
                  <c:v>#N/A</c:v>
                </c:pt>
                <c:pt idx="3039">
                  <c:v>#N/A</c:v>
                </c:pt>
                <c:pt idx="3040">
                  <c:v>#N/A</c:v>
                </c:pt>
                <c:pt idx="3041">
                  <c:v>#N/A</c:v>
                </c:pt>
                <c:pt idx="3042">
                  <c:v>#N/A</c:v>
                </c:pt>
                <c:pt idx="3043">
                  <c:v>#N/A</c:v>
                </c:pt>
                <c:pt idx="3044">
                  <c:v>#N/A</c:v>
                </c:pt>
                <c:pt idx="3045">
                  <c:v>#N/A</c:v>
                </c:pt>
                <c:pt idx="3046">
                  <c:v>#N/A</c:v>
                </c:pt>
                <c:pt idx="3047">
                  <c:v>#N/A</c:v>
                </c:pt>
                <c:pt idx="3048">
                  <c:v>#N/A</c:v>
                </c:pt>
                <c:pt idx="3049">
                  <c:v>#N/A</c:v>
                </c:pt>
                <c:pt idx="3050">
                  <c:v>#N/A</c:v>
                </c:pt>
                <c:pt idx="3051">
                  <c:v>#N/A</c:v>
                </c:pt>
                <c:pt idx="3052">
                  <c:v>#N/A</c:v>
                </c:pt>
                <c:pt idx="3053">
                  <c:v>#N/A</c:v>
                </c:pt>
                <c:pt idx="3054">
                  <c:v>#N/A</c:v>
                </c:pt>
                <c:pt idx="3055">
                  <c:v>#N/A</c:v>
                </c:pt>
                <c:pt idx="3056">
                  <c:v>#N/A</c:v>
                </c:pt>
                <c:pt idx="3057">
                  <c:v>#N/A</c:v>
                </c:pt>
                <c:pt idx="3058">
                  <c:v>#N/A</c:v>
                </c:pt>
                <c:pt idx="3059">
                  <c:v>#N/A</c:v>
                </c:pt>
                <c:pt idx="3060">
                  <c:v>#N/A</c:v>
                </c:pt>
                <c:pt idx="3061">
                  <c:v>#N/A</c:v>
                </c:pt>
                <c:pt idx="3062">
                  <c:v>#N/A</c:v>
                </c:pt>
                <c:pt idx="3063">
                  <c:v>#N/A</c:v>
                </c:pt>
                <c:pt idx="3064">
                  <c:v>#N/A</c:v>
                </c:pt>
                <c:pt idx="3065">
                  <c:v>#N/A</c:v>
                </c:pt>
                <c:pt idx="3066">
                  <c:v>#N/A</c:v>
                </c:pt>
                <c:pt idx="3067">
                  <c:v>#N/A</c:v>
                </c:pt>
                <c:pt idx="3068">
                  <c:v>#N/A</c:v>
                </c:pt>
                <c:pt idx="3069">
                  <c:v>#N/A</c:v>
                </c:pt>
                <c:pt idx="3070">
                  <c:v>#N/A</c:v>
                </c:pt>
                <c:pt idx="3071">
                  <c:v>#N/A</c:v>
                </c:pt>
                <c:pt idx="3072">
                  <c:v>#N/A</c:v>
                </c:pt>
                <c:pt idx="3073">
                  <c:v>#N/A</c:v>
                </c:pt>
                <c:pt idx="3074">
                  <c:v>#N/A</c:v>
                </c:pt>
                <c:pt idx="3075">
                  <c:v>#N/A</c:v>
                </c:pt>
                <c:pt idx="3076">
                  <c:v>#N/A</c:v>
                </c:pt>
                <c:pt idx="3077">
                  <c:v>#N/A</c:v>
                </c:pt>
                <c:pt idx="3078">
                  <c:v>#N/A</c:v>
                </c:pt>
                <c:pt idx="3079">
                  <c:v>#N/A</c:v>
                </c:pt>
                <c:pt idx="3080">
                  <c:v>#N/A</c:v>
                </c:pt>
                <c:pt idx="3081">
                  <c:v>#N/A</c:v>
                </c:pt>
                <c:pt idx="3082">
                  <c:v>#N/A</c:v>
                </c:pt>
                <c:pt idx="3083">
                  <c:v>#N/A</c:v>
                </c:pt>
                <c:pt idx="3084">
                  <c:v>#N/A</c:v>
                </c:pt>
                <c:pt idx="3085">
                  <c:v>#N/A</c:v>
                </c:pt>
                <c:pt idx="3086">
                  <c:v>#N/A</c:v>
                </c:pt>
                <c:pt idx="3087">
                  <c:v>#N/A</c:v>
                </c:pt>
                <c:pt idx="3088">
                  <c:v>#N/A</c:v>
                </c:pt>
                <c:pt idx="3089">
                  <c:v>#N/A</c:v>
                </c:pt>
                <c:pt idx="3090">
                  <c:v>#N/A</c:v>
                </c:pt>
                <c:pt idx="3091">
                  <c:v>#N/A</c:v>
                </c:pt>
                <c:pt idx="3092">
                  <c:v>#N/A</c:v>
                </c:pt>
                <c:pt idx="3093">
                  <c:v>#N/A</c:v>
                </c:pt>
                <c:pt idx="3094">
                  <c:v>#N/A</c:v>
                </c:pt>
                <c:pt idx="3095">
                  <c:v>#N/A</c:v>
                </c:pt>
                <c:pt idx="3096">
                  <c:v>#N/A</c:v>
                </c:pt>
                <c:pt idx="3097">
                  <c:v>#N/A</c:v>
                </c:pt>
                <c:pt idx="3098">
                  <c:v>#N/A</c:v>
                </c:pt>
                <c:pt idx="3099">
                  <c:v>#N/A</c:v>
                </c:pt>
                <c:pt idx="3100">
                  <c:v>#N/A</c:v>
                </c:pt>
                <c:pt idx="3101">
                  <c:v>#N/A</c:v>
                </c:pt>
                <c:pt idx="3102">
                  <c:v>#N/A</c:v>
                </c:pt>
                <c:pt idx="3103">
                  <c:v>#N/A</c:v>
                </c:pt>
                <c:pt idx="3104">
                  <c:v>#N/A</c:v>
                </c:pt>
                <c:pt idx="3105">
                  <c:v>#N/A</c:v>
                </c:pt>
                <c:pt idx="3106">
                  <c:v>#N/A</c:v>
                </c:pt>
                <c:pt idx="3107">
                  <c:v>#N/A</c:v>
                </c:pt>
                <c:pt idx="3108">
                  <c:v>#N/A</c:v>
                </c:pt>
                <c:pt idx="3109">
                  <c:v>#N/A</c:v>
                </c:pt>
                <c:pt idx="3110">
                  <c:v>#N/A</c:v>
                </c:pt>
                <c:pt idx="3111">
                  <c:v>#N/A</c:v>
                </c:pt>
                <c:pt idx="3112">
                  <c:v>#N/A</c:v>
                </c:pt>
                <c:pt idx="3113">
                  <c:v>#N/A</c:v>
                </c:pt>
                <c:pt idx="3114">
                  <c:v>#N/A</c:v>
                </c:pt>
                <c:pt idx="3115">
                  <c:v>#N/A</c:v>
                </c:pt>
                <c:pt idx="3116">
                  <c:v>#N/A</c:v>
                </c:pt>
                <c:pt idx="3117">
                  <c:v>#N/A</c:v>
                </c:pt>
                <c:pt idx="3118">
                  <c:v>#N/A</c:v>
                </c:pt>
                <c:pt idx="3119">
                  <c:v>#N/A</c:v>
                </c:pt>
                <c:pt idx="3120">
                  <c:v>#N/A</c:v>
                </c:pt>
                <c:pt idx="3121">
                  <c:v>#N/A</c:v>
                </c:pt>
                <c:pt idx="3122">
                  <c:v>#N/A</c:v>
                </c:pt>
                <c:pt idx="3123">
                  <c:v>#N/A</c:v>
                </c:pt>
                <c:pt idx="3124">
                  <c:v>#N/A</c:v>
                </c:pt>
                <c:pt idx="3125">
                  <c:v>#N/A</c:v>
                </c:pt>
                <c:pt idx="3126">
                  <c:v>#N/A</c:v>
                </c:pt>
                <c:pt idx="3127">
                  <c:v>#N/A</c:v>
                </c:pt>
                <c:pt idx="3128">
                  <c:v>#N/A</c:v>
                </c:pt>
                <c:pt idx="3129">
                  <c:v>#N/A</c:v>
                </c:pt>
                <c:pt idx="3130">
                  <c:v>#N/A</c:v>
                </c:pt>
                <c:pt idx="3131">
                  <c:v>#N/A</c:v>
                </c:pt>
                <c:pt idx="3132">
                  <c:v>#N/A</c:v>
                </c:pt>
                <c:pt idx="3133">
                  <c:v>#N/A</c:v>
                </c:pt>
                <c:pt idx="3134">
                  <c:v>#N/A</c:v>
                </c:pt>
                <c:pt idx="3135">
                  <c:v>#N/A</c:v>
                </c:pt>
                <c:pt idx="3136">
                  <c:v>#N/A</c:v>
                </c:pt>
                <c:pt idx="3137">
                  <c:v>#N/A</c:v>
                </c:pt>
                <c:pt idx="3138">
                  <c:v>#N/A</c:v>
                </c:pt>
                <c:pt idx="3139">
                  <c:v>#N/A</c:v>
                </c:pt>
                <c:pt idx="3140">
                  <c:v>#N/A</c:v>
                </c:pt>
                <c:pt idx="3141">
                  <c:v>#N/A</c:v>
                </c:pt>
                <c:pt idx="3142">
                  <c:v>#N/A</c:v>
                </c:pt>
                <c:pt idx="3143">
                  <c:v>#N/A</c:v>
                </c:pt>
                <c:pt idx="3144">
                  <c:v>#N/A</c:v>
                </c:pt>
                <c:pt idx="3145">
                  <c:v>#N/A</c:v>
                </c:pt>
                <c:pt idx="3146">
                  <c:v>#N/A</c:v>
                </c:pt>
                <c:pt idx="3147">
                  <c:v>#N/A</c:v>
                </c:pt>
                <c:pt idx="3148">
                  <c:v>#N/A</c:v>
                </c:pt>
                <c:pt idx="3149">
                  <c:v>#N/A</c:v>
                </c:pt>
                <c:pt idx="3150">
                  <c:v>#N/A</c:v>
                </c:pt>
                <c:pt idx="3151">
                  <c:v>#N/A</c:v>
                </c:pt>
                <c:pt idx="3152">
                  <c:v>#N/A</c:v>
                </c:pt>
                <c:pt idx="3153">
                  <c:v>#N/A</c:v>
                </c:pt>
                <c:pt idx="3154">
                  <c:v>#N/A</c:v>
                </c:pt>
                <c:pt idx="3155">
                  <c:v>#N/A</c:v>
                </c:pt>
                <c:pt idx="3156">
                  <c:v>#N/A</c:v>
                </c:pt>
                <c:pt idx="3157">
                  <c:v>#N/A</c:v>
                </c:pt>
                <c:pt idx="3158">
                  <c:v>#N/A</c:v>
                </c:pt>
                <c:pt idx="3159">
                  <c:v>#N/A</c:v>
                </c:pt>
                <c:pt idx="3160">
                  <c:v>#N/A</c:v>
                </c:pt>
                <c:pt idx="3161">
                  <c:v>#N/A</c:v>
                </c:pt>
                <c:pt idx="3162">
                  <c:v>#N/A</c:v>
                </c:pt>
                <c:pt idx="3163">
                  <c:v>#N/A</c:v>
                </c:pt>
                <c:pt idx="3164">
                  <c:v>#N/A</c:v>
                </c:pt>
                <c:pt idx="3165">
                  <c:v>#N/A</c:v>
                </c:pt>
                <c:pt idx="3166">
                  <c:v>#N/A</c:v>
                </c:pt>
                <c:pt idx="3167">
                  <c:v>#N/A</c:v>
                </c:pt>
                <c:pt idx="3168">
                  <c:v>#N/A</c:v>
                </c:pt>
                <c:pt idx="3169">
                  <c:v>#N/A</c:v>
                </c:pt>
                <c:pt idx="3170">
                  <c:v>#N/A</c:v>
                </c:pt>
                <c:pt idx="3171">
                  <c:v>#N/A</c:v>
                </c:pt>
                <c:pt idx="3172">
                  <c:v>#N/A</c:v>
                </c:pt>
                <c:pt idx="3173">
                  <c:v>#N/A</c:v>
                </c:pt>
                <c:pt idx="3174">
                  <c:v>#N/A</c:v>
                </c:pt>
                <c:pt idx="3175">
                  <c:v>#N/A</c:v>
                </c:pt>
                <c:pt idx="3176">
                  <c:v>#N/A</c:v>
                </c:pt>
                <c:pt idx="3177">
                  <c:v>#N/A</c:v>
                </c:pt>
                <c:pt idx="3178">
                  <c:v>#N/A</c:v>
                </c:pt>
                <c:pt idx="3179">
                  <c:v>#N/A</c:v>
                </c:pt>
                <c:pt idx="3180">
                  <c:v>#N/A</c:v>
                </c:pt>
                <c:pt idx="3181">
                  <c:v>#N/A</c:v>
                </c:pt>
                <c:pt idx="3182">
                  <c:v>#N/A</c:v>
                </c:pt>
                <c:pt idx="3183">
                  <c:v>#N/A</c:v>
                </c:pt>
                <c:pt idx="3184">
                  <c:v>#N/A</c:v>
                </c:pt>
                <c:pt idx="3185">
                  <c:v>#N/A</c:v>
                </c:pt>
                <c:pt idx="3186">
                  <c:v>#N/A</c:v>
                </c:pt>
                <c:pt idx="3187">
                  <c:v>#N/A</c:v>
                </c:pt>
                <c:pt idx="3188">
                  <c:v>#N/A</c:v>
                </c:pt>
                <c:pt idx="3189">
                  <c:v>#N/A</c:v>
                </c:pt>
                <c:pt idx="3190">
                  <c:v>#N/A</c:v>
                </c:pt>
                <c:pt idx="3191">
                  <c:v>#N/A</c:v>
                </c:pt>
                <c:pt idx="3192">
                  <c:v>#N/A</c:v>
                </c:pt>
                <c:pt idx="3193">
                  <c:v>#N/A</c:v>
                </c:pt>
                <c:pt idx="3194">
                  <c:v>#N/A</c:v>
                </c:pt>
                <c:pt idx="3195">
                  <c:v>#N/A</c:v>
                </c:pt>
                <c:pt idx="3196">
                  <c:v>#N/A</c:v>
                </c:pt>
                <c:pt idx="3197">
                  <c:v>#N/A</c:v>
                </c:pt>
                <c:pt idx="3198">
                  <c:v>#N/A</c:v>
                </c:pt>
                <c:pt idx="3199">
                  <c:v>#N/A</c:v>
                </c:pt>
                <c:pt idx="3200">
                  <c:v>#N/A</c:v>
                </c:pt>
                <c:pt idx="3201">
                  <c:v>#N/A</c:v>
                </c:pt>
                <c:pt idx="3202">
                  <c:v>#N/A</c:v>
                </c:pt>
                <c:pt idx="3203">
                  <c:v>#N/A</c:v>
                </c:pt>
                <c:pt idx="3204">
                  <c:v>#N/A</c:v>
                </c:pt>
                <c:pt idx="3205">
                  <c:v>#N/A</c:v>
                </c:pt>
                <c:pt idx="3206">
                  <c:v>#N/A</c:v>
                </c:pt>
                <c:pt idx="3207">
                  <c:v>#N/A</c:v>
                </c:pt>
                <c:pt idx="3208">
                  <c:v>#N/A</c:v>
                </c:pt>
                <c:pt idx="3209">
                  <c:v>#N/A</c:v>
                </c:pt>
                <c:pt idx="3210">
                  <c:v>#N/A</c:v>
                </c:pt>
                <c:pt idx="3211">
                  <c:v>#N/A</c:v>
                </c:pt>
                <c:pt idx="3212">
                  <c:v>#N/A</c:v>
                </c:pt>
                <c:pt idx="3213">
                  <c:v>#N/A</c:v>
                </c:pt>
                <c:pt idx="3214">
                  <c:v>#N/A</c:v>
                </c:pt>
                <c:pt idx="3215">
                  <c:v>#N/A</c:v>
                </c:pt>
                <c:pt idx="3216">
                  <c:v>#N/A</c:v>
                </c:pt>
                <c:pt idx="3217">
                  <c:v>#N/A</c:v>
                </c:pt>
                <c:pt idx="3218">
                  <c:v>#N/A</c:v>
                </c:pt>
                <c:pt idx="3219">
                  <c:v>#N/A</c:v>
                </c:pt>
                <c:pt idx="3220">
                  <c:v>#N/A</c:v>
                </c:pt>
                <c:pt idx="3221">
                  <c:v>#N/A</c:v>
                </c:pt>
                <c:pt idx="3222">
                  <c:v>#N/A</c:v>
                </c:pt>
                <c:pt idx="3223">
                  <c:v>#N/A</c:v>
                </c:pt>
                <c:pt idx="3224">
                  <c:v>#N/A</c:v>
                </c:pt>
                <c:pt idx="3225">
                  <c:v>#N/A</c:v>
                </c:pt>
                <c:pt idx="3226">
                  <c:v>#N/A</c:v>
                </c:pt>
                <c:pt idx="3227">
                  <c:v>#N/A</c:v>
                </c:pt>
                <c:pt idx="3228">
                  <c:v>#N/A</c:v>
                </c:pt>
                <c:pt idx="3229">
                  <c:v>#N/A</c:v>
                </c:pt>
                <c:pt idx="3230">
                  <c:v>#N/A</c:v>
                </c:pt>
                <c:pt idx="3231">
                  <c:v>#N/A</c:v>
                </c:pt>
                <c:pt idx="3232">
                  <c:v>#N/A</c:v>
                </c:pt>
                <c:pt idx="3233">
                  <c:v>#N/A</c:v>
                </c:pt>
                <c:pt idx="3234">
                  <c:v>#N/A</c:v>
                </c:pt>
                <c:pt idx="3235">
                  <c:v>#N/A</c:v>
                </c:pt>
                <c:pt idx="3236">
                  <c:v>#N/A</c:v>
                </c:pt>
                <c:pt idx="3237">
                  <c:v>#N/A</c:v>
                </c:pt>
                <c:pt idx="3238">
                  <c:v>#N/A</c:v>
                </c:pt>
                <c:pt idx="3239">
                  <c:v>#N/A</c:v>
                </c:pt>
                <c:pt idx="3240">
                  <c:v>#N/A</c:v>
                </c:pt>
                <c:pt idx="3241">
                  <c:v>#N/A</c:v>
                </c:pt>
                <c:pt idx="3242">
                  <c:v>#N/A</c:v>
                </c:pt>
                <c:pt idx="3243">
                  <c:v>#N/A</c:v>
                </c:pt>
                <c:pt idx="3244">
                  <c:v>#N/A</c:v>
                </c:pt>
                <c:pt idx="3245">
                  <c:v>#N/A</c:v>
                </c:pt>
                <c:pt idx="3246">
                  <c:v>#N/A</c:v>
                </c:pt>
                <c:pt idx="3247">
                  <c:v>#N/A</c:v>
                </c:pt>
                <c:pt idx="3248">
                  <c:v>#N/A</c:v>
                </c:pt>
                <c:pt idx="3249">
                  <c:v>#N/A</c:v>
                </c:pt>
                <c:pt idx="3250">
                  <c:v>#N/A</c:v>
                </c:pt>
                <c:pt idx="3251">
                  <c:v>#N/A</c:v>
                </c:pt>
                <c:pt idx="3252">
                  <c:v>#N/A</c:v>
                </c:pt>
                <c:pt idx="3253">
                  <c:v>#N/A</c:v>
                </c:pt>
                <c:pt idx="3254">
                  <c:v>#N/A</c:v>
                </c:pt>
                <c:pt idx="3255">
                  <c:v>#N/A</c:v>
                </c:pt>
                <c:pt idx="3256">
                  <c:v>#N/A</c:v>
                </c:pt>
                <c:pt idx="3257">
                  <c:v>#N/A</c:v>
                </c:pt>
                <c:pt idx="3258">
                  <c:v>#N/A</c:v>
                </c:pt>
                <c:pt idx="3259">
                  <c:v>#N/A</c:v>
                </c:pt>
                <c:pt idx="3260">
                  <c:v>#N/A</c:v>
                </c:pt>
                <c:pt idx="3261">
                  <c:v>#N/A</c:v>
                </c:pt>
                <c:pt idx="3262">
                  <c:v>#N/A</c:v>
                </c:pt>
                <c:pt idx="3263">
                  <c:v>#N/A</c:v>
                </c:pt>
                <c:pt idx="3264">
                  <c:v>#N/A</c:v>
                </c:pt>
                <c:pt idx="3265">
                  <c:v>#N/A</c:v>
                </c:pt>
                <c:pt idx="3266">
                  <c:v>#N/A</c:v>
                </c:pt>
                <c:pt idx="3267">
                  <c:v>#N/A</c:v>
                </c:pt>
                <c:pt idx="3268">
                  <c:v>#N/A</c:v>
                </c:pt>
                <c:pt idx="3269">
                  <c:v>#N/A</c:v>
                </c:pt>
                <c:pt idx="3270">
                  <c:v>#N/A</c:v>
                </c:pt>
                <c:pt idx="3271">
                  <c:v>#N/A</c:v>
                </c:pt>
                <c:pt idx="3272">
                  <c:v>#N/A</c:v>
                </c:pt>
                <c:pt idx="3273">
                  <c:v>#N/A</c:v>
                </c:pt>
                <c:pt idx="3274">
                  <c:v>#N/A</c:v>
                </c:pt>
                <c:pt idx="3275">
                  <c:v>#N/A</c:v>
                </c:pt>
                <c:pt idx="3276">
                  <c:v>#N/A</c:v>
                </c:pt>
                <c:pt idx="3277">
                  <c:v>#N/A</c:v>
                </c:pt>
                <c:pt idx="3278">
                  <c:v>#N/A</c:v>
                </c:pt>
                <c:pt idx="3279">
                  <c:v>#N/A</c:v>
                </c:pt>
                <c:pt idx="3280">
                  <c:v>#N/A</c:v>
                </c:pt>
                <c:pt idx="3281">
                  <c:v>#N/A</c:v>
                </c:pt>
                <c:pt idx="3282">
                  <c:v>#N/A</c:v>
                </c:pt>
                <c:pt idx="3283">
                  <c:v>#N/A</c:v>
                </c:pt>
                <c:pt idx="3284">
                  <c:v>#N/A</c:v>
                </c:pt>
                <c:pt idx="3285">
                  <c:v>#N/A</c:v>
                </c:pt>
                <c:pt idx="3286">
                  <c:v>#N/A</c:v>
                </c:pt>
                <c:pt idx="3287">
                  <c:v>#N/A</c:v>
                </c:pt>
                <c:pt idx="3288">
                  <c:v>#N/A</c:v>
                </c:pt>
                <c:pt idx="3289">
                  <c:v>#N/A</c:v>
                </c:pt>
                <c:pt idx="3290">
                  <c:v>#N/A</c:v>
                </c:pt>
                <c:pt idx="3291">
                  <c:v>#N/A</c:v>
                </c:pt>
                <c:pt idx="3292">
                  <c:v>#N/A</c:v>
                </c:pt>
                <c:pt idx="3293">
                  <c:v>#N/A</c:v>
                </c:pt>
                <c:pt idx="3294">
                  <c:v>#N/A</c:v>
                </c:pt>
                <c:pt idx="3295">
                  <c:v>#N/A</c:v>
                </c:pt>
                <c:pt idx="3296">
                  <c:v>#N/A</c:v>
                </c:pt>
                <c:pt idx="3297">
                  <c:v>#N/A</c:v>
                </c:pt>
                <c:pt idx="3298">
                  <c:v>#N/A</c:v>
                </c:pt>
                <c:pt idx="3299">
                  <c:v>#N/A</c:v>
                </c:pt>
                <c:pt idx="3300">
                  <c:v>#N/A</c:v>
                </c:pt>
                <c:pt idx="3301">
                  <c:v>#N/A</c:v>
                </c:pt>
                <c:pt idx="3302">
                  <c:v>#N/A</c:v>
                </c:pt>
                <c:pt idx="3303">
                  <c:v>#N/A</c:v>
                </c:pt>
                <c:pt idx="3304">
                  <c:v>#N/A</c:v>
                </c:pt>
                <c:pt idx="3305">
                  <c:v>#N/A</c:v>
                </c:pt>
                <c:pt idx="3306">
                  <c:v>#N/A</c:v>
                </c:pt>
                <c:pt idx="3307">
                  <c:v>#N/A</c:v>
                </c:pt>
                <c:pt idx="3308">
                  <c:v>#N/A</c:v>
                </c:pt>
                <c:pt idx="3309">
                  <c:v>#N/A</c:v>
                </c:pt>
                <c:pt idx="3310">
                  <c:v>#N/A</c:v>
                </c:pt>
                <c:pt idx="3311">
                  <c:v>#N/A</c:v>
                </c:pt>
                <c:pt idx="3312">
                  <c:v>#N/A</c:v>
                </c:pt>
                <c:pt idx="3313">
                  <c:v>#N/A</c:v>
                </c:pt>
                <c:pt idx="3314">
                  <c:v>#N/A</c:v>
                </c:pt>
                <c:pt idx="3315">
                  <c:v>#N/A</c:v>
                </c:pt>
                <c:pt idx="3316">
                  <c:v>#N/A</c:v>
                </c:pt>
                <c:pt idx="3317">
                  <c:v>#N/A</c:v>
                </c:pt>
                <c:pt idx="3318">
                  <c:v>#N/A</c:v>
                </c:pt>
                <c:pt idx="3319">
                  <c:v>#N/A</c:v>
                </c:pt>
                <c:pt idx="3320">
                  <c:v>#N/A</c:v>
                </c:pt>
                <c:pt idx="3321">
                  <c:v>#N/A</c:v>
                </c:pt>
                <c:pt idx="3322">
                  <c:v>#N/A</c:v>
                </c:pt>
                <c:pt idx="3323">
                  <c:v>#N/A</c:v>
                </c:pt>
                <c:pt idx="3324">
                  <c:v>#N/A</c:v>
                </c:pt>
                <c:pt idx="3325">
                  <c:v>#N/A</c:v>
                </c:pt>
                <c:pt idx="3326">
                  <c:v>#N/A</c:v>
                </c:pt>
                <c:pt idx="3327">
                  <c:v>#N/A</c:v>
                </c:pt>
                <c:pt idx="3328">
                  <c:v>#N/A</c:v>
                </c:pt>
                <c:pt idx="3329">
                  <c:v>#N/A</c:v>
                </c:pt>
                <c:pt idx="3330">
                  <c:v>#N/A</c:v>
                </c:pt>
                <c:pt idx="3331">
                  <c:v>#N/A</c:v>
                </c:pt>
                <c:pt idx="3332">
                  <c:v>#N/A</c:v>
                </c:pt>
                <c:pt idx="3333">
                  <c:v>#N/A</c:v>
                </c:pt>
                <c:pt idx="3334">
                  <c:v>#N/A</c:v>
                </c:pt>
                <c:pt idx="3335">
                  <c:v>#N/A</c:v>
                </c:pt>
                <c:pt idx="3336">
                  <c:v>#N/A</c:v>
                </c:pt>
                <c:pt idx="3337">
                  <c:v>#N/A</c:v>
                </c:pt>
                <c:pt idx="3338">
                  <c:v>#N/A</c:v>
                </c:pt>
                <c:pt idx="3339">
                  <c:v>#N/A</c:v>
                </c:pt>
                <c:pt idx="3340">
                  <c:v>#N/A</c:v>
                </c:pt>
                <c:pt idx="3341">
                  <c:v>#N/A</c:v>
                </c:pt>
                <c:pt idx="3342">
                  <c:v>#N/A</c:v>
                </c:pt>
                <c:pt idx="3343">
                  <c:v>#N/A</c:v>
                </c:pt>
                <c:pt idx="3344">
                  <c:v>#N/A</c:v>
                </c:pt>
                <c:pt idx="3345">
                  <c:v>#N/A</c:v>
                </c:pt>
                <c:pt idx="3346">
                  <c:v>#N/A</c:v>
                </c:pt>
                <c:pt idx="3347">
                  <c:v>#N/A</c:v>
                </c:pt>
                <c:pt idx="3348">
                  <c:v>#N/A</c:v>
                </c:pt>
                <c:pt idx="3349">
                  <c:v>#N/A</c:v>
                </c:pt>
                <c:pt idx="3350">
                  <c:v>#N/A</c:v>
                </c:pt>
                <c:pt idx="3351">
                  <c:v>#N/A</c:v>
                </c:pt>
                <c:pt idx="3352">
                  <c:v>#N/A</c:v>
                </c:pt>
                <c:pt idx="3353">
                  <c:v>#N/A</c:v>
                </c:pt>
                <c:pt idx="3354">
                  <c:v>#N/A</c:v>
                </c:pt>
                <c:pt idx="3355">
                  <c:v>#N/A</c:v>
                </c:pt>
                <c:pt idx="3356">
                  <c:v>#N/A</c:v>
                </c:pt>
                <c:pt idx="3357">
                  <c:v>#N/A</c:v>
                </c:pt>
                <c:pt idx="3358">
                  <c:v>#N/A</c:v>
                </c:pt>
                <c:pt idx="3359">
                  <c:v>#N/A</c:v>
                </c:pt>
                <c:pt idx="3360">
                  <c:v>#N/A</c:v>
                </c:pt>
                <c:pt idx="3361">
                  <c:v>#N/A</c:v>
                </c:pt>
                <c:pt idx="3362">
                  <c:v>#N/A</c:v>
                </c:pt>
                <c:pt idx="3363">
                  <c:v>#N/A</c:v>
                </c:pt>
                <c:pt idx="3364">
                  <c:v>#N/A</c:v>
                </c:pt>
                <c:pt idx="3365">
                  <c:v>#N/A</c:v>
                </c:pt>
                <c:pt idx="3366">
                  <c:v>#N/A</c:v>
                </c:pt>
                <c:pt idx="3367">
                  <c:v>#N/A</c:v>
                </c:pt>
                <c:pt idx="3368">
                  <c:v>#N/A</c:v>
                </c:pt>
                <c:pt idx="3369">
                  <c:v>#N/A</c:v>
                </c:pt>
                <c:pt idx="3370">
                  <c:v>#N/A</c:v>
                </c:pt>
                <c:pt idx="3371">
                  <c:v>#N/A</c:v>
                </c:pt>
                <c:pt idx="3372">
                  <c:v>#N/A</c:v>
                </c:pt>
                <c:pt idx="3373">
                  <c:v>#N/A</c:v>
                </c:pt>
                <c:pt idx="3374">
                  <c:v>#N/A</c:v>
                </c:pt>
                <c:pt idx="3375">
                  <c:v>#N/A</c:v>
                </c:pt>
                <c:pt idx="3376">
                  <c:v>#N/A</c:v>
                </c:pt>
                <c:pt idx="3377">
                  <c:v>#N/A</c:v>
                </c:pt>
                <c:pt idx="3378">
                  <c:v>#N/A</c:v>
                </c:pt>
                <c:pt idx="3379">
                  <c:v>#N/A</c:v>
                </c:pt>
                <c:pt idx="3380">
                  <c:v>#N/A</c:v>
                </c:pt>
                <c:pt idx="3381">
                  <c:v>#N/A</c:v>
                </c:pt>
                <c:pt idx="3382">
                  <c:v>#N/A</c:v>
                </c:pt>
                <c:pt idx="3383">
                  <c:v>#N/A</c:v>
                </c:pt>
                <c:pt idx="3384">
                  <c:v>#N/A</c:v>
                </c:pt>
                <c:pt idx="3385">
                  <c:v>#N/A</c:v>
                </c:pt>
                <c:pt idx="3386">
                  <c:v>#N/A</c:v>
                </c:pt>
                <c:pt idx="3387">
                  <c:v>#N/A</c:v>
                </c:pt>
                <c:pt idx="3388">
                  <c:v>#N/A</c:v>
                </c:pt>
                <c:pt idx="3389">
                  <c:v>#N/A</c:v>
                </c:pt>
                <c:pt idx="3390">
                  <c:v>#N/A</c:v>
                </c:pt>
                <c:pt idx="3391">
                  <c:v>#N/A</c:v>
                </c:pt>
                <c:pt idx="3392">
                  <c:v>#N/A</c:v>
                </c:pt>
                <c:pt idx="3393">
                  <c:v>#N/A</c:v>
                </c:pt>
                <c:pt idx="3394">
                  <c:v>#N/A</c:v>
                </c:pt>
                <c:pt idx="3395">
                  <c:v>#N/A</c:v>
                </c:pt>
                <c:pt idx="3396">
                  <c:v>#N/A</c:v>
                </c:pt>
                <c:pt idx="3397">
                  <c:v>#N/A</c:v>
                </c:pt>
                <c:pt idx="3398">
                  <c:v>#N/A</c:v>
                </c:pt>
                <c:pt idx="3399">
                  <c:v>#N/A</c:v>
                </c:pt>
                <c:pt idx="3400">
                  <c:v>#N/A</c:v>
                </c:pt>
                <c:pt idx="3401">
                  <c:v>#N/A</c:v>
                </c:pt>
                <c:pt idx="3402">
                  <c:v>#N/A</c:v>
                </c:pt>
                <c:pt idx="3403">
                  <c:v>#N/A</c:v>
                </c:pt>
                <c:pt idx="3404">
                  <c:v>#N/A</c:v>
                </c:pt>
                <c:pt idx="3405">
                  <c:v>#N/A</c:v>
                </c:pt>
                <c:pt idx="3406">
                  <c:v>#N/A</c:v>
                </c:pt>
                <c:pt idx="3407">
                  <c:v>#N/A</c:v>
                </c:pt>
                <c:pt idx="3408">
                  <c:v>#N/A</c:v>
                </c:pt>
                <c:pt idx="3409">
                  <c:v>#N/A</c:v>
                </c:pt>
                <c:pt idx="3410">
                  <c:v>#N/A</c:v>
                </c:pt>
                <c:pt idx="3411">
                  <c:v>#N/A</c:v>
                </c:pt>
                <c:pt idx="3412">
                  <c:v>#N/A</c:v>
                </c:pt>
                <c:pt idx="3413">
                  <c:v>#N/A</c:v>
                </c:pt>
                <c:pt idx="3414">
                  <c:v>#N/A</c:v>
                </c:pt>
                <c:pt idx="3415">
                  <c:v>#N/A</c:v>
                </c:pt>
                <c:pt idx="3416">
                  <c:v>#N/A</c:v>
                </c:pt>
                <c:pt idx="3417">
                  <c:v>#N/A</c:v>
                </c:pt>
                <c:pt idx="3418">
                  <c:v>#N/A</c:v>
                </c:pt>
                <c:pt idx="3419">
                  <c:v>#N/A</c:v>
                </c:pt>
                <c:pt idx="3420">
                  <c:v>#N/A</c:v>
                </c:pt>
                <c:pt idx="3421">
                  <c:v>#N/A</c:v>
                </c:pt>
                <c:pt idx="3422">
                  <c:v>#N/A</c:v>
                </c:pt>
                <c:pt idx="3423">
                  <c:v>#N/A</c:v>
                </c:pt>
                <c:pt idx="3424">
                  <c:v>#N/A</c:v>
                </c:pt>
                <c:pt idx="3425">
                  <c:v>#N/A</c:v>
                </c:pt>
                <c:pt idx="3426">
                  <c:v>#N/A</c:v>
                </c:pt>
                <c:pt idx="3427">
                  <c:v>#N/A</c:v>
                </c:pt>
                <c:pt idx="3428">
                  <c:v>#N/A</c:v>
                </c:pt>
                <c:pt idx="3429">
                  <c:v>#N/A</c:v>
                </c:pt>
                <c:pt idx="3430">
                  <c:v>#N/A</c:v>
                </c:pt>
                <c:pt idx="3431">
                  <c:v>#N/A</c:v>
                </c:pt>
                <c:pt idx="3432">
                  <c:v>#N/A</c:v>
                </c:pt>
                <c:pt idx="3433">
                  <c:v>#N/A</c:v>
                </c:pt>
                <c:pt idx="3434">
                  <c:v>#N/A</c:v>
                </c:pt>
                <c:pt idx="3435">
                  <c:v>#N/A</c:v>
                </c:pt>
                <c:pt idx="3436">
                  <c:v>#N/A</c:v>
                </c:pt>
                <c:pt idx="3437">
                  <c:v>#N/A</c:v>
                </c:pt>
                <c:pt idx="3438">
                  <c:v>#N/A</c:v>
                </c:pt>
                <c:pt idx="3439">
                  <c:v>#N/A</c:v>
                </c:pt>
                <c:pt idx="3440">
                  <c:v>#N/A</c:v>
                </c:pt>
                <c:pt idx="3441">
                  <c:v>#N/A</c:v>
                </c:pt>
                <c:pt idx="3442">
                  <c:v>#N/A</c:v>
                </c:pt>
                <c:pt idx="3443">
                  <c:v>#N/A</c:v>
                </c:pt>
                <c:pt idx="3444">
                  <c:v>#N/A</c:v>
                </c:pt>
                <c:pt idx="3445">
                  <c:v>#N/A</c:v>
                </c:pt>
                <c:pt idx="3446">
                  <c:v>#N/A</c:v>
                </c:pt>
                <c:pt idx="3447">
                  <c:v>#N/A</c:v>
                </c:pt>
                <c:pt idx="3448">
                  <c:v>#N/A</c:v>
                </c:pt>
                <c:pt idx="3449">
                  <c:v>#N/A</c:v>
                </c:pt>
                <c:pt idx="3450">
                  <c:v>#N/A</c:v>
                </c:pt>
                <c:pt idx="3451">
                  <c:v>#N/A</c:v>
                </c:pt>
                <c:pt idx="3452">
                  <c:v>#N/A</c:v>
                </c:pt>
                <c:pt idx="3453">
                  <c:v>#N/A</c:v>
                </c:pt>
                <c:pt idx="3454">
                  <c:v>#N/A</c:v>
                </c:pt>
                <c:pt idx="3455">
                  <c:v>#N/A</c:v>
                </c:pt>
                <c:pt idx="3456">
                  <c:v>#N/A</c:v>
                </c:pt>
                <c:pt idx="3457">
                  <c:v>#N/A</c:v>
                </c:pt>
                <c:pt idx="3458">
                  <c:v>#N/A</c:v>
                </c:pt>
                <c:pt idx="3459">
                  <c:v>#N/A</c:v>
                </c:pt>
                <c:pt idx="3460">
                  <c:v>#N/A</c:v>
                </c:pt>
                <c:pt idx="3461">
                  <c:v>#N/A</c:v>
                </c:pt>
                <c:pt idx="3462">
                  <c:v>#N/A</c:v>
                </c:pt>
                <c:pt idx="3463">
                  <c:v>#N/A</c:v>
                </c:pt>
                <c:pt idx="3464">
                  <c:v>#N/A</c:v>
                </c:pt>
                <c:pt idx="3465">
                  <c:v>#N/A</c:v>
                </c:pt>
                <c:pt idx="3466">
                  <c:v>#N/A</c:v>
                </c:pt>
                <c:pt idx="3467">
                  <c:v>#N/A</c:v>
                </c:pt>
                <c:pt idx="3468">
                  <c:v>#N/A</c:v>
                </c:pt>
                <c:pt idx="3469">
                  <c:v>#N/A</c:v>
                </c:pt>
                <c:pt idx="3470">
                  <c:v>#N/A</c:v>
                </c:pt>
                <c:pt idx="3471">
                  <c:v>#N/A</c:v>
                </c:pt>
                <c:pt idx="3472">
                  <c:v>#N/A</c:v>
                </c:pt>
                <c:pt idx="3473">
                  <c:v>#N/A</c:v>
                </c:pt>
                <c:pt idx="3474">
                  <c:v>#N/A</c:v>
                </c:pt>
                <c:pt idx="3475">
                  <c:v>#N/A</c:v>
                </c:pt>
                <c:pt idx="3476">
                  <c:v>#N/A</c:v>
                </c:pt>
                <c:pt idx="3477">
                  <c:v>#N/A</c:v>
                </c:pt>
                <c:pt idx="3478">
                  <c:v>#N/A</c:v>
                </c:pt>
                <c:pt idx="3479">
                  <c:v>#N/A</c:v>
                </c:pt>
                <c:pt idx="3480">
                  <c:v>#N/A</c:v>
                </c:pt>
                <c:pt idx="3481">
                  <c:v>#N/A</c:v>
                </c:pt>
                <c:pt idx="3482">
                  <c:v>#N/A</c:v>
                </c:pt>
                <c:pt idx="3483">
                  <c:v>#N/A</c:v>
                </c:pt>
                <c:pt idx="3484">
                  <c:v>#N/A</c:v>
                </c:pt>
                <c:pt idx="3485">
                  <c:v>#N/A</c:v>
                </c:pt>
                <c:pt idx="3486">
                  <c:v>#N/A</c:v>
                </c:pt>
                <c:pt idx="3487">
                  <c:v>#N/A</c:v>
                </c:pt>
                <c:pt idx="3488">
                  <c:v>#N/A</c:v>
                </c:pt>
                <c:pt idx="3489">
                  <c:v>#N/A</c:v>
                </c:pt>
                <c:pt idx="3490">
                  <c:v>#N/A</c:v>
                </c:pt>
                <c:pt idx="3491">
                  <c:v>#N/A</c:v>
                </c:pt>
                <c:pt idx="3492">
                  <c:v>#N/A</c:v>
                </c:pt>
                <c:pt idx="3493">
                  <c:v>#N/A</c:v>
                </c:pt>
                <c:pt idx="3494">
                  <c:v>#N/A</c:v>
                </c:pt>
                <c:pt idx="3495">
                  <c:v>#N/A</c:v>
                </c:pt>
                <c:pt idx="3496">
                  <c:v>#N/A</c:v>
                </c:pt>
                <c:pt idx="3497">
                  <c:v>#N/A</c:v>
                </c:pt>
                <c:pt idx="3498">
                  <c:v>#N/A</c:v>
                </c:pt>
                <c:pt idx="3499">
                  <c:v>#N/A</c:v>
                </c:pt>
                <c:pt idx="3500">
                  <c:v>#N/A</c:v>
                </c:pt>
                <c:pt idx="3501">
                  <c:v>#N/A</c:v>
                </c:pt>
                <c:pt idx="3502">
                  <c:v>#N/A</c:v>
                </c:pt>
                <c:pt idx="3503">
                  <c:v>#N/A</c:v>
                </c:pt>
                <c:pt idx="3504">
                  <c:v>#N/A</c:v>
                </c:pt>
                <c:pt idx="3505">
                  <c:v>#N/A</c:v>
                </c:pt>
                <c:pt idx="3506">
                  <c:v>#N/A</c:v>
                </c:pt>
                <c:pt idx="3507">
                  <c:v>#N/A</c:v>
                </c:pt>
                <c:pt idx="3508">
                  <c:v>#N/A</c:v>
                </c:pt>
                <c:pt idx="3509">
                  <c:v>#N/A</c:v>
                </c:pt>
                <c:pt idx="3510">
                  <c:v>#N/A</c:v>
                </c:pt>
                <c:pt idx="3511">
                  <c:v>#N/A</c:v>
                </c:pt>
                <c:pt idx="3512">
                  <c:v>#N/A</c:v>
                </c:pt>
                <c:pt idx="3513">
                  <c:v>#N/A</c:v>
                </c:pt>
                <c:pt idx="3514">
                  <c:v>#N/A</c:v>
                </c:pt>
                <c:pt idx="3515">
                  <c:v>#N/A</c:v>
                </c:pt>
                <c:pt idx="3516">
                  <c:v>#N/A</c:v>
                </c:pt>
                <c:pt idx="3517">
                  <c:v>#N/A</c:v>
                </c:pt>
                <c:pt idx="3518">
                  <c:v>#N/A</c:v>
                </c:pt>
                <c:pt idx="3519">
                  <c:v>#N/A</c:v>
                </c:pt>
                <c:pt idx="3520">
                  <c:v>#N/A</c:v>
                </c:pt>
                <c:pt idx="3521">
                  <c:v>#N/A</c:v>
                </c:pt>
                <c:pt idx="3522">
                  <c:v>#N/A</c:v>
                </c:pt>
                <c:pt idx="3523">
                  <c:v>#N/A</c:v>
                </c:pt>
                <c:pt idx="3524">
                  <c:v>#N/A</c:v>
                </c:pt>
                <c:pt idx="3525">
                  <c:v>#N/A</c:v>
                </c:pt>
                <c:pt idx="3526">
                  <c:v>#N/A</c:v>
                </c:pt>
                <c:pt idx="3527">
                  <c:v>#N/A</c:v>
                </c:pt>
                <c:pt idx="3528">
                  <c:v>#N/A</c:v>
                </c:pt>
                <c:pt idx="3529">
                  <c:v>#N/A</c:v>
                </c:pt>
                <c:pt idx="3530">
                  <c:v>#N/A</c:v>
                </c:pt>
                <c:pt idx="3531">
                  <c:v>#N/A</c:v>
                </c:pt>
                <c:pt idx="3532">
                  <c:v>#N/A</c:v>
                </c:pt>
                <c:pt idx="3533">
                  <c:v>#N/A</c:v>
                </c:pt>
                <c:pt idx="3534">
                  <c:v>#N/A</c:v>
                </c:pt>
                <c:pt idx="3535">
                  <c:v>#N/A</c:v>
                </c:pt>
                <c:pt idx="3536">
                  <c:v>#N/A</c:v>
                </c:pt>
                <c:pt idx="3537">
                  <c:v>#N/A</c:v>
                </c:pt>
                <c:pt idx="3538">
                  <c:v>#N/A</c:v>
                </c:pt>
                <c:pt idx="3539">
                  <c:v>#N/A</c:v>
                </c:pt>
                <c:pt idx="3540">
                  <c:v>#N/A</c:v>
                </c:pt>
                <c:pt idx="3541">
                  <c:v>#N/A</c:v>
                </c:pt>
                <c:pt idx="3542">
                  <c:v>#N/A</c:v>
                </c:pt>
                <c:pt idx="3543">
                  <c:v>#N/A</c:v>
                </c:pt>
                <c:pt idx="3544">
                  <c:v>#N/A</c:v>
                </c:pt>
                <c:pt idx="3545">
                  <c:v>#N/A</c:v>
                </c:pt>
                <c:pt idx="3546">
                  <c:v>#N/A</c:v>
                </c:pt>
                <c:pt idx="3547">
                  <c:v>#N/A</c:v>
                </c:pt>
                <c:pt idx="3548">
                  <c:v>#N/A</c:v>
                </c:pt>
                <c:pt idx="3549">
                  <c:v>#N/A</c:v>
                </c:pt>
                <c:pt idx="3550">
                  <c:v>#N/A</c:v>
                </c:pt>
                <c:pt idx="3551">
                  <c:v>#N/A</c:v>
                </c:pt>
                <c:pt idx="3552">
                  <c:v>#N/A</c:v>
                </c:pt>
                <c:pt idx="3553">
                  <c:v>#N/A</c:v>
                </c:pt>
                <c:pt idx="3554">
                  <c:v>#N/A</c:v>
                </c:pt>
                <c:pt idx="3555">
                  <c:v>#N/A</c:v>
                </c:pt>
                <c:pt idx="3556">
                  <c:v>#N/A</c:v>
                </c:pt>
                <c:pt idx="3557">
                  <c:v>#N/A</c:v>
                </c:pt>
                <c:pt idx="3558">
                  <c:v>#N/A</c:v>
                </c:pt>
                <c:pt idx="3559">
                  <c:v>#N/A</c:v>
                </c:pt>
                <c:pt idx="3560">
                  <c:v>#N/A</c:v>
                </c:pt>
                <c:pt idx="3561">
                  <c:v>#N/A</c:v>
                </c:pt>
                <c:pt idx="3562">
                  <c:v>#N/A</c:v>
                </c:pt>
                <c:pt idx="3563">
                  <c:v>#N/A</c:v>
                </c:pt>
                <c:pt idx="3564">
                  <c:v>#N/A</c:v>
                </c:pt>
                <c:pt idx="3565">
                  <c:v>#N/A</c:v>
                </c:pt>
                <c:pt idx="3566">
                  <c:v>#N/A</c:v>
                </c:pt>
                <c:pt idx="3567">
                  <c:v>#N/A</c:v>
                </c:pt>
                <c:pt idx="3568">
                  <c:v>#N/A</c:v>
                </c:pt>
                <c:pt idx="3569">
                  <c:v>#N/A</c:v>
                </c:pt>
                <c:pt idx="3570">
                  <c:v>#N/A</c:v>
                </c:pt>
                <c:pt idx="3571">
                  <c:v>#N/A</c:v>
                </c:pt>
                <c:pt idx="3572">
                  <c:v>#N/A</c:v>
                </c:pt>
                <c:pt idx="3573">
                  <c:v>#N/A</c:v>
                </c:pt>
                <c:pt idx="3574">
                  <c:v>#N/A</c:v>
                </c:pt>
                <c:pt idx="3575">
                  <c:v>#N/A</c:v>
                </c:pt>
                <c:pt idx="3576">
                  <c:v>#N/A</c:v>
                </c:pt>
                <c:pt idx="3577">
                  <c:v>#N/A</c:v>
                </c:pt>
                <c:pt idx="3578">
                  <c:v>#N/A</c:v>
                </c:pt>
                <c:pt idx="3579">
                  <c:v>#N/A</c:v>
                </c:pt>
                <c:pt idx="3580">
                  <c:v>#N/A</c:v>
                </c:pt>
                <c:pt idx="3581">
                  <c:v>#N/A</c:v>
                </c:pt>
                <c:pt idx="3582">
                  <c:v>#N/A</c:v>
                </c:pt>
                <c:pt idx="3583">
                  <c:v>#N/A</c:v>
                </c:pt>
                <c:pt idx="3584">
                  <c:v>#N/A</c:v>
                </c:pt>
                <c:pt idx="3585">
                  <c:v>#N/A</c:v>
                </c:pt>
                <c:pt idx="3586">
                  <c:v>#N/A</c:v>
                </c:pt>
                <c:pt idx="3587">
                  <c:v>#N/A</c:v>
                </c:pt>
                <c:pt idx="3588">
                  <c:v>#N/A</c:v>
                </c:pt>
                <c:pt idx="3589">
                  <c:v>#N/A</c:v>
                </c:pt>
                <c:pt idx="3590">
                  <c:v>#N/A</c:v>
                </c:pt>
                <c:pt idx="3591">
                  <c:v>#N/A</c:v>
                </c:pt>
                <c:pt idx="3592">
                  <c:v>#N/A</c:v>
                </c:pt>
                <c:pt idx="3593">
                  <c:v>#N/A</c:v>
                </c:pt>
                <c:pt idx="3594">
                  <c:v>#N/A</c:v>
                </c:pt>
                <c:pt idx="3595">
                  <c:v>#N/A</c:v>
                </c:pt>
                <c:pt idx="3596">
                  <c:v>#N/A</c:v>
                </c:pt>
                <c:pt idx="3597">
                  <c:v>#N/A</c:v>
                </c:pt>
                <c:pt idx="3598">
                  <c:v>#N/A</c:v>
                </c:pt>
                <c:pt idx="3599">
                  <c:v>#N/A</c:v>
                </c:pt>
                <c:pt idx="3600">
                  <c:v>#N/A</c:v>
                </c:pt>
                <c:pt idx="3601">
                  <c:v>#N/A</c:v>
                </c:pt>
                <c:pt idx="3602">
                  <c:v>#N/A</c:v>
                </c:pt>
                <c:pt idx="3603">
                  <c:v>#N/A</c:v>
                </c:pt>
                <c:pt idx="3604">
                  <c:v>#N/A</c:v>
                </c:pt>
                <c:pt idx="3605">
                  <c:v>#N/A</c:v>
                </c:pt>
                <c:pt idx="3606">
                  <c:v>#N/A</c:v>
                </c:pt>
                <c:pt idx="3607">
                  <c:v>#N/A</c:v>
                </c:pt>
                <c:pt idx="3608">
                  <c:v>#N/A</c:v>
                </c:pt>
                <c:pt idx="3609">
                  <c:v>#N/A</c:v>
                </c:pt>
                <c:pt idx="3610">
                  <c:v>#N/A</c:v>
                </c:pt>
                <c:pt idx="3611">
                  <c:v>#N/A</c:v>
                </c:pt>
                <c:pt idx="3612">
                  <c:v>#N/A</c:v>
                </c:pt>
                <c:pt idx="3613">
                  <c:v>#N/A</c:v>
                </c:pt>
                <c:pt idx="3614">
                  <c:v>#N/A</c:v>
                </c:pt>
                <c:pt idx="3615">
                  <c:v>#N/A</c:v>
                </c:pt>
                <c:pt idx="3616">
                  <c:v>#N/A</c:v>
                </c:pt>
                <c:pt idx="3617">
                  <c:v>#N/A</c:v>
                </c:pt>
                <c:pt idx="3618">
                  <c:v>#N/A</c:v>
                </c:pt>
                <c:pt idx="3619">
                  <c:v>#N/A</c:v>
                </c:pt>
                <c:pt idx="3620">
                  <c:v>#N/A</c:v>
                </c:pt>
                <c:pt idx="3621">
                  <c:v>#N/A</c:v>
                </c:pt>
                <c:pt idx="3622">
                  <c:v>#N/A</c:v>
                </c:pt>
                <c:pt idx="3623">
                  <c:v>#N/A</c:v>
                </c:pt>
                <c:pt idx="3624">
                  <c:v>#N/A</c:v>
                </c:pt>
                <c:pt idx="3625">
                  <c:v>#N/A</c:v>
                </c:pt>
                <c:pt idx="3626">
                  <c:v>#N/A</c:v>
                </c:pt>
                <c:pt idx="3627">
                  <c:v>#N/A</c:v>
                </c:pt>
                <c:pt idx="3628">
                  <c:v>#N/A</c:v>
                </c:pt>
                <c:pt idx="3629">
                  <c:v>#N/A</c:v>
                </c:pt>
                <c:pt idx="3630">
                  <c:v>#N/A</c:v>
                </c:pt>
                <c:pt idx="3631">
                  <c:v>#N/A</c:v>
                </c:pt>
                <c:pt idx="3632">
                  <c:v>#N/A</c:v>
                </c:pt>
                <c:pt idx="3633">
                  <c:v>#N/A</c:v>
                </c:pt>
                <c:pt idx="3634">
                  <c:v>#N/A</c:v>
                </c:pt>
                <c:pt idx="3635">
                  <c:v>#N/A</c:v>
                </c:pt>
                <c:pt idx="3636">
                  <c:v>#N/A</c:v>
                </c:pt>
                <c:pt idx="3637">
                  <c:v>#N/A</c:v>
                </c:pt>
                <c:pt idx="3638">
                  <c:v>#N/A</c:v>
                </c:pt>
                <c:pt idx="3639">
                  <c:v>#N/A</c:v>
                </c:pt>
                <c:pt idx="3640">
                  <c:v>#N/A</c:v>
                </c:pt>
                <c:pt idx="3641">
                  <c:v>#N/A</c:v>
                </c:pt>
                <c:pt idx="3642">
                  <c:v>#N/A</c:v>
                </c:pt>
                <c:pt idx="3643">
                  <c:v>#N/A</c:v>
                </c:pt>
                <c:pt idx="3644">
                  <c:v>#N/A</c:v>
                </c:pt>
                <c:pt idx="3645">
                  <c:v>#N/A</c:v>
                </c:pt>
                <c:pt idx="3646">
                  <c:v>#N/A</c:v>
                </c:pt>
                <c:pt idx="3647">
                  <c:v>#N/A</c:v>
                </c:pt>
                <c:pt idx="3648">
                  <c:v>#N/A</c:v>
                </c:pt>
                <c:pt idx="3649">
                  <c:v>#N/A</c:v>
                </c:pt>
                <c:pt idx="3650">
                  <c:v>#N/A</c:v>
                </c:pt>
                <c:pt idx="3651">
                  <c:v>#N/A</c:v>
                </c:pt>
                <c:pt idx="3652">
                  <c:v>#N/A</c:v>
                </c:pt>
                <c:pt idx="3653">
                  <c:v>#N/A</c:v>
                </c:pt>
                <c:pt idx="3654">
                  <c:v>#N/A</c:v>
                </c:pt>
                <c:pt idx="3655">
                  <c:v>#N/A</c:v>
                </c:pt>
                <c:pt idx="3656">
                  <c:v>#N/A</c:v>
                </c:pt>
                <c:pt idx="3657">
                  <c:v>#N/A</c:v>
                </c:pt>
                <c:pt idx="3658">
                  <c:v>#N/A</c:v>
                </c:pt>
                <c:pt idx="3659">
                  <c:v>#N/A</c:v>
                </c:pt>
                <c:pt idx="3660">
                  <c:v>#N/A</c:v>
                </c:pt>
                <c:pt idx="3661">
                  <c:v>#N/A</c:v>
                </c:pt>
                <c:pt idx="3662">
                  <c:v>#N/A</c:v>
                </c:pt>
                <c:pt idx="3663">
                  <c:v>#N/A</c:v>
                </c:pt>
                <c:pt idx="3664">
                  <c:v>#N/A</c:v>
                </c:pt>
                <c:pt idx="3665">
                  <c:v>#N/A</c:v>
                </c:pt>
                <c:pt idx="3666">
                  <c:v>#N/A</c:v>
                </c:pt>
                <c:pt idx="3667">
                  <c:v>#N/A</c:v>
                </c:pt>
                <c:pt idx="3668">
                  <c:v>#N/A</c:v>
                </c:pt>
                <c:pt idx="3669">
                  <c:v>#N/A</c:v>
                </c:pt>
                <c:pt idx="3670">
                  <c:v>#N/A</c:v>
                </c:pt>
                <c:pt idx="3671">
                  <c:v>#N/A</c:v>
                </c:pt>
                <c:pt idx="3672">
                  <c:v>#N/A</c:v>
                </c:pt>
                <c:pt idx="3673">
                  <c:v>#N/A</c:v>
                </c:pt>
                <c:pt idx="3674">
                  <c:v>#N/A</c:v>
                </c:pt>
                <c:pt idx="3675">
                  <c:v>#N/A</c:v>
                </c:pt>
                <c:pt idx="3676">
                  <c:v>#N/A</c:v>
                </c:pt>
                <c:pt idx="3677">
                  <c:v>#N/A</c:v>
                </c:pt>
                <c:pt idx="3678">
                  <c:v>#N/A</c:v>
                </c:pt>
                <c:pt idx="3679">
                  <c:v>#N/A</c:v>
                </c:pt>
                <c:pt idx="3680">
                  <c:v>#N/A</c:v>
                </c:pt>
                <c:pt idx="3681">
                  <c:v>#N/A</c:v>
                </c:pt>
                <c:pt idx="3682">
                  <c:v>#N/A</c:v>
                </c:pt>
                <c:pt idx="3683">
                  <c:v>#N/A</c:v>
                </c:pt>
                <c:pt idx="3684">
                  <c:v>#N/A</c:v>
                </c:pt>
                <c:pt idx="3685">
                  <c:v>#N/A</c:v>
                </c:pt>
                <c:pt idx="3686">
                  <c:v>#N/A</c:v>
                </c:pt>
                <c:pt idx="3687">
                  <c:v>#N/A</c:v>
                </c:pt>
                <c:pt idx="3688">
                  <c:v>#N/A</c:v>
                </c:pt>
                <c:pt idx="3689">
                  <c:v>#N/A</c:v>
                </c:pt>
                <c:pt idx="3690">
                  <c:v>#N/A</c:v>
                </c:pt>
                <c:pt idx="3691">
                  <c:v>#N/A</c:v>
                </c:pt>
                <c:pt idx="3692">
                  <c:v>#N/A</c:v>
                </c:pt>
                <c:pt idx="3693">
                  <c:v>#N/A</c:v>
                </c:pt>
                <c:pt idx="3694">
                  <c:v>#N/A</c:v>
                </c:pt>
                <c:pt idx="3695">
                  <c:v>#N/A</c:v>
                </c:pt>
                <c:pt idx="3696">
                  <c:v>#N/A</c:v>
                </c:pt>
                <c:pt idx="3697">
                  <c:v>#N/A</c:v>
                </c:pt>
                <c:pt idx="3698">
                  <c:v>#N/A</c:v>
                </c:pt>
                <c:pt idx="3699">
                  <c:v>#N/A</c:v>
                </c:pt>
                <c:pt idx="3700">
                  <c:v>#N/A</c:v>
                </c:pt>
                <c:pt idx="3701">
                  <c:v>#N/A</c:v>
                </c:pt>
                <c:pt idx="3702">
                  <c:v>#N/A</c:v>
                </c:pt>
                <c:pt idx="3703">
                  <c:v>#N/A</c:v>
                </c:pt>
                <c:pt idx="3704">
                  <c:v>#N/A</c:v>
                </c:pt>
                <c:pt idx="3705">
                  <c:v>#N/A</c:v>
                </c:pt>
                <c:pt idx="3706">
                  <c:v>#N/A</c:v>
                </c:pt>
                <c:pt idx="3707">
                  <c:v>#N/A</c:v>
                </c:pt>
                <c:pt idx="3708">
                  <c:v>#N/A</c:v>
                </c:pt>
                <c:pt idx="3709">
                  <c:v>#N/A</c:v>
                </c:pt>
                <c:pt idx="3710">
                  <c:v>#N/A</c:v>
                </c:pt>
                <c:pt idx="3711">
                  <c:v>#N/A</c:v>
                </c:pt>
                <c:pt idx="3712">
                  <c:v>#N/A</c:v>
                </c:pt>
                <c:pt idx="3713">
                  <c:v>#N/A</c:v>
                </c:pt>
                <c:pt idx="3714">
                  <c:v>#N/A</c:v>
                </c:pt>
                <c:pt idx="3715">
                  <c:v>#N/A</c:v>
                </c:pt>
                <c:pt idx="3716">
                  <c:v>#N/A</c:v>
                </c:pt>
                <c:pt idx="3717">
                  <c:v>#N/A</c:v>
                </c:pt>
                <c:pt idx="3718">
                  <c:v>#N/A</c:v>
                </c:pt>
                <c:pt idx="3719">
                  <c:v>#N/A</c:v>
                </c:pt>
                <c:pt idx="3720">
                  <c:v>#N/A</c:v>
                </c:pt>
                <c:pt idx="3721">
                  <c:v>#N/A</c:v>
                </c:pt>
                <c:pt idx="3722">
                  <c:v>#N/A</c:v>
                </c:pt>
                <c:pt idx="3723">
                  <c:v>#N/A</c:v>
                </c:pt>
                <c:pt idx="3724">
                  <c:v>#N/A</c:v>
                </c:pt>
                <c:pt idx="3725">
                  <c:v>#N/A</c:v>
                </c:pt>
                <c:pt idx="3726">
                  <c:v>#N/A</c:v>
                </c:pt>
                <c:pt idx="3727">
                  <c:v>#N/A</c:v>
                </c:pt>
                <c:pt idx="3728">
                  <c:v>#N/A</c:v>
                </c:pt>
                <c:pt idx="3729">
                  <c:v>#N/A</c:v>
                </c:pt>
                <c:pt idx="3730">
                  <c:v>#N/A</c:v>
                </c:pt>
                <c:pt idx="3731">
                  <c:v>#N/A</c:v>
                </c:pt>
                <c:pt idx="3732">
                  <c:v>#N/A</c:v>
                </c:pt>
                <c:pt idx="3733">
                  <c:v>#N/A</c:v>
                </c:pt>
                <c:pt idx="3734">
                  <c:v>#N/A</c:v>
                </c:pt>
                <c:pt idx="3735">
                  <c:v>#N/A</c:v>
                </c:pt>
                <c:pt idx="3736">
                  <c:v>#N/A</c:v>
                </c:pt>
                <c:pt idx="3737">
                  <c:v>#N/A</c:v>
                </c:pt>
                <c:pt idx="3738">
                  <c:v>#N/A</c:v>
                </c:pt>
                <c:pt idx="3739">
                  <c:v>#N/A</c:v>
                </c:pt>
                <c:pt idx="3740">
                  <c:v>#N/A</c:v>
                </c:pt>
                <c:pt idx="3741">
                  <c:v>#N/A</c:v>
                </c:pt>
                <c:pt idx="3742">
                  <c:v>#N/A</c:v>
                </c:pt>
                <c:pt idx="3743">
                  <c:v>#N/A</c:v>
                </c:pt>
                <c:pt idx="3744">
                  <c:v>#N/A</c:v>
                </c:pt>
                <c:pt idx="3745">
                  <c:v>#N/A</c:v>
                </c:pt>
                <c:pt idx="3746">
                  <c:v>#N/A</c:v>
                </c:pt>
                <c:pt idx="3747">
                  <c:v>#N/A</c:v>
                </c:pt>
                <c:pt idx="3748">
                  <c:v>#N/A</c:v>
                </c:pt>
                <c:pt idx="3749">
                  <c:v>#N/A</c:v>
                </c:pt>
                <c:pt idx="3750">
                  <c:v>#N/A</c:v>
                </c:pt>
                <c:pt idx="3751">
                  <c:v>#N/A</c:v>
                </c:pt>
                <c:pt idx="3752">
                  <c:v>#N/A</c:v>
                </c:pt>
                <c:pt idx="3753">
                  <c:v>#N/A</c:v>
                </c:pt>
                <c:pt idx="3754">
                  <c:v>#N/A</c:v>
                </c:pt>
                <c:pt idx="3755">
                  <c:v>#N/A</c:v>
                </c:pt>
                <c:pt idx="3756">
                  <c:v>#N/A</c:v>
                </c:pt>
                <c:pt idx="3757">
                  <c:v>#N/A</c:v>
                </c:pt>
                <c:pt idx="3758">
                  <c:v>#N/A</c:v>
                </c:pt>
                <c:pt idx="3759">
                  <c:v>#N/A</c:v>
                </c:pt>
                <c:pt idx="3760">
                  <c:v>#N/A</c:v>
                </c:pt>
                <c:pt idx="3761">
                  <c:v>#N/A</c:v>
                </c:pt>
                <c:pt idx="3762">
                  <c:v>#N/A</c:v>
                </c:pt>
                <c:pt idx="3763">
                  <c:v>#N/A</c:v>
                </c:pt>
                <c:pt idx="3764">
                  <c:v>#N/A</c:v>
                </c:pt>
                <c:pt idx="3765">
                  <c:v>#N/A</c:v>
                </c:pt>
                <c:pt idx="3766">
                  <c:v>#N/A</c:v>
                </c:pt>
                <c:pt idx="3767">
                  <c:v>#N/A</c:v>
                </c:pt>
                <c:pt idx="3768">
                  <c:v>#N/A</c:v>
                </c:pt>
                <c:pt idx="3769">
                  <c:v>#N/A</c:v>
                </c:pt>
                <c:pt idx="3770">
                  <c:v>#N/A</c:v>
                </c:pt>
                <c:pt idx="3771">
                  <c:v>#N/A</c:v>
                </c:pt>
                <c:pt idx="3772">
                  <c:v>#N/A</c:v>
                </c:pt>
                <c:pt idx="3773">
                  <c:v>#N/A</c:v>
                </c:pt>
                <c:pt idx="3774">
                  <c:v>#N/A</c:v>
                </c:pt>
                <c:pt idx="3775">
                  <c:v>#N/A</c:v>
                </c:pt>
                <c:pt idx="3776">
                  <c:v>#N/A</c:v>
                </c:pt>
                <c:pt idx="3777">
                  <c:v>#N/A</c:v>
                </c:pt>
                <c:pt idx="3778">
                  <c:v>#N/A</c:v>
                </c:pt>
                <c:pt idx="3779">
                  <c:v>#N/A</c:v>
                </c:pt>
                <c:pt idx="3780">
                  <c:v>#N/A</c:v>
                </c:pt>
                <c:pt idx="3781">
                  <c:v>#N/A</c:v>
                </c:pt>
                <c:pt idx="3782">
                  <c:v>#N/A</c:v>
                </c:pt>
                <c:pt idx="3783">
                  <c:v>#N/A</c:v>
                </c:pt>
                <c:pt idx="3784">
                  <c:v>#N/A</c:v>
                </c:pt>
                <c:pt idx="3785">
                  <c:v>#N/A</c:v>
                </c:pt>
                <c:pt idx="3786">
                  <c:v>#N/A</c:v>
                </c:pt>
                <c:pt idx="3787">
                  <c:v>#N/A</c:v>
                </c:pt>
                <c:pt idx="3788">
                  <c:v>#N/A</c:v>
                </c:pt>
                <c:pt idx="3789">
                  <c:v>#N/A</c:v>
                </c:pt>
                <c:pt idx="3790">
                  <c:v>#N/A</c:v>
                </c:pt>
                <c:pt idx="3791">
                  <c:v>#N/A</c:v>
                </c:pt>
                <c:pt idx="3792">
                  <c:v>#N/A</c:v>
                </c:pt>
                <c:pt idx="3793">
                  <c:v>#N/A</c:v>
                </c:pt>
                <c:pt idx="3794">
                  <c:v>#N/A</c:v>
                </c:pt>
                <c:pt idx="3795">
                  <c:v>#N/A</c:v>
                </c:pt>
                <c:pt idx="3796">
                  <c:v>#N/A</c:v>
                </c:pt>
                <c:pt idx="3797">
                  <c:v>#N/A</c:v>
                </c:pt>
                <c:pt idx="3798">
                  <c:v>#N/A</c:v>
                </c:pt>
                <c:pt idx="3799">
                  <c:v>#N/A</c:v>
                </c:pt>
                <c:pt idx="3800">
                  <c:v>#N/A</c:v>
                </c:pt>
                <c:pt idx="3801">
                  <c:v>#N/A</c:v>
                </c:pt>
                <c:pt idx="3802">
                  <c:v>#N/A</c:v>
                </c:pt>
                <c:pt idx="3803">
                  <c:v>#N/A</c:v>
                </c:pt>
                <c:pt idx="3804">
                  <c:v>#N/A</c:v>
                </c:pt>
                <c:pt idx="3805">
                  <c:v>#N/A</c:v>
                </c:pt>
                <c:pt idx="3806">
                  <c:v>#N/A</c:v>
                </c:pt>
                <c:pt idx="3807">
                  <c:v>#N/A</c:v>
                </c:pt>
                <c:pt idx="3808">
                  <c:v>#N/A</c:v>
                </c:pt>
                <c:pt idx="3809">
                  <c:v>#N/A</c:v>
                </c:pt>
                <c:pt idx="3810">
                  <c:v>#N/A</c:v>
                </c:pt>
                <c:pt idx="3811">
                  <c:v>#N/A</c:v>
                </c:pt>
                <c:pt idx="3812">
                  <c:v>#N/A</c:v>
                </c:pt>
                <c:pt idx="3813">
                  <c:v>#N/A</c:v>
                </c:pt>
                <c:pt idx="3814">
                  <c:v>#N/A</c:v>
                </c:pt>
                <c:pt idx="3815">
                  <c:v>#N/A</c:v>
                </c:pt>
                <c:pt idx="3816">
                  <c:v>#N/A</c:v>
                </c:pt>
                <c:pt idx="3817">
                  <c:v>#N/A</c:v>
                </c:pt>
                <c:pt idx="3818">
                  <c:v>#N/A</c:v>
                </c:pt>
                <c:pt idx="3819">
                  <c:v>#N/A</c:v>
                </c:pt>
                <c:pt idx="3820">
                  <c:v>#N/A</c:v>
                </c:pt>
                <c:pt idx="3821">
                  <c:v>#N/A</c:v>
                </c:pt>
                <c:pt idx="3822">
                  <c:v>#N/A</c:v>
                </c:pt>
                <c:pt idx="3823">
                  <c:v>#N/A</c:v>
                </c:pt>
                <c:pt idx="3824">
                  <c:v>#N/A</c:v>
                </c:pt>
                <c:pt idx="3825">
                  <c:v>#N/A</c:v>
                </c:pt>
                <c:pt idx="3826">
                  <c:v>#N/A</c:v>
                </c:pt>
                <c:pt idx="3827">
                  <c:v>#N/A</c:v>
                </c:pt>
                <c:pt idx="3828">
                  <c:v>#N/A</c:v>
                </c:pt>
                <c:pt idx="3829">
                  <c:v>#N/A</c:v>
                </c:pt>
                <c:pt idx="3830">
                  <c:v>#N/A</c:v>
                </c:pt>
                <c:pt idx="3831">
                  <c:v>#N/A</c:v>
                </c:pt>
                <c:pt idx="3832">
                  <c:v>#N/A</c:v>
                </c:pt>
                <c:pt idx="3833">
                  <c:v>#N/A</c:v>
                </c:pt>
                <c:pt idx="3834">
                  <c:v>#N/A</c:v>
                </c:pt>
                <c:pt idx="3835">
                  <c:v>#N/A</c:v>
                </c:pt>
                <c:pt idx="3836">
                  <c:v>#N/A</c:v>
                </c:pt>
                <c:pt idx="3837">
                  <c:v>#N/A</c:v>
                </c:pt>
                <c:pt idx="3838">
                  <c:v>#N/A</c:v>
                </c:pt>
                <c:pt idx="3839">
                  <c:v>#N/A</c:v>
                </c:pt>
                <c:pt idx="3840">
                  <c:v>#N/A</c:v>
                </c:pt>
                <c:pt idx="3841">
                  <c:v>#N/A</c:v>
                </c:pt>
                <c:pt idx="3842">
                  <c:v>#N/A</c:v>
                </c:pt>
                <c:pt idx="3843">
                  <c:v>#N/A</c:v>
                </c:pt>
                <c:pt idx="3844">
                  <c:v>#N/A</c:v>
                </c:pt>
                <c:pt idx="3845">
                  <c:v>#N/A</c:v>
                </c:pt>
                <c:pt idx="3846">
                  <c:v>#N/A</c:v>
                </c:pt>
                <c:pt idx="3847">
                  <c:v>#N/A</c:v>
                </c:pt>
                <c:pt idx="3848">
                  <c:v>#N/A</c:v>
                </c:pt>
                <c:pt idx="3849">
                  <c:v>#N/A</c:v>
                </c:pt>
                <c:pt idx="3850">
                  <c:v>#N/A</c:v>
                </c:pt>
                <c:pt idx="3851">
                  <c:v>#N/A</c:v>
                </c:pt>
                <c:pt idx="3852">
                  <c:v>#N/A</c:v>
                </c:pt>
                <c:pt idx="3853">
                  <c:v>#N/A</c:v>
                </c:pt>
                <c:pt idx="3854">
                  <c:v>#N/A</c:v>
                </c:pt>
                <c:pt idx="3855">
                  <c:v>#N/A</c:v>
                </c:pt>
                <c:pt idx="3856">
                  <c:v>#N/A</c:v>
                </c:pt>
                <c:pt idx="3857">
                  <c:v>#N/A</c:v>
                </c:pt>
                <c:pt idx="3858">
                  <c:v>#N/A</c:v>
                </c:pt>
                <c:pt idx="3859">
                  <c:v>#N/A</c:v>
                </c:pt>
                <c:pt idx="3860">
                  <c:v>#N/A</c:v>
                </c:pt>
                <c:pt idx="3861">
                  <c:v>#N/A</c:v>
                </c:pt>
                <c:pt idx="3862">
                  <c:v>#N/A</c:v>
                </c:pt>
                <c:pt idx="3863">
                  <c:v>#N/A</c:v>
                </c:pt>
                <c:pt idx="3864">
                  <c:v>#N/A</c:v>
                </c:pt>
                <c:pt idx="3865">
                  <c:v>#N/A</c:v>
                </c:pt>
                <c:pt idx="3866">
                  <c:v>#N/A</c:v>
                </c:pt>
                <c:pt idx="3867">
                  <c:v>#N/A</c:v>
                </c:pt>
                <c:pt idx="3868">
                  <c:v>#N/A</c:v>
                </c:pt>
                <c:pt idx="3869">
                  <c:v>#N/A</c:v>
                </c:pt>
                <c:pt idx="3870">
                  <c:v>#N/A</c:v>
                </c:pt>
                <c:pt idx="3871">
                  <c:v>#N/A</c:v>
                </c:pt>
                <c:pt idx="3872">
                  <c:v>#N/A</c:v>
                </c:pt>
                <c:pt idx="3873">
                  <c:v>#N/A</c:v>
                </c:pt>
                <c:pt idx="3874">
                  <c:v>#N/A</c:v>
                </c:pt>
                <c:pt idx="3875">
                  <c:v>#N/A</c:v>
                </c:pt>
                <c:pt idx="3876">
                  <c:v>#N/A</c:v>
                </c:pt>
                <c:pt idx="3877">
                  <c:v>#N/A</c:v>
                </c:pt>
                <c:pt idx="3878">
                  <c:v>#N/A</c:v>
                </c:pt>
                <c:pt idx="3879">
                  <c:v>#N/A</c:v>
                </c:pt>
                <c:pt idx="3880">
                  <c:v>#N/A</c:v>
                </c:pt>
                <c:pt idx="3881">
                  <c:v>#N/A</c:v>
                </c:pt>
                <c:pt idx="3882">
                  <c:v>#N/A</c:v>
                </c:pt>
                <c:pt idx="3883">
                  <c:v>#N/A</c:v>
                </c:pt>
                <c:pt idx="3884">
                  <c:v>#N/A</c:v>
                </c:pt>
                <c:pt idx="3885">
                  <c:v>#N/A</c:v>
                </c:pt>
                <c:pt idx="3886">
                  <c:v>#N/A</c:v>
                </c:pt>
                <c:pt idx="3887">
                  <c:v>#N/A</c:v>
                </c:pt>
                <c:pt idx="3888">
                  <c:v>#N/A</c:v>
                </c:pt>
                <c:pt idx="3889">
                  <c:v>#N/A</c:v>
                </c:pt>
                <c:pt idx="3890">
                  <c:v>#N/A</c:v>
                </c:pt>
                <c:pt idx="3891">
                  <c:v>#N/A</c:v>
                </c:pt>
                <c:pt idx="3892">
                  <c:v>#N/A</c:v>
                </c:pt>
                <c:pt idx="3893">
                  <c:v>#N/A</c:v>
                </c:pt>
                <c:pt idx="3894">
                  <c:v>#N/A</c:v>
                </c:pt>
                <c:pt idx="3895">
                  <c:v>#N/A</c:v>
                </c:pt>
                <c:pt idx="3896">
                  <c:v>#N/A</c:v>
                </c:pt>
                <c:pt idx="3897">
                  <c:v>#N/A</c:v>
                </c:pt>
                <c:pt idx="3898">
                  <c:v>#N/A</c:v>
                </c:pt>
                <c:pt idx="3899">
                  <c:v>#N/A</c:v>
                </c:pt>
                <c:pt idx="3900">
                  <c:v>#N/A</c:v>
                </c:pt>
                <c:pt idx="3901">
                  <c:v>#N/A</c:v>
                </c:pt>
                <c:pt idx="3902">
                  <c:v>#N/A</c:v>
                </c:pt>
                <c:pt idx="3903">
                  <c:v>#N/A</c:v>
                </c:pt>
                <c:pt idx="3904">
                  <c:v>#N/A</c:v>
                </c:pt>
                <c:pt idx="3905">
                  <c:v>#N/A</c:v>
                </c:pt>
                <c:pt idx="3906">
                  <c:v>#N/A</c:v>
                </c:pt>
                <c:pt idx="3907">
                  <c:v>#N/A</c:v>
                </c:pt>
                <c:pt idx="3908">
                  <c:v>#N/A</c:v>
                </c:pt>
                <c:pt idx="3909">
                  <c:v>#N/A</c:v>
                </c:pt>
                <c:pt idx="3910">
                  <c:v>#N/A</c:v>
                </c:pt>
                <c:pt idx="3911">
                  <c:v>#N/A</c:v>
                </c:pt>
                <c:pt idx="3912">
                  <c:v>#N/A</c:v>
                </c:pt>
                <c:pt idx="3913">
                  <c:v>#N/A</c:v>
                </c:pt>
                <c:pt idx="3914">
                  <c:v>#N/A</c:v>
                </c:pt>
                <c:pt idx="3915">
                  <c:v>#N/A</c:v>
                </c:pt>
                <c:pt idx="3916">
                  <c:v>#N/A</c:v>
                </c:pt>
                <c:pt idx="3917">
                  <c:v>#N/A</c:v>
                </c:pt>
                <c:pt idx="3918">
                  <c:v>#N/A</c:v>
                </c:pt>
                <c:pt idx="3919">
                  <c:v>#N/A</c:v>
                </c:pt>
                <c:pt idx="3920">
                  <c:v>#N/A</c:v>
                </c:pt>
                <c:pt idx="3921">
                  <c:v>#N/A</c:v>
                </c:pt>
                <c:pt idx="3922">
                  <c:v>#N/A</c:v>
                </c:pt>
                <c:pt idx="3923">
                  <c:v>#N/A</c:v>
                </c:pt>
                <c:pt idx="3924">
                  <c:v>#N/A</c:v>
                </c:pt>
                <c:pt idx="3925">
                  <c:v>#N/A</c:v>
                </c:pt>
                <c:pt idx="3926">
                  <c:v>#N/A</c:v>
                </c:pt>
                <c:pt idx="3927">
                  <c:v>#N/A</c:v>
                </c:pt>
                <c:pt idx="3928">
                  <c:v>#N/A</c:v>
                </c:pt>
                <c:pt idx="3929">
                  <c:v>#N/A</c:v>
                </c:pt>
                <c:pt idx="3930">
                  <c:v>#N/A</c:v>
                </c:pt>
                <c:pt idx="3931">
                  <c:v>#N/A</c:v>
                </c:pt>
                <c:pt idx="3932">
                  <c:v>#N/A</c:v>
                </c:pt>
                <c:pt idx="3933">
                  <c:v>#N/A</c:v>
                </c:pt>
                <c:pt idx="3934">
                  <c:v>#N/A</c:v>
                </c:pt>
                <c:pt idx="3935">
                  <c:v>#N/A</c:v>
                </c:pt>
                <c:pt idx="3936">
                  <c:v>#N/A</c:v>
                </c:pt>
                <c:pt idx="3937">
                  <c:v>#N/A</c:v>
                </c:pt>
                <c:pt idx="3938">
                  <c:v>#N/A</c:v>
                </c:pt>
                <c:pt idx="3939">
                  <c:v>#N/A</c:v>
                </c:pt>
                <c:pt idx="3940">
                  <c:v>#N/A</c:v>
                </c:pt>
                <c:pt idx="3941">
                  <c:v>#N/A</c:v>
                </c:pt>
                <c:pt idx="3942">
                  <c:v>#N/A</c:v>
                </c:pt>
                <c:pt idx="3943">
                  <c:v>#N/A</c:v>
                </c:pt>
                <c:pt idx="3944">
                  <c:v>#N/A</c:v>
                </c:pt>
                <c:pt idx="3945">
                  <c:v>#N/A</c:v>
                </c:pt>
                <c:pt idx="3946">
                  <c:v>#N/A</c:v>
                </c:pt>
                <c:pt idx="3947">
                  <c:v>#N/A</c:v>
                </c:pt>
                <c:pt idx="3948">
                  <c:v>#N/A</c:v>
                </c:pt>
                <c:pt idx="3949">
                  <c:v>#N/A</c:v>
                </c:pt>
                <c:pt idx="3950">
                  <c:v>#N/A</c:v>
                </c:pt>
                <c:pt idx="3951">
                  <c:v>#N/A</c:v>
                </c:pt>
                <c:pt idx="3952">
                  <c:v>#N/A</c:v>
                </c:pt>
                <c:pt idx="3953">
                  <c:v>#N/A</c:v>
                </c:pt>
                <c:pt idx="3954">
                  <c:v>#N/A</c:v>
                </c:pt>
                <c:pt idx="3955">
                  <c:v>#N/A</c:v>
                </c:pt>
                <c:pt idx="3956">
                  <c:v>#N/A</c:v>
                </c:pt>
                <c:pt idx="3957">
                  <c:v>#N/A</c:v>
                </c:pt>
                <c:pt idx="3958">
                  <c:v>#N/A</c:v>
                </c:pt>
                <c:pt idx="3959">
                  <c:v>#N/A</c:v>
                </c:pt>
                <c:pt idx="3960">
                  <c:v>#N/A</c:v>
                </c:pt>
                <c:pt idx="3961">
                  <c:v>#N/A</c:v>
                </c:pt>
                <c:pt idx="3962">
                  <c:v>#N/A</c:v>
                </c:pt>
                <c:pt idx="3963">
                  <c:v>#N/A</c:v>
                </c:pt>
                <c:pt idx="3964">
                  <c:v>#N/A</c:v>
                </c:pt>
                <c:pt idx="3965">
                  <c:v>#N/A</c:v>
                </c:pt>
                <c:pt idx="3966">
                  <c:v>#N/A</c:v>
                </c:pt>
                <c:pt idx="3967">
                  <c:v>#N/A</c:v>
                </c:pt>
                <c:pt idx="3968">
                  <c:v>#N/A</c:v>
                </c:pt>
                <c:pt idx="3969">
                  <c:v>#N/A</c:v>
                </c:pt>
                <c:pt idx="3970">
                  <c:v>#N/A</c:v>
                </c:pt>
                <c:pt idx="3971">
                  <c:v>#N/A</c:v>
                </c:pt>
                <c:pt idx="3972">
                  <c:v>#N/A</c:v>
                </c:pt>
                <c:pt idx="3973">
                  <c:v>#N/A</c:v>
                </c:pt>
                <c:pt idx="3974">
                  <c:v>#N/A</c:v>
                </c:pt>
                <c:pt idx="3975">
                  <c:v>#N/A</c:v>
                </c:pt>
                <c:pt idx="3976">
                  <c:v>#N/A</c:v>
                </c:pt>
                <c:pt idx="3977">
                  <c:v>#N/A</c:v>
                </c:pt>
                <c:pt idx="3978">
                  <c:v>#N/A</c:v>
                </c:pt>
                <c:pt idx="3979">
                  <c:v>#N/A</c:v>
                </c:pt>
                <c:pt idx="3980">
                  <c:v>#N/A</c:v>
                </c:pt>
                <c:pt idx="3981">
                  <c:v>#N/A</c:v>
                </c:pt>
                <c:pt idx="3982">
                  <c:v>#N/A</c:v>
                </c:pt>
                <c:pt idx="3983">
                  <c:v>#N/A</c:v>
                </c:pt>
                <c:pt idx="3984">
                  <c:v>#N/A</c:v>
                </c:pt>
                <c:pt idx="3985">
                  <c:v>#N/A</c:v>
                </c:pt>
                <c:pt idx="3986">
                  <c:v>#N/A</c:v>
                </c:pt>
                <c:pt idx="3987">
                  <c:v>#N/A</c:v>
                </c:pt>
                <c:pt idx="3988">
                  <c:v>#N/A</c:v>
                </c:pt>
                <c:pt idx="3989">
                  <c:v>#N/A</c:v>
                </c:pt>
                <c:pt idx="3990">
                  <c:v>#N/A</c:v>
                </c:pt>
                <c:pt idx="3991">
                  <c:v>#N/A</c:v>
                </c:pt>
                <c:pt idx="3992">
                  <c:v>#N/A</c:v>
                </c:pt>
                <c:pt idx="3993">
                  <c:v>#N/A</c:v>
                </c:pt>
                <c:pt idx="3994">
                  <c:v>#N/A</c:v>
                </c:pt>
                <c:pt idx="3995">
                  <c:v>#N/A</c:v>
                </c:pt>
                <c:pt idx="3996">
                  <c:v>#N/A</c:v>
                </c:pt>
                <c:pt idx="3997">
                  <c:v>#N/A</c:v>
                </c:pt>
                <c:pt idx="3998">
                  <c:v>#N/A</c:v>
                </c:pt>
                <c:pt idx="3999">
                  <c:v>#N/A</c:v>
                </c:pt>
                <c:pt idx="4000">
                  <c:v>#N/A</c:v>
                </c:pt>
                <c:pt idx="4001">
                  <c:v>#N/A</c:v>
                </c:pt>
                <c:pt idx="4002">
                  <c:v>#N/A</c:v>
                </c:pt>
                <c:pt idx="4003">
                  <c:v>#N/A</c:v>
                </c:pt>
                <c:pt idx="4004">
                  <c:v>#N/A</c:v>
                </c:pt>
                <c:pt idx="4005">
                  <c:v>#N/A</c:v>
                </c:pt>
                <c:pt idx="4006">
                  <c:v>#N/A</c:v>
                </c:pt>
                <c:pt idx="4007">
                  <c:v>#N/A</c:v>
                </c:pt>
                <c:pt idx="4008">
                  <c:v>#N/A</c:v>
                </c:pt>
                <c:pt idx="4009">
                  <c:v>#N/A</c:v>
                </c:pt>
                <c:pt idx="4010">
                  <c:v>#N/A</c:v>
                </c:pt>
                <c:pt idx="4011">
                  <c:v>#N/A</c:v>
                </c:pt>
                <c:pt idx="4012">
                  <c:v>#N/A</c:v>
                </c:pt>
                <c:pt idx="4013">
                  <c:v>#N/A</c:v>
                </c:pt>
                <c:pt idx="4014">
                  <c:v>#N/A</c:v>
                </c:pt>
                <c:pt idx="4015">
                  <c:v>#N/A</c:v>
                </c:pt>
                <c:pt idx="4016">
                  <c:v>#N/A</c:v>
                </c:pt>
                <c:pt idx="4017">
                  <c:v>#N/A</c:v>
                </c:pt>
                <c:pt idx="4018">
                  <c:v>#N/A</c:v>
                </c:pt>
                <c:pt idx="4019">
                  <c:v>#N/A</c:v>
                </c:pt>
                <c:pt idx="4020">
                  <c:v>#N/A</c:v>
                </c:pt>
                <c:pt idx="4021">
                  <c:v>#N/A</c:v>
                </c:pt>
                <c:pt idx="4022">
                  <c:v>#N/A</c:v>
                </c:pt>
                <c:pt idx="4023">
                  <c:v>#N/A</c:v>
                </c:pt>
                <c:pt idx="4024">
                  <c:v>#N/A</c:v>
                </c:pt>
                <c:pt idx="4025">
                  <c:v>#N/A</c:v>
                </c:pt>
                <c:pt idx="4026">
                  <c:v>#N/A</c:v>
                </c:pt>
                <c:pt idx="4027">
                  <c:v>#N/A</c:v>
                </c:pt>
                <c:pt idx="4028">
                  <c:v>#N/A</c:v>
                </c:pt>
                <c:pt idx="4029">
                  <c:v>#N/A</c:v>
                </c:pt>
                <c:pt idx="4030">
                  <c:v>#N/A</c:v>
                </c:pt>
                <c:pt idx="4031">
                  <c:v>#N/A</c:v>
                </c:pt>
                <c:pt idx="4032">
                  <c:v>#N/A</c:v>
                </c:pt>
                <c:pt idx="4033">
                  <c:v>#N/A</c:v>
                </c:pt>
                <c:pt idx="4034">
                  <c:v>#N/A</c:v>
                </c:pt>
                <c:pt idx="4035">
                  <c:v>#N/A</c:v>
                </c:pt>
                <c:pt idx="4036">
                  <c:v>#N/A</c:v>
                </c:pt>
                <c:pt idx="4037">
                  <c:v>#N/A</c:v>
                </c:pt>
                <c:pt idx="4038">
                  <c:v>#N/A</c:v>
                </c:pt>
                <c:pt idx="4039">
                  <c:v>#N/A</c:v>
                </c:pt>
                <c:pt idx="4040">
                  <c:v>#N/A</c:v>
                </c:pt>
                <c:pt idx="4041">
                  <c:v>#N/A</c:v>
                </c:pt>
                <c:pt idx="4042">
                  <c:v>#N/A</c:v>
                </c:pt>
                <c:pt idx="4043">
                  <c:v>#N/A</c:v>
                </c:pt>
                <c:pt idx="4044">
                  <c:v>#N/A</c:v>
                </c:pt>
                <c:pt idx="4045">
                  <c:v>#N/A</c:v>
                </c:pt>
                <c:pt idx="4046">
                  <c:v>#N/A</c:v>
                </c:pt>
                <c:pt idx="4047">
                  <c:v>#N/A</c:v>
                </c:pt>
                <c:pt idx="4048">
                  <c:v>#N/A</c:v>
                </c:pt>
                <c:pt idx="4049">
                  <c:v>#N/A</c:v>
                </c:pt>
                <c:pt idx="4050">
                  <c:v>#N/A</c:v>
                </c:pt>
                <c:pt idx="4051">
                  <c:v>#N/A</c:v>
                </c:pt>
                <c:pt idx="4052">
                  <c:v>#N/A</c:v>
                </c:pt>
                <c:pt idx="4053">
                  <c:v>#N/A</c:v>
                </c:pt>
                <c:pt idx="4054">
                  <c:v>#N/A</c:v>
                </c:pt>
                <c:pt idx="4055">
                  <c:v>#N/A</c:v>
                </c:pt>
                <c:pt idx="4056">
                  <c:v>#N/A</c:v>
                </c:pt>
                <c:pt idx="4057">
                  <c:v>#N/A</c:v>
                </c:pt>
                <c:pt idx="4058">
                  <c:v>#N/A</c:v>
                </c:pt>
                <c:pt idx="4059">
                  <c:v>#N/A</c:v>
                </c:pt>
                <c:pt idx="4060">
                  <c:v>#N/A</c:v>
                </c:pt>
                <c:pt idx="4061">
                  <c:v>#N/A</c:v>
                </c:pt>
                <c:pt idx="4062">
                  <c:v>#N/A</c:v>
                </c:pt>
                <c:pt idx="4063">
                  <c:v>#N/A</c:v>
                </c:pt>
                <c:pt idx="4064">
                  <c:v>#N/A</c:v>
                </c:pt>
                <c:pt idx="4065">
                  <c:v>#N/A</c:v>
                </c:pt>
                <c:pt idx="4066">
                  <c:v>#N/A</c:v>
                </c:pt>
                <c:pt idx="4067">
                  <c:v>#N/A</c:v>
                </c:pt>
                <c:pt idx="4068">
                  <c:v>#N/A</c:v>
                </c:pt>
                <c:pt idx="4069">
                  <c:v>#N/A</c:v>
                </c:pt>
                <c:pt idx="4070">
                  <c:v>#N/A</c:v>
                </c:pt>
                <c:pt idx="4071">
                  <c:v>#N/A</c:v>
                </c:pt>
                <c:pt idx="4072">
                  <c:v>#N/A</c:v>
                </c:pt>
                <c:pt idx="4073">
                  <c:v>#N/A</c:v>
                </c:pt>
                <c:pt idx="4074">
                  <c:v>#N/A</c:v>
                </c:pt>
                <c:pt idx="4075">
                  <c:v>#N/A</c:v>
                </c:pt>
                <c:pt idx="4076">
                  <c:v>#N/A</c:v>
                </c:pt>
                <c:pt idx="4077">
                  <c:v>#N/A</c:v>
                </c:pt>
                <c:pt idx="4078">
                  <c:v>#N/A</c:v>
                </c:pt>
                <c:pt idx="4079">
                  <c:v>#N/A</c:v>
                </c:pt>
                <c:pt idx="4080">
                  <c:v>#N/A</c:v>
                </c:pt>
                <c:pt idx="4081">
                  <c:v>#N/A</c:v>
                </c:pt>
                <c:pt idx="4082">
                  <c:v>#N/A</c:v>
                </c:pt>
                <c:pt idx="4083">
                  <c:v>#N/A</c:v>
                </c:pt>
                <c:pt idx="4084">
                  <c:v>#N/A</c:v>
                </c:pt>
                <c:pt idx="4085">
                  <c:v>#N/A</c:v>
                </c:pt>
                <c:pt idx="4086">
                  <c:v>#N/A</c:v>
                </c:pt>
                <c:pt idx="4087">
                  <c:v>#N/A</c:v>
                </c:pt>
                <c:pt idx="4088">
                  <c:v>#N/A</c:v>
                </c:pt>
                <c:pt idx="4089">
                  <c:v>#N/A</c:v>
                </c:pt>
                <c:pt idx="4090">
                  <c:v>#N/A</c:v>
                </c:pt>
                <c:pt idx="4091">
                  <c:v>#N/A</c:v>
                </c:pt>
                <c:pt idx="4092">
                  <c:v>#N/A</c:v>
                </c:pt>
                <c:pt idx="4093">
                  <c:v>#N/A</c:v>
                </c:pt>
                <c:pt idx="4094">
                  <c:v>#N/A</c:v>
                </c:pt>
                <c:pt idx="4095">
                  <c:v>#N/A</c:v>
                </c:pt>
                <c:pt idx="4096">
                  <c:v>#N/A</c:v>
                </c:pt>
                <c:pt idx="4097">
                  <c:v>#N/A</c:v>
                </c:pt>
                <c:pt idx="4098">
                  <c:v>#N/A</c:v>
                </c:pt>
                <c:pt idx="4099">
                  <c:v>#N/A</c:v>
                </c:pt>
                <c:pt idx="4100">
                  <c:v>#N/A</c:v>
                </c:pt>
                <c:pt idx="4101">
                  <c:v>#N/A</c:v>
                </c:pt>
                <c:pt idx="4102">
                  <c:v>#N/A</c:v>
                </c:pt>
                <c:pt idx="4103">
                  <c:v>#N/A</c:v>
                </c:pt>
                <c:pt idx="4104">
                  <c:v>#N/A</c:v>
                </c:pt>
                <c:pt idx="4105">
                  <c:v>#N/A</c:v>
                </c:pt>
                <c:pt idx="4106">
                  <c:v>#N/A</c:v>
                </c:pt>
                <c:pt idx="4107">
                  <c:v>#N/A</c:v>
                </c:pt>
                <c:pt idx="4108">
                  <c:v>#N/A</c:v>
                </c:pt>
                <c:pt idx="4109">
                  <c:v>#N/A</c:v>
                </c:pt>
                <c:pt idx="4110">
                  <c:v>#N/A</c:v>
                </c:pt>
                <c:pt idx="4111">
                  <c:v>#N/A</c:v>
                </c:pt>
                <c:pt idx="4112">
                  <c:v>#N/A</c:v>
                </c:pt>
                <c:pt idx="4113">
                  <c:v>#N/A</c:v>
                </c:pt>
                <c:pt idx="4114">
                  <c:v>#N/A</c:v>
                </c:pt>
                <c:pt idx="4115">
                  <c:v>#N/A</c:v>
                </c:pt>
                <c:pt idx="4116">
                  <c:v>#N/A</c:v>
                </c:pt>
                <c:pt idx="4117">
                  <c:v>#N/A</c:v>
                </c:pt>
                <c:pt idx="4118">
                  <c:v>#N/A</c:v>
                </c:pt>
                <c:pt idx="4119">
                  <c:v>#N/A</c:v>
                </c:pt>
                <c:pt idx="4120">
                  <c:v>#N/A</c:v>
                </c:pt>
                <c:pt idx="4121">
                  <c:v>#N/A</c:v>
                </c:pt>
                <c:pt idx="4122">
                  <c:v>#N/A</c:v>
                </c:pt>
                <c:pt idx="4123">
                  <c:v>#N/A</c:v>
                </c:pt>
                <c:pt idx="4124">
                  <c:v>#N/A</c:v>
                </c:pt>
                <c:pt idx="4125">
                  <c:v>#N/A</c:v>
                </c:pt>
                <c:pt idx="4126">
                  <c:v>#N/A</c:v>
                </c:pt>
                <c:pt idx="4127">
                  <c:v>#N/A</c:v>
                </c:pt>
                <c:pt idx="4128">
                  <c:v>#N/A</c:v>
                </c:pt>
                <c:pt idx="4129">
                  <c:v>#N/A</c:v>
                </c:pt>
                <c:pt idx="4130">
                  <c:v>#N/A</c:v>
                </c:pt>
                <c:pt idx="4131">
                  <c:v>#N/A</c:v>
                </c:pt>
                <c:pt idx="4132">
                  <c:v>#N/A</c:v>
                </c:pt>
                <c:pt idx="4133">
                  <c:v>#N/A</c:v>
                </c:pt>
                <c:pt idx="4134">
                  <c:v>#N/A</c:v>
                </c:pt>
                <c:pt idx="4135">
                  <c:v>#N/A</c:v>
                </c:pt>
                <c:pt idx="4136">
                  <c:v>#N/A</c:v>
                </c:pt>
                <c:pt idx="4137">
                  <c:v>#N/A</c:v>
                </c:pt>
                <c:pt idx="4138">
                  <c:v>#N/A</c:v>
                </c:pt>
                <c:pt idx="4139">
                  <c:v>#N/A</c:v>
                </c:pt>
                <c:pt idx="4140">
                  <c:v>#N/A</c:v>
                </c:pt>
                <c:pt idx="4141">
                  <c:v>#N/A</c:v>
                </c:pt>
                <c:pt idx="4142">
                  <c:v>#N/A</c:v>
                </c:pt>
                <c:pt idx="4143">
                  <c:v>#N/A</c:v>
                </c:pt>
                <c:pt idx="4144">
                  <c:v>#N/A</c:v>
                </c:pt>
                <c:pt idx="4145">
                  <c:v>#N/A</c:v>
                </c:pt>
                <c:pt idx="4146">
                  <c:v>#N/A</c:v>
                </c:pt>
                <c:pt idx="4147">
                  <c:v>#N/A</c:v>
                </c:pt>
                <c:pt idx="4148">
                  <c:v>#N/A</c:v>
                </c:pt>
                <c:pt idx="4149">
                  <c:v>#N/A</c:v>
                </c:pt>
                <c:pt idx="4150">
                  <c:v>#N/A</c:v>
                </c:pt>
                <c:pt idx="4151">
                  <c:v>#N/A</c:v>
                </c:pt>
                <c:pt idx="4152">
                  <c:v>#N/A</c:v>
                </c:pt>
                <c:pt idx="4153">
                  <c:v>#N/A</c:v>
                </c:pt>
                <c:pt idx="4154">
                  <c:v>#N/A</c:v>
                </c:pt>
                <c:pt idx="4155">
                  <c:v>#N/A</c:v>
                </c:pt>
                <c:pt idx="4156">
                  <c:v>#N/A</c:v>
                </c:pt>
                <c:pt idx="4157">
                  <c:v>#N/A</c:v>
                </c:pt>
                <c:pt idx="4158">
                  <c:v>#N/A</c:v>
                </c:pt>
                <c:pt idx="4159">
                  <c:v>#N/A</c:v>
                </c:pt>
                <c:pt idx="4160">
                  <c:v>#N/A</c:v>
                </c:pt>
                <c:pt idx="4161">
                  <c:v>#N/A</c:v>
                </c:pt>
                <c:pt idx="4162">
                  <c:v>#N/A</c:v>
                </c:pt>
                <c:pt idx="4163">
                  <c:v>#N/A</c:v>
                </c:pt>
                <c:pt idx="4164">
                  <c:v>#N/A</c:v>
                </c:pt>
                <c:pt idx="4165">
                  <c:v>#N/A</c:v>
                </c:pt>
                <c:pt idx="4166">
                  <c:v>#N/A</c:v>
                </c:pt>
                <c:pt idx="4167">
                  <c:v>#N/A</c:v>
                </c:pt>
                <c:pt idx="4168">
                  <c:v>#N/A</c:v>
                </c:pt>
                <c:pt idx="4169">
                  <c:v>#N/A</c:v>
                </c:pt>
                <c:pt idx="4170">
                  <c:v>#N/A</c:v>
                </c:pt>
                <c:pt idx="4171">
                  <c:v>#N/A</c:v>
                </c:pt>
                <c:pt idx="4172">
                  <c:v>#N/A</c:v>
                </c:pt>
                <c:pt idx="4173">
                  <c:v>#N/A</c:v>
                </c:pt>
                <c:pt idx="4174">
                  <c:v>#N/A</c:v>
                </c:pt>
                <c:pt idx="4175">
                  <c:v>#N/A</c:v>
                </c:pt>
                <c:pt idx="4176">
                  <c:v>#N/A</c:v>
                </c:pt>
                <c:pt idx="4177">
                  <c:v>#N/A</c:v>
                </c:pt>
                <c:pt idx="4178">
                  <c:v>#N/A</c:v>
                </c:pt>
                <c:pt idx="4179">
                  <c:v>#N/A</c:v>
                </c:pt>
                <c:pt idx="4180">
                  <c:v>#N/A</c:v>
                </c:pt>
                <c:pt idx="4181">
                  <c:v>#N/A</c:v>
                </c:pt>
                <c:pt idx="4182">
                  <c:v>#N/A</c:v>
                </c:pt>
                <c:pt idx="4183">
                  <c:v>#N/A</c:v>
                </c:pt>
                <c:pt idx="4184">
                  <c:v>#N/A</c:v>
                </c:pt>
                <c:pt idx="4185">
                  <c:v>#N/A</c:v>
                </c:pt>
                <c:pt idx="4186">
                  <c:v>#N/A</c:v>
                </c:pt>
                <c:pt idx="4187">
                  <c:v>#N/A</c:v>
                </c:pt>
                <c:pt idx="4188">
                  <c:v>#N/A</c:v>
                </c:pt>
                <c:pt idx="4189">
                  <c:v>#N/A</c:v>
                </c:pt>
                <c:pt idx="4190">
                  <c:v>#N/A</c:v>
                </c:pt>
                <c:pt idx="4191">
                  <c:v>#N/A</c:v>
                </c:pt>
                <c:pt idx="4192">
                  <c:v>#N/A</c:v>
                </c:pt>
                <c:pt idx="4193">
                  <c:v>#N/A</c:v>
                </c:pt>
                <c:pt idx="4194">
                  <c:v>#N/A</c:v>
                </c:pt>
                <c:pt idx="4195">
                  <c:v>#N/A</c:v>
                </c:pt>
                <c:pt idx="4196">
                  <c:v>#N/A</c:v>
                </c:pt>
                <c:pt idx="4197">
                  <c:v>#N/A</c:v>
                </c:pt>
                <c:pt idx="4198">
                  <c:v>#N/A</c:v>
                </c:pt>
                <c:pt idx="4199">
                  <c:v>#N/A</c:v>
                </c:pt>
                <c:pt idx="4200">
                  <c:v>#N/A</c:v>
                </c:pt>
                <c:pt idx="4201">
                  <c:v>#N/A</c:v>
                </c:pt>
                <c:pt idx="4202">
                  <c:v>#N/A</c:v>
                </c:pt>
                <c:pt idx="4203">
                  <c:v>#N/A</c:v>
                </c:pt>
                <c:pt idx="4204">
                  <c:v>#N/A</c:v>
                </c:pt>
                <c:pt idx="4205">
                  <c:v>#N/A</c:v>
                </c:pt>
                <c:pt idx="4206">
                  <c:v>#N/A</c:v>
                </c:pt>
                <c:pt idx="4207">
                  <c:v>#N/A</c:v>
                </c:pt>
                <c:pt idx="4208">
                  <c:v>#N/A</c:v>
                </c:pt>
                <c:pt idx="4209">
                  <c:v>#N/A</c:v>
                </c:pt>
                <c:pt idx="4210">
                  <c:v>#N/A</c:v>
                </c:pt>
                <c:pt idx="4211">
                  <c:v>#N/A</c:v>
                </c:pt>
                <c:pt idx="4212">
                  <c:v>#N/A</c:v>
                </c:pt>
                <c:pt idx="4213">
                  <c:v>#N/A</c:v>
                </c:pt>
                <c:pt idx="4214">
                  <c:v>#N/A</c:v>
                </c:pt>
                <c:pt idx="4215">
                  <c:v>#N/A</c:v>
                </c:pt>
                <c:pt idx="4216">
                  <c:v>#N/A</c:v>
                </c:pt>
                <c:pt idx="4217">
                  <c:v>#N/A</c:v>
                </c:pt>
                <c:pt idx="4218">
                  <c:v>#N/A</c:v>
                </c:pt>
                <c:pt idx="4219">
                  <c:v>#N/A</c:v>
                </c:pt>
                <c:pt idx="4220">
                  <c:v>#N/A</c:v>
                </c:pt>
                <c:pt idx="4221">
                  <c:v>#N/A</c:v>
                </c:pt>
                <c:pt idx="4222">
                  <c:v>#N/A</c:v>
                </c:pt>
                <c:pt idx="4223">
                  <c:v>#N/A</c:v>
                </c:pt>
                <c:pt idx="4224">
                  <c:v>#N/A</c:v>
                </c:pt>
                <c:pt idx="4225">
                  <c:v>#N/A</c:v>
                </c:pt>
                <c:pt idx="4226">
                  <c:v>#N/A</c:v>
                </c:pt>
                <c:pt idx="4227">
                  <c:v>#N/A</c:v>
                </c:pt>
                <c:pt idx="4228">
                  <c:v>#N/A</c:v>
                </c:pt>
                <c:pt idx="4229">
                  <c:v>#N/A</c:v>
                </c:pt>
                <c:pt idx="4230">
                  <c:v>#N/A</c:v>
                </c:pt>
                <c:pt idx="4231">
                  <c:v>#N/A</c:v>
                </c:pt>
                <c:pt idx="4232">
                  <c:v>#N/A</c:v>
                </c:pt>
                <c:pt idx="4233">
                  <c:v>#N/A</c:v>
                </c:pt>
                <c:pt idx="4234">
                  <c:v>#N/A</c:v>
                </c:pt>
                <c:pt idx="4235">
                  <c:v>#N/A</c:v>
                </c:pt>
                <c:pt idx="4236">
                  <c:v>#N/A</c:v>
                </c:pt>
                <c:pt idx="4237">
                  <c:v>#N/A</c:v>
                </c:pt>
                <c:pt idx="4238">
                  <c:v>#N/A</c:v>
                </c:pt>
                <c:pt idx="4239">
                  <c:v>#N/A</c:v>
                </c:pt>
                <c:pt idx="4240">
                  <c:v>#N/A</c:v>
                </c:pt>
                <c:pt idx="4241">
                  <c:v>#N/A</c:v>
                </c:pt>
                <c:pt idx="4242">
                  <c:v>#N/A</c:v>
                </c:pt>
                <c:pt idx="4243">
                  <c:v>#N/A</c:v>
                </c:pt>
                <c:pt idx="4244">
                  <c:v>#N/A</c:v>
                </c:pt>
                <c:pt idx="4245">
                  <c:v>#N/A</c:v>
                </c:pt>
                <c:pt idx="4246">
                  <c:v>#N/A</c:v>
                </c:pt>
                <c:pt idx="4247">
                  <c:v>#N/A</c:v>
                </c:pt>
                <c:pt idx="4248">
                  <c:v>#N/A</c:v>
                </c:pt>
                <c:pt idx="4249">
                  <c:v>#N/A</c:v>
                </c:pt>
                <c:pt idx="4250">
                  <c:v>#N/A</c:v>
                </c:pt>
                <c:pt idx="4251">
                  <c:v>#N/A</c:v>
                </c:pt>
                <c:pt idx="4252">
                  <c:v>#N/A</c:v>
                </c:pt>
                <c:pt idx="4253">
                  <c:v>#N/A</c:v>
                </c:pt>
                <c:pt idx="4254">
                  <c:v>#N/A</c:v>
                </c:pt>
                <c:pt idx="4255">
                  <c:v>#N/A</c:v>
                </c:pt>
                <c:pt idx="4256">
                  <c:v>#N/A</c:v>
                </c:pt>
                <c:pt idx="4257">
                  <c:v>#N/A</c:v>
                </c:pt>
                <c:pt idx="4258">
                  <c:v>#N/A</c:v>
                </c:pt>
                <c:pt idx="4259">
                  <c:v>#N/A</c:v>
                </c:pt>
                <c:pt idx="4260">
                  <c:v>#N/A</c:v>
                </c:pt>
                <c:pt idx="4261">
                  <c:v>#N/A</c:v>
                </c:pt>
                <c:pt idx="4262">
                  <c:v>#N/A</c:v>
                </c:pt>
                <c:pt idx="4263">
                  <c:v>#N/A</c:v>
                </c:pt>
                <c:pt idx="4264">
                  <c:v>#N/A</c:v>
                </c:pt>
                <c:pt idx="4265">
                  <c:v>#N/A</c:v>
                </c:pt>
                <c:pt idx="4266">
                  <c:v>#N/A</c:v>
                </c:pt>
                <c:pt idx="4267">
                  <c:v>#N/A</c:v>
                </c:pt>
                <c:pt idx="4268">
                  <c:v>#N/A</c:v>
                </c:pt>
                <c:pt idx="4269">
                  <c:v>#N/A</c:v>
                </c:pt>
                <c:pt idx="4270">
                  <c:v>#N/A</c:v>
                </c:pt>
                <c:pt idx="4271">
                  <c:v>#N/A</c:v>
                </c:pt>
                <c:pt idx="4272">
                  <c:v>#N/A</c:v>
                </c:pt>
                <c:pt idx="4273">
                  <c:v>#N/A</c:v>
                </c:pt>
                <c:pt idx="4274">
                  <c:v>#N/A</c:v>
                </c:pt>
                <c:pt idx="4275">
                  <c:v>#N/A</c:v>
                </c:pt>
                <c:pt idx="4276">
                  <c:v>#N/A</c:v>
                </c:pt>
                <c:pt idx="4277">
                  <c:v>#N/A</c:v>
                </c:pt>
                <c:pt idx="4278">
                  <c:v>#N/A</c:v>
                </c:pt>
                <c:pt idx="4279">
                  <c:v>#N/A</c:v>
                </c:pt>
                <c:pt idx="4280">
                  <c:v>#N/A</c:v>
                </c:pt>
                <c:pt idx="4281">
                  <c:v>#N/A</c:v>
                </c:pt>
                <c:pt idx="4282">
                  <c:v>#N/A</c:v>
                </c:pt>
                <c:pt idx="4283">
                  <c:v>#N/A</c:v>
                </c:pt>
                <c:pt idx="4284">
                  <c:v>#N/A</c:v>
                </c:pt>
                <c:pt idx="4285">
                  <c:v>#N/A</c:v>
                </c:pt>
                <c:pt idx="4286">
                  <c:v>#N/A</c:v>
                </c:pt>
                <c:pt idx="4287">
                  <c:v>#N/A</c:v>
                </c:pt>
                <c:pt idx="4288">
                  <c:v>#N/A</c:v>
                </c:pt>
                <c:pt idx="4289">
                  <c:v>#N/A</c:v>
                </c:pt>
                <c:pt idx="4290">
                  <c:v>#N/A</c:v>
                </c:pt>
                <c:pt idx="4291">
                  <c:v>#N/A</c:v>
                </c:pt>
                <c:pt idx="4292">
                  <c:v>#N/A</c:v>
                </c:pt>
                <c:pt idx="4293">
                  <c:v>#N/A</c:v>
                </c:pt>
                <c:pt idx="4294">
                  <c:v>#N/A</c:v>
                </c:pt>
                <c:pt idx="4295">
                  <c:v>#N/A</c:v>
                </c:pt>
                <c:pt idx="4296">
                  <c:v>#N/A</c:v>
                </c:pt>
                <c:pt idx="4297">
                  <c:v>#N/A</c:v>
                </c:pt>
                <c:pt idx="4298">
                  <c:v>#N/A</c:v>
                </c:pt>
                <c:pt idx="4299">
                  <c:v>#N/A</c:v>
                </c:pt>
                <c:pt idx="4300">
                  <c:v>#N/A</c:v>
                </c:pt>
                <c:pt idx="4301">
                  <c:v>#N/A</c:v>
                </c:pt>
                <c:pt idx="4302">
                  <c:v>#N/A</c:v>
                </c:pt>
                <c:pt idx="4303">
                  <c:v>#N/A</c:v>
                </c:pt>
                <c:pt idx="4304">
                  <c:v>#N/A</c:v>
                </c:pt>
                <c:pt idx="4305">
                  <c:v>#N/A</c:v>
                </c:pt>
                <c:pt idx="4306">
                  <c:v>#N/A</c:v>
                </c:pt>
                <c:pt idx="4307">
                  <c:v>#N/A</c:v>
                </c:pt>
                <c:pt idx="4308">
                  <c:v>#N/A</c:v>
                </c:pt>
                <c:pt idx="4309">
                  <c:v>#N/A</c:v>
                </c:pt>
                <c:pt idx="4310">
                  <c:v>#N/A</c:v>
                </c:pt>
                <c:pt idx="4311">
                  <c:v>#N/A</c:v>
                </c:pt>
                <c:pt idx="4312">
                  <c:v>#N/A</c:v>
                </c:pt>
                <c:pt idx="4313">
                  <c:v>#N/A</c:v>
                </c:pt>
                <c:pt idx="4314">
                  <c:v>#N/A</c:v>
                </c:pt>
                <c:pt idx="4315">
                  <c:v>#N/A</c:v>
                </c:pt>
                <c:pt idx="4316">
                  <c:v>#N/A</c:v>
                </c:pt>
                <c:pt idx="4317">
                  <c:v>#N/A</c:v>
                </c:pt>
                <c:pt idx="4318">
                  <c:v>#N/A</c:v>
                </c:pt>
                <c:pt idx="4319">
                  <c:v>#N/A</c:v>
                </c:pt>
                <c:pt idx="4320">
                  <c:v>#N/A</c:v>
                </c:pt>
                <c:pt idx="4321">
                  <c:v>#N/A</c:v>
                </c:pt>
                <c:pt idx="4322">
                  <c:v>#N/A</c:v>
                </c:pt>
                <c:pt idx="4323">
                  <c:v>#N/A</c:v>
                </c:pt>
                <c:pt idx="4324">
                  <c:v>#N/A</c:v>
                </c:pt>
                <c:pt idx="4325">
                  <c:v>#N/A</c:v>
                </c:pt>
                <c:pt idx="4326">
                  <c:v>#N/A</c:v>
                </c:pt>
                <c:pt idx="4327">
                  <c:v>#N/A</c:v>
                </c:pt>
                <c:pt idx="4328">
                  <c:v>#N/A</c:v>
                </c:pt>
                <c:pt idx="4329">
                  <c:v>#N/A</c:v>
                </c:pt>
                <c:pt idx="4330">
                  <c:v>#N/A</c:v>
                </c:pt>
                <c:pt idx="4331">
                  <c:v>#N/A</c:v>
                </c:pt>
                <c:pt idx="4332">
                  <c:v>#N/A</c:v>
                </c:pt>
                <c:pt idx="4333">
                  <c:v>#N/A</c:v>
                </c:pt>
                <c:pt idx="4334">
                  <c:v>#N/A</c:v>
                </c:pt>
                <c:pt idx="4335">
                  <c:v>#N/A</c:v>
                </c:pt>
                <c:pt idx="4336">
                  <c:v>#N/A</c:v>
                </c:pt>
                <c:pt idx="4337">
                  <c:v>#N/A</c:v>
                </c:pt>
                <c:pt idx="4338">
                  <c:v>#N/A</c:v>
                </c:pt>
                <c:pt idx="4339">
                  <c:v>#N/A</c:v>
                </c:pt>
                <c:pt idx="4340">
                  <c:v>#N/A</c:v>
                </c:pt>
                <c:pt idx="4341">
                  <c:v>#N/A</c:v>
                </c:pt>
                <c:pt idx="4342">
                  <c:v>#N/A</c:v>
                </c:pt>
                <c:pt idx="4343">
                  <c:v>#N/A</c:v>
                </c:pt>
                <c:pt idx="4344">
                  <c:v>#N/A</c:v>
                </c:pt>
                <c:pt idx="4345">
                  <c:v>#N/A</c:v>
                </c:pt>
                <c:pt idx="4346">
                  <c:v>#N/A</c:v>
                </c:pt>
                <c:pt idx="4347">
                  <c:v>#N/A</c:v>
                </c:pt>
                <c:pt idx="4348">
                  <c:v>#N/A</c:v>
                </c:pt>
                <c:pt idx="4349">
                  <c:v>#N/A</c:v>
                </c:pt>
                <c:pt idx="4350">
                  <c:v>#N/A</c:v>
                </c:pt>
                <c:pt idx="4351">
                  <c:v>#N/A</c:v>
                </c:pt>
                <c:pt idx="4352">
                  <c:v>#N/A</c:v>
                </c:pt>
                <c:pt idx="4353">
                  <c:v>#N/A</c:v>
                </c:pt>
                <c:pt idx="4354">
                  <c:v>#N/A</c:v>
                </c:pt>
                <c:pt idx="4355">
                  <c:v>#N/A</c:v>
                </c:pt>
                <c:pt idx="4356">
                  <c:v>#N/A</c:v>
                </c:pt>
                <c:pt idx="4357">
                  <c:v>#N/A</c:v>
                </c:pt>
                <c:pt idx="4358">
                  <c:v>#N/A</c:v>
                </c:pt>
                <c:pt idx="4359">
                  <c:v>#N/A</c:v>
                </c:pt>
                <c:pt idx="4360">
                  <c:v>#N/A</c:v>
                </c:pt>
                <c:pt idx="4361">
                  <c:v>#N/A</c:v>
                </c:pt>
                <c:pt idx="4362">
                  <c:v>#N/A</c:v>
                </c:pt>
                <c:pt idx="4363">
                  <c:v>#N/A</c:v>
                </c:pt>
                <c:pt idx="4364">
                  <c:v>#N/A</c:v>
                </c:pt>
                <c:pt idx="4365">
                  <c:v>#N/A</c:v>
                </c:pt>
                <c:pt idx="4366">
                  <c:v>#N/A</c:v>
                </c:pt>
                <c:pt idx="4367">
                  <c:v>#N/A</c:v>
                </c:pt>
                <c:pt idx="4368">
                  <c:v>#N/A</c:v>
                </c:pt>
                <c:pt idx="4369">
                  <c:v>#N/A</c:v>
                </c:pt>
                <c:pt idx="4370">
                  <c:v>#N/A</c:v>
                </c:pt>
                <c:pt idx="4371">
                  <c:v>#N/A</c:v>
                </c:pt>
                <c:pt idx="4372">
                  <c:v>#N/A</c:v>
                </c:pt>
                <c:pt idx="4373">
                  <c:v>#N/A</c:v>
                </c:pt>
                <c:pt idx="4374">
                  <c:v>#N/A</c:v>
                </c:pt>
                <c:pt idx="4375">
                  <c:v>#N/A</c:v>
                </c:pt>
                <c:pt idx="4376">
                  <c:v>#N/A</c:v>
                </c:pt>
                <c:pt idx="4377">
                  <c:v>#N/A</c:v>
                </c:pt>
                <c:pt idx="4378">
                  <c:v>#N/A</c:v>
                </c:pt>
                <c:pt idx="4379">
                  <c:v>#N/A</c:v>
                </c:pt>
                <c:pt idx="4380">
                  <c:v>#N/A</c:v>
                </c:pt>
                <c:pt idx="4381">
                  <c:v>#N/A</c:v>
                </c:pt>
                <c:pt idx="4382">
                  <c:v>#N/A</c:v>
                </c:pt>
                <c:pt idx="4383">
                  <c:v>#N/A</c:v>
                </c:pt>
                <c:pt idx="4384">
                  <c:v>#N/A</c:v>
                </c:pt>
                <c:pt idx="4385">
                  <c:v>#N/A</c:v>
                </c:pt>
                <c:pt idx="4386">
                  <c:v>#N/A</c:v>
                </c:pt>
                <c:pt idx="4387">
                  <c:v>#N/A</c:v>
                </c:pt>
                <c:pt idx="4388">
                  <c:v>#N/A</c:v>
                </c:pt>
                <c:pt idx="4389">
                  <c:v>#N/A</c:v>
                </c:pt>
                <c:pt idx="4390">
                  <c:v>#N/A</c:v>
                </c:pt>
                <c:pt idx="4391">
                  <c:v>#N/A</c:v>
                </c:pt>
                <c:pt idx="4392">
                  <c:v>#N/A</c:v>
                </c:pt>
                <c:pt idx="4393">
                  <c:v>#N/A</c:v>
                </c:pt>
                <c:pt idx="4394">
                  <c:v>#N/A</c:v>
                </c:pt>
                <c:pt idx="4395">
                  <c:v>#N/A</c:v>
                </c:pt>
                <c:pt idx="4396">
                  <c:v>#N/A</c:v>
                </c:pt>
                <c:pt idx="4397">
                  <c:v>#N/A</c:v>
                </c:pt>
                <c:pt idx="4398">
                  <c:v>#N/A</c:v>
                </c:pt>
                <c:pt idx="4399">
                  <c:v>#N/A</c:v>
                </c:pt>
                <c:pt idx="4400">
                  <c:v>#N/A</c:v>
                </c:pt>
                <c:pt idx="4401">
                  <c:v>#N/A</c:v>
                </c:pt>
                <c:pt idx="4402">
                  <c:v>#N/A</c:v>
                </c:pt>
                <c:pt idx="4403">
                  <c:v>#N/A</c:v>
                </c:pt>
                <c:pt idx="4404">
                  <c:v>#N/A</c:v>
                </c:pt>
                <c:pt idx="4405">
                  <c:v>#N/A</c:v>
                </c:pt>
                <c:pt idx="4406">
                  <c:v>#N/A</c:v>
                </c:pt>
                <c:pt idx="4407">
                  <c:v>#N/A</c:v>
                </c:pt>
                <c:pt idx="4408">
                  <c:v>#N/A</c:v>
                </c:pt>
                <c:pt idx="4409">
                  <c:v>#N/A</c:v>
                </c:pt>
                <c:pt idx="4410">
                  <c:v>#N/A</c:v>
                </c:pt>
                <c:pt idx="4411">
                  <c:v>#N/A</c:v>
                </c:pt>
                <c:pt idx="4412">
                  <c:v>#N/A</c:v>
                </c:pt>
                <c:pt idx="4413">
                  <c:v>#N/A</c:v>
                </c:pt>
                <c:pt idx="4414">
                  <c:v>#N/A</c:v>
                </c:pt>
                <c:pt idx="4415">
                  <c:v>#N/A</c:v>
                </c:pt>
                <c:pt idx="4416">
                  <c:v>#N/A</c:v>
                </c:pt>
                <c:pt idx="4417">
                  <c:v>#N/A</c:v>
                </c:pt>
                <c:pt idx="4418">
                  <c:v>#N/A</c:v>
                </c:pt>
                <c:pt idx="4419">
                  <c:v>#N/A</c:v>
                </c:pt>
                <c:pt idx="4420">
                  <c:v>#N/A</c:v>
                </c:pt>
                <c:pt idx="4421">
                  <c:v>#N/A</c:v>
                </c:pt>
                <c:pt idx="4422">
                  <c:v>#N/A</c:v>
                </c:pt>
                <c:pt idx="4423">
                  <c:v>#N/A</c:v>
                </c:pt>
                <c:pt idx="4424">
                  <c:v>#N/A</c:v>
                </c:pt>
                <c:pt idx="4425">
                  <c:v>#N/A</c:v>
                </c:pt>
                <c:pt idx="4426">
                  <c:v>#N/A</c:v>
                </c:pt>
                <c:pt idx="4427">
                  <c:v>#N/A</c:v>
                </c:pt>
                <c:pt idx="4428">
                  <c:v>#N/A</c:v>
                </c:pt>
                <c:pt idx="4429">
                  <c:v>#N/A</c:v>
                </c:pt>
                <c:pt idx="4430">
                  <c:v>#N/A</c:v>
                </c:pt>
                <c:pt idx="4431">
                  <c:v>#N/A</c:v>
                </c:pt>
                <c:pt idx="4432">
                  <c:v>#N/A</c:v>
                </c:pt>
                <c:pt idx="4433">
                  <c:v>#N/A</c:v>
                </c:pt>
                <c:pt idx="4434">
                  <c:v>#N/A</c:v>
                </c:pt>
                <c:pt idx="4435">
                  <c:v>#N/A</c:v>
                </c:pt>
                <c:pt idx="4436">
                  <c:v>#N/A</c:v>
                </c:pt>
                <c:pt idx="4437">
                  <c:v>#N/A</c:v>
                </c:pt>
                <c:pt idx="4438">
                  <c:v>#N/A</c:v>
                </c:pt>
                <c:pt idx="4439">
                  <c:v>#N/A</c:v>
                </c:pt>
                <c:pt idx="4440">
                  <c:v>#N/A</c:v>
                </c:pt>
                <c:pt idx="4441">
                  <c:v>#N/A</c:v>
                </c:pt>
                <c:pt idx="4442">
                  <c:v>#N/A</c:v>
                </c:pt>
                <c:pt idx="4443">
                  <c:v>#N/A</c:v>
                </c:pt>
                <c:pt idx="4444">
                  <c:v>#N/A</c:v>
                </c:pt>
                <c:pt idx="4445">
                  <c:v>#N/A</c:v>
                </c:pt>
                <c:pt idx="4446">
                  <c:v>#N/A</c:v>
                </c:pt>
                <c:pt idx="4447">
                  <c:v>#N/A</c:v>
                </c:pt>
                <c:pt idx="4448">
                  <c:v>#N/A</c:v>
                </c:pt>
                <c:pt idx="4449">
                  <c:v>#N/A</c:v>
                </c:pt>
                <c:pt idx="4450">
                  <c:v>#N/A</c:v>
                </c:pt>
                <c:pt idx="4451">
                  <c:v>#N/A</c:v>
                </c:pt>
                <c:pt idx="4452">
                  <c:v>#N/A</c:v>
                </c:pt>
                <c:pt idx="4453">
                  <c:v>#N/A</c:v>
                </c:pt>
                <c:pt idx="4454">
                  <c:v>#N/A</c:v>
                </c:pt>
                <c:pt idx="4455">
                  <c:v>#N/A</c:v>
                </c:pt>
                <c:pt idx="4456">
                  <c:v>#N/A</c:v>
                </c:pt>
                <c:pt idx="4457">
                  <c:v>#N/A</c:v>
                </c:pt>
                <c:pt idx="4458">
                  <c:v>#N/A</c:v>
                </c:pt>
                <c:pt idx="4459">
                  <c:v>#N/A</c:v>
                </c:pt>
                <c:pt idx="4460">
                  <c:v>#N/A</c:v>
                </c:pt>
                <c:pt idx="4461">
                  <c:v>#N/A</c:v>
                </c:pt>
                <c:pt idx="4462">
                  <c:v>#N/A</c:v>
                </c:pt>
                <c:pt idx="4463">
                  <c:v>#N/A</c:v>
                </c:pt>
                <c:pt idx="4464">
                  <c:v>#N/A</c:v>
                </c:pt>
                <c:pt idx="4465">
                  <c:v>#N/A</c:v>
                </c:pt>
                <c:pt idx="4466">
                  <c:v>#N/A</c:v>
                </c:pt>
                <c:pt idx="4467">
                  <c:v>#N/A</c:v>
                </c:pt>
                <c:pt idx="4468">
                  <c:v>#N/A</c:v>
                </c:pt>
                <c:pt idx="4469">
                  <c:v>#N/A</c:v>
                </c:pt>
                <c:pt idx="4470">
                  <c:v>#N/A</c:v>
                </c:pt>
                <c:pt idx="4471">
                  <c:v>#N/A</c:v>
                </c:pt>
                <c:pt idx="4472">
                  <c:v>#N/A</c:v>
                </c:pt>
                <c:pt idx="4473">
                  <c:v>#N/A</c:v>
                </c:pt>
                <c:pt idx="4474">
                  <c:v>#N/A</c:v>
                </c:pt>
                <c:pt idx="4475">
                  <c:v>#N/A</c:v>
                </c:pt>
                <c:pt idx="4476">
                  <c:v>#N/A</c:v>
                </c:pt>
                <c:pt idx="4477">
                  <c:v>#N/A</c:v>
                </c:pt>
                <c:pt idx="4478">
                  <c:v>#N/A</c:v>
                </c:pt>
                <c:pt idx="4479">
                  <c:v>#N/A</c:v>
                </c:pt>
                <c:pt idx="4480">
                  <c:v>#N/A</c:v>
                </c:pt>
                <c:pt idx="4481">
                  <c:v>#N/A</c:v>
                </c:pt>
                <c:pt idx="4482">
                  <c:v>#N/A</c:v>
                </c:pt>
                <c:pt idx="4483">
                  <c:v>#N/A</c:v>
                </c:pt>
                <c:pt idx="4484">
                  <c:v>#N/A</c:v>
                </c:pt>
                <c:pt idx="4485">
                  <c:v>#N/A</c:v>
                </c:pt>
                <c:pt idx="4486">
                  <c:v>#N/A</c:v>
                </c:pt>
                <c:pt idx="4487">
                  <c:v>#N/A</c:v>
                </c:pt>
                <c:pt idx="4488">
                  <c:v>#N/A</c:v>
                </c:pt>
                <c:pt idx="4489">
                  <c:v>#N/A</c:v>
                </c:pt>
                <c:pt idx="4490">
                  <c:v>#N/A</c:v>
                </c:pt>
                <c:pt idx="4491">
                  <c:v>#N/A</c:v>
                </c:pt>
                <c:pt idx="4492">
                  <c:v>#N/A</c:v>
                </c:pt>
                <c:pt idx="4493">
                  <c:v>#N/A</c:v>
                </c:pt>
                <c:pt idx="4494">
                  <c:v>#N/A</c:v>
                </c:pt>
                <c:pt idx="4495">
                  <c:v>#N/A</c:v>
                </c:pt>
                <c:pt idx="4496">
                  <c:v>#N/A</c:v>
                </c:pt>
                <c:pt idx="4497">
                  <c:v>#N/A</c:v>
                </c:pt>
                <c:pt idx="4498">
                  <c:v>#N/A</c:v>
                </c:pt>
                <c:pt idx="4499">
                  <c:v>#N/A</c:v>
                </c:pt>
                <c:pt idx="4500">
                  <c:v>#N/A</c:v>
                </c:pt>
                <c:pt idx="4501">
                  <c:v>#N/A</c:v>
                </c:pt>
                <c:pt idx="4502">
                  <c:v>#N/A</c:v>
                </c:pt>
                <c:pt idx="4503">
                  <c:v>#N/A</c:v>
                </c:pt>
                <c:pt idx="4504">
                  <c:v>#N/A</c:v>
                </c:pt>
                <c:pt idx="4505">
                  <c:v>#N/A</c:v>
                </c:pt>
                <c:pt idx="4506">
                  <c:v>#N/A</c:v>
                </c:pt>
                <c:pt idx="4507">
                  <c:v>#N/A</c:v>
                </c:pt>
                <c:pt idx="4508">
                  <c:v>#N/A</c:v>
                </c:pt>
                <c:pt idx="4509">
                  <c:v>#N/A</c:v>
                </c:pt>
                <c:pt idx="4510">
                  <c:v>#N/A</c:v>
                </c:pt>
                <c:pt idx="4511">
                  <c:v>#N/A</c:v>
                </c:pt>
                <c:pt idx="4512">
                  <c:v>#N/A</c:v>
                </c:pt>
                <c:pt idx="4513">
                  <c:v>#N/A</c:v>
                </c:pt>
                <c:pt idx="4514">
                  <c:v>#N/A</c:v>
                </c:pt>
                <c:pt idx="4515">
                  <c:v>#N/A</c:v>
                </c:pt>
                <c:pt idx="4516">
                  <c:v>#N/A</c:v>
                </c:pt>
                <c:pt idx="4517">
                  <c:v>#N/A</c:v>
                </c:pt>
                <c:pt idx="4518">
                  <c:v>#N/A</c:v>
                </c:pt>
                <c:pt idx="4519">
                  <c:v>#N/A</c:v>
                </c:pt>
                <c:pt idx="4520">
                  <c:v>#N/A</c:v>
                </c:pt>
                <c:pt idx="4521">
                  <c:v>#N/A</c:v>
                </c:pt>
                <c:pt idx="4522">
                  <c:v>#N/A</c:v>
                </c:pt>
                <c:pt idx="4523">
                  <c:v>#N/A</c:v>
                </c:pt>
                <c:pt idx="4524">
                  <c:v>#N/A</c:v>
                </c:pt>
                <c:pt idx="4525">
                  <c:v>#N/A</c:v>
                </c:pt>
                <c:pt idx="4526">
                  <c:v>#N/A</c:v>
                </c:pt>
                <c:pt idx="4527">
                  <c:v>#N/A</c:v>
                </c:pt>
                <c:pt idx="4528">
                  <c:v>#N/A</c:v>
                </c:pt>
                <c:pt idx="4529">
                  <c:v>#N/A</c:v>
                </c:pt>
                <c:pt idx="4530">
                  <c:v>#N/A</c:v>
                </c:pt>
                <c:pt idx="4531">
                  <c:v>#N/A</c:v>
                </c:pt>
                <c:pt idx="4532">
                  <c:v>#N/A</c:v>
                </c:pt>
                <c:pt idx="4533">
                  <c:v>#N/A</c:v>
                </c:pt>
                <c:pt idx="4534">
                  <c:v>#N/A</c:v>
                </c:pt>
                <c:pt idx="4535">
                  <c:v>#N/A</c:v>
                </c:pt>
                <c:pt idx="4536">
                  <c:v>#N/A</c:v>
                </c:pt>
                <c:pt idx="4537">
                  <c:v>#N/A</c:v>
                </c:pt>
                <c:pt idx="4538">
                  <c:v>#N/A</c:v>
                </c:pt>
                <c:pt idx="4539">
                  <c:v>#N/A</c:v>
                </c:pt>
                <c:pt idx="4540">
                  <c:v>#N/A</c:v>
                </c:pt>
                <c:pt idx="4541">
                  <c:v>#N/A</c:v>
                </c:pt>
                <c:pt idx="4542">
                  <c:v>#N/A</c:v>
                </c:pt>
                <c:pt idx="4543">
                  <c:v>#N/A</c:v>
                </c:pt>
                <c:pt idx="4544">
                  <c:v>#N/A</c:v>
                </c:pt>
                <c:pt idx="4545">
                  <c:v>#N/A</c:v>
                </c:pt>
                <c:pt idx="4546">
                  <c:v>#N/A</c:v>
                </c:pt>
                <c:pt idx="4547">
                  <c:v>#N/A</c:v>
                </c:pt>
                <c:pt idx="4548">
                  <c:v>#N/A</c:v>
                </c:pt>
                <c:pt idx="4549">
                  <c:v>#N/A</c:v>
                </c:pt>
                <c:pt idx="4550">
                  <c:v>#N/A</c:v>
                </c:pt>
                <c:pt idx="4551">
                  <c:v>#N/A</c:v>
                </c:pt>
                <c:pt idx="4552">
                  <c:v>#N/A</c:v>
                </c:pt>
                <c:pt idx="4553">
                  <c:v>#N/A</c:v>
                </c:pt>
                <c:pt idx="4554">
                  <c:v>#N/A</c:v>
                </c:pt>
                <c:pt idx="4555">
                  <c:v>#N/A</c:v>
                </c:pt>
                <c:pt idx="4556">
                  <c:v>#N/A</c:v>
                </c:pt>
                <c:pt idx="4557">
                  <c:v>#N/A</c:v>
                </c:pt>
                <c:pt idx="4558">
                  <c:v>#N/A</c:v>
                </c:pt>
                <c:pt idx="4559">
                  <c:v>#N/A</c:v>
                </c:pt>
                <c:pt idx="4560">
                  <c:v>#N/A</c:v>
                </c:pt>
                <c:pt idx="4561">
                  <c:v>#N/A</c:v>
                </c:pt>
                <c:pt idx="4562">
                  <c:v>#N/A</c:v>
                </c:pt>
                <c:pt idx="4563">
                  <c:v>#N/A</c:v>
                </c:pt>
                <c:pt idx="4564">
                  <c:v>#N/A</c:v>
                </c:pt>
                <c:pt idx="4565">
                  <c:v>#N/A</c:v>
                </c:pt>
                <c:pt idx="4566">
                  <c:v>#N/A</c:v>
                </c:pt>
                <c:pt idx="4567">
                  <c:v>#N/A</c:v>
                </c:pt>
                <c:pt idx="4568">
                  <c:v>#N/A</c:v>
                </c:pt>
                <c:pt idx="4569">
                  <c:v>#N/A</c:v>
                </c:pt>
                <c:pt idx="4570">
                  <c:v>#N/A</c:v>
                </c:pt>
                <c:pt idx="4571">
                  <c:v>#N/A</c:v>
                </c:pt>
                <c:pt idx="4572">
                  <c:v>#N/A</c:v>
                </c:pt>
                <c:pt idx="4573">
                  <c:v>#N/A</c:v>
                </c:pt>
                <c:pt idx="4574">
                  <c:v>#N/A</c:v>
                </c:pt>
                <c:pt idx="4575">
                  <c:v>#N/A</c:v>
                </c:pt>
                <c:pt idx="4576">
                  <c:v>#N/A</c:v>
                </c:pt>
                <c:pt idx="4577">
                  <c:v>#N/A</c:v>
                </c:pt>
                <c:pt idx="4578">
                  <c:v>#N/A</c:v>
                </c:pt>
                <c:pt idx="4579">
                  <c:v>#N/A</c:v>
                </c:pt>
                <c:pt idx="4580">
                  <c:v>#N/A</c:v>
                </c:pt>
                <c:pt idx="4581">
                  <c:v>#N/A</c:v>
                </c:pt>
                <c:pt idx="4582">
                  <c:v>#N/A</c:v>
                </c:pt>
                <c:pt idx="4583">
                  <c:v>#N/A</c:v>
                </c:pt>
                <c:pt idx="4584">
                  <c:v>#N/A</c:v>
                </c:pt>
                <c:pt idx="4585">
                  <c:v>#N/A</c:v>
                </c:pt>
                <c:pt idx="4586">
                  <c:v>#N/A</c:v>
                </c:pt>
                <c:pt idx="4587">
                  <c:v>#N/A</c:v>
                </c:pt>
                <c:pt idx="4588">
                  <c:v>#N/A</c:v>
                </c:pt>
                <c:pt idx="4589">
                  <c:v>#N/A</c:v>
                </c:pt>
                <c:pt idx="4590">
                  <c:v>#N/A</c:v>
                </c:pt>
                <c:pt idx="4591">
                  <c:v>#N/A</c:v>
                </c:pt>
                <c:pt idx="4592">
                  <c:v>#N/A</c:v>
                </c:pt>
                <c:pt idx="4593">
                  <c:v>#N/A</c:v>
                </c:pt>
                <c:pt idx="4594">
                  <c:v>#N/A</c:v>
                </c:pt>
                <c:pt idx="4595">
                  <c:v>#N/A</c:v>
                </c:pt>
                <c:pt idx="4596">
                  <c:v>#N/A</c:v>
                </c:pt>
                <c:pt idx="4597">
                  <c:v>#N/A</c:v>
                </c:pt>
                <c:pt idx="4598">
                  <c:v>#N/A</c:v>
                </c:pt>
                <c:pt idx="4599">
                  <c:v>#N/A</c:v>
                </c:pt>
                <c:pt idx="4600">
                  <c:v>#N/A</c:v>
                </c:pt>
                <c:pt idx="4601">
                  <c:v>#N/A</c:v>
                </c:pt>
                <c:pt idx="4602">
                  <c:v>#N/A</c:v>
                </c:pt>
                <c:pt idx="4603">
                  <c:v>#N/A</c:v>
                </c:pt>
                <c:pt idx="4604">
                  <c:v>#N/A</c:v>
                </c:pt>
                <c:pt idx="4605">
                  <c:v>#N/A</c:v>
                </c:pt>
                <c:pt idx="4606">
                  <c:v>#N/A</c:v>
                </c:pt>
                <c:pt idx="4607">
                  <c:v>#N/A</c:v>
                </c:pt>
                <c:pt idx="4608">
                  <c:v>#N/A</c:v>
                </c:pt>
                <c:pt idx="4609">
                  <c:v>#N/A</c:v>
                </c:pt>
                <c:pt idx="4610">
                  <c:v>#N/A</c:v>
                </c:pt>
                <c:pt idx="4611">
                  <c:v>#N/A</c:v>
                </c:pt>
                <c:pt idx="4612">
                  <c:v>#N/A</c:v>
                </c:pt>
                <c:pt idx="4613">
                  <c:v>#N/A</c:v>
                </c:pt>
                <c:pt idx="4614">
                  <c:v>#N/A</c:v>
                </c:pt>
                <c:pt idx="4615">
                  <c:v>#N/A</c:v>
                </c:pt>
                <c:pt idx="4616">
                  <c:v>#N/A</c:v>
                </c:pt>
                <c:pt idx="4617">
                  <c:v>#N/A</c:v>
                </c:pt>
                <c:pt idx="4618">
                  <c:v>#N/A</c:v>
                </c:pt>
                <c:pt idx="4619">
                  <c:v>#N/A</c:v>
                </c:pt>
                <c:pt idx="4620">
                  <c:v>#N/A</c:v>
                </c:pt>
                <c:pt idx="4621">
                  <c:v>#N/A</c:v>
                </c:pt>
                <c:pt idx="4622">
                  <c:v>#N/A</c:v>
                </c:pt>
                <c:pt idx="4623">
                  <c:v>#N/A</c:v>
                </c:pt>
                <c:pt idx="4624">
                  <c:v>#N/A</c:v>
                </c:pt>
                <c:pt idx="4625">
                  <c:v>#N/A</c:v>
                </c:pt>
                <c:pt idx="4626">
                  <c:v>#N/A</c:v>
                </c:pt>
                <c:pt idx="4627">
                  <c:v>#N/A</c:v>
                </c:pt>
                <c:pt idx="4628">
                  <c:v>#N/A</c:v>
                </c:pt>
                <c:pt idx="4629">
                  <c:v>#N/A</c:v>
                </c:pt>
                <c:pt idx="4630">
                  <c:v>#N/A</c:v>
                </c:pt>
                <c:pt idx="4631">
                  <c:v>#N/A</c:v>
                </c:pt>
                <c:pt idx="4632">
                  <c:v>#N/A</c:v>
                </c:pt>
                <c:pt idx="4633">
                  <c:v>#N/A</c:v>
                </c:pt>
                <c:pt idx="4634">
                  <c:v>#N/A</c:v>
                </c:pt>
                <c:pt idx="4635">
                  <c:v>#N/A</c:v>
                </c:pt>
                <c:pt idx="4636">
                  <c:v>#N/A</c:v>
                </c:pt>
                <c:pt idx="4637">
                  <c:v>#N/A</c:v>
                </c:pt>
                <c:pt idx="4638">
                  <c:v>#N/A</c:v>
                </c:pt>
                <c:pt idx="4639">
                  <c:v>#N/A</c:v>
                </c:pt>
                <c:pt idx="4640">
                  <c:v>#N/A</c:v>
                </c:pt>
                <c:pt idx="4641">
                  <c:v>#N/A</c:v>
                </c:pt>
                <c:pt idx="4642">
                  <c:v>#N/A</c:v>
                </c:pt>
                <c:pt idx="4643">
                  <c:v>#N/A</c:v>
                </c:pt>
                <c:pt idx="4644">
                  <c:v>#N/A</c:v>
                </c:pt>
                <c:pt idx="4645">
                  <c:v>#N/A</c:v>
                </c:pt>
                <c:pt idx="4646">
                  <c:v>#N/A</c:v>
                </c:pt>
                <c:pt idx="4647">
                  <c:v>#N/A</c:v>
                </c:pt>
                <c:pt idx="4648">
                  <c:v>#N/A</c:v>
                </c:pt>
                <c:pt idx="4649">
                  <c:v>#N/A</c:v>
                </c:pt>
                <c:pt idx="4650">
                  <c:v>#N/A</c:v>
                </c:pt>
                <c:pt idx="4651">
                  <c:v>#N/A</c:v>
                </c:pt>
                <c:pt idx="4652">
                  <c:v>#N/A</c:v>
                </c:pt>
                <c:pt idx="4653">
                  <c:v>#N/A</c:v>
                </c:pt>
                <c:pt idx="4654">
                  <c:v>#N/A</c:v>
                </c:pt>
                <c:pt idx="4655">
                  <c:v>#N/A</c:v>
                </c:pt>
                <c:pt idx="4656">
                  <c:v>#N/A</c:v>
                </c:pt>
                <c:pt idx="4657">
                  <c:v>#N/A</c:v>
                </c:pt>
                <c:pt idx="4658">
                  <c:v>#N/A</c:v>
                </c:pt>
                <c:pt idx="4659">
                  <c:v>#N/A</c:v>
                </c:pt>
                <c:pt idx="4660">
                  <c:v>#N/A</c:v>
                </c:pt>
                <c:pt idx="4661">
                  <c:v>#N/A</c:v>
                </c:pt>
                <c:pt idx="4662">
                  <c:v>#N/A</c:v>
                </c:pt>
                <c:pt idx="4663">
                  <c:v>#N/A</c:v>
                </c:pt>
                <c:pt idx="4664">
                  <c:v>#N/A</c:v>
                </c:pt>
                <c:pt idx="4665">
                  <c:v>#N/A</c:v>
                </c:pt>
                <c:pt idx="4666">
                  <c:v>#N/A</c:v>
                </c:pt>
                <c:pt idx="4667">
                  <c:v>#N/A</c:v>
                </c:pt>
                <c:pt idx="4668">
                  <c:v>#N/A</c:v>
                </c:pt>
                <c:pt idx="4669">
                  <c:v>#N/A</c:v>
                </c:pt>
                <c:pt idx="4670">
                  <c:v>#N/A</c:v>
                </c:pt>
                <c:pt idx="4671">
                  <c:v>#N/A</c:v>
                </c:pt>
                <c:pt idx="4672">
                  <c:v>#N/A</c:v>
                </c:pt>
                <c:pt idx="4673">
                  <c:v>#N/A</c:v>
                </c:pt>
                <c:pt idx="4674">
                  <c:v>#N/A</c:v>
                </c:pt>
                <c:pt idx="4675">
                  <c:v>#N/A</c:v>
                </c:pt>
                <c:pt idx="4676">
                  <c:v>#N/A</c:v>
                </c:pt>
                <c:pt idx="4677">
                  <c:v>#N/A</c:v>
                </c:pt>
                <c:pt idx="4678">
                  <c:v>#N/A</c:v>
                </c:pt>
                <c:pt idx="4679">
                  <c:v>#N/A</c:v>
                </c:pt>
                <c:pt idx="4680">
                  <c:v>#N/A</c:v>
                </c:pt>
                <c:pt idx="4681">
                  <c:v>#N/A</c:v>
                </c:pt>
                <c:pt idx="4682">
                  <c:v>#N/A</c:v>
                </c:pt>
                <c:pt idx="4683">
                  <c:v>#N/A</c:v>
                </c:pt>
                <c:pt idx="4684">
                  <c:v>#N/A</c:v>
                </c:pt>
                <c:pt idx="4685">
                  <c:v>#N/A</c:v>
                </c:pt>
                <c:pt idx="4686">
                  <c:v>#N/A</c:v>
                </c:pt>
                <c:pt idx="4687">
                  <c:v>#N/A</c:v>
                </c:pt>
                <c:pt idx="4688">
                  <c:v>#N/A</c:v>
                </c:pt>
                <c:pt idx="4689">
                  <c:v>#N/A</c:v>
                </c:pt>
                <c:pt idx="4690">
                  <c:v>#N/A</c:v>
                </c:pt>
                <c:pt idx="4691">
                  <c:v>#N/A</c:v>
                </c:pt>
                <c:pt idx="4692">
                  <c:v>#N/A</c:v>
                </c:pt>
                <c:pt idx="4693">
                  <c:v>#N/A</c:v>
                </c:pt>
                <c:pt idx="4694">
                  <c:v>#N/A</c:v>
                </c:pt>
                <c:pt idx="4695">
                  <c:v>#N/A</c:v>
                </c:pt>
                <c:pt idx="4696">
                  <c:v>#N/A</c:v>
                </c:pt>
                <c:pt idx="4697">
                  <c:v>#N/A</c:v>
                </c:pt>
                <c:pt idx="4698">
                  <c:v>#N/A</c:v>
                </c:pt>
                <c:pt idx="4699">
                  <c:v>#N/A</c:v>
                </c:pt>
                <c:pt idx="4700">
                  <c:v>#N/A</c:v>
                </c:pt>
                <c:pt idx="4701">
                  <c:v>#N/A</c:v>
                </c:pt>
                <c:pt idx="4702">
                  <c:v>#N/A</c:v>
                </c:pt>
                <c:pt idx="4703">
                  <c:v>#N/A</c:v>
                </c:pt>
                <c:pt idx="4704">
                  <c:v>#N/A</c:v>
                </c:pt>
                <c:pt idx="4705">
                  <c:v>#N/A</c:v>
                </c:pt>
                <c:pt idx="4706">
                  <c:v>#N/A</c:v>
                </c:pt>
                <c:pt idx="4707">
                  <c:v>#N/A</c:v>
                </c:pt>
                <c:pt idx="4708">
                  <c:v>#N/A</c:v>
                </c:pt>
                <c:pt idx="4709">
                  <c:v>#N/A</c:v>
                </c:pt>
                <c:pt idx="4710">
                  <c:v>#N/A</c:v>
                </c:pt>
                <c:pt idx="4711">
                  <c:v>#N/A</c:v>
                </c:pt>
                <c:pt idx="4712">
                  <c:v>#N/A</c:v>
                </c:pt>
                <c:pt idx="4713">
                  <c:v>#N/A</c:v>
                </c:pt>
                <c:pt idx="4714">
                  <c:v>#N/A</c:v>
                </c:pt>
                <c:pt idx="4715">
                  <c:v>#N/A</c:v>
                </c:pt>
                <c:pt idx="4716">
                  <c:v>#N/A</c:v>
                </c:pt>
                <c:pt idx="4717">
                  <c:v>#N/A</c:v>
                </c:pt>
                <c:pt idx="4718">
                  <c:v>#N/A</c:v>
                </c:pt>
                <c:pt idx="4719">
                  <c:v>#N/A</c:v>
                </c:pt>
                <c:pt idx="4720">
                  <c:v>#N/A</c:v>
                </c:pt>
                <c:pt idx="4721">
                  <c:v>#N/A</c:v>
                </c:pt>
                <c:pt idx="4722">
                  <c:v>#N/A</c:v>
                </c:pt>
                <c:pt idx="4723">
                  <c:v>#N/A</c:v>
                </c:pt>
                <c:pt idx="4724">
                  <c:v>#N/A</c:v>
                </c:pt>
                <c:pt idx="4725">
                  <c:v>#N/A</c:v>
                </c:pt>
                <c:pt idx="4726">
                  <c:v>#N/A</c:v>
                </c:pt>
                <c:pt idx="4727">
                  <c:v>#N/A</c:v>
                </c:pt>
                <c:pt idx="4728">
                  <c:v>#N/A</c:v>
                </c:pt>
                <c:pt idx="4729">
                  <c:v>#N/A</c:v>
                </c:pt>
                <c:pt idx="4730">
                  <c:v>#N/A</c:v>
                </c:pt>
                <c:pt idx="4731">
                  <c:v>#N/A</c:v>
                </c:pt>
                <c:pt idx="4732">
                  <c:v>#N/A</c:v>
                </c:pt>
                <c:pt idx="4733">
                  <c:v>#N/A</c:v>
                </c:pt>
                <c:pt idx="4734">
                  <c:v>#N/A</c:v>
                </c:pt>
                <c:pt idx="4735">
                  <c:v>#N/A</c:v>
                </c:pt>
                <c:pt idx="4736">
                  <c:v>#N/A</c:v>
                </c:pt>
                <c:pt idx="4737">
                  <c:v>#N/A</c:v>
                </c:pt>
                <c:pt idx="4738">
                  <c:v>#N/A</c:v>
                </c:pt>
                <c:pt idx="4739">
                  <c:v>#N/A</c:v>
                </c:pt>
                <c:pt idx="4740">
                  <c:v>#N/A</c:v>
                </c:pt>
                <c:pt idx="4741">
                  <c:v>#N/A</c:v>
                </c:pt>
                <c:pt idx="4742">
                  <c:v>#N/A</c:v>
                </c:pt>
                <c:pt idx="4743">
                  <c:v>#N/A</c:v>
                </c:pt>
                <c:pt idx="4744">
                  <c:v>#N/A</c:v>
                </c:pt>
                <c:pt idx="4745">
                  <c:v>#N/A</c:v>
                </c:pt>
                <c:pt idx="4746">
                  <c:v>#N/A</c:v>
                </c:pt>
                <c:pt idx="4747">
                  <c:v>#N/A</c:v>
                </c:pt>
                <c:pt idx="4748">
                  <c:v>#N/A</c:v>
                </c:pt>
                <c:pt idx="4749">
                  <c:v>#N/A</c:v>
                </c:pt>
                <c:pt idx="4750">
                  <c:v>#N/A</c:v>
                </c:pt>
                <c:pt idx="4751">
                  <c:v>#N/A</c:v>
                </c:pt>
                <c:pt idx="4752">
                  <c:v>#N/A</c:v>
                </c:pt>
                <c:pt idx="4753">
                  <c:v>#N/A</c:v>
                </c:pt>
                <c:pt idx="4754">
                  <c:v>#N/A</c:v>
                </c:pt>
                <c:pt idx="4755">
                  <c:v>#N/A</c:v>
                </c:pt>
                <c:pt idx="4756">
                  <c:v>#N/A</c:v>
                </c:pt>
                <c:pt idx="4757">
                  <c:v>#N/A</c:v>
                </c:pt>
                <c:pt idx="4758">
                  <c:v>#N/A</c:v>
                </c:pt>
                <c:pt idx="4759">
                  <c:v>#N/A</c:v>
                </c:pt>
                <c:pt idx="4760">
                  <c:v>#N/A</c:v>
                </c:pt>
                <c:pt idx="4761">
                  <c:v>#N/A</c:v>
                </c:pt>
                <c:pt idx="4762">
                  <c:v>#N/A</c:v>
                </c:pt>
                <c:pt idx="4763">
                  <c:v>#N/A</c:v>
                </c:pt>
                <c:pt idx="4764">
                  <c:v>#N/A</c:v>
                </c:pt>
                <c:pt idx="4765">
                  <c:v>#N/A</c:v>
                </c:pt>
                <c:pt idx="4766">
                  <c:v>#N/A</c:v>
                </c:pt>
                <c:pt idx="4767">
                  <c:v>#N/A</c:v>
                </c:pt>
                <c:pt idx="4768">
                  <c:v>#N/A</c:v>
                </c:pt>
                <c:pt idx="4769">
                  <c:v>#N/A</c:v>
                </c:pt>
                <c:pt idx="4770">
                  <c:v>#N/A</c:v>
                </c:pt>
                <c:pt idx="4771">
                  <c:v>#N/A</c:v>
                </c:pt>
                <c:pt idx="4772">
                  <c:v>#N/A</c:v>
                </c:pt>
                <c:pt idx="4773">
                  <c:v>#N/A</c:v>
                </c:pt>
                <c:pt idx="4774">
                  <c:v>#N/A</c:v>
                </c:pt>
                <c:pt idx="4775">
                  <c:v>#N/A</c:v>
                </c:pt>
                <c:pt idx="4776">
                  <c:v>#N/A</c:v>
                </c:pt>
                <c:pt idx="4777">
                  <c:v>#N/A</c:v>
                </c:pt>
                <c:pt idx="4778">
                  <c:v>#N/A</c:v>
                </c:pt>
                <c:pt idx="4779">
                  <c:v>#N/A</c:v>
                </c:pt>
                <c:pt idx="4780">
                  <c:v>#N/A</c:v>
                </c:pt>
                <c:pt idx="4781">
                  <c:v>#N/A</c:v>
                </c:pt>
                <c:pt idx="4782">
                  <c:v>#N/A</c:v>
                </c:pt>
                <c:pt idx="4783">
                  <c:v>#N/A</c:v>
                </c:pt>
                <c:pt idx="4784">
                  <c:v>#N/A</c:v>
                </c:pt>
                <c:pt idx="4785">
                  <c:v>#N/A</c:v>
                </c:pt>
                <c:pt idx="4786">
                  <c:v>#N/A</c:v>
                </c:pt>
                <c:pt idx="4787">
                  <c:v>#N/A</c:v>
                </c:pt>
                <c:pt idx="4788">
                  <c:v>#N/A</c:v>
                </c:pt>
                <c:pt idx="4789">
                  <c:v>#N/A</c:v>
                </c:pt>
                <c:pt idx="4790">
                  <c:v>#N/A</c:v>
                </c:pt>
                <c:pt idx="4791">
                  <c:v>#N/A</c:v>
                </c:pt>
                <c:pt idx="4792">
                  <c:v>#N/A</c:v>
                </c:pt>
                <c:pt idx="4793">
                  <c:v>#N/A</c:v>
                </c:pt>
                <c:pt idx="4794">
                  <c:v>#N/A</c:v>
                </c:pt>
                <c:pt idx="4795">
                  <c:v>#N/A</c:v>
                </c:pt>
                <c:pt idx="4796">
                  <c:v>#N/A</c:v>
                </c:pt>
                <c:pt idx="4797">
                  <c:v>#N/A</c:v>
                </c:pt>
                <c:pt idx="4798">
                  <c:v>#N/A</c:v>
                </c:pt>
                <c:pt idx="4799">
                  <c:v>#N/A</c:v>
                </c:pt>
                <c:pt idx="4800">
                  <c:v>#N/A</c:v>
                </c:pt>
                <c:pt idx="4801">
                  <c:v>#N/A</c:v>
                </c:pt>
                <c:pt idx="4802">
                  <c:v>#N/A</c:v>
                </c:pt>
                <c:pt idx="4803">
                  <c:v>#N/A</c:v>
                </c:pt>
                <c:pt idx="4804">
                  <c:v>#N/A</c:v>
                </c:pt>
                <c:pt idx="4805">
                  <c:v>#N/A</c:v>
                </c:pt>
                <c:pt idx="4806">
                  <c:v>#N/A</c:v>
                </c:pt>
                <c:pt idx="4807">
                  <c:v>#N/A</c:v>
                </c:pt>
                <c:pt idx="4808">
                  <c:v>#N/A</c:v>
                </c:pt>
                <c:pt idx="4809">
                  <c:v>#N/A</c:v>
                </c:pt>
                <c:pt idx="4810">
                  <c:v>#N/A</c:v>
                </c:pt>
                <c:pt idx="4811">
                  <c:v>#N/A</c:v>
                </c:pt>
                <c:pt idx="4812">
                  <c:v>#N/A</c:v>
                </c:pt>
                <c:pt idx="4813">
                  <c:v>#N/A</c:v>
                </c:pt>
                <c:pt idx="4814">
                  <c:v>#N/A</c:v>
                </c:pt>
                <c:pt idx="4815">
                  <c:v>#N/A</c:v>
                </c:pt>
                <c:pt idx="4816">
                  <c:v>#N/A</c:v>
                </c:pt>
                <c:pt idx="4817">
                  <c:v>#N/A</c:v>
                </c:pt>
                <c:pt idx="4818">
                  <c:v>#N/A</c:v>
                </c:pt>
                <c:pt idx="4819">
                  <c:v>#N/A</c:v>
                </c:pt>
                <c:pt idx="4820">
                  <c:v>#N/A</c:v>
                </c:pt>
                <c:pt idx="4821">
                  <c:v>#N/A</c:v>
                </c:pt>
                <c:pt idx="4822">
                  <c:v>#N/A</c:v>
                </c:pt>
                <c:pt idx="4823">
                  <c:v>#N/A</c:v>
                </c:pt>
                <c:pt idx="4824">
                  <c:v>#N/A</c:v>
                </c:pt>
                <c:pt idx="4825">
                  <c:v>#N/A</c:v>
                </c:pt>
                <c:pt idx="4826">
                  <c:v>#N/A</c:v>
                </c:pt>
                <c:pt idx="4827">
                  <c:v>#N/A</c:v>
                </c:pt>
                <c:pt idx="4828">
                  <c:v>#N/A</c:v>
                </c:pt>
                <c:pt idx="4829">
                  <c:v>#N/A</c:v>
                </c:pt>
                <c:pt idx="4830">
                  <c:v>#N/A</c:v>
                </c:pt>
                <c:pt idx="4831">
                  <c:v>#N/A</c:v>
                </c:pt>
                <c:pt idx="4832">
                  <c:v>#N/A</c:v>
                </c:pt>
                <c:pt idx="4833">
                  <c:v>#N/A</c:v>
                </c:pt>
                <c:pt idx="4834">
                  <c:v>#N/A</c:v>
                </c:pt>
                <c:pt idx="4835">
                  <c:v>#N/A</c:v>
                </c:pt>
                <c:pt idx="4836">
                  <c:v>#N/A</c:v>
                </c:pt>
                <c:pt idx="4837">
                  <c:v>#N/A</c:v>
                </c:pt>
                <c:pt idx="4838">
                  <c:v>#N/A</c:v>
                </c:pt>
                <c:pt idx="4839">
                  <c:v>#N/A</c:v>
                </c:pt>
                <c:pt idx="4840">
                  <c:v>#N/A</c:v>
                </c:pt>
                <c:pt idx="4841">
                  <c:v>#N/A</c:v>
                </c:pt>
                <c:pt idx="4842">
                  <c:v>#N/A</c:v>
                </c:pt>
                <c:pt idx="4843">
                  <c:v>#N/A</c:v>
                </c:pt>
                <c:pt idx="4844">
                  <c:v>#N/A</c:v>
                </c:pt>
                <c:pt idx="4845">
                  <c:v>#N/A</c:v>
                </c:pt>
                <c:pt idx="4846">
                  <c:v>#N/A</c:v>
                </c:pt>
                <c:pt idx="4847">
                  <c:v>#N/A</c:v>
                </c:pt>
                <c:pt idx="4848">
                  <c:v>#N/A</c:v>
                </c:pt>
                <c:pt idx="4849">
                  <c:v>#N/A</c:v>
                </c:pt>
                <c:pt idx="4850">
                  <c:v>#N/A</c:v>
                </c:pt>
                <c:pt idx="4851">
                  <c:v>#N/A</c:v>
                </c:pt>
                <c:pt idx="4852">
                  <c:v>#N/A</c:v>
                </c:pt>
                <c:pt idx="4853">
                  <c:v>#N/A</c:v>
                </c:pt>
                <c:pt idx="4854">
                  <c:v>#N/A</c:v>
                </c:pt>
                <c:pt idx="4855">
                  <c:v>#N/A</c:v>
                </c:pt>
                <c:pt idx="4856">
                  <c:v>#N/A</c:v>
                </c:pt>
                <c:pt idx="4857">
                  <c:v>#N/A</c:v>
                </c:pt>
                <c:pt idx="4858">
                  <c:v>#N/A</c:v>
                </c:pt>
                <c:pt idx="4859">
                  <c:v>#N/A</c:v>
                </c:pt>
                <c:pt idx="4860">
                  <c:v>#N/A</c:v>
                </c:pt>
                <c:pt idx="4861">
                  <c:v>#N/A</c:v>
                </c:pt>
                <c:pt idx="4862">
                  <c:v>#N/A</c:v>
                </c:pt>
                <c:pt idx="4863">
                  <c:v>#N/A</c:v>
                </c:pt>
                <c:pt idx="4864">
                  <c:v>#N/A</c:v>
                </c:pt>
                <c:pt idx="4865">
                  <c:v>#N/A</c:v>
                </c:pt>
                <c:pt idx="4866">
                  <c:v>#N/A</c:v>
                </c:pt>
                <c:pt idx="4867">
                  <c:v>#N/A</c:v>
                </c:pt>
                <c:pt idx="4868">
                  <c:v>#N/A</c:v>
                </c:pt>
                <c:pt idx="4869">
                  <c:v>#N/A</c:v>
                </c:pt>
                <c:pt idx="4870">
                  <c:v>#N/A</c:v>
                </c:pt>
                <c:pt idx="4871">
                  <c:v>#N/A</c:v>
                </c:pt>
                <c:pt idx="4872">
                  <c:v>#N/A</c:v>
                </c:pt>
                <c:pt idx="4873">
                  <c:v>#N/A</c:v>
                </c:pt>
                <c:pt idx="4874">
                  <c:v>#N/A</c:v>
                </c:pt>
                <c:pt idx="4875">
                  <c:v>#N/A</c:v>
                </c:pt>
                <c:pt idx="4876">
                  <c:v>#N/A</c:v>
                </c:pt>
                <c:pt idx="4877">
                  <c:v>#N/A</c:v>
                </c:pt>
                <c:pt idx="4878">
                  <c:v>#N/A</c:v>
                </c:pt>
                <c:pt idx="4879">
                  <c:v>#N/A</c:v>
                </c:pt>
                <c:pt idx="4880">
                  <c:v>#N/A</c:v>
                </c:pt>
                <c:pt idx="4881">
                  <c:v>#N/A</c:v>
                </c:pt>
                <c:pt idx="4882">
                  <c:v>#N/A</c:v>
                </c:pt>
                <c:pt idx="4883">
                  <c:v>#N/A</c:v>
                </c:pt>
                <c:pt idx="4884">
                  <c:v>#N/A</c:v>
                </c:pt>
                <c:pt idx="4885">
                  <c:v>#N/A</c:v>
                </c:pt>
                <c:pt idx="4886">
                  <c:v>#N/A</c:v>
                </c:pt>
                <c:pt idx="4887">
                  <c:v>#N/A</c:v>
                </c:pt>
                <c:pt idx="4888">
                  <c:v>#N/A</c:v>
                </c:pt>
                <c:pt idx="4889">
                  <c:v>#N/A</c:v>
                </c:pt>
                <c:pt idx="4890">
                  <c:v>#N/A</c:v>
                </c:pt>
                <c:pt idx="4891">
                  <c:v>#N/A</c:v>
                </c:pt>
                <c:pt idx="4892">
                  <c:v>#N/A</c:v>
                </c:pt>
                <c:pt idx="4893">
                  <c:v>#N/A</c:v>
                </c:pt>
                <c:pt idx="4894">
                  <c:v>#N/A</c:v>
                </c:pt>
                <c:pt idx="4895">
                  <c:v>#N/A</c:v>
                </c:pt>
                <c:pt idx="4896">
                  <c:v>#N/A</c:v>
                </c:pt>
                <c:pt idx="4897">
                  <c:v>#N/A</c:v>
                </c:pt>
                <c:pt idx="4898">
                  <c:v>#N/A</c:v>
                </c:pt>
                <c:pt idx="4899">
                  <c:v>#N/A</c:v>
                </c:pt>
                <c:pt idx="4900">
                  <c:v>#N/A</c:v>
                </c:pt>
                <c:pt idx="4901">
                  <c:v>#N/A</c:v>
                </c:pt>
                <c:pt idx="4902">
                  <c:v>#N/A</c:v>
                </c:pt>
                <c:pt idx="4903">
                  <c:v>#N/A</c:v>
                </c:pt>
                <c:pt idx="4904">
                  <c:v>#N/A</c:v>
                </c:pt>
                <c:pt idx="4905">
                  <c:v>#N/A</c:v>
                </c:pt>
                <c:pt idx="4906">
                  <c:v>#N/A</c:v>
                </c:pt>
                <c:pt idx="4907">
                  <c:v>#N/A</c:v>
                </c:pt>
                <c:pt idx="4908">
                  <c:v>#N/A</c:v>
                </c:pt>
                <c:pt idx="4909">
                  <c:v>#N/A</c:v>
                </c:pt>
                <c:pt idx="4910">
                  <c:v>#N/A</c:v>
                </c:pt>
                <c:pt idx="4911">
                  <c:v>#N/A</c:v>
                </c:pt>
                <c:pt idx="4912">
                  <c:v>#N/A</c:v>
                </c:pt>
                <c:pt idx="4913">
                  <c:v>#N/A</c:v>
                </c:pt>
                <c:pt idx="4914">
                  <c:v>#N/A</c:v>
                </c:pt>
                <c:pt idx="4915">
                  <c:v>#N/A</c:v>
                </c:pt>
                <c:pt idx="4916">
                  <c:v>#N/A</c:v>
                </c:pt>
                <c:pt idx="4917">
                  <c:v>#N/A</c:v>
                </c:pt>
                <c:pt idx="4918">
                  <c:v>#N/A</c:v>
                </c:pt>
                <c:pt idx="4919">
                  <c:v>#N/A</c:v>
                </c:pt>
                <c:pt idx="4920">
                  <c:v>#N/A</c:v>
                </c:pt>
                <c:pt idx="4921">
                  <c:v>#N/A</c:v>
                </c:pt>
                <c:pt idx="4922">
                  <c:v>#N/A</c:v>
                </c:pt>
                <c:pt idx="4923">
                  <c:v>#N/A</c:v>
                </c:pt>
                <c:pt idx="4924">
                  <c:v>#N/A</c:v>
                </c:pt>
                <c:pt idx="4925">
                  <c:v>#N/A</c:v>
                </c:pt>
                <c:pt idx="4926">
                  <c:v>#N/A</c:v>
                </c:pt>
                <c:pt idx="4927">
                  <c:v>#N/A</c:v>
                </c:pt>
                <c:pt idx="4928">
                  <c:v>#N/A</c:v>
                </c:pt>
                <c:pt idx="4929">
                  <c:v>#N/A</c:v>
                </c:pt>
                <c:pt idx="4930">
                  <c:v>#N/A</c:v>
                </c:pt>
                <c:pt idx="4931">
                  <c:v>#N/A</c:v>
                </c:pt>
                <c:pt idx="4932">
                  <c:v>#N/A</c:v>
                </c:pt>
                <c:pt idx="4933">
                  <c:v>#N/A</c:v>
                </c:pt>
                <c:pt idx="4934">
                  <c:v>#N/A</c:v>
                </c:pt>
                <c:pt idx="4935">
                  <c:v>#N/A</c:v>
                </c:pt>
                <c:pt idx="4936">
                  <c:v>#N/A</c:v>
                </c:pt>
                <c:pt idx="4937">
                  <c:v>#N/A</c:v>
                </c:pt>
                <c:pt idx="4938">
                  <c:v>#N/A</c:v>
                </c:pt>
                <c:pt idx="4939">
                  <c:v>#N/A</c:v>
                </c:pt>
                <c:pt idx="4940">
                  <c:v>#N/A</c:v>
                </c:pt>
                <c:pt idx="4941">
                  <c:v>#N/A</c:v>
                </c:pt>
                <c:pt idx="4942">
                  <c:v>#N/A</c:v>
                </c:pt>
                <c:pt idx="4943">
                  <c:v>#N/A</c:v>
                </c:pt>
                <c:pt idx="4944">
                  <c:v>#N/A</c:v>
                </c:pt>
                <c:pt idx="4945">
                  <c:v>#N/A</c:v>
                </c:pt>
                <c:pt idx="4946">
                  <c:v>#N/A</c:v>
                </c:pt>
                <c:pt idx="4947">
                  <c:v>#N/A</c:v>
                </c:pt>
                <c:pt idx="4948">
                  <c:v>#N/A</c:v>
                </c:pt>
                <c:pt idx="4949">
                  <c:v>#N/A</c:v>
                </c:pt>
                <c:pt idx="4950">
                  <c:v>#N/A</c:v>
                </c:pt>
                <c:pt idx="4951">
                  <c:v>#N/A</c:v>
                </c:pt>
                <c:pt idx="4952">
                  <c:v>#N/A</c:v>
                </c:pt>
                <c:pt idx="4953">
                  <c:v>#N/A</c:v>
                </c:pt>
                <c:pt idx="4954">
                  <c:v>#N/A</c:v>
                </c:pt>
                <c:pt idx="4955">
                  <c:v>#N/A</c:v>
                </c:pt>
                <c:pt idx="4956">
                  <c:v>#N/A</c:v>
                </c:pt>
                <c:pt idx="4957">
                  <c:v>#N/A</c:v>
                </c:pt>
                <c:pt idx="4958">
                  <c:v>#N/A</c:v>
                </c:pt>
                <c:pt idx="4959">
                  <c:v>#N/A</c:v>
                </c:pt>
                <c:pt idx="4960">
                  <c:v>#N/A</c:v>
                </c:pt>
                <c:pt idx="4961">
                  <c:v>#N/A</c:v>
                </c:pt>
                <c:pt idx="4962">
                  <c:v>#N/A</c:v>
                </c:pt>
                <c:pt idx="4963">
                  <c:v>#N/A</c:v>
                </c:pt>
                <c:pt idx="4964">
                  <c:v>#N/A</c:v>
                </c:pt>
                <c:pt idx="4965">
                  <c:v>#N/A</c:v>
                </c:pt>
                <c:pt idx="4966">
                  <c:v>#N/A</c:v>
                </c:pt>
                <c:pt idx="4967">
                  <c:v>#N/A</c:v>
                </c:pt>
                <c:pt idx="4968">
                  <c:v>#N/A</c:v>
                </c:pt>
                <c:pt idx="4969">
                  <c:v>#N/A</c:v>
                </c:pt>
                <c:pt idx="4970">
                  <c:v>#N/A</c:v>
                </c:pt>
                <c:pt idx="4971">
                  <c:v>#N/A</c:v>
                </c:pt>
                <c:pt idx="4972">
                  <c:v>#N/A</c:v>
                </c:pt>
                <c:pt idx="4973">
                  <c:v>#N/A</c:v>
                </c:pt>
                <c:pt idx="4974">
                  <c:v>#N/A</c:v>
                </c:pt>
                <c:pt idx="4975">
                  <c:v>#N/A</c:v>
                </c:pt>
                <c:pt idx="4976">
                  <c:v>#N/A</c:v>
                </c:pt>
                <c:pt idx="4977">
                  <c:v>#N/A</c:v>
                </c:pt>
                <c:pt idx="4978">
                  <c:v>#N/A</c:v>
                </c:pt>
                <c:pt idx="4979">
                  <c:v>#N/A</c:v>
                </c:pt>
                <c:pt idx="4980">
                  <c:v>#N/A</c:v>
                </c:pt>
                <c:pt idx="4981">
                  <c:v>#N/A</c:v>
                </c:pt>
                <c:pt idx="4982">
                  <c:v>#N/A</c:v>
                </c:pt>
                <c:pt idx="4983">
                  <c:v>#N/A</c:v>
                </c:pt>
                <c:pt idx="4984">
                  <c:v>#N/A</c:v>
                </c:pt>
                <c:pt idx="4985">
                  <c:v>#N/A</c:v>
                </c:pt>
                <c:pt idx="4986">
                  <c:v>#N/A</c:v>
                </c:pt>
                <c:pt idx="4987">
                  <c:v>#N/A</c:v>
                </c:pt>
                <c:pt idx="4988">
                  <c:v>#N/A</c:v>
                </c:pt>
                <c:pt idx="4989">
                  <c:v>#N/A</c:v>
                </c:pt>
                <c:pt idx="4990">
                  <c:v>#N/A</c:v>
                </c:pt>
                <c:pt idx="4991">
                  <c:v>#N/A</c:v>
                </c:pt>
                <c:pt idx="4992">
                  <c:v>#N/A</c:v>
                </c:pt>
                <c:pt idx="4993">
                  <c:v>#N/A</c:v>
                </c:pt>
                <c:pt idx="4994">
                  <c:v>#N/A</c:v>
                </c:pt>
                <c:pt idx="4995">
                  <c:v>#N/A</c:v>
                </c:pt>
                <c:pt idx="4996">
                  <c:v>#N/A</c:v>
                </c:pt>
                <c:pt idx="4997">
                  <c:v>#N/A</c:v>
                </c:pt>
                <c:pt idx="4998">
                  <c:v>#N/A</c:v>
                </c:pt>
                <c:pt idx="4999">
                  <c:v>#N/A</c:v>
                </c:pt>
                <c:pt idx="5000">
                  <c:v>#N/A</c:v>
                </c:pt>
                <c:pt idx="5001">
                  <c:v>#N/A</c:v>
                </c:pt>
                <c:pt idx="5002">
                  <c:v>#N/A</c:v>
                </c:pt>
                <c:pt idx="5003">
                  <c:v>#N/A</c:v>
                </c:pt>
                <c:pt idx="5004">
                  <c:v>#N/A</c:v>
                </c:pt>
                <c:pt idx="5005">
                  <c:v>#N/A</c:v>
                </c:pt>
                <c:pt idx="5006">
                  <c:v>#N/A</c:v>
                </c:pt>
                <c:pt idx="5007">
                  <c:v>#N/A</c:v>
                </c:pt>
                <c:pt idx="5008">
                  <c:v>#N/A</c:v>
                </c:pt>
                <c:pt idx="5009">
                  <c:v>#N/A</c:v>
                </c:pt>
                <c:pt idx="5010">
                  <c:v>#N/A</c:v>
                </c:pt>
                <c:pt idx="5011">
                  <c:v>#N/A</c:v>
                </c:pt>
                <c:pt idx="5012">
                  <c:v>#N/A</c:v>
                </c:pt>
                <c:pt idx="5013">
                  <c:v>#N/A</c:v>
                </c:pt>
                <c:pt idx="5014">
                  <c:v>#N/A</c:v>
                </c:pt>
                <c:pt idx="5015">
                  <c:v>#N/A</c:v>
                </c:pt>
                <c:pt idx="5016">
                  <c:v>#N/A</c:v>
                </c:pt>
                <c:pt idx="5017">
                  <c:v>#N/A</c:v>
                </c:pt>
                <c:pt idx="5018">
                  <c:v>#N/A</c:v>
                </c:pt>
                <c:pt idx="5019">
                  <c:v>#N/A</c:v>
                </c:pt>
                <c:pt idx="5020">
                  <c:v>#N/A</c:v>
                </c:pt>
                <c:pt idx="5021">
                  <c:v>#N/A</c:v>
                </c:pt>
                <c:pt idx="5022">
                  <c:v>#N/A</c:v>
                </c:pt>
                <c:pt idx="5023">
                  <c:v>#N/A</c:v>
                </c:pt>
                <c:pt idx="5024">
                  <c:v>#N/A</c:v>
                </c:pt>
                <c:pt idx="5025">
                  <c:v>#N/A</c:v>
                </c:pt>
                <c:pt idx="5026">
                  <c:v>#N/A</c:v>
                </c:pt>
                <c:pt idx="5027">
                  <c:v>#N/A</c:v>
                </c:pt>
                <c:pt idx="5028">
                  <c:v>#N/A</c:v>
                </c:pt>
                <c:pt idx="5029">
                  <c:v>#N/A</c:v>
                </c:pt>
                <c:pt idx="5030">
                  <c:v>#N/A</c:v>
                </c:pt>
                <c:pt idx="5031">
                  <c:v>#N/A</c:v>
                </c:pt>
                <c:pt idx="5032">
                  <c:v>#N/A</c:v>
                </c:pt>
                <c:pt idx="5033">
                  <c:v>#N/A</c:v>
                </c:pt>
                <c:pt idx="5034">
                  <c:v>#N/A</c:v>
                </c:pt>
                <c:pt idx="5035">
                  <c:v>#N/A</c:v>
                </c:pt>
                <c:pt idx="5036">
                  <c:v>#N/A</c:v>
                </c:pt>
                <c:pt idx="5037">
                  <c:v>#N/A</c:v>
                </c:pt>
                <c:pt idx="5038">
                  <c:v>#N/A</c:v>
                </c:pt>
                <c:pt idx="5039">
                  <c:v>#N/A</c:v>
                </c:pt>
                <c:pt idx="5040">
                  <c:v>#N/A</c:v>
                </c:pt>
                <c:pt idx="5041">
                  <c:v>#N/A</c:v>
                </c:pt>
                <c:pt idx="5042">
                  <c:v>#N/A</c:v>
                </c:pt>
                <c:pt idx="5043">
                  <c:v>#N/A</c:v>
                </c:pt>
                <c:pt idx="5044">
                  <c:v>#N/A</c:v>
                </c:pt>
                <c:pt idx="5045">
                  <c:v>#N/A</c:v>
                </c:pt>
                <c:pt idx="5046">
                  <c:v>#N/A</c:v>
                </c:pt>
                <c:pt idx="5047">
                  <c:v>#N/A</c:v>
                </c:pt>
                <c:pt idx="5048">
                  <c:v>#N/A</c:v>
                </c:pt>
                <c:pt idx="5049">
                  <c:v>#N/A</c:v>
                </c:pt>
                <c:pt idx="5050">
                  <c:v>#N/A</c:v>
                </c:pt>
                <c:pt idx="5051">
                  <c:v>#N/A</c:v>
                </c:pt>
                <c:pt idx="5052">
                  <c:v>#N/A</c:v>
                </c:pt>
                <c:pt idx="5053">
                  <c:v>#N/A</c:v>
                </c:pt>
                <c:pt idx="5054">
                  <c:v>#N/A</c:v>
                </c:pt>
                <c:pt idx="5055">
                  <c:v>#N/A</c:v>
                </c:pt>
                <c:pt idx="5056">
                  <c:v>#N/A</c:v>
                </c:pt>
                <c:pt idx="5057">
                  <c:v>#N/A</c:v>
                </c:pt>
                <c:pt idx="5058">
                  <c:v>#N/A</c:v>
                </c:pt>
                <c:pt idx="5059">
                  <c:v>#N/A</c:v>
                </c:pt>
                <c:pt idx="5060">
                  <c:v>#N/A</c:v>
                </c:pt>
                <c:pt idx="5061">
                  <c:v>#N/A</c:v>
                </c:pt>
                <c:pt idx="5062">
                  <c:v>#N/A</c:v>
                </c:pt>
                <c:pt idx="5063">
                  <c:v>#N/A</c:v>
                </c:pt>
                <c:pt idx="5064">
                  <c:v>#N/A</c:v>
                </c:pt>
                <c:pt idx="5065">
                  <c:v>#N/A</c:v>
                </c:pt>
                <c:pt idx="5066">
                  <c:v>#N/A</c:v>
                </c:pt>
                <c:pt idx="5067">
                  <c:v>#N/A</c:v>
                </c:pt>
                <c:pt idx="5068">
                  <c:v>#N/A</c:v>
                </c:pt>
                <c:pt idx="5069">
                  <c:v>#N/A</c:v>
                </c:pt>
                <c:pt idx="5070">
                  <c:v>#N/A</c:v>
                </c:pt>
                <c:pt idx="5071">
                  <c:v>#N/A</c:v>
                </c:pt>
                <c:pt idx="5072">
                  <c:v>#N/A</c:v>
                </c:pt>
                <c:pt idx="5073">
                  <c:v>#N/A</c:v>
                </c:pt>
                <c:pt idx="5074">
                  <c:v>#N/A</c:v>
                </c:pt>
                <c:pt idx="5075">
                  <c:v>#N/A</c:v>
                </c:pt>
                <c:pt idx="5076">
                  <c:v>#N/A</c:v>
                </c:pt>
                <c:pt idx="5077">
                  <c:v>#N/A</c:v>
                </c:pt>
                <c:pt idx="5078">
                  <c:v>#N/A</c:v>
                </c:pt>
                <c:pt idx="5079">
                  <c:v>#N/A</c:v>
                </c:pt>
                <c:pt idx="5080">
                  <c:v>#N/A</c:v>
                </c:pt>
                <c:pt idx="5081">
                  <c:v>#N/A</c:v>
                </c:pt>
                <c:pt idx="5082">
                  <c:v>#N/A</c:v>
                </c:pt>
                <c:pt idx="5083">
                  <c:v>#N/A</c:v>
                </c:pt>
                <c:pt idx="5084">
                  <c:v>#N/A</c:v>
                </c:pt>
                <c:pt idx="5085">
                  <c:v>#N/A</c:v>
                </c:pt>
                <c:pt idx="5086">
                  <c:v>#N/A</c:v>
                </c:pt>
                <c:pt idx="5087">
                  <c:v>#N/A</c:v>
                </c:pt>
                <c:pt idx="5088">
                  <c:v>#N/A</c:v>
                </c:pt>
                <c:pt idx="5089">
                  <c:v>#N/A</c:v>
                </c:pt>
                <c:pt idx="5090">
                  <c:v>#N/A</c:v>
                </c:pt>
                <c:pt idx="5091">
                  <c:v>#N/A</c:v>
                </c:pt>
                <c:pt idx="5092">
                  <c:v>#N/A</c:v>
                </c:pt>
                <c:pt idx="5093">
                  <c:v>#N/A</c:v>
                </c:pt>
                <c:pt idx="5094">
                  <c:v>#N/A</c:v>
                </c:pt>
                <c:pt idx="5095">
                  <c:v>#N/A</c:v>
                </c:pt>
                <c:pt idx="5096">
                  <c:v>#N/A</c:v>
                </c:pt>
                <c:pt idx="5097">
                  <c:v>#N/A</c:v>
                </c:pt>
                <c:pt idx="5098">
                  <c:v>#N/A</c:v>
                </c:pt>
                <c:pt idx="5099">
                  <c:v>#N/A</c:v>
                </c:pt>
                <c:pt idx="5100">
                  <c:v>#N/A</c:v>
                </c:pt>
                <c:pt idx="5101">
                  <c:v>#N/A</c:v>
                </c:pt>
                <c:pt idx="5102">
                  <c:v>#N/A</c:v>
                </c:pt>
                <c:pt idx="5103">
                  <c:v>#N/A</c:v>
                </c:pt>
                <c:pt idx="5104">
                  <c:v>#N/A</c:v>
                </c:pt>
                <c:pt idx="5105">
                  <c:v>#N/A</c:v>
                </c:pt>
                <c:pt idx="5106">
                  <c:v>#N/A</c:v>
                </c:pt>
                <c:pt idx="5107">
                  <c:v>#N/A</c:v>
                </c:pt>
                <c:pt idx="5108">
                  <c:v>#N/A</c:v>
                </c:pt>
                <c:pt idx="5109">
                  <c:v>#N/A</c:v>
                </c:pt>
                <c:pt idx="5110">
                  <c:v>#N/A</c:v>
                </c:pt>
                <c:pt idx="5111">
                  <c:v>#N/A</c:v>
                </c:pt>
                <c:pt idx="5112">
                  <c:v>#N/A</c:v>
                </c:pt>
                <c:pt idx="5113">
                  <c:v>#N/A</c:v>
                </c:pt>
                <c:pt idx="5114">
                  <c:v>#N/A</c:v>
                </c:pt>
                <c:pt idx="5115">
                  <c:v>#N/A</c:v>
                </c:pt>
                <c:pt idx="5116">
                  <c:v>#N/A</c:v>
                </c:pt>
                <c:pt idx="5117">
                  <c:v>#N/A</c:v>
                </c:pt>
                <c:pt idx="5118">
                  <c:v>#N/A</c:v>
                </c:pt>
                <c:pt idx="5119">
                  <c:v>#N/A</c:v>
                </c:pt>
                <c:pt idx="5120">
                  <c:v>#N/A</c:v>
                </c:pt>
                <c:pt idx="5121">
                  <c:v>#N/A</c:v>
                </c:pt>
                <c:pt idx="5122">
                  <c:v>#N/A</c:v>
                </c:pt>
                <c:pt idx="5123">
                  <c:v>#N/A</c:v>
                </c:pt>
                <c:pt idx="5124">
                  <c:v>#N/A</c:v>
                </c:pt>
                <c:pt idx="5125">
                  <c:v>#N/A</c:v>
                </c:pt>
                <c:pt idx="5126">
                  <c:v>#N/A</c:v>
                </c:pt>
                <c:pt idx="5127">
                  <c:v>#N/A</c:v>
                </c:pt>
                <c:pt idx="5128">
                  <c:v>#N/A</c:v>
                </c:pt>
                <c:pt idx="5129">
                  <c:v>#N/A</c:v>
                </c:pt>
                <c:pt idx="5130">
                  <c:v>#N/A</c:v>
                </c:pt>
                <c:pt idx="5131">
                  <c:v>#N/A</c:v>
                </c:pt>
                <c:pt idx="5132">
                  <c:v>#N/A</c:v>
                </c:pt>
                <c:pt idx="5133">
                  <c:v>#N/A</c:v>
                </c:pt>
                <c:pt idx="5134">
                  <c:v>#N/A</c:v>
                </c:pt>
                <c:pt idx="5135">
                  <c:v>#N/A</c:v>
                </c:pt>
                <c:pt idx="5136">
                  <c:v>#N/A</c:v>
                </c:pt>
                <c:pt idx="5137">
                  <c:v>#N/A</c:v>
                </c:pt>
                <c:pt idx="5138">
                  <c:v>#N/A</c:v>
                </c:pt>
                <c:pt idx="5139">
                  <c:v>#N/A</c:v>
                </c:pt>
                <c:pt idx="5140">
                  <c:v>#N/A</c:v>
                </c:pt>
                <c:pt idx="5141">
                  <c:v>#N/A</c:v>
                </c:pt>
                <c:pt idx="5142">
                  <c:v>#N/A</c:v>
                </c:pt>
                <c:pt idx="5143">
                  <c:v>#N/A</c:v>
                </c:pt>
                <c:pt idx="5144">
                  <c:v>#N/A</c:v>
                </c:pt>
                <c:pt idx="5145">
                  <c:v>#N/A</c:v>
                </c:pt>
                <c:pt idx="5146">
                  <c:v>#N/A</c:v>
                </c:pt>
                <c:pt idx="5147">
                  <c:v>#N/A</c:v>
                </c:pt>
                <c:pt idx="5148">
                  <c:v>#N/A</c:v>
                </c:pt>
                <c:pt idx="5149">
                  <c:v>#N/A</c:v>
                </c:pt>
                <c:pt idx="5150">
                  <c:v>#N/A</c:v>
                </c:pt>
                <c:pt idx="5151">
                  <c:v>#N/A</c:v>
                </c:pt>
                <c:pt idx="5152">
                  <c:v>#N/A</c:v>
                </c:pt>
                <c:pt idx="5153">
                  <c:v>#N/A</c:v>
                </c:pt>
                <c:pt idx="5154">
                  <c:v>#N/A</c:v>
                </c:pt>
                <c:pt idx="5155">
                  <c:v>#N/A</c:v>
                </c:pt>
                <c:pt idx="5156">
                  <c:v>#N/A</c:v>
                </c:pt>
                <c:pt idx="5157">
                  <c:v>#N/A</c:v>
                </c:pt>
                <c:pt idx="5158">
                  <c:v>#N/A</c:v>
                </c:pt>
                <c:pt idx="5159">
                  <c:v>#N/A</c:v>
                </c:pt>
                <c:pt idx="5160">
                  <c:v>#N/A</c:v>
                </c:pt>
                <c:pt idx="5161">
                  <c:v>#N/A</c:v>
                </c:pt>
                <c:pt idx="5162">
                  <c:v>#N/A</c:v>
                </c:pt>
                <c:pt idx="5163">
                  <c:v>#N/A</c:v>
                </c:pt>
                <c:pt idx="5164">
                  <c:v>#N/A</c:v>
                </c:pt>
                <c:pt idx="5165">
                  <c:v>#N/A</c:v>
                </c:pt>
                <c:pt idx="5166">
                  <c:v>#N/A</c:v>
                </c:pt>
                <c:pt idx="5167">
                  <c:v>#N/A</c:v>
                </c:pt>
                <c:pt idx="5168">
                  <c:v>#N/A</c:v>
                </c:pt>
                <c:pt idx="5169">
                  <c:v>#N/A</c:v>
                </c:pt>
                <c:pt idx="5170">
                  <c:v>#N/A</c:v>
                </c:pt>
                <c:pt idx="5171">
                  <c:v>#N/A</c:v>
                </c:pt>
                <c:pt idx="5172">
                  <c:v>#N/A</c:v>
                </c:pt>
                <c:pt idx="5173">
                  <c:v>#N/A</c:v>
                </c:pt>
                <c:pt idx="5174">
                  <c:v>#N/A</c:v>
                </c:pt>
                <c:pt idx="5175">
                  <c:v>#N/A</c:v>
                </c:pt>
                <c:pt idx="5176">
                  <c:v>#N/A</c:v>
                </c:pt>
                <c:pt idx="5177">
                  <c:v>#N/A</c:v>
                </c:pt>
                <c:pt idx="5178">
                  <c:v>#N/A</c:v>
                </c:pt>
                <c:pt idx="5179">
                  <c:v>#N/A</c:v>
                </c:pt>
                <c:pt idx="5180">
                  <c:v>#N/A</c:v>
                </c:pt>
                <c:pt idx="5181">
                  <c:v>#N/A</c:v>
                </c:pt>
                <c:pt idx="5182">
                  <c:v>#N/A</c:v>
                </c:pt>
                <c:pt idx="5183">
                  <c:v>#N/A</c:v>
                </c:pt>
                <c:pt idx="5184">
                  <c:v>#N/A</c:v>
                </c:pt>
                <c:pt idx="5185">
                  <c:v>#N/A</c:v>
                </c:pt>
                <c:pt idx="5186">
                  <c:v>#N/A</c:v>
                </c:pt>
                <c:pt idx="5187">
                  <c:v>#N/A</c:v>
                </c:pt>
                <c:pt idx="5188">
                  <c:v>#N/A</c:v>
                </c:pt>
                <c:pt idx="5189">
                  <c:v>#N/A</c:v>
                </c:pt>
                <c:pt idx="5190">
                  <c:v>#N/A</c:v>
                </c:pt>
                <c:pt idx="5191">
                  <c:v>#N/A</c:v>
                </c:pt>
                <c:pt idx="5192">
                  <c:v>#N/A</c:v>
                </c:pt>
                <c:pt idx="5193">
                  <c:v>#N/A</c:v>
                </c:pt>
                <c:pt idx="5194">
                  <c:v>#N/A</c:v>
                </c:pt>
                <c:pt idx="5195">
                  <c:v>#N/A</c:v>
                </c:pt>
                <c:pt idx="5196">
                  <c:v>#N/A</c:v>
                </c:pt>
                <c:pt idx="5197">
                  <c:v>#N/A</c:v>
                </c:pt>
                <c:pt idx="5198">
                  <c:v>#N/A</c:v>
                </c:pt>
                <c:pt idx="5199">
                  <c:v>#N/A</c:v>
                </c:pt>
                <c:pt idx="5200">
                  <c:v>#N/A</c:v>
                </c:pt>
                <c:pt idx="5201">
                  <c:v>#N/A</c:v>
                </c:pt>
                <c:pt idx="5202">
                  <c:v>#N/A</c:v>
                </c:pt>
                <c:pt idx="5203">
                  <c:v>#N/A</c:v>
                </c:pt>
                <c:pt idx="5204">
                  <c:v>#N/A</c:v>
                </c:pt>
                <c:pt idx="5205">
                  <c:v>#N/A</c:v>
                </c:pt>
                <c:pt idx="5206">
                  <c:v>#N/A</c:v>
                </c:pt>
                <c:pt idx="5207">
                  <c:v>#N/A</c:v>
                </c:pt>
                <c:pt idx="5208">
                  <c:v>#N/A</c:v>
                </c:pt>
                <c:pt idx="5209">
                  <c:v>#N/A</c:v>
                </c:pt>
                <c:pt idx="5210">
                  <c:v>#N/A</c:v>
                </c:pt>
                <c:pt idx="5211">
                  <c:v>#N/A</c:v>
                </c:pt>
                <c:pt idx="5212">
                  <c:v>#N/A</c:v>
                </c:pt>
                <c:pt idx="5213">
                  <c:v>#N/A</c:v>
                </c:pt>
                <c:pt idx="5214">
                  <c:v>#N/A</c:v>
                </c:pt>
                <c:pt idx="5215">
                  <c:v>#N/A</c:v>
                </c:pt>
                <c:pt idx="5216">
                  <c:v>#N/A</c:v>
                </c:pt>
                <c:pt idx="5217">
                  <c:v>#N/A</c:v>
                </c:pt>
                <c:pt idx="5218">
                  <c:v>#N/A</c:v>
                </c:pt>
                <c:pt idx="5219">
                  <c:v>#N/A</c:v>
                </c:pt>
                <c:pt idx="5220">
                  <c:v>#N/A</c:v>
                </c:pt>
                <c:pt idx="5221">
                  <c:v>#N/A</c:v>
                </c:pt>
                <c:pt idx="5222">
                  <c:v>#N/A</c:v>
                </c:pt>
                <c:pt idx="5223">
                  <c:v>#N/A</c:v>
                </c:pt>
                <c:pt idx="5224">
                  <c:v>#N/A</c:v>
                </c:pt>
                <c:pt idx="5225">
                  <c:v>#N/A</c:v>
                </c:pt>
                <c:pt idx="5226">
                  <c:v>#N/A</c:v>
                </c:pt>
                <c:pt idx="5227">
                  <c:v>#N/A</c:v>
                </c:pt>
                <c:pt idx="5228">
                  <c:v>#N/A</c:v>
                </c:pt>
                <c:pt idx="5229">
                  <c:v>#N/A</c:v>
                </c:pt>
                <c:pt idx="5230">
                  <c:v>#N/A</c:v>
                </c:pt>
                <c:pt idx="5231">
                  <c:v>#N/A</c:v>
                </c:pt>
                <c:pt idx="5232">
                  <c:v>#N/A</c:v>
                </c:pt>
                <c:pt idx="5233">
                  <c:v>#N/A</c:v>
                </c:pt>
                <c:pt idx="5234">
                  <c:v>#N/A</c:v>
                </c:pt>
                <c:pt idx="5235">
                  <c:v>#N/A</c:v>
                </c:pt>
                <c:pt idx="5236">
                  <c:v>#N/A</c:v>
                </c:pt>
                <c:pt idx="5237">
                  <c:v>#N/A</c:v>
                </c:pt>
                <c:pt idx="5238">
                  <c:v>#N/A</c:v>
                </c:pt>
                <c:pt idx="5239">
                  <c:v>#N/A</c:v>
                </c:pt>
                <c:pt idx="5240">
                  <c:v>#N/A</c:v>
                </c:pt>
                <c:pt idx="5241">
                  <c:v>#N/A</c:v>
                </c:pt>
                <c:pt idx="5242">
                  <c:v>#N/A</c:v>
                </c:pt>
                <c:pt idx="5243">
                  <c:v>#N/A</c:v>
                </c:pt>
                <c:pt idx="5244">
                  <c:v>#N/A</c:v>
                </c:pt>
                <c:pt idx="5245">
                  <c:v>#N/A</c:v>
                </c:pt>
                <c:pt idx="5246">
                  <c:v>#N/A</c:v>
                </c:pt>
                <c:pt idx="5247">
                  <c:v>#N/A</c:v>
                </c:pt>
                <c:pt idx="5248">
                  <c:v>#N/A</c:v>
                </c:pt>
                <c:pt idx="5249">
                  <c:v>#N/A</c:v>
                </c:pt>
                <c:pt idx="5250">
                  <c:v>#N/A</c:v>
                </c:pt>
                <c:pt idx="5251">
                  <c:v>#N/A</c:v>
                </c:pt>
                <c:pt idx="5252">
                  <c:v>#N/A</c:v>
                </c:pt>
                <c:pt idx="5253">
                  <c:v>#N/A</c:v>
                </c:pt>
                <c:pt idx="5254">
                  <c:v>#N/A</c:v>
                </c:pt>
                <c:pt idx="5255">
                  <c:v>#N/A</c:v>
                </c:pt>
                <c:pt idx="5256">
                  <c:v>#N/A</c:v>
                </c:pt>
                <c:pt idx="5257">
                  <c:v>#N/A</c:v>
                </c:pt>
                <c:pt idx="5258">
                  <c:v>#N/A</c:v>
                </c:pt>
                <c:pt idx="5259">
                  <c:v>#N/A</c:v>
                </c:pt>
                <c:pt idx="5260">
                  <c:v>#N/A</c:v>
                </c:pt>
                <c:pt idx="5261">
                  <c:v>#N/A</c:v>
                </c:pt>
                <c:pt idx="5262">
                  <c:v>#N/A</c:v>
                </c:pt>
                <c:pt idx="5263">
                  <c:v>#N/A</c:v>
                </c:pt>
                <c:pt idx="5264">
                  <c:v>#N/A</c:v>
                </c:pt>
                <c:pt idx="5265">
                  <c:v>#N/A</c:v>
                </c:pt>
                <c:pt idx="5266">
                  <c:v>#N/A</c:v>
                </c:pt>
                <c:pt idx="5267">
                  <c:v>#N/A</c:v>
                </c:pt>
                <c:pt idx="5268">
                  <c:v>#N/A</c:v>
                </c:pt>
                <c:pt idx="5269">
                  <c:v>#N/A</c:v>
                </c:pt>
                <c:pt idx="5270">
                  <c:v>#N/A</c:v>
                </c:pt>
                <c:pt idx="5271">
                  <c:v>#N/A</c:v>
                </c:pt>
                <c:pt idx="5272">
                  <c:v>#N/A</c:v>
                </c:pt>
                <c:pt idx="5273">
                  <c:v>#N/A</c:v>
                </c:pt>
                <c:pt idx="5274">
                  <c:v>#N/A</c:v>
                </c:pt>
                <c:pt idx="5275">
                  <c:v>#N/A</c:v>
                </c:pt>
                <c:pt idx="5276">
                  <c:v>#N/A</c:v>
                </c:pt>
                <c:pt idx="5277">
                  <c:v>#N/A</c:v>
                </c:pt>
                <c:pt idx="5278">
                  <c:v>#N/A</c:v>
                </c:pt>
                <c:pt idx="5279">
                  <c:v>#N/A</c:v>
                </c:pt>
                <c:pt idx="5280">
                  <c:v>#N/A</c:v>
                </c:pt>
                <c:pt idx="5281">
                  <c:v>#N/A</c:v>
                </c:pt>
                <c:pt idx="5282">
                  <c:v>#N/A</c:v>
                </c:pt>
                <c:pt idx="5283">
                  <c:v>#N/A</c:v>
                </c:pt>
                <c:pt idx="5284">
                  <c:v>#N/A</c:v>
                </c:pt>
                <c:pt idx="5285">
                  <c:v>#N/A</c:v>
                </c:pt>
                <c:pt idx="5286">
                  <c:v>#N/A</c:v>
                </c:pt>
                <c:pt idx="5287">
                  <c:v>#N/A</c:v>
                </c:pt>
                <c:pt idx="5288">
                  <c:v>#N/A</c:v>
                </c:pt>
                <c:pt idx="5289">
                  <c:v>#N/A</c:v>
                </c:pt>
                <c:pt idx="5290">
                  <c:v>#N/A</c:v>
                </c:pt>
                <c:pt idx="5291">
                  <c:v>#N/A</c:v>
                </c:pt>
                <c:pt idx="5292">
                  <c:v>#N/A</c:v>
                </c:pt>
                <c:pt idx="5293">
                  <c:v>#N/A</c:v>
                </c:pt>
                <c:pt idx="5294">
                  <c:v>#N/A</c:v>
                </c:pt>
                <c:pt idx="5295">
                  <c:v>#N/A</c:v>
                </c:pt>
                <c:pt idx="5296">
                  <c:v>#N/A</c:v>
                </c:pt>
                <c:pt idx="5297">
                  <c:v>#N/A</c:v>
                </c:pt>
                <c:pt idx="5298">
                  <c:v>#N/A</c:v>
                </c:pt>
                <c:pt idx="5299">
                  <c:v>#N/A</c:v>
                </c:pt>
                <c:pt idx="5300">
                  <c:v>#N/A</c:v>
                </c:pt>
                <c:pt idx="5301">
                  <c:v>#N/A</c:v>
                </c:pt>
                <c:pt idx="5302">
                  <c:v>#N/A</c:v>
                </c:pt>
                <c:pt idx="5303">
                  <c:v>#N/A</c:v>
                </c:pt>
                <c:pt idx="5304">
                  <c:v>#N/A</c:v>
                </c:pt>
                <c:pt idx="5305">
                  <c:v>#N/A</c:v>
                </c:pt>
                <c:pt idx="5306">
                  <c:v>#N/A</c:v>
                </c:pt>
                <c:pt idx="5307">
                  <c:v>#N/A</c:v>
                </c:pt>
                <c:pt idx="5308">
                  <c:v>#N/A</c:v>
                </c:pt>
                <c:pt idx="5309">
                  <c:v>#N/A</c:v>
                </c:pt>
                <c:pt idx="5310">
                  <c:v>#N/A</c:v>
                </c:pt>
                <c:pt idx="5311">
                  <c:v>#N/A</c:v>
                </c:pt>
                <c:pt idx="5312">
                  <c:v>#N/A</c:v>
                </c:pt>
                <c:pt idx="5313">
                  <c:v>#N/A</c:v>
                </c:pt>
                <c:pt idx="5314">
                  <c:v>#N/A</c:v>
                </c:pt>
                <c:pt idx="5315">
                  <c:v>#N/A</c:v>
                </c:pt>
                <c:pt idx="5316">
                  <c:v>#N/A</c:v>
                </c:pt>
                <c:pt idx="5317">
                  <c:v>#N/A</c:v>
                </c:pt>
                <c:pt idx="5318">
                  <c:v>#N/A</c:v>
                </c:pt>
                <c:pt idx="5319">
                  <c:v>#N/A</c:v>
                </c:pt>
                <c:pt idx="5320">
                  <c:v>#N/A</c:v>
                </c:pt>
                <c:pt idx="5321">
                  <c:v>#N/A</c:v>
                </c:pt>
                <c:pt idx="5322">
                  <c:v>#N/A</c:v>
                </c:pt>
                <c:pt idx="5323">
                  <c:v>#N/A</c:v>
                </c:pt>
                <c:pt idx="5324">
                  <c:v>#N/A</c:v>
                </c:pt>
                <c:pt idx="5325">
                  <c:v>#N/A</c:v>
                </c:pt>
                <c:pt idx="5326">
                  <c:v>#N/A</c:v>
                </c:pt>
                <c:pt idx="5327">
                  <c:v>#N/A</c:v>
                </c:pt>
                <c:pt idx="5328">
                  <c:v>#N/A</c:v>
                </c:pt>
                <c:pt idx="5329">
                  <c:v>#N/A</c:v>
                </c:pt>
                <c:pt idx="5330">
                  <c:v>#N/A</c:v>
                </c:pt>
                <c:pt idx="5331">
                  <c:v>#N/A</c:v>
                </c:pt>
                <c:pt idx="5332">
                  <c:v>#N/A</c:v>
                </c:pt>
                <c:pt idx="5333">
                  <c:v>#N/A</c:v>
                </c:pt>
                <c:pt idx="5334">
                  <c:v>#N/A</c:v>
                </c:pt>
                <c:pt idx="5335">
                  <c:v>#N/A</c:v>
                </c:pt>
                <c:pt idx="5336">
                  <c:v>#N/A</c:v>
                </c:pt>
                <c:pt idx="5337">
                  <c:v>#N/A</c:v>
                </c:pt>
                <c:pt idx="5338">
                  <c:v>#N/A</c:v>
                </c:pt>
                <c:pt idx="5339">
                  <c:v>#N/A</c:v>
                </c:pt>
                <c:pt idx="5340">
                  <c:v>#N/A</c:v>
                </c:pt>
                <c:pt idx="5341">
                  <c:v>#N/A</c:v>
                </c:pt>
                <c:pt idx="5342">
                  <c:v>#N/A</c:v>
                </c:pt>
                <c:pt idx="5343">
                  <c:v>#N/A</c:v>
                </c:pt>
                <c:pt idx="5344">
                  <c:v>#N/A</c:v>
                </c:pt>
                <c:pt idx="5345">
                  <c:v>#N/A</c:v>
                </c:pt>
                <c:pt idx="5346">
                  <c:v>#N/A</c:v>
                </c:pt>
                <c:pt idx="5347">
                  <c:v>#N/A</c:v>
                </c:pt>
                <c:pt idx="5348">
                  <c:v>#N/A</c:v>
                </c:pt>
                <c:pt idx="5349">
                  <c:v>#N/A</c:v>
                </c:pt>
                <c:pt idx="5350">
                  <c:v>#N/A</c:v>
                </c:pt>
                <c:pt idx="5351">
                  <c:v>#N/A</c:v>
                </c:pt>
                <c:pt idx="5352">
                  <c:v>#N/A</c:v>
                </c:pt>
                <c:pt idx="5353">
                  <c:v>#N/A</c:v>
                </c:pt>
                <c:pt idx="5354">
                  <c:v>#N/A</c:v>
                </c:pt>
                <c:pt idx="5355">
                  <c:v>#N/A</c:v>
                </c:pt>
                <c:pt idx="5356">
                  <c:v>#N/A</c:v>
                </c:pt>
                <c:pt idx="5357">
                  <c:v>#N/A</c:v>
                </c:pt>
                <c:pt idx="5358">
                  <c:v>#N/A</c:v>
                </c:pt>
                <c:pt idx="5359">
                  <c:v>#N/A</c:v>
                </c:pt>
                <c:pt idx="5360">
                  <c:v>#N/A</c:v>
                </c:pt>
                <c:pt idx="5361">
                  <c:v>#N/A</c:v>
                </c:pt>
                <c:pt idx="5362">
                  <c:v>#N/A</c:v>
                </c:pt>
                <c:pt idx="5363">
                  <c:v>#N/A</c:v>
                </c:pt>
                <c:pt idx="5364">
                  <c:v>#N/A</c:v>
                </c:pt>
                <c:pt idx="5365">
                  <c:v>#N/A</c:v>
                </c:pt>
                <c:pt idx="5366">
                  <c:v>#N/A</c:v>
                </c:pt>
                <c:pt idx="5367">
                  <c:v>#N/A</c:v>
                </c:pt>
                <c:pt idx="5368">
                  <c:v>#N/A</c:v>
                </c:pt>
                <c:pt idx="5369">
                  <c:v>#N/A</c:v>
                </c:pt>
                <c:pt idx="5370">
                  <c:v>#N/A</c:v>
                </c:pt>
                <c:pt idx="5371">
                  <c:v>#N/A</c:v>
                </c:pt>
                <c:pt idx="5372">
                  <c:v>#N/A</c:v>
                </c:pt>
                <c:pt idx="5373">
                  <c:v>#N/A</c:v>
                </c:pt>
                <c:pt idx="5374">
                  <c:v>#N/A</c:v>
                </c:pt>
                <c:pt idx="5375">
                  <c:v>#N/A</c:v>
                </c:pt>
                <c:pt idx="5376">
                  <c:v>#N/A</c:v>
                </c:pt>
                <c:pt idx="5377">
                  <c:v>#N/A</c:v>
                </c:pt>
                <c:pt idx="5378">
                  <c:v>#N/A</c:v>
                </c:pt>
                <c:pt idx="5379">
                  <c:v>#N/A</c:v>
                </c:pt>
                <c:pt idx="5380">
                  <c:v>#N/A</c:v>
                </c:pt>
                <c:pt idx="5381">
                  <c:v>#N/A</c:v>
                </c:pt>
                <c:pt idx="5382">
                  <c:v>#N/A</c:v>
                </c:pt>
                <c:pt idx="5383">
                  <c:v>#N/A</c:v>
                </c:pt>
                <c:pt idx="5384">
                  <c:v>#N/A</c:v>
                </c:pt>
                <c:pt idx="5385">
                  <c:v>#N/A</c:v>
                </c:pt>
                <c:pt idx="5386">
                  <c:v>#N/A</c:v>
                </c:pt>
                <c:pt idx="5387">
                  <c:v>#N/A</c:v>
                </c:pt>
                <c:pt idx="5388">
                  <c:v>#N/A</c:v>
                </c:pt>
                <c:pt idx="5389">
                  <c:v>#N/A</c:v>
                </c:pt>
                <c:pt idx="5390">
                  <c:v>#N/A</c:v>
                </c:pt>
                <c:pt idx="5391">
                  <c:v>#N/A</c:v>
                </c:pt>
                <c:pt idx="5392">
                  <c:v>#N/A</c:v>
                </c:pt>
                <c:pt idx="5393">
                  <c:v>#N/A</c:v>
                </c:pt>
                <c:pt idx="5394">
                  <c:v>#N/A</c:v>
                </c:pt>
                <c:pt idx="5395">
                  <c:v>#N/A</c:v>
                </c:pt>
                <c:pt idx="5396">
                  <c:v>#N/A</c:v>
                </c:pt>
                <c:pt idx="5397">
                  <c:v>#N/A</c:v>
                </c:pt>
                <c:pt idx="5398">
                  <c:v>#N/A</c:v>
                </c:pt>
                <c:pt idx="5399">
                  <c:v>#N/A</c:v>
                </c:pt>
                <c:pt idx="5400">
                  <c:v>#N/A</c:v>
                </c:pt>
                <c:pt idx="5401">
                  <c:v>#N/A</c:v>
                </c:pt>
                <c:pt idx="5402">
                  <c:v>#N/A</c:v>
                </c:pt>
                <c:pt idx="5403">
                  <c:v>#N/A</c:v>
                </c:pt>
                <c:pt idx="5404">
                  <c:v>#N/A</c:v>
                </c:pt>
                <c:pt idx="5405">
                  <c:v>#N/A</c:v>
                </c:pt>
                <c:pt idx="5406">
                  <c:v>#N/A</c:v>
                </c:pt>
                <c:pt idx="5407">
                  <c:v>#N/A</c:v>
                </c:pt>
                <c:pt idx="5408">
                  <c:v>#N/A</c:v>
                </c:pt>
                <c:pt idx="5409">
                  <c:v>#N/A</c:v>
                </c:pt>
                <c:pt idx="5410">
                  <c:v>#N/A</c:v>
                </c:pt>
                <c:pt idx="5411">
                  <c:v>#N/A</c:v>
                </c:pt>
                <c:pt idx="5412">
                  <c:v>#N/A</c:v>
                </c:pt>
                <c:pt idx="5413">
                  <c:v>#N/A</c:v>
                </c:pt>
                <c:pt idx="5414">
                  <c:v>#N/A</c:v>
                </c:pt>
                <c:pt idx="5415">
                  <c:v>#N/A</c:v>
                </c:pt>
                <c:pt idx="5416">
                  <c:v>#N/A</c:v>
                </c:pt>
                <c:pt idx="5417">
                  <c:v>#N/A</c:v>
                </c:pt>
                <c:pt idx="5418">
                  <c:v>#N/A</c:v>
                </c:pt>
                <c:pt idx="5419">
                  <c:v>#N/A</c:v>
                </c:pt>
                <c:pt idx="5420">
                  <c:v>#N/A</c:v>
                </c:pt>
                <c:pt idx="5421">
                  <c:v>#N/A</c:v>
                </c:pt>
                <c:pt idx="5422">
                  <c:v>#N/A</c:v>
                </c:pt>
                <c:pt idx="5423">
                  <c:v>#N/A</c:v>
                </c:pt>
                <c:pt idx="5424">
                  <c:v>#N/A</c:v>
                </c:pt>
                <c:pt idx="5425">
                  <c:v>#N/A</c:v>
                </c:pt>
                <c:pt idx="5426">
                  <c:v>#N/A</c:v>
                </c:pt>
                <c:pt idx="5427">
                  <c:v>#N/A</c:v>
                </c:pt>
                <c:pt idx="5428">
                  <c:v>#N/A</c:v>
                </c:pt>
                <c:pt idx="5429">
                  <c:v>#N/A</c:v>
                </c:pt>
                <c:pt idx="5430">
                  <c:v>#N/A</c:v>
                </c:pt>
                <c:pt idx="5431">
                  <c:v>#N/A</c:v>
                </c:pt>
                <c:pt idx="5432">
                  <c:v>#N/A</c:v>
                </c:pt>
                <c:pt idx="5433">
                  <c:v>#N/A</c:v>
                </c:pt>
                <c:pt idx="5434">
                  <c:v>#N/A</c:v>
                </c:pt>
                <c:pt idx="5435">
                  <c:v>#N/A</c:v>
                </c:pt>
                <c:pt idx="5436">
                  <c:v>#N/A</c:v>
                </c:pt>
                <c:pt idx="5437">
                  <c:v>#N/A</c:v>
                </c:pt>
                <c:pt idx="5438">
                  <c:v>#N/A</c:v>
                </c:pt>
                <c:pt idx="5439">
                  <c:v>#N/A</c:v>
                </c:pt>
                <c:pt idx="5440">
                  <c:v>#N/A</c:v>
                </c:pt>
                <c:pt idx="5441">
                  <c:v>#N/A</c:v>
                </c:pt>
                <c:pt idx="5442">
                  <c:v>#N/A</c:v>
                </c:pt>
                <c:pt idx="5443">
                  <c:v>#N/A</c:v>
                </c:pt>
                <c:pt idx="5444">
                  <c:v>#N/A</c:v>
                </c:pt>
                <c:pt idx="5445">
                  <c:v>#N/A</c:v>
                </c:pt>
                <c:pt idx="5446">
                  <c:v>#N/A</c:v>
                </c:pt>
                <c:pt idx="5447">
                  <c:v>#N/A</c:v>
                </c:pt>
                <c:pt idx="5448">
                  <c:v>#N/A</c:v>
                </c:pt>
                <c:pt idx="5449">
                  <c:v>#N/A</c:v>
                </c:pt>
                <c:pt idx="5450">
                  <c:v>#N/A</c:v>
                </c:pt>
                <c:pt idx="5451">
                  <c:v>#N/A</c:v>
                </c:pt>
                <c:pt idx="5452">
                  <c:v>#N/A</c:v>
                </c:pt>
                <c:pt idx="5453">
                  <c:v>#N/A</c:v>
                </c:pt>
                <c:pt idx="5454">
                  <c:v>#N/A</c:v>
                </c:pt>
                <c:pt idx="5455">
                  <c:v>#N/A</c:v>
                </c:pt>
                <c:pt idx="5456">
                  <c:v>#N/A</c:v>
                </c:pt>
                <c:pt idx="5457">
                  <c:v>#N/A</c:v>
                </c:pt>
                <c:pt idx="5458">
                  <c:v>#N/A</c:v>
                </c:pt>
                <c:pt idx="5459">
                  <c:v>#N/A</c:v>
                </c:pt>
                <c:pt idx="5460">
                  <c:v>#N/A</c:v>
                </c:pt>
                <c:pt idx="5461">
                  <c:v>#N/A</c:v>
                </c:pt>
                <c:pt idx="5462">
                  <c:v>#N/A</c:v>
                </c:pt>
                <c:pt idx="5463">
                  <c:v>#N/A</c:v>
                </c:pt>
                <c:pt idx="5464">
                  <c:v>#N/A</c:v>
                </c:pt>
                <c:pt idx="5465">
                  <c:v>#N/A</c:v>
                </c:pt>
                <c:pt idx="5466">
                  <c:v>#N/A</c:v>
                </c:pt>
                <c:pt idx="5467">
                  <c:v>#N/A</c:v>
                </c:pt>
                <c:pt idx="5468">
                  <c:v>#N/A</c:v>
                </c:pt>
                <c:pt idx="5469">
                  <c:v>#N/A</c:v>
                </c:pt>
                <c:pt idx="5470">
                  <c:v>#N/A</c:v>
                </c:pt>
                <c:pt idx="5471">
                  <c:v>#N/A</c:v>
                </c:pt>
                <c:pt idx="5472">
                  <c:v>#N/A</c:v>
                </c:pt>
                <c:pt idx="5473">
                  <c:v>#N/A</c:v>
                </c:pt>
                <c:pt idx="5474">
                  <c:v>#N/A</c:v>
                </c:pt>
                <c:pt idx="5475">
                  <c:v>#N/A</c:v>
                </c:pt>
                <c:pt idx="5476">
                  <c:v>#N/A</c:v>
                </c:pt>
                <c:pt idx="5477">
                  <c:v>#N/A</c:v>
                </c:pt>
                <c:pt idx="5478">
                  <c:v>#N/A</c:v>
                </c:pt>
                <c:pt idx="5479">
                  <c:v>#N/A</c:v>
                </c:pt>
                <c:pt idx="5480">
                  <c:v>#N/A</c:v>
                </c:pt>
                <c:pt idx="5481">
                  <c:v>#N/A</c:v>
                </c:pt>
                <c:pt idx="5482">
                  <c:v>#N/A</c:v>
                </c:pt>
                <c:pt idx="5483">
                  <c:v>#N/A</c:v>
                </c:pt>
                <c:pt idx="5484">
                  <c:v>#N/A</c:v>
                </c:pt>
                <c:pt idx="5485">
                  <c:v>#N/A</c:v>
                </c:pt>
                <c:pt idx="5486">
                  <c:v>#N/A</c:v>
                </c:pt>
                <c:pt idx="5487">
                  <c:v>#N/A</c:v>
                </c:pt>
                <c:pt idx="5488">
                  <c:v>#N/A</c:v>
                </c:pt>
                <c:pt idx="5489">
                  <c:v>#N/A</c:v>
                </c:pt>
                <c:pt idx="5490">
                  <c:v>#N/A</c:v>
                </c:pt>
                <c:pt idx="5491">
                  <c:v>#N/A</c:v>
                </c:pt>
                <c:pt idx="5492">
                  <c:v>#N/A</c:v>
                </c:pt>
                <c:pt idx="5493">
                  <c:v>#N/A</c:v>
                </c:pt>
                <c:pt idx="5494">
                  <c:v>#N/A</c:v>
                </c:pt>
                <c:pt idx="5495">
                  <c:v>#N/A</c:v>
                </c:pt>
                <c:pt idx="5496">
                  <c:v>#N/A</c:v>
                </c:pt>
                <c:pt idx="5497">
                  <c:v>#N/A</c:v>
                </c:pt>
                <c:pt idx="5498">
                  <c:v>#N/A</c:v>
                </c:pt>
                <c:pt idx="5499">
                  <c:v>#N/A</c:v>
                </c:pt>
                <c:pt idx="5500">
                  <c:v>#N/A</c:v>
                </c:pt>
                <c:pt idx="5501">
                  <c:v>#N/A</c:v>
                </c:pt>
                <c:pt idx="5502">
                  <c:v>#N/A</c:v>
                </c:pt>
                <c:pt idx="5503">
                  <c:v>#N/A</c:v>
                </c:pt>
                <c:pt idx="5504">
                  <c:v>#N/A</c:v>
                </c:pt>
                <c:pt idx="5505">
                  <c:v>#N/A</c:v>
                </c:pt>
                <c:pt idx="5506">
                  <c:v>#N/A</c:v>
                </c:pt>
                <c:pt idx="5507">
                  <c:v>#N/A</c:v>
                </c:pt>
                <c:pt idx="5508">
                  <c:v>#N/A</c:v>
                </c:pt>
                <c:pt idx="5509">
                  <c:v>#N/A</c:v>
                </c:pt>
                <c:pt idx="5510">
                  <c:v>#N/A</c:v>
                </c:pt>
                <c:pt idx="5511">
                  <c:v>#N/A</c:v>
                </c:pt>
                <c:pt idx="5512">
                  <c:v>#N/A</c:v>
                </c:pt>
                <c:pt idx="5513">
                  <c:v>#N/A</c:v>
                </c:pt>
                <c:pt idx="5514">
                  <c:v>#N/A</c:v>
                </c:pt>
                <c:pt idx="5515">
                  <c:v>#N/A</c:v>
                </c:pt>
                <c:pt idx="5516">
                  <c:v>#N/A</c:v>
                </c:pt>
                <c:pt idx="5517">
                  <c:v>#N/A</c:v>
                </c:pt>
                <c:pt idx="5518">
                  <c:v>#N/A</c:v>
                </c:pt>
                <c:pt idx="5519">
                  <c:v>#N/A</c:v>
                </c:pt>
                <c:pt idx="5520">
                  <c:v>#N/A</c:v>
                </c:pt>
                <c:pt idx="5521">
                  <c:v>#N/A</c:v>
                </c:pt>
                <c:pt idx="5522">
                  <c:v>#N/A</c:v>
                </c:pt>
                <c:pt idx="5523">
                  <c:v>#N/A</c:v>
                </c:pt>
                <c:pt idx="5524">
                  <c:v>#N/A</c:v>
                </c:pt>
                <c:pt idx="5525">
                  <c:v>#N/A</c:v>
                </c:pt>
                <c:pt idx="5526">
                  <c:v>#N/A</c:v>
                </c:pt>
                <c:pt idx="5527">
                  <c:v>#N/A</c:v>
                </c:pt>
                <c:pt idx="5528">
                  <c:v>#N/A</c:v>
                </c:pt>
                <c:pt idx="5529">
                  <c:v>#N/A</c:v>
                </c:pt>
                <c:pt idx="5530">
                  <c:v>#N/A</c:v>
                </c:pt>
                <c:pt idx="5531">
                  <c:v>#N/A</c:v>
                </c:pt>
                <c:pt idx="5532">
                  <c:v>#N/A</c:v>
                </c:pt>
                <c:pt idx="5533">
                  <c:v>#N/A</c:v>
                </c:pt>
                <c:pt idx="5534">
                  <c:v>#N/A</c:v>
                </c:pt>
                <c:pt idx="5535">
                  <c:v>#N/A</c:v>
                </c:pt>
                <c:pt idx="5536">
                  <c:v>#N/A</c:v>
                </c:pt>
                <c:pt idx="5537">
                  <c:v>#N/A</c:v>
                </c:pt>
                <c:pt idx="5538">
                  <c:v>#N/A</c:v>
                </c:pt>
                <c:pt idx="5539">
                  <c:v>#N/A</c:v>
                </c:pt>
                <c:pt idx="5540">
                  <c:v>#N/A</c:v>
                </c:pt>
                <c:pt idx="5541">
                  <c:v>#N/A</c:v>
                </c:pt>
                <c:pt idx="5542">
                  <c:v>#N/A</c:v>
                </c:pt>
                <c:pt idx="5543">
                  <c:v>#N/A</c:v>
                </c:pt>
                <c:pt idx="5544">
                  <c:v>#N/A</c:v>
                </c:pt>
                <c:pt idx="5545">
                  <c:v>#N/A</c:v>
                </c:pt>
                <c:pt idx="5546">
                  <c:v>#N/A</c:v>
                </c:pt>
                <c:pt idx="5547">
                  <c:v>#N/A</c:v>
                </c:pt>
                <c:pt idx="5548">
                  <c:v>#N/A</c:v>
                </c:pt>
                <c:pt idx="5549">
                  <c:v>#N/A</c:v>
                </c:pt>
                <c:pt idx="5550">
                  <c:v>#N/A</c:v>
                </c:pt>
                <c:pt idx="5551">
                  <c:v>#N/A</c:v>
                </c:pt>
                <c:pt idx="5552">
                  <c:v>#N/A</c:v>
                </c:pt>
                <c:pt idx="5553">
                  <c:v>#N/A</c:v>
                </c:pt>
                <c:pt idx="5554">
                  <c:v>#N/A</c:v>
                </c:pt>
                <c:pt idx="5555">
                  <c:v>#N/A</c:v>
                </c:pt>
                <c:pt idx="5556">
                  <c:v>#N/A</c:v>
                </c:pt>
                <c:pt idx="5557">
                  <c:v>#N/A</c:v>
                </c:pt>
                <c:pt idx="5558">
                  <c:v>#N/A</c:v>
                </c:pt>
                <c:pt idx="5559">
                  <c:v>#N/A</c:v>
                </c:pt>
                <c:pt idx="5560">
                  <c:v>#N/A</c:v>
                </c:pt>
                <c:pt idx="5561">
                  <c:v>#N/A</c:v>
                </c:pt>
                <c:pt idx="5562">
                  <c:v>#N/A</c:v>
                </c:pt>
                <c:pt idx="5563">
                  <c:v>#N/A</c:v>
                </c:pt>
                <c:pt idx="5564">
                  <c:v>#N/A</c:v>
                </c:pt>
                <c:pt idx="5565">
                  <c:v>#N/A</c:v>
                </c:pt>
                <c:pt idx="5566">
                  <c:v>#N/A</c:v>
                </c:pt>
                <c:pt idx="5567">
                  <c:v>#N/A</c:v>
                </c:pt>
                <c:pt idx="5568">
                  <c:v>#N/A</c:v>
                </c:pt>
                <c:pt idx="5569">
                  <c:v>#N/A</c:v>
                </c:pt>
                <c:pt idx="5570">
                  <c:v>#N/A</c:v>
                </c:pt>
                <c:pt idx="5571">
                  <c:v>#N/A</c:v>
                </c:pt>
                <c:pt idx="5572">
                  <c:v>#N/A</c:v>
                </c:pt>
                <c:pt idx="5573">
                  <c:v>#N/A</c:v>
                </c:pt>
                <c:pt idx="5574">
                  <c:v>#N/A</c:v>
                </c:pt>
                <c:pt idx="5575">
                  <c:v>#N/A</c:v>
                </c:pt>
                <c:pt idx="5576">
                  <c:v>#N/A</c:v>
                </c:pt>
                <c:pt idx="5577">
                  <c:v>#N/A</c:v>
                </c:pt>
                <c:pt idx="5578">
                  <c:v>#N/A</c:v>
                </c:pt>
                <c:pt idx="5579">
                  <c:v>#N/A</c:v>
                </c:pt>
                <c:pt idx="5580">
                  <c:v>#N/A</c:v>
                </c:pt>
                <c:pt idx="5581">
                  <c:v>#N/A</c:v>
                </c:pt>
                <c:pt idx="5582">
                  <c:v>#N/A</c:v>
                </c:pt>
                <c:pt idx="5583">
                  <c:v>#N/A</c:v>
                </c:pt>
                <c:pt idx="5584">
                  <c:v>#N/A</c:v>
                </c:pt>
                <c:pt idx="5585">
                  <c:v>#N/A</c:v>
                </c:pt>
                <c:pt idx="5586">
                  <c:v>#N/A</c:v>
                </c:pt>
                <c:pt idx="5587">
                  <c:v>#N/A</c:v>
                </c:pt>
                <c:pt idx="5588">
                  <c:v>#N/A</c:v>
                </c:pt>
                <c:pt idx="5589">
                  <c:v>#N/A</c:v>
                </c:pt>
                <c:pt idx="5590">
                  <c:v>#N/A</c:v>
                </c:pt>
                <c:pt idx="5591">
                  <c:v>#N/A</c:v>
                </c:pt>
                <c:pt idx="5592">
                  <c:v>#N/A</c:v>
                </c:pt>
                <c:pt idx="5593">
                  <c:v>#N/A</c:v>
                </c:pt>
                <c:pt idx="5594">
                  <c:v>#N/A</c:v>
                </c:pt>
                <c:pt idx="5595">
                  <c:v>#N/A</c:v>
                </c:pt>
                <c:pt idx="5596">
                  <c:v>#N/A</c:v>
                </c:pt>
                <c:pt idx="5597">
                  <c:v>#N/A</c:v>
                </c:pt>
                <c:pt idx="5598">
                  <c:v>#N/A</c:v>
                </c:pt>
                <c:pt idx="5599">
                  <c:v>#N/A</c:v>
                </c:pt>
                <c:pt idx="5600">
                  <c:v>#N/A</c:v>
                </c:pt>
                <c:pt idx="5601">
                  <c:v>#N/A</c:v>
                </c:pt>
                <c:pt idx="5602">
                  <c:v>#N/A</c:v>
                </c:pt>
                <c:pt idx="5603">
                  <c:v>#N/A</c:v>
                </c:pt>
                <c:pt idx="5604">
                  <c:v>#N/A</c:v>
                </c:pt>
                <c:pt idx="5605">
                  <c:v>#N/A</c:v>
                </c:pt>
                <c:pt idx="5606">
                  <c:v>#N/A</c:v>
                </c:pt>
                <c:pt idx="5607">
                  <c:v>#N/A</c:v>
                </c:pt>
                <c:pt idx="5608">
                  <c:v>#N/A</c:v>
                </c:pt>
                <c:pt idx="5609">
                  <c:v>#N/A</c:v>
                </c:pt>
                <c:pt idx="5610">
                  <c:v>#N/A</c:v>
                </c:pt>
                <c:pt idx="5611">
                  <c:v>#N/A</c:v>
                </c:pt>
                <c:pt idx="5612">
                  <c:v>#N/A</c:v>
                </c:pt>
                <c:pt idx="5613">
                  <c:v>#N/A</c:v>
                </c:pt>
                <c:pt idx="5614">
                  <c:v>#N/A</c:v>
                </c:pt>
                <c:pt idx="5615">
                  <c:v>#N/A</c:v>
                </c:pt>
                <c:pt idx="5616">
                  <c:v>#N/A</c:v>
                </c:pt>
                <c:pt idx="5617">
                  <c:v>#N/A</c:v>
                </c:pt>
                <c:pt idx="5618">
                  <c:v>#N/A</c:v>
                </c:pt>
                <c:pt idx="5619">
                  <c:v>#N/A</c:v>
                </c:pt>
                <c:pt idx="5620">
                  <c:v>#N/A</c:v>
                </c:pt>
                <c:pt idx="5621">
                  <c:v>#N/A</c:v>
                </c:pt>
                <c:pt idx="5622">
                  <c:v>#N/A</c:v>
                </c:pt>
                <c:pt idx="5623">
                  <c:v>#N/A</c:v>
                </c:pt>
                <c:pt idx="5624">
                  <c:v>#N/A</c:v>
                </c:pt>
                <c:pt idx="5625">
                  <c:v>#N/A</c:v>
                </c:pt>
                <c:pt idx="5626">
                  <c:v>#N/A</c:v>
                </c:pt>
                <c:pt idx="5627">
                  <c:v>#N/A</c:v>
                </c:pt>
                <c:pt idx="5628">
                  <c:v>#N/A</c:v>
                </c:pt>
                <c:pt idx="5629">
                  <c:v>#N/A</c:v>
                </c:pt>
                <c:pt idx="5630">
                  <c:v>#N/A</c:v>
                </c:pt>
                <c:pt idx="5631">
                  <c:v>#N/A</c:v>
                </c:pt>
                <c:pt idx="5632">
                  <c:v>#N/A</c:v>
                </c:pt>
                <c:pt idx="5633">
                  <c:v>#N/A</c:v>
                </c:pt>
                <c:pt idx="5634">
                  <c:v>#N/A</c:v>
                </c:pt>
                <c:pt idx="5635">
                  <c:v>#N/A</c:v>
                </c:pt>
                <c:pt idx="5636">
                  <c:v>#N/A</c:v>
                </c:pt>
                <c:pt idx="5637">
                  <c:v>#N/A</c:v>
                </c:pt>
                <c:pt idx="5638">
                  <c:v>#N/A</c:v>
                </c:pt>
                <c:pt idx="5639">
                  <c:v>#N/A</c:v>
                </c:pt>
                <c:pt idx="5640">
                  <c:v>#N/A</c:v>
                </c:pt>
                <c:pt idx="5641">
                  <c:v>#N/A</c:v>
                </c:pt>
                <c:pt idx="5642">
                  <c:v>#N/A</c:v>
                </c:pt>
                <c:pt idx="5643">
                  <c:v>#N/A</c:v>
                </c:pt>
                <c:pt idx="5644">
                  <c:v>#N/A</c:v>
                </c:pt>
                <c:pt idx="5645">
                  <c:v>#N/A</c:v>
                </c:pt>
                <c:pt idx="5646">
                  <c:v>#N/A</c:v>
                </c:pt>
                <c:pt idx="5647">
                  <c:v>#N/A</c:v>
                </c:pt>
                <c:pt idx="5648">
                  <c:v>#N/A</c:v>
                </c:pt>
                <c:pt idx="5649">
                  <c:v>#N/A</c:v>
                </c:pt>
                <c:pt idx="5650">
                  <c:v>#N/A</c:v>
                </c:pt>
                <c:pt idx="5651">
                  <c:v>#N/A</c:v>
                </c:pt>
                <c:pt idx="5652">
                  <c:v>#N/A</c:v>
                </c:pt>
                <c:pt idx="5653">
                  <c:v>#N/A</c:v>
                </c:pt>
                <c:pt idx="5654">
                  <c:v>#N/A</c:v>
                </c:pt>
                <c:pt idx="5655">
                  <c:v>#N/A</c:v>
                </c:pt>
                <c:pt idx="5656">
                  <c:v>#N/A</c:v>
                </c:pt>
                <c:pt idx="5657">
                  <c:v>#N/A</c:v>
                </c:pt>
                <c:pt idx="5658">
                  <c:v>#N/A</c:v>
                </c:pt>
                <c:pt idx="5659">
                  <c:v>#N/A</c:v>
                </c:pt>
                <c:pt idx="5660">
                  <c:v>#N/A</c:v>
                </c:pt>
                <c:pt idx="5661">
                  <c:v>#N/A</c:v>
                </c:pt>
                <c:pt idx="5662">
                  <c:v>#N/A</c:v>
                </c:pt>
                <c:pt idx="5663">
                  <c:v>#N/A</c:v>
                </c:pt>
                <c:pt idx="5664">
                  <c:v>#N/A</c:v>
                </c:pt>
                <c:pt idx="5665">
                  <c:v>#N/A</c:v>
                </c:pt>
                <c:pt idx="5666">
                  <c:v>#N/A</c:v>
                </c:pt>
                <c:pt idx="5667">
                  <c:v>#N/A</c:v>
                </c:pt>
                <c:pt idx="5668">
                  <c:v>#N/A</c:v>
                </c:pt>
                <c:pt idx="5669">
                  <c:v>#N/A</c:v>
                </c:pt>
                <c:pt idx="5670">
                  <c:v>#N/A</c:v>
                </c:pt>
                <c:pt idx="5671">
                  <c:v>#N/A</c:v>
                </c:pt>
                <c:pt idx="5672">
                  <c:v>#N/A</c:v>
                </c:pt>
                <c:pt idx="5673">
                  <c:v>#N/A</c:v>
                </c:pt>
                <c:pt idx="5674">
                  <c:v>#N/A</c:v>
                </c:pt>
                <c:pt idx="5675">
                  <c:v>#N/A</c:v>
                </c:pt>
                <c:pt idx="5676">
                  <c:v>#N/A</c:v>
                </c:pt>
                <c:pt idx="5677">
                  <c:v>#N/A</c:v>
                </c:pt>
                <c:pt idx="5678">
                  <c:v>#N/A</c:v>
                </c:pt>
                <c:pt idx="5679">
                  <c:v>#N/A</c:v>
                </c:pt>
                <c:pt idx="5680">
                  <c:v>#N/A</c:v>
                </c:pt>
                <c:pt idx="5681">
                  <c:v>#N/A</c:v>
                </c:pt>
                <c:pt idx="5682">
                  <c:v>#N/A</c:v>
                </c:pt>
                <c:pt idx="5683">
                  <c:v>#N/A</c:v>
                </c:pt>
                <c:pt idx="5684">
                  <c:v>#N/A</c:v>
                </c:pt>
                <c:pt idx="5685">
                  <c:v>#N/A</c:v>
                </c:pt>
                <c:pt idx="5686">
                  <c:v>#N/A</c:v>
                </c:pt>
                <c:pt idx="5687">
                  <c:v>#N/A</c:v>
                </c:pt>
                <c:pt idx="5688">
                  <c:v>#N/A</c:v>
                </c:pt>
                <c:pt idx="5689">
                  <c:v>#N/A</c:v>
                </c:pt>
                <c:pt idx="5690">
                  <c:v>#N/A</c:v>
                </c:pt>
                <c:pt idx="5691">
                  <c:v>#N/A</c:v>
                </c:pt>
                <c:pt idx="5692">
                  <c:v>#N/A</c:v>
                </c:pt>
                <c:pt idx="5693">
                  <c:v>#N/A</c:v>
                </c:pt>
                <c:pt idx="5694">
                  <c:v>#N/A</c:v>
                </c:pt>
                <c:pt idx="5695">
                  <c:v>#N/A</c:v>
                </c:pt>
                <c:pt idx="5696">
                  <c:v>#N/A</c:v>
                </c:pt>
                <c:pt idx="5697">
                  <c:v>#N/A</c:v>
                </c:pt>
                <c:pt idx="5698">
                  <c:v>#N/A</c:v>
                </c:pt>
                <c:pt idx="5699">
                  <c:v>#N/A</c:v>
                </c:pt>
                <c:pt idx="5700">
                  <c:v>#N/A</c:v>
                </c:pt>
                <c:pt idx="5701">
                  <c:v>#N/A</c:v>
                </c:pt>
                <c:pt idx="5702">
                  <c:v>#N/A</c:v>
                </c:pt>
                <c:pt idx="5703">
                  <c:v>#N/A</c:v>
                </c:pt>
                <c:pt idx="5704">
                  <c:v>#N/A</c:v>
                </c:pt>
                <c:pt idx="5705">
                  <c:v>#N/A</c:v>
                </c:pt>
                <c:pt idx="5706">
                  <c:v>#N/A</c:v>
                </c:pt>
                <c:pt idx="5707">
                  <c:v>#N/A</c:v>
                </c:pt>
                <c:pt idx="5708">
                  <c:v>#N/A</c:v>
                </c:pt>
                <c:pt idx="5709">
                  <c:v>#N/A</c:v>
                </c:pt>
                <c:pt idx="5710">
                  <c:v>#N/A</c:v>
                </c:pt>
                <c:pt idx="5711">
                  <c:v>#N/A</c:v>
                </c:pt>
                <c:pt idx="5712">
                  <c:v>#N/A</c:v>
                </c:pt>
                <c:pt idx="5713">
                  <c:v>#N/A</c:v>
                </c:pt>
                <c:pt idx="5714">
                  <c:v>#N/A</c:v>
                </c:pt>
                <c:pt idx="5715">
                  <c:v>#N/A</c:v>
                </c:pt>
                <c:pt idx="5716">
                  <c:v>#N/A</c:v>
                </c:pt>
                <c:pt idx="5717">
                  <c:v>#N/A</c:v>
                </c:pt>
                <c:pt idx="5718">
                  <c:v>#N/A</c:v>
                </c:pt>
                <c:pt idx="5719">
                  <c:v>#N/A</c:v>
                </c:pt>
                <c:pt idx="5720">
                  <c:v>#N/A</c:v>
                </c:pt>
                <c:pt idx="5721">
                  <c:v>#N/A</c:v>
                </c:pt>
                <c:pt idx="5722">
                  <c:v>#N/A</c:v>
                </c:pt>
                <c:pt idx="5723">
                  <c:v>#N/A</c:v>
                </c:pt>
                <c:pt idx="5724">
                  <c:v>#N/A</c:v>
                </c:pt>
                <c:pt idx="5725">
                  <c:v>#N/A</c:v>
                </c:pt>
                <c:pt idx="5726">
                  <c:v>#N/A</c:v>
                </c:pt>
                <c:pt idx="5727">
                  <c:v>#N/A</c:v>
                </c:pt>
                <c:pt idx="5728">
                  <c:v>#N/A</c:v>
                </c:pt>
                <c:pt idx="5729">
                  <c:v>#N/A</c:v>
                </c:pt>
                <c:pt idx="5730">
                  <c:v>#N/A</c:v>
                </c:pt>
                <c:pt idx="5731">
                  <c:v>#N/A</c:v>
                </c:pt>
                <c:pt idx="5732">
                  <c:v>#N/A</c:v>
                </c:pt>
                <c:pt idx="5733">
                  <c:v>#N/A</c:v>
                </c:pt>
                <c:pt idx="5734">
                  <c:v>#N/A</c:v>
                </c:pt>
                <c:pt idx="5735">
                  <c:v>#N/A</c:v>
                </c:pt>
                <c:pt idx="5736">
                  <c:v>#N/A</c:v>
                </c:pt>
                <c:pt idx="5737">
                  <c:v>#N/A</c:v>
                </c:pt>
                <c:pt idx="5738">
                  <c:v>#N/A</c:v>
                </c:pt>
                <c:pt idx="5739">
                  <c:v>#N/A</c:v>
                </c:pt>
                <c:pt idx="5740">
                  <c:v>#N/A</c:v>
                </c:pt>
                <c:pt idx="5741">
                  <c:v>#N/A</c:v>
                </c:pt>
                <c:pt idx="5742">
                  <c:v>#N/A</c:v>
                </c:pt>
                <c:pt idx="5743">
                  <c:v>#N/A</c:v>
                </c:pt>
                <c:pt idx="5744">
                  <c:v>#N/A</c:v>
                </c:pt>
                <c:pt idx="5745">
                  <c:v>#N/A</c:v>
                </c:pt>
                <c:pt idx="5746">
                  <c:v>#N/A</c:v>
                </c:pt>
                <c:pt idx="5747">
                  <c:v>#N/A</c:v>
                </c:pt>
                <c:pt idx="5748">
                  <c:v>#N/A</c:v>
                </c:pt>
                <c:pt idx="5749">
                  <c:v>#N/A</c:v>
                </c:pt>
                <c:pt idx="5750">
                  <c:v>#N/A</c:v>
                </c:pt>
                <c:pt idx="5751">
                  <c:v>#N/A</c:v>
                </c:pt>
                <c:pt idx="5752">
                  <c:v>#N/A</c:v>
                </c:pt>
                <c:pt idx="5753">
                  <c:v>#N/A</c:v>
                </c:pt>
                <c:pt idx="5754">
                  <c:v>#N/A</c:v>
                </c:pt>
                <c:pt idx="5755">
                  <c:v>#N/A</c:v>
                </c:pt>
                <c:pt idx="5756">
                  <c:v>#N/A</c:v>
                </c:pt>
                <c:pt idx="5757">
                  <c:v>#N/A</c:v>
                </c:pt>
                <c:pt idx="5758">
                  <c:v>#N/A</c:v>
                </c:pt>
                <c:pt idx="5759">
                  <c:v>#N/A</c:v>
                </c:pt>
                <c:pt idx="5760">
                  <c:v>#N/A</c:v>
                </c:pt>
                <c:pt idx="5761">
                  <c:v>#N/A</c:v>
                </c:pt>
                <c:pt idx="5762">
                  <c:v>#N/A</c:v>
                </c:pt>
                <c:pt idx="5763">
                  <c:v>#N/A</c:v>
                </c:pt>
                <c:pt idx="5764">
                  <c:v>#N/A</c:v>
                </c:pt>
                <c:pt idx="5765">
                  <c:v>#N/A</c:v>
                </c:pt>
                <c:pt idx="5766">
                  <c:v>#N/A</c:v>
                </c:pt>
                <c:pt idx="5767">
                  <c:v>#N/A</c:v>
                </c:pt>
                <c:pt idx="5768">
                  <c:v>#N/A</c:v>
                </c:pt>
                <c:pt idx="5769">
                  <c:v>#N/A</c:v>
                </c:pt>
                <c:pt idx="5770">
                  <c:v>#N/A</c:v>
                </c:pt>
                <c:pt idx="5771">
                  <c:v>#N/A</c:v>
                </c:pt>
                <c:pt idx="5772">
                  <c:v>#N/A</c:v>
                </c:pt>
                <c:pt idx="5773">
                  <c:v>#N/A</c:v>
                </c:pt>
                <c:pt idx="5774">
                  <c:v>#N/A</c:v>
                </c:pt>
                <c:pt idx="5775">
                  <c:v>#N/A</c:v>
                </c:pt>
                <c:pt idx="5776">
                  <c:v>#N/A</c:v>
                </c:pt>
                <c:pt idx="5777">
                  <c:v>#N/A</c:v>
                </c:pt>
                <c:pt idx="5778">
                  <c:v>#N/A</c:v>
                </c:pt>
                <c:pt idx="5779">
                  <c:v>#N/A</c:v>
                </c:pt>
                <c:pt idx="5780">
                  <c:v>#N/A</c:v>
                </c:pt>
                <c:pt idx="5781">
                  <c:v>#N/A</c:v>
                </c:pt>
                <c:pt idx="5782">
                  <c:v>#N/A</c:v>
                </c:pt>
                <c:pt idx="5783">
                  <c:v>#N/A</c:v>
                </c:pt>
                <c:pt idx="5784">
                  <c:v>#N/A</c:v>
                </c:pt>
                <c:pt idx="5785">
                  <c:v>#N/A</c:v>
                </c:pt>
                <c:pt idx="5786">
                  <c:v>#N/A</c:v>
                </c:pt>
                <c:pt idx="5787">
                  <c:v>#N/A</c:v>
                </c:pt>
                <c:pt idx="5788">
                  <c:v>#N/A</c:v>
                </c:pt>
                <c:pt idx="5789">
                  <c:v>#N/A</c:v>
                </c:pt>
                <c:pt idx="5790">
                  <c:v>#N/A</c:v>
                </c:pt>
                <c:pt idx="5791">
                  <c:v>#N/A</c:v>
                </c:pt>
                <c:pt idx="5792">
                  <c:v>#N/A</c:v>
                </c:pt>
                <c:pt idx="5793">
                  <c:v>#N/A</c:v>
                </c:pt>
                <c:pt idx="5794">
                  <c:v>#N/A</c:v>
                </c:pt>
                <c:pt idx="5795">
                  <c:v>#N/A</c:v>
                </c:pt>
                <c:pt idx="5796">
                  <c:v>#N/A</c:v>
                </c:pt>
                <c:pt idx="5797">
                  <c:v>#N/A</c:v>
                </c:pt>
                <c:pt idx="5798">
                  <c:v>#N/A</c:v>
                </c:pt>
                <c:pt idx="5799">
                  <c:v>#N/A</c:v>
                </c:pt>
                <c:pt idx="5800">
                  <c:v>#N/A</c:v>
                </c:pt>
                <c:pt idx="5801">
                  <c:v>#N/A</c:v>
                </c:pt>
                <c:pt idx="5802">
                  <c:v>#N/A</c:v>
                </c:pt>
                <c:pt idx="5803">
                  <c:v>#N/A</c:v>
                </c:pt>
                <c:pt idx="5804">
                  <c:v>#N/A</c:v>
                </c:pt>
                <c:pt idx="5805">
                  <c:v>#N/A</c:v>
                </c:pt>
                <c:pt idx="5806">
                  <c:v>#N/A</c:v>
                </c:pt>
                <c:pt idx="5807">
                  <c:v>#N/A</c:v>
                </c:pt>
                <c:pt idx="5808">
                  <c:v>#N/A</c:v>
                </c:pt>
                <c:pt idx="5809">
                  <c:v>#N/A</c:v>
                </c:pt>
                <c:pt idx="5810">
                  <c:v>#N/A</c:v>
                </c:pt>
                <c:pt idx="5811">
                  <c:v>#N/A</c:v>
                </c:pt>
                <c:pt idx="5812">
                  <c:v>#N/A</c:v>
                </c:pt>
                <c:pt idx="5813">
                  <c:v>#N/A</c:v>
                </c:pt>
                <c:pt idx="5814">
                  <c:v>#N/A</c:v>
                </c:pt>
                <c:pt idx="5815">
                  <c:v>#N/A</c:v>
                </c:pt>
                <c:pt idx="5816">
                  <c:v>#N/A</c:v>
                </c:pt>
                <c:pt idx="5817">
                  <c:v>#N/A</c:v>
                </c:pt>
                <c:pt idx="5818">
                  <c:v>#N/A</c:v>
                </c:pt>
                <c:pt idx="5819">
                  <c:v>#N/A</c:v>
                </c:pt>
                <c:pt idx="5820">
                  <c:v>#N/A</c:v>
                </c:pt>
                <c:pt idx="5821">
                  <c:v>#N/A</c:v>
                </c:pt>
                <c:pt idx="5822">
                  <c:v>#N/A</c:v>
                </c:pt>
                <c:pt idx="5823">
                  <c:v>#N/A</c:v>
                </c:pt>
                <c:pt idx="5824">
                  <c:v>#N/A</c:v>
                </c:pt>
                <c:pt idx="5825">
                  <c:v>#N/A</c:v>
                </c:pt>
                <c:pt idx="5826">
                  <c:v>#N/A</c:v>
                </c:pt>
                <c:pt idx="5827">
                  <c:v>#N/A</c:v>
                </c:pt>
                <c:pt idx="5828">
                  <c:v>#N/A</c:v>
                </c:pt>
                <c:pt idx="5829">
                  <c:v>#N/A</c:v>
                </c:pt>
                <c:pt idx="5830">
                  <c:v>#N/A</c:v>
                </c:pt>
                <c:pt idx="5831">
                  <c:v>#N/A</c:v>
                </c:pt>
                <c:pt idx="5832">
                  <c:v>#N/A</c:v>
                </c:pt>
                <c:pt idx="5833">
                  <c:v>#N/A</c:v>
                </c:pt>
                <c:pt idx="5834">
                  <c:v>#N/A</c:v>
                </c:pt>
                <c:pt idx="5835">
                  <c:v>#N/A</c:v>
                </c:pt>
                <c:pt idx="5836">
                  <c:v>#N/A</c:v>
                </c:pt>
                <c:pt idx="5837">
                  <c:v>#N/A</c:v>
                </c:pt>
                <c:pt idx="5838">
                  <c:v>#N/A</c:v>
                </c:pt>
                <c:pt idx="5839">
                  <c:v>#N/A</c:v>
                </c:pt>
                <c:pt idx="5840">
                  <c:v>#N/A</c:v>
                </c:pt>
                <c:pt idx="5841">
                  <c:v>#N/A</c:v>
                </c:pt>
                <c:pt idx="5842">
                  <c:v>#N/A</c:v>
                </c:pt>
                <c:pt idx="5843">
                  <c:v>#N/A</c:v>
                </c:pt>
                <c:pt idx="5844">
                  <c:v>#N/A</c:v>
                </c:pt>
                <c:pt idx="5845">
                  <c:v>#N/A</c:v>
                </c:pt>
                <c:pt idx="5846">
                  <c:v>#N/A</c:v>
                </c:pt>
                <c:pt idx="5847">
                  <c:v>#N/A</c:v>
                </c:pt>
                <c:pt idx="5848">
                  <c:v>#N/A</c:v>
                </c:pt>
                <c:pt idx="5849">
                  <c:v>#N/A</c:v>
                </c:pt>
                <c:pt idx="5850">
                  <c:v>#N/A</c:v>
                </c:pt>
                <c:pt idx="5851">
                  <c:v>#N/A</c:v>
                </c:pt>
                <c:pt idx="5852">
                  <c:v>#N/A</c:v>
                </c:pt>
                <c:pt idx="5853">
                  <c:v>#N/A</c:v>
                </c:pt>
                <c:pt idx="5854">
                  <c:v>#N/A</c:v>
                </c:pt>
                <c:pt idx="5855">
                  <c:v>#N/A</c:v>
                </c:pt>
                <c:pt idx="5856">
                  <c:v>#N/A</c:v>
                </c:pt>
                <c:pt idx="5857">
                  <c:v>#N/A</c:v>
                </c:pt>
                <c:pt idx="5858">
                  <c:v>#N/A</c:v>
                </c:pt>
                <c:pt idx="5859">
                  <c:v>#N/A</c:v>
                </c:pt>
                <c:pt idx="5860">
                  <c:v>#N/A</c:v>
                </c:pt>
                <c:pt idx="5861">
                  <c:v>#N/A</c:v>
                </c:pt>
                <c:pt idx="5862">
                  <c:v>#N/A</c:v>
                </c:pt>
                <c:pt idx="5863">
                  <c:v>#N/A</c:v>
                </c:pt>
                <c:pt idx="5864">
                  <c:v>#N/A</c:v>
                </c:pt>
                <c:pt idx="5865">
                  <c:v>#N/A</c:v>
                </c:pt>
                <c:pt idx="5866">
                  <c:v>#N/A</c:v>
                </c:pt>
                <c:pt idx="5867">
                  <c:v>#N/A</c:v>
                </c:pt>
                <c:pt idx="5868">
                  <c:v>#N/A</c:v>
                </c:pt>
                <c:pt idx="5869">
                  <c:v>#N/A</c:v>
                </c:pt>
                <c:pt idx="5870">
                  <c:v>#N/A</c:v>
                </c:pt>
                <c:pt idx="5871">
                  <c:v>#N/A</c:v>
                </c:pt>
                <c:pt idx="5872">
                  <c:v>#N/A</c:v>
                </c:pt>
                <c:pt idx="5873">
                  <c:v>#N/A</c:v>
                </c:pt>
                <c:pt idx="5874">
                  <c:v>#N/A</c:v>
                </c:pt>
                <c:pt idx="5875">
                  <c:v>#N/A</c:v>
                </c:pt>
                <c:pt idx="5876">
                  <c:v>#N/A</c:v>
                </c:pt>
                <c:pt idx="5877">
                  <c:v>#N/A</c:v>
                </c:pt>
                <c:pt idx="5878">
                  <c:v>#N/A</c:v>
                </c:pt>
                <c:pt idx="5879">
                  <c:v>#N/A</c:v>
                </c:pt>
                <c:pt idx="5880">
                  <c:v>#N/A</c:v>
                </c:pt>
                <c:pt idx="5881">
                  <c:v>#N/A</c:v>
                </c:pt>
                <c:pt idx="5882">
                  <c:v>#N/A</c:v>
                </c:pt>
                <c:pt idx="5883">
                  <c:v>#N/A</c:v>
                </c:pt>
                <c:pt idx="5884">
                  <c:v>#N/A</c:v>
                </c:pt>
                <c:pt idx="5885">
                  <c:v>#N/A</c:v>
                </c:pt>
                <c:pt idx="5886">
                  <c:v>#N/A</c:v>
                </c:pt>
                <c:pt idx="5887">
                  <c:v>#N/A</c:v>
                </c:pt>
                <c:pt idx="5888">
                  <c:v>#N/A</c:v>
                </c:pt>
                <c:pt idx="5889">
                  <c:v>#N/A</c:v>
                </c:pt>
                <c:pt idx="5890">
                  <c:v>#N/A</c:v>
                </c:pt>
                <c:pt idx="5891">
                  <c:v>#N/A</c:v>
                </c:pt>
                <c:pt idx="5892">
                  <c:v>#N/A</c:v>
                </c:pt>
                <c:pt idx="5893">
                  <c:v>#N/A</c:v>
                </c:pt>
                <c:pt idx="5894">
                  <c:v>#N/A</c:v>
                </c:pt>
                <c:pt idx="5895">
                  <c:v>#N/A</c:v>
                </c:pt>
                <c:pt idx="5896">
                  <c:v>#N/A</c:v>
                </c:pt>
                <c:pt idx="5897">
                  <c:v>#N/A</c:v>
                </c:pt>
                <c:pt idx="5898">
                  <c:v>#N/A</c:v>
                </c:pt>
                <c:pt idx="5899">
                  <c:v>#N/A</c:v>
                </c:pt>
                <c:pt idx="5900">
                  <c:v>#N/A</c:v>
                </c:pt>
                <c:pt idx="5901">
                  <c:v>#N/A</c:v>
                </c:pt>
                <c:pt idx="5902">
                  <c:v>#N/A</c:v>
                </c:pt>
                <c:pt idx="5903">
                  <c:v>#N/A</c:v>
                </c:pt>
                <c:pt idx="5904">
                  <c:v>#N/A</c:v>
                </c:pt>
                <c:pt idx="5905">
                  <c:v>#N/A</c:v>
                </c:pt>
                <c:pt idx="5906">
                  <c:v>#N/A</c:v>
                </c:pt>
                <c:pt idx="5907">
                  <c:v>#N/A</c:v>
                </c:pt>
                <c:pt idx="5908">
                  <c:v>#N/A</c:v>
                </c:pt>
                <c:pt idx="5909">
                  <c:v>#N/A</c:v>
                </c:pt>
                <c:pt idx="5910">
                  <c:v>#N/A</c:v>
                </c:pt>
                <c:pt idx="5911">
                  <c:v>#N/A</c:v>
                </c:pt>
                <c:pt idx="5912">
                  <c:v>#N/A</c:v>
                </c:pt>
                <c:pt idx="5913">
                  <c:v>#N/A</c:v>
                </c:pt>
                <c:pt idx="5914">
                  <c:v>#N/A</c:v>
                </c:pt>
                <c:pt idx="5915">
                  <c:v>#N/A</c:v>
                </c:pt>
                <c:pt idx="5916">
                  <c:v>#N/A</c:v>
                </c:pt>
                <c:pt idx="5917">
                  <c:v>#N/A</c:v>
                </c:pt>
                <c:pt idx="5918">
                  <c:v>#N/A</c:v>
                </c:pt>
                <c:pt idx="5919">
                  <c:v>#N/A</c:v>
                </c:pt>
                <c:pt idx="5920">
                  <c:v>#N/A</c:v>
                </c:pt>
                <c:pt idx="5921">
                  <c:v>#N/A</c:v>
                </c:pt>
                <c:pt idx="5922">
                  <c:v>#N/A</c:v>
                </c:pt>
                <c:pt idx="5923">
                  <c:v>#N/A</c:v>
                </c:pt>
                <c:pt idx="5924">
                  <c:v>#N/A</c:v>
                </c:pt>
                <c:pt idx="5925">
                  <c:v>#N/A</c:v>
                </c:pt>
                <c:pt idx="5926">
                  <c:v>#N/A</c:v>
                </c:pt>
                <c:pt idx="5927">
                  <c:v>#N/A</c:v>
                </c:pt>
                <c:pt idx="5928">
                  <c:v>#N/A</c:v>
                </c:pt>
                <c:pt idx="5929">
                  <c:v>#N/A</c:v>
                </c:pt>
                <c:pt idx="5930">
                  <c:v>#N/A</c:v>
                </c:pt>
                <c:pt idx="5931">
                  <c:v>#N/A</c:v>
                </c:pt>
                <c:pt idx="5932">
                  <c:v>#N/A</c:v>
                </c:pt>
                <c:pt idx="5933">
                  <c:v>#N/A</c:v>
                </c:pt>
                <c:pt idx="5934">
                  <c:v>#N/A</c:v>
                </c:pt>
                <c:pt idx="5935">
                  <c:v>#N/A</c:v>
                </c:pt>
                <c:pt idx="5936">
                  <c:v>#N/A</c:v>
                </c:pt>
                <c:pt idx="5937">
                  <c:v>#N/A</c:v>
                </c:pt>
                <c:pt idx="5938">
                  <c:v>#N/A</c:v>
                </c:pt>
                <c:pt idx="5939">
                  <c:v>#N/A</c:v>
                </c:pt>
                <c:pt idx="5940">
                  <c:v>#N/A</c:v>
                </c:pt>
                <c:pt idx="5941">
                  <c:v>#N/A</c:v>
                </c:pt>
                <c:pt idx="5942">
                  <c:v>#N/A</c:v>
                </c:pt>
                <c:pt idx="5943">
                  <c:v>#N/A</c:v>
                </c:pt>
                <c:pt idx="5944">
                  <c:v>#N/A</c:v>
                </c:pt>
                <c:pt idx="5945">
                  <c:v>#N/A</c:v>
                </c:pt>
                <c:pt idx="5946">
                  <c:v>#N/A</c:v>
                </c:pt>
                <c:pt idx="5947">
                  <c:v>#N/A</c:v>
                </c:pt>
                <c:pt idx="5948">
                  <c:v>#N/A</c:v>
                </c:pt>
                <c:pt idx="5949">
                  <c:v>#N/A</c:v>
                </c:pt>
                <c:pt idx="5950">
                  <c:v>#N/A</c:v>
                </c:pt>
                <c:pt idx="5951">
                  <c:v>#N/A</c:v>
                </c:pt>
                <c:pt idx="5952">
                  <c:v>#N/A</c:v>
                </c:pt>
                <c:pt idx="5953">
                  <c:v>#N/A</c:v>
                </c:pt>
                <c:pt idx="5954">
                  <c:v>#N/A</c:v>
                </c:pt>
                <c:pt idx="5955">
                  <c:v>#N/A</c:v>
                </c:pt>
                <c:pt idx="5956">
                  <c:v>#N/A</c:v>
                </c:pt>
                <c:pt idx="5957">
                  <c:v>#N/A</c:v>
                </c:pt>
                <c:pt idx="5958">
                  <c:v>#N/A</c:v>
                </c:pt>
                <c:pt idx="5959">
                  <c:v>#N/A</c:v>
                </c:pt>
                <c:pt idx="5960">
                  <c:v>#N/A</c:v>
                </c:pt>
                <c:pt idx="5961">
                  <c:v>#N/A</c:v>
                </c:pt>
                <c:pt idx="5962">
                  <c:v>#N/A</c:v>
                </c:pt>
                <c:pt idx="5963">
                  <c:v>#N/A</c:v>
                </c:pt>
                <c:pt idx="5964">
                  <c:v>#N/A</c:v>
                </c:pt>
                <c:pt idx="5965">
                  <c:v>#N/A</c:v>
                </c:pt>
                <c:pt idx="5966">
                  <c:v>#N/A</c:v>
                </c:pt>
                <c:pt idx="5967">
                  <c:v>#N/A</c:v>
                </c:pt>
                <c:pt idx="5968">
                  <c:v>#N/A</c:v>
                </c:pt>
                <c:pt idx="5969">
                  <c:v>#N/A</c:v>
                </c:pt>
                <c:pt idx="5970">
                  <c:v>#N/A</c:v>
                </c:pt>
                <c:pt idx="5971">
                  <c:v>#N/A</c:v>
                </c:pt>
                <c:pt idx="5972">
                  <c:v>#N/A</c:v>
                </c:pt>
                <c:pt idx="5973">
                  <c:v>#N/A</c:v>
                </c:pt>
                <c:pt idx="5974">
                  <c:v>#N/A</c:v>
                </c:pt>
                <c:pt idx="5975">
                  <c:v>#N/A</c:v>
                </c:pt>
                <c:pt idx="5976">
                  <c:v>#N/A</c:v>
                </c:pt>
                <c:pt idx="5977">
                  <c:v>#N/A</c:v>
                </c:pt>
                <c:pt idx="5978">
                  <c:v>#N/A</c:v>
                </c:pt>
                <c:pt idx="5979">
                  <c:v>#N/A</c:v>
                </c:pt>
                <c:pt idx="5980">
                  <c:v>#N/A</c:v>
                </c:pt>
                <c:pt idx="5981">
                  <c:v>#N/A</c:v>
                </c:pt>
                <c:pt idx="5982">
                  <c:v>#N/A</c:v>
                </c:pt>
                <c:pt idx="5983">
                  <c:v>#N/A</c:v>
                </c:pt>
                <c:pt idx="5984">
                  <c:v>#N/A</c:v>
                </c:pt>
                <c:pt idx="5985">
                  <c:v>#N/A</c:v>
                </c:pt>
                <c:pt idx="5986">
                  <c:v>#N/A</c:v>
                </c:pt>
                <c:pt idx="5987">
                  <c:v>#N/A</c:v>
                </c:pt>
                <c:pt idx="5988">
                  <c:v>#N/A</c:v>
                </c:pt>
                <c:pt idx="5989">
                  <c:v>#N/A</c:v>
                </c:pt>
                <c:pt idx="5990">
                  <c:v>#N/A</c:v>
                </c:pt>
                <c:pt idx="5991">
                  <c:v>#N/A</c:v>
                </c:pt>
                <c:pt idx="5992">
                  <c:v>#N/A</c:v>
                </c:pt>
                <c:pt idx="5993">
                  <c:v>#N/A</c:v>
                </c:pt>
                <c:pt idx="5994">
                  <c:v>#N/A</c:v>
                </c:pt>
                <c:pt idx="5995">
                  <c:v>#N/A</c:v>
                </c:pt>
                <c:pt idx="5996">
                  <c:v>#N/A</c:v>
                </c:pt>
                <c:pt idx="5997">
                  <c:v>#N/A</c:v>
                </c:pt>
                <c:pt idx="5998">
                  <c:v>#N/A</c:v>
                </c:pt>
                <c:pt idx="5999">
                  <c:v>#N/A</c:v>
                </c:pt>
                <c:pt idx="6000">
                  <c:v>#N/A</c:v>
                </c:pt>
                <c:pt idx="6001">
                  <c:v>#N/A</c:v>
                </c:pt>
                <c:pt idx="6002">
                  <c:v>#N/A</c:v>
                </c:pt>
                <c:pt idx="6003">
                  <c:v>#N/A</c:v>
                </c:pt>
                <c:pt idx="6004">
                  <c:v>#N/A</c:v>
                </c:pt>
                <c:pt idx="6005">
                  <c:v>#N/A</c:v>
                </c:pt>
                <c:pt idx="6006">
                  <c:v>#N/A</c:v>
                </c:pt>
                <c:pt idx="6007">
                  <c:v>#N/A</c:v>
                </c:pt>
                <c:pt idx="6008">
                  <c:v>#N/A</c:v>
                </c:pt>
                <c:pt idx="6009">
                  <c:v>#N/A</c:v>
                </c:pt>
                <c:pt idx="6010">
                  <c:v>#N/A</c:v>
                </c:pt>
                <c:pt idx="6011">
                  <c:v>#N/A</c:v>
                </c:pt>
                <c:pt idx="6012">
                  <c:v>#N/A</c:v>
                </c:pt>
                <c:pt idx="6013">
                  <c:v>#N/A</c:v>
                </c:pt>
                <c:pt idx="6014">
                  <c:v>#N/A</c:v>
                </c:pt>
                <c:pt idx="6015">
                  <c:v>#N/A</c:v>
                </c:pt>
                <c:pt idx="6016">
                  <c:v>#N/A</c:v>
                </c:pt>
                <c:pt idx="6017">
                  <c:v>#N/A</c:v>
                </c:pt>
                <c:pt idx="6018">
                  <c:v>#N/A</c:v>
                </c:pt>
                <c:pt idx="6019">
                  <c:v>#N/A</c:v>
                </c:pt>
                <c:pt idx="6020">
                  <c:v>#N/A</c:v>
                </c:pt>
                <c:pt idx="6021">
                  <c:v>#N/A</c:v>
                </c:pt>
                <c:pt idx="6022">
                  <c:v>#N/A</c:v>
                </c:pt>
                <c:pt idx="6023">
                  <c:v>#N/A</c:v>
                </c:pt>
                <c:pt idx="6024">
                  <c:v>#N/A</c:v>
                </c:pt>
                <c:pt idx="6025">
                  <c:v>#N/A</c:v>
                </c:pt>
                <c:pt idx="6026">
                  <c:v>#N/A</c:v>
                </c:pt>
                <c:pt idx="6027">
                  <c:v>#N/A</c:v>
                </c:pt>
                <c:pt idx="6028">
                  <c:v>#N/A</c:v>
                </c:pt>
                <c:pt idx="6029">
                  <c:v>#N/A</c:v>
                </c:pt>
                <c:pt idx="6030">
                  <c:v>#N/A</c:v>
                </c:pt>
                <c:pt idx="6031">
                  <c:v>#N/A</c:v>
                </c:pt>
                <c:pt idx="6032">
                  <c:v>#N/A</c:v>
                </c:pt>
                <c:pt idx="6033">
                  <c:v>#N/A</c:v>
                </c:pt>
                <c:pt idx="6034">
                  <c:v>#N/A</c:v>
                </c:pt>
                <c:pt idx="6035">
                  <c:v>#N/A</c:v>
                </c:pt>
                <c:pt idx="6036">
                  <c:v>#N/A</c:v>
                </c:pt>
                <c:pt idx="6037">
                  <c:v>#N/A</c:v>
                </c:pt>
                <c:pt idx="6038">
                  <c:v>#N/A</c:v>
                </c:pt>
                <c:pt idx="6039">
                  <c:v>#N/A</c:v>
                </c:pt>
                <c:pt idx="6040">
                  <c:v>#N/A</c:v>
                </c:pt>
                <c:pt idx="6041">
                  <c:v>#N/A</c:v>
                </c:pt>
                <c:pt idx="6042">
                  <c:v>#N/A</c:v>
                </c:pt>
                <c:pt idx="6043">
                  <c:v>#N/A</c:v>
                </c:pt>
                <c:pt idx="6044">
                  <c:v>#N/A</c:v>
                </c:pt>
                <c:pt idx="6045">
                  <c:v>#N/A</c:v>
                </c:pt>
                <c:pt idx="6046">
                  <c:v>#N/A</c:v>
                </c:pt>
                <c:pt idx="6047">
                  <c:v>#N/A</c:v>
                </c:pt>
                <c:pt idx="6048">
                  <c:v>#N/A</c:v>
                </c:pt>
                <c:pt idx="6049">
                  <c:v>#N/A</c:v>
                </c:pt>
                <c:pt idx="6050">
                  <c:v>#N/A</c:v>
                </c:pt>
                <c:pt idx="6051">
                  <c:v>#N/A</c:v>
                </c:pt>
                <c:pt idx="6052">
                  <c:v>#N/A</c:v>
                </c:pt>
                <c:pt idx="6053">
                  <c:v>#N/A</c:v>
                </c:pt>
                <c:pt idx="6054">
                  <c:v>#N/A</c:v>
                </c:pt>
                <c:pt idx="6055">
                  <c:v>#N/A</c:v>
                </c:pt>
                <c:pt idx="6056">
                  <c:v>#N/A</c:v>
                </c:pt>
                <c:pt idx="6057">
                  <c:v>#N/A</c:v>
                </c:pt>
                <c:pt idx="6058">
                  <c:v>#N/A</c:v>
                </c:pt>
                <c:pt idx="6059">
                  <c:v>#N/A</c:v>
                </c:pt>
                <c:pt idx="6060">
                  <c:v>#N/A</c:v>
                </c:pt>
                <c:pt idx="6061">
                  <c:v>#N/A</c:v>
                </c:pt>
                <c:pt idx="6062">
                  <c:v>#N/A</c:v>
                </c:pt>
                <c:pt idx="6063">
                  <c:v>#N/A</c:v>
                </c:pt>
                <c:pt idx="6064">
                  <c:v>#N/A</c:v>
                </c:pt>
                <c:pt idx="6065">
                  <c:v>#N/A</c:v>
                </c:pt>
                <c:pt idx="6066">
                  <c:v>#N/A</c:v>
                </c:pt>
                <c:pt idx="6067">
                  <c:v>#N/A</c:v>
                </c:pt>
                <c:pt idx="6068">
                  <c:v>#N/A</c:v>
                </c:pt>
                <c:pt idx="6069">
                  <c:v>#N/A</c:v>
                </c:pt>
                <c:pt idx="6070">
                  <c:v>#N/A</c:v>
                </c:pt>
                <c:pt idx="6071">
                  <c:v>#N/A</c:v>
                </c:pt>
                <c:pt idx="6072">
                  <c:v>#N/A</c:v>
                </c:pt>
                <c:pt idx="6073">
                  <c:v>#N/A</c:v>
                </c:pt>
                <c:pt idx="6074">
                  <c:v>#N/A</c:v>
                </c:pt>
                <c:pt idx="6075">
                  <c:v>#N/A</c:v>
                </c:pt>
                <c:pt idx="6076">
                  <c:v>#N/A</c:v>
                </c:pt>
                <c:pt idx="6077">
                  <c:v>#N/A</c:v>
                </c:pt>
                <c:pt idx="6078">
                  <c:v>#N/A</c:v>
                </c:pt>
                <c:pt idx="6079">
                  <c:v>#N/A</c:v>
                </c:pt>
                <c:pt idx="6080">
                  <c:v>#N/A</c:v>
                </c:pt>
                <c:pt idx="6081">
                  <c:v>#N/A</c:v>
                </c:pt>
                <c:pt idx="6082">
                  <c:v>#N/A</c:v>
                </c:pt>
                <c:pt idx="6083">
                  <c:v>#N/A</c:v>
                </c:pt>
                <c:pt idx="6084">
                  <c:v>#N/A</c:v>
                </c:pt>
                <c:pt idx="6085">
                  <c:v>#N/A</c:v>
                </c:pt>
                <c:pt idx="6086">
                  <c:v>#N/A</c:v>
                </c:pt>
                <c:pt idx="6087">
                  <c:v>#N/A</c:v>
                </c:pt>
                <c:pt idx="6088">
                  <c:v>#N/A</c:v>
                </c:pt>
                <c:pt idx="6089">
                  <c:v>#N/A</c:v>
                </c:pt>
                <c:pt idx="6090">
                  <c:v>#N/A</c:v>
                </c:pt>
                <c:pt idx="6091">
                  <c:v>#N/A</c:v>
                </c:pt>
                <c:pt idx="6092">
                  <c:v>#N/A</c:v>
                </c:pt>
                <c:pt idx="6093">
                  <c:v>#N/A</c:v>
                </c:pt>
                <c:pt idx="6094">
                  <c:v>#N/A</c:v>
                </c:pt>
                <c:pt idx="6095">
                  <c:v>#N/A</c:v>
                </c:pt>
                <c:pt idx="6096">
                  <c:v>#N/A</c:v>
                </c:pt>
                <c:pt idx="6097">
                  <c:v>#N/A</c:v>
                </c:pt>
                <c:pt idx="6098">
                  <c:v>#N/A</c:v>
                </c:pt>
                <c:pt idx="6099">
                  <c:v>#N/A</c:v>
                </c:pt>
                <c:pt idx="6100">
                  <c:v>#N/A</c:v>
                </c:pt>
                <c:pt idx="6101">
                  <c:v>#N/A</c:v>
                </c:pt>
                <c:pt idx="6102">
                  <c:v>#N/A</c:v>
                </c:pt>
                <c:pt idx="6103">
                  <c:v>#N/A</c:v>
                </c:pt>
                <c:pt idx="6104">
                  <c:v>#N/A</c:v>
                </c:pt>
                <c:pt idx="6105">
                  <c:v>#N/A</c:v>
                </c:pt>
                <c:pt idx="6106">
                  <c:v>#N/A</c:v>
                </c:pt>
                <c:pt idx="6107">
                  <c:v>#N/A</c:v>
                </c:pt>
                <c:pt idx="6108">
                  <c:v>#N/A</c:v>
                </c:pt>
                <c:pt idx="6109">
                  <c:v>#N/A</c:v>
                </c:pt>
                <c:pt idx="6110">
                  <c:v>#N/A</c:v>
                </c:pt>
                <c:pt idx="6111">
                  <c:v>#N/A</c:v>
                </c:pt>
                <c:pt idx="6112">
                  <c:v>#N/A</c:v>
                </c:pt>
                <c:pt idx="6113">
                  <c:v>#N/A</c:v>
                </c:pt>
                <c:pt idx="6114">
                  <c:v>#N/A</c:v>
                </c:pt>
                <c:pt idx="6115">
                  <c:v>#N/A</c:v>
                </c:pt>
                <c:pt idx="6116">
                  <c:v>#N/A</c:v>
                </c:pt>
                <c:pt idx="6117">
                  <c:v>#N/A</c:v>
                </c:pt>
                <c:pt idx="6118">
                  <c:v>#N/A</c:v>
                </c:pt>
                <c:pt idx="6119">
                  <c:v>#N/A</c:v>
                </c:pt>
                <c:pt idx="6120">
                  <c:v>#N/A</c:v>
                </c:pt>
                <c:pt idx="6121">
                  <c:v>#N/A</c:v>
                </c:pt>
                <c:pt idx="6122">
                  <c:v>#N/A</c:v>
                </c:pt>
                <c:pt idx="6123">
                  <c:v>#N/A</c:v>
                </c:pt>
                <c:pt idx="6124">
                  <c:v>#N/A</c:v>
                </c:pt>
                <c:pt idx="6125">
                  <c:v>#N/A</c:v>
                </c:pt>
                <c:pt idx="6126">
                  <c:v>#N/A</c:v>
                </c:pt>
                <c:pt idx="6127">
                  <c:v>#N/A</c:v>
                </c:pt>
                <c:pt idx="6128">
                  <c:v>#N/A</c:v>
                </c:pt>
                <c:pt idx="6129">
                  <c:v>#N/A</c:v>
                </c:pt>
                <c:pt idx="6130">
                  <c:v>#N/A</c:v>
                </c:pt>
                <c:pt idx="6131">
                  <c:v>#N/A</c:v>
                </c:pt>
                <c:pt idx="6132">
                  <c:v>#N/A</c:v>
                </c:pt>
                <c:pt idx="6133">
                  <c:v>#N/A</c:v>
                </c:pt>
                <c:pt idx="6134">
                  <c:v>#N/A</c:v>
                </c:pt>
                <c:pt idx="6135">
                  <c:v>#N/A</c:v>
                </c:pt>
                <c:pt idx="6136">
                  <c:v>#N/A</c:v>
                </c:pt>
                <c:pt idx="6137">
                  <c:v>#N/A</c:v>
                </c:pt>
                <c:pt idx="6138">
                  <c:v>#N/A</c:v>
                </c:pt>
                <c:pt idx="6139">
                  <c:v>#N/A</c:v>
                </c:pt>
                <c:pt idx="6140">
                  <c:v>#N/A</c:v>
                </c:pt>
                <c:pt idx="6141">
                  <c:v>#N/A</c:v>
                </c:pt>
                <c:pt idx="6142">
                  <c:v>#N/A</c:v>
                </c:pt>
                <c:pt idx="6143">
                  <c:v>#N/A</c:v>
                </c:pt>
                <c:pt idx="6144">
                  <c:v>#N/A</c:v>
                </c:pt>
                <c:pt idx="6145">
                  <c:v>#N/A</c:v>
                </c:pt>
                <c:pt idx="6146">
                  <c:v>#N/A</c:v>
                </c:pt>
                <c:pt idx="6147">
                  <c:v>#N/A</c:v>
                </c:pt>
                <c:pt idx="6148">
                  <c:v>#N/A</c:v>
                </c:pt>
                <c:pt idx="6149">
                  <c:v>#N/A</c:v>
                </c:pt>
                <c:pt idx="6150">
                  <c:v>#N/A</c:v>
                </c:pt>
                <c:pt idx="6151">
                  <c:v>#N/A</c:v>
                </c:pt>
                <c:pt idx="6152">
                  <c:v>#N/A</c:v>
                </c:pt>
                <c:pt idx="6153">
                  <c:v>#N/A</c:v>
                </c:pt>
                <c:pt idx="6154">
                  <c:v>#N/A</c:v>
                </c:pt>
                <c:pt idx="6155">
                  <c:v>#N/A</c:v>
                </c:pt>
                <c:pt idx="6156">
                  <c:v>#N/A</c:v>
                </c:pt>
                <c:pt idx="6157">
                  <c:v>#N/A</c:v>
                </c:pt>
                <c:pt idx="6158">
                  <c:v>#N/A</c:v>
                </c:pt>
                <c:pt idx="6159">
                  <c:v>#N/A</c:v>
                </c:pt>
                <c:pt idx="6160">
                  <c:v>#N/A</c:v>
                </c:pt>
                <c:pt idx="6161">
                  <c:v>#N/A</c:v>
                </c:pt>
                <c:pt idx="6162">
                  <c:v>#N/A</c:v>
                </c:pt>
                <c:pt idx="6163">
                  <c:v>#N/A</c:v>
                </c:pt>
                <c:pt idx="6164">
                  <c:v>#N/A</c:v>
                </c:pt>
                <c:pt idx="6165">
                  <c:v>#N/A</c:v>
                </c:pt>
                <c:pt idx="6166">
                  <c:v>#N/A</c:v>
                </c:pt>
                <c:pt idx="6167">
                  <c:v>#N/A</c:v>
                </c:pt>
                <c:pt idx="6168">
                  <c:v>#N/A</c:v>
                </c:pt>
                <c:pt idx="6169">
                  <c:v>#N/A</c:v>
                </c:pt>
                <c:pt idx="6170">
                  <c:v>#N/A</c:v>
                </c:pt>
                <c:pt idx="6171">
                  <c:v>#N/A</c:v>
                </c:pt>
                <c:pt idx="6172">
                  <c:v>#N/A</c:v>
                </c:pt>
                <c:pt idx="6173">
                  <c:v>#N/A</c:v>
                </c:pt>
                <c:pt idx="6174">
                  <c:v>#N/A</c:v>
                </c:pt>
                <c:pt idx="6175">
                  <c:v>#N/A</c:v>
                </c:pt>
                <c:pt idx="6176">
                  <c:v>#N/A</c:v>
                </c:pt>
                <c:pt idx="6177">
                  <c:v>#N/A</c:v>
                </c:pt>
                <c:pt idx="6178">
                  <c:v>#N/A</c:v>
                </c:pt>
                <c:pt idx="6179">
                  <c:v>#N/A</c:v>
                </c:pt>
                <c:pt idx="6180">
                  <c:v>#N/A</c:v>
                </c:pt>
                <c:pt idx="6181">
                  <c:v>#N/A</c:v>
                </c:pt>
                <c:pt idx="6182">
                  <c:v>#N/A</c:v>
                </c:pt>
                <c:pt idx="6183">
                  <c:v>#N/A</c:v>
                </c:pt>
                <c:pt idx="6184">
                  <c:v>#N/A</c:v>
                </c:pt>
                <c:pt idx="6185">
                  <c:v>#N/A</c:v>
                </c:pt>
                <c:pt idx="6186">
                  <c:v>#N/A</c:v>
                </c:pt>
                <c:pt idx="6187">
                  <c:v>#N/A</c:v>
                </c:pt>
                <c:pt idx="6188">
                  <c:v>#N/A</c:v>
                </c:pt>
                <c:pt idx="6189">
                  <c:v>#N/A</c:v>
                </c:pt>
                <c:pt idx="6190">
                  <c:v>#N/A</c:v>
                </c:pt>
                <c:pt idx="6191">
                  <c:v>#N/A</c:v>
                </c:pt>
                <c:pt idx="6192">
                  <c:v>#N/A</c:v>
                </c:pt>
                <c:pt idx="6193">
                  <c:v>#N/A</c:v>
                </c:pt>
                <c:pt idx="6194">
                  <c:v>#N/A</c:v>
                </c:pt>
                <c:pt idx="6195">
                  <c:v>#N/A</c:v>
                </c:pt>
                <c:pt idx="6196">
                  <c:v>#N/A</c:v>
                </c:pt>
                <c:pt idx="6197">
                  <c:v>#N/A</c:v>
                </c:pt>
                <c:pt idx="6198">
                  <c:v>#N/A</c:v>
                </c:pt>
                <c:pt idx="6199">
                  <c:v>#N/A</c:v>
                </c:pt>
                <c:pt idx="6200">
                  <c:v>#N/A</c:v>
                </c:pt>
                <c:pt idx="6201">
                  <c:v>#N/A</c:v>
                </c:pt>
                <c:pt idx="6202">
                  <c:v>#N/A</c:v>
                </c:pt>
                <c:pt idx="6203">
                  <c:v>#N/A</c:v>
                </c:pt>
                <c:pt idx="6204">
                  <c:v>#N/A</c:v>
                </c:pt>
                <c:pt idx="6205">
                  <c:v>#N/A</c:v>
                </c:pt>
                <c:pt idx="6206">
                  <c:v>#N/A</c:v>
                </c:pt>
                <c:pt idx="6207">
                  <c:v>#N/A</c:v>
                </c:pt>
                <c:pt idx="6208">
                  <c:v>#N/A</c:v>
                </c:pt>
                <c:pt idx="6209">
                  <c:v>#N/A</c:v>
                </c:pt>
                <c:pt idx="6210">
                  <c:v>#N/A</c:v>
                </c:pt>
                <c:pt idx="6211">
                  <c:v>#N/A</c:v>
                </c:pt>
                <c:pt idx="6212">
                  <c:v>#N/A</c:v>
                </c:pt>
                <c:pt idx="6213">
                  <c:v>#N/A</c:v>
                </c:pt>
                <c:pt idx="6214">
                  <c:v>#N/A</c:v>
                </c:pt>
                <c:pt idx="6215">
                  <c:v>#N/A</c:v>
                </c:pt>
                <c:pt idx="6216">
                  <c:v>#N/A</c:v>
                </c:pt>
                <c:pt idx="6217">
                  <c:v>#N/A</c:v>
                </c:pt>
                <c:pt idx="6218">
                  <c:v>#N/A</c:v>
                </c:pt>
                <c:pt idx="6219">
                  <c:v>#N/A</c:v>
                </c:pt>
                <c:pt idx="6220">
                  <c:v>#N/A</c:v>
                </c:pt>
                <c:pt idx="6221">
                  <c:v>#N/A</c:v>
                </c:pt>
                <c:pt idx="6222">
                  <c:v>#N/A</c:v>
                </c:pt>
                <c:pt idx="6223">
                  <c:v>#N/A</c:v>
                </c:pt>
                <c:pt idx="6224">
                  <c:v>#N/A</c:v>
                </c:pt>
                <c:pt idx="6225">
                  <c:v>#N/A</c:v>
                </c:pt>
                <c:pt idx="6226">
                  <c:v>#N/A</c:v>
                </c:pt>
                <c:pt idx="6227">
                  <c:v>#N/A</c:v>
                </c:pt>
                <c:pt idx="6228">
                  <c:v>#N/A</c:v>
                </c:pt>
                <c:pt idx="6229">
                  <c:v>#N/A</c:v>
                </c:pt>
                <c:pt idx="6230">
                  <c:v>#N/A</c:v>
                </c:pt>
                <c:pt idx="6231">
                  <c:v>#N/A</c:v>
                </c:pt>
                <c:pt idx="6232">
                  <c:v>#N/A</c:v>
                </c:pt>
                <c:pt idx="6233">
                  <c:v>#N/A</c:v>
                </c:pt>
                <c:pt idx="6234">
                  <c:v>#N/A</c:v>
                </c:pt>
                <c:pt idx="6235">
                  <c:v>#N/A</c:v>
                </c:pt>
                <c:pt idx="6236">
                  <c:v>#N/A</c:v>
                </c:pt>
                <c:pt idx="6237">
                  <c:v>#N/A</c:v>
                </c:pt>
                <c:pt idx="6238">
                  <c:v>#N/A</c:v>
                </c:pt>
                <c:pt idx="6239">
                  <c:v>#N/A</c:v>
                </c:pt>
                <c:pt idx="6240">
                  <c:v>#N/A</c:v>
                </c:pt>
                <c:pt idx="6241">
                  <c:v>#N/A</c:v>
                </c:pt>
                <c:pt idx="6242">
                  <c:v>#N/A</c:v>
                </c:pt>
                <c:pt idx="6243">
                  <c:v>#N/A</c:v>
                </c:pt>
                <c:pt idx="6244">
                  <c:v>#N/A</c:v>
                </c:pt>
                <c:pt idx="6245">
                  <c:v>#N/A</c:v>
                </c:pt>
                <c:pt idx="6246">
                  <c:v>#N/A</c:v>
                </c:pt>
                <c:pt idx="6247">
                  <c:v>#N/A</c:v>
                </c:pt>
                <c:pt idx="6248">
                  <c:v>#N/A</c:v>
                </c:pt>
                <c:pt idx="6249">
                  <c:v>#N/A</c:v>
                </c:pt>
                <c:pt idx="6250">
                  <c:v>#N/A</c:v>
                </c:pt>
                <c:pt idx="6251">
                  <c:v>#N/A</c:v>
                </c:pt>
                <c:pt idx="6252">
                  <c:v>#N/A</c:v>
                </c:pt>
                <c:pt idx="6253">
                  <c:v>#N/A</c:v>
                </c:pt>
                <c:pt idx="6254">
                  <c:v>#N/A</c:v>
                </c:pt>
                <c:pt idx="6255">
                  <c:v>#N/A</c:v>
                </c:pt>
                <c:pt idx="6256">
                  <c:v>#N/A</c:v>
                </c:pt>
                <c:pt idx="6257">
                  <c:v>#N/A</c:v>
                </c:pt>
                <c:pt idx="6258">
                  <c:v>#N/A</c:v>
                </c:pt>
                <c:pt idx="6259">
                  <c:v>#N/A</c:v>
                </c:pt>
                <c:pt idx="6260">
                  <c:v>#N/A</c:v>
                </c:pt>
                <c:pt idx="6261">
                  <c:v>#N/A</c:v>
                </c:pt>
                <c:pt idx="6262">
                  <c:v>#N/A</c:v>
                </c:pt>
                <c:pt idx="6263">
                  <c:v>#N/A</c:v>
                </c:pt>
                <c:pt idx="6264">
                  <c:v>#N/A</c:v>
                </c:pt>
                <c:pt idx="6265">
                  <c:v>#N/A</c:v>
                </c:pt>
                <c:pt idx="6266">
                  <c:v>#N/A</c:v>
                </c:pt>
                <c:pt idx="6267">
                  <c:v>#N/A</c:v>
                </c:pt>
                <c:pt idx="6268">
                  <c:v>#N/A</c:v>
                </c:pt>
                <c:pt idx="6269">
                  <c:v>#N/A</c:v>
                </c:pt>
                <c:pt idx="6270">
                  <c:v>#N/A</c:v>
                </c:pt>
                <c:pt idx="6271">
                  <c:v>#N/A</c:v>
                </c:pt>
                <c:pt idx="6272">
                  <c:v>#N/A</c:v>
                </c:pt>
                <c:pt idx="6273">
                  <c:v>#N/A</c:v>
                </c:pt>
                <c:pt idx="6274">
                  <c:v>#N/A</c:v>
                </c:pt>
                <c:pt idx="6275">
                  <c:v>#N/A</c:v>
                </c:pt>
                <c:pt idx="6276">
                  <c:v>#N/A</c:v>
                </c:pt>
                <c:pt idx="6277">
                  <c:v>#N/A</c:v>
                </c:pt>
                <c:pt idx="6278">
                  <c:v>#N/A</c:v>
                </c:pt>
                <c:pt idx="6279">
                  <c:v>#N/A</c:v>
                </c:pt>
                <c:pt idx="6280">
                  <c:v>#N/A</c:v>
                </c:pt>
                <c:pt idx="6281">
                  <c:v>#N/A</c:v>
                </c:pt>
                <c:pt idx="6282">
                  <c:v>#N/A</c:v>
                </c:pt>
                <c:pt idx="6283">
                  <c:v>#N/A</c:v>
                </c:pt>
                <c:pt idx="6284">
                  <c:v>#N/A</c:v>
                </c:pt>
                <c:pt idx="6285">
                  <c:v>#N/A</c:v>
                </c:pt>
                <c:pt idx="6286">
                  <c:v>#N/A</c:v>
                </c:pt>
                <c:pt idx="6287">
                  <c:v>#N/A</c:v>
                </c:pt>
                <c:pt idx="6288">
                  <c:v>#N/A</c:v>
                </c:pt>
                <c:pt idx="6289">
                  <c:v>#N/A</c:v>
                </c:pt>
                <c:pt idx="6290">
                  <c:v>#N/A</c:v>
                </c:pt>
                <c:pt idx="6291">
                  <c:v>#N/A</c:v>
                </c:pt>
                <c:pt idx="6292">
                  <c:v>#N/A</c:v>
                </c:pt>
                <c:pt idx="6293">
                  <c:v>#N/A</c:v>
                </c:pt>
                <c:pt idx="6294">
                  <c:v>#N/A</c:v>
                </c:pt>
                <c:pt idx="6295">
                  <c:v>#N/A</c:v>
                </c:pt>
                <c:pt idx="6296">
                  <c:v>#N/A</c:v>
                </c:pt>
                <c:pt idx="6297">
                  <c:v>#N/A</c:v>
                </c:pt>
                <c:pt idx="6298">
                  <c:v>#N/A</c:v>
                </c:pt>
                <c:pt idx="6299">
                  <c:v>#N/A</c:v>
                </c:pt>
                <c:pt idx="6300">
                  <c:v>#N/A</c:v>
                </c:pt>
                <c:pt idx="6301">
                  <c:v>#N/A</c:v>
                </c:pt>
                <c:pt idx="6302">
                  <c:v>#N/A</c:v>
                </c:pt>
                <c:pt idx="6303">
                  <c:v>#N/A</c:v>
                </c:pt>
                <c:pt idx="6304">
                  <c:v>#N/A</c:v>
                </c:pt>
                <c:pt idx="6305">
                  <c:v>#N/A</c:v>
                </c:pt>
                <c:pt idx="6306">
                  <c:v>#N/A</c:v>
                </c:pt>
                <c:pt idx="6307">
                  <c:v>#N/A</c:v>
                </c:pt>
                <c:pt idx="6308">
                  <c:v>#N/A</c:v>
                </c:pt>
                <c:pt idx="6309">
                  <c:v>#N/A</c:v>
                </c:pt>
                <c:pt idx="6310">
                  <c:v>#N/A</c:v>
                </c:pt>
                <c:pt idx="6311">
                  <c:v>#N/A</c:v>
                </c:pt>
                <c:pt idx="6312">
                  <c:v>#N/A</c:v>
                </c:pt>
                <c:pt idx="6313">
                  <c:v>#N/A</c:v>
                </c:pt>
                <c:pt idx="6314">
                  <c:v>#N/A</c:v>
                </c:pt>
                <c:pt idx="6315">
                  <c:v>#N/A</c:v>
                </c:pt>
                <c:pt idx="6316">
                  <c:v>#N/A</c:v>
                </c:pt>
                <c:pt idx="6317">
                  <c:v>#N/A</c:v>
                </c:pt>
                <c:pt idx="6318">
                  <c:v>#N/A</c:v>
                </c:pt>
                <c:pt idx="6319">
                  <c:v>#N/A</c:v>
                </c:pt>
                <c:pt idx="6320">
                  <c:v>#N/A</c:v>
                </c:pt>
                <c:pt idx="6321">
                  <c:v>#N/A</c:v>
                </c:pt>
                <c:pt idx="6322">
                  <c:v>#N/A</c:v>
                </c:pt>
                <c:pt idx="6323">
                  <c:v>#N/A</c:v>
                </c:pt>
                <c:pt idx="6324">
                  <c:v>#N/A</c:v>
                </c:pt>
                <c:pt idx="6325">
                  <c:v>#N/A</c:v>
                </c:pt>
                <c:pt idx="6326">
                  <c:v>#N/A</c:v>
                </c:pt>
                <c:pt idx="6327">
                  <c:v>#N/A</c:v>
                </c:pt>
                <c:pt idx="6328">
                  <c:v>#N/A</c:v>
                </c:pt>
                <c:pt idx="6329">
                  <c:v>#N/A</c:v>
                </c:pt>
                <c:pt idx="6330">
                  <c:v>#N/A</c:v>
                </c:pt>
                <c:pt idx="6331">
                  <c:v>#N/A</c:v>
                </c:pt>
                <c:pt idx="6332">
                  <c:v>#N/A</c:v>
                </c:pt>
                <c:pt idx="6333">
                  <c:v>#N/A</c:v>
                </c:pt>
                <c:pt idx="6334">
                  <c:v>#N/A</c:v>
                </c:pt>
                <c:pt idx="6335">
                  <c:v>#N/A</c:v>
                </c:pt>
                <c:pt idx="6336">
                  <c:v>#N/A</c:v>
                </c:pt>
                <c:pt idx="6337">
                  <c:v>#N/A</c:v>
                </c:pt>
                <c:pt idx="6338">
                  <c:v>#N/A</c:v>
                </c:pt>
                <c:pt idx="6339">
                  <c:v>#N/A</c:v>
                </c:pt>
                <c:pt idx="6340">
                  <c:v>#N/A</c:v>
                </c:pt>
                <c:pt idx="6341">
                  <c:v>#N/A</c:v>
                </c:pt>
                <c:pt idx="6342">
                  <c:v>#N/A</c:v>
                </c:pt>
                <c:pt idx="6343">
                  <c:v>#N/A</c:v>
                </c:pt>
                <c:pt idx="6344">
                  <c:v>#N/A</c:v>
                </c:pt>
                <c:pt idx="6345">
                  <c:v>#N/A</c:v>
                </c:pt>
                <c:pt idx="6346">
                  <c:v>#N/A</c:v>
                </c:pt>
                <c:pt idx="6347">
                  <c:v>#N/A</c:v>
                </c:pt>
                <c:pt idx="6348">
                  <c:v>#N/A</c:v>
                </c:pt>
                <c:pt idx="6349">
                  <c:v>#N/A</c:v>
                </c:pt>
                <c:pt idx="6350">
                  <c:v>#N/A</c:v>
                </c:pt>
                <c:pt idx="6351">
                  <c:v>#N/A</c:v>
                </c:pt>
                <c:pt idx="6352">
                  <c:v>#N/A</c:v>
                </c:pt>
                <c:pt idx="6353">
                  <c:v>#N/A</c:v>
                </c:pt>
                <c:pt idx="6354">
                  <c:v>#N/A</c:v>
                </c:pt>
                <c:pt idx="6355">
                  <c:v>#N/A</c:v>
                </c:pt>
                <c:pt idx="6356">
                  <c:v>#N/A</c:v>
                </c:pt>
                <c:pt idx="6357">
                  <c:v>#N/A</c:v>
                </c:pt>
                <c:pt idx="6358">
                  <c:v>#N/A</c:v>
                </c:pt>
                <c:pt idx="6359">
                  <c:v>#N/A</c:v>
                </c:pt>
                <c:pt idx="6360">
                  <c:v>#N/A</c:v>
                </c:pt>
                <c:pt idx="6361">
                  <c:v>#N/A</c:v>
                </c:pt>
                <c:pt idx="6362">
                  <c:v>#N/A</c:v>
                </c:pt>
                <c:pt idx="6363">
                  <c:v>#N/A</c:v>
                </c:pt>
                <c:pt idx="6364">
                  <c:v>#N/A</c:v>
                </c:pt>
                <c:pt idx="6365">
                  <c:v>#N/A</c:v>
                </c:pt>
                <c:pt idx="6366">
                  <c:v>#N/A</c:v>
                </c:pt>
                <c:pt idx="6367">
                  <c:v>#N/A</c:v>
                </c:pt>
                <c:pt idx="6368">
                  <c:v>#N/A</c:v>
                </c:pt>
                <c:pt idx="6369">
                  <c:v>#N/A</c:v>
                </c:pt>
                <c:pt idx="6370">
                  <c:v>#N/A</c:v>
                </c:pt>
                <c:pt idx="6371">
                  <c:v>#N/A</c:v>
                </c:pt>
                <c:pt idx="6372">
                  <c:v>#N/A</c:v>
                </c:pt>
                <c:pt idx="6373">
                  <c:v>#N/A</c:v>
                </c:pt>
                <c:pt idx="6374">
                  <c:v>#N/A</c:v>
                </c:pt>
                <c:pt idx="6375">
                  <c:v>#N/A</c:v>
                </c:pt>
                <c:pt idx="6376">
                  <c:v>#N/A</c:v>
                </c:pt>
                <c:pt idx="6377">
                  <c:v>#N/A</c:v>
                </c:pt>
                <c:pt idx="6378">
                  <c:v>#N/A</c:v>
                </c:pt>
                <c:pt idx="6379">
                  <c:v>#N/A</c:v>
                </c:pt>
                <c:pt idx="6380">
                  <c:v>#N/A</c:v>
                </c:pt>
                <c:pt idx="6381">
                  <c:v>#N/A</c:v>
                </c:pt>
                <c:pt idx="6382">
                  <c:v>#N/A</c:v>
                </c:pt>
                <c:pt idx="6383">
                  <c:v>#N/A</c:v>
                </c:pt>
                <c:pt idx="6384">
                  <c:v>#N/A</c:v>
                </c:pt>
                <c:pt idx="6385">
                  <c:v>#N/A</c:v>
                </c:pt>
                <c:pt idx="6386">
                  <c:v>#N/A</c:v>
                </c:pt>
                <c:pt idx="6387">
                  <c:v>#N/A</c:v>
                </c:pt>
                <c:pt idx="6388">
                  <c:v>#N/A</c:v>
                </c:pt>
                <c:pt idx="6389">
                  <c:v>#N/A</c:v>
                </c:pt>
                <c:pt idx="6390">
                  <c:v>#N/A</c:v>
                </c:pt>
                <c:pt idx="6391">
                  <c:v>#N/A</c:v>
                </c:pt>
                <c:pt idx="6392">
                  <c:v>#N/A</c:v>
                </c:pt>
                <c:pt idx="6393">
                  <c:v>#N/A</c:v>
                </c:pt>
                <c:pt idx="6394">
                  <c:v>#N/A</c:v>
                </c:pt>
                <c:pt idx="6395">
                  <c:v>#N/A</c:v>
                </c:pt>
                <c:pt idx="6396">
                  <c:v>#N/A</c:v>
                </c:pt>
                <c:pt idx="6397">
                  <c:v>#N/A</c:v>
                </c:pt>
                <c:pt idx="6398">
                  <c:v>#N/A</c:v>
                </c:pt>
                <c:pt idx="6399">
                  <c:v>#N/A</c:v>
                </c:pt>
                <c:pt idx="6400">
                  <c:v>#N/A</c:v>
                </c:pt>
                <c:pt idx="6401">
                  <c:v>#N/A</c:v>
                </c:pt>
                <c:pt idx="6402">
                  <c:v>#N/A</c:v>
                </c:pt>
                <c:pt idx="6403">
                  <c:v>#N/A</c:v>
                </c:pt>
                <c:pt idx="6404">
                  <c:v>#N/A</c:v>
                </c:pt>
                <c:pt idx="6405">
                  <c:v>#N/A</c:v>
                </c:pt>
                <c:pt idx="6406">
                  <c:v>#N/A</c:v>
                </c:pt>
                <c:pt idx="6407">
                  <c:v>#N/A</c:v>
                </c:pt>
                <c:pt idx="6408">
                  <c:v>#N/A</c:v>
                </c:pt>
                <c:pt idx="6409">
                  <c:v>#N/A</c:v>
                </c:pt>
                <c:pt idx="6410">
                  <c:v>#N/A</c:v>
                </c:pt>
                <c:pt idx="6411">
                  <c:v>#N/A</c:v>
                </c:pt>
                <c:pt idx="6412">
                  <c:v>#N/A</c:v>
                </c:pt>
                <c:pt idx="6413">
                  <c:v>#N/A</c:v>
                </c:pt>
                <c:pt idx="6414">
                  <c:v>#N/A</c:v>
                </c:pt>
                <c:pt idx="6415">
                  <c:v>#N/A</c:v>
                </c:pt>
                <c:pt idx="6416">
                  <c:v>#N/A</c:v>
                </c:pt>
                <c:pt idx="6417">
                  <c:v>#N/A</c:v>
                </c:pt>
                <c:pt idx="6418">
                  <c:v>#N/A</c:v>
                </c:pt>
                <c:pt idx="6419">
                  <c:v>#N/A</c:v>
                </c:pt>
                <c:pt idx="6420">
                  <c:v>#N/A</c:v>
                </c:pt>
                <c:pt idx="6421">
                  <c:v>#N/A</c:v>
                </c:pt>
                <c:pt idx="6422">
                  <c:v>#N/A</c:v>
                </c:pt>
                <c:pt idx="6423">
                  <c:v>#N/A</c:v>
                </c:pt>
                <c:pt idx="6424">
                  <c:v>#N/A</c:v>
                </c:pt>
                <c:pt idx="6425">
                  <c:v>#N/A</c:v>
                </c:pt>
                <c:pt idx="6426">
                  <c:v>#N/A</c:v>
                </c:pt>
                <c:pt idx="6427">
                  <c:v>#N/A</c:v>
                </c:pt>
                <c:pt idx="6428">
                  <c:v>#N/A</c:v>
                </c:pt>
                <c:pt idx="6429">
                  <c:v>#N/A</c:v>
                </c:pt>
                <c:pt idx="6430">
                  <c:v>#N/A</c:v>
                </c:pt>
                <c:pt idx="6431">
                  <c:v>#N/A</c:v>
                </c:pt>
                <c:pt idx="6432">
                  <c:v>#N/A</c:v>
                </c:pt>
                <c:pt idx="6433">
                  <c:v>#N/A</c:v>
                </c:pt>
                <c:pt idx="6434">
                  <c:v>#N/A</c:v>
                </c:pt>
                <c:pt idx="6435">
                  <c:v>#N/A</c:v>
                </c:pt>
                <c:pt idx="6436">
                  <c:v>#N/A</c:v>
                </c:pt>
                <c:pt idx="6437">
                  <c:v>#N/A</c:v>
                </c:pt>
                <c:pt idx="6438">
                  <c:v>#N/A</c:v>
                </c:pt>
                <c:pt idx="6439">
                  <c:v>#N/A</c:v>
                </c:pt>
                <c:pt idx="6440">
                  <c:v>#N/A</c:v>
                </c:pt>
                <c:pt idx="6441">
                  <c:v>#N/A</c:v>
                </c:pt>
                <c:pt idx="6442">
                  <c:v>#N/A</c:v>
                </c:pt>
                <c:pt idx="6443">
                  <c:v>#N/A</c:v>
                </c:pt>
                <c:pt idx="6444">
                  <c:v>#N/A</c:v>
                </c:pt>
                <c:pt idx="6445">
                  <c:v>#N/A</c:v>
                </c:pt>
                <c:pt idx="6446">
                  <c:v>#N/A</c:v>
                </c:pt>
                <c:pt idx="6447">
                  <c:v>#N/A</c:v>
                </c:pt>
                <c:pt idx="6448">
                  <c:v>#N/A</c:v>
                </c:pt>
                <c:pt idx="6449">
                  <c:v>#N/A</c:v>
                </c:pt>
                <c:pt idx="6450">
                  <c:v>#N/A</c:v>
                </c:pt>
                <c:pt idx="6451">
                  <c:v>#N/A</c:v>
                </c:pt>
                <c:pt idx="6452">
                  <c:v>#N/A</c:v>
                </c:pt>
                <c:pt idx="6453">
                  <c:v>#N/A</c:v>
                </c:pt>
                <c:pt idx="6454">
                  <c:v>#N/A</c:v>
                </c:pt>
                <c:pt idx="6455">
                  <c:v>#N/A</c:v>
                </c:pt>
                <c:pt idx="6456">
                  <c:v>#N/A</c:v>
                </c:pt>
                <c:pt idx="6457">
                  <c:v>#N/A</c:v>
                </c:pt>
                <c:pt idx="6458">
                  <c:v>#N/A</c:v>
                </c:pt>
                <c:pt idx="6459">
                  <c:v>#N/A</c:v>
                </c:pt>
                <c:pt idx="6460">
                  <c:v>#N/A</c:v>
                </c:pt>
                <c:pt idx="6461">
                  <c:v>#N/A</c:v>
                </c:pt>
                <c:pt idx="6462">
                  <c:v>#N/A</c:v>
                </c:pt>
                <c:pt idx="6463">
                  <c:v>#N/A</c:v>
                </c:pt>
                <c:pt idx="6464">
                  <c:v>#N/A</c:v>
                </c:pt>
                <c:pt idx="6465">
                  <c:v>#N/A</c:v>
                </c:pt>
                <c:pt idx="6466">
                  <c:v>#N/A</c:v>
                </c:pt>
                <c:pt idx="6467">
                  <c:v>#N/A</c:v>
                </c:pt>
                <c:pt idx="6468">
                  <c:v>#N/A</c:v>
                </c:pt>
                <c:pt idx="6469">
                  <c:v>#N/A</c:v>
                </c:pt>
                <c:pt idx="6470">
                  <c:v>#N/A</c:v>
                </c:pt>
                <c:pt idx="6471">
                  <c:v>#N/A</c:v>
                </c:pt>
                <c:pt idx="6472">
                  <c:v>#N/A</c:v>
                </c:pt>
                <c:pt idx="6473">
                  <c:v>#N/A</c:v>
                </c:pt>
                <c:pt idx="6474">
                  <c:v>#N/A</c:v>
                </c:pt>
                <c:pt idx="6475">
                  <c:v>#N/A</c:v>
                </c:pt>
                <c:pt idx="6476">
                  <c:v>#N/A</c:v>
                </c:pt>
                <c:pt idx="6477">
                  <c:v>#N/A</c:v>
                </c:pt>
                <c:pt idx="6478">
                  <c:v>#N/A</c:v>
                </c:pt>
                <c:pt idx="6479">
                  <c:v>#N/A</c:v>
                </c:pt>
                <c:pt idx="6480">
                  <c:v>#N/A</c:v>
                </c:pt>
                <c:pt idx="6481">
                  <c:v>#N/A</c:v>
                </c:pt>
                <c:pt idx="6482">
                  <c:v>#N/A</c:v>
                </c:pt>
                <c:pt idx="6483">
                  <c:v>#N/A</c:v>
                </c:pt>
                <c:pt idx="6484">
                  <c:v>#N/A</c:v>
                </c:pt>
                <c:pt idx="6485">
                  <c:v>#N/A</c:v>
                </c:pt>
                <c:pt idx="6486">
                  <c:v>#N/A</c:v>
                </c:pt>
                <c:pt idx="6487">
                  <c:v>#N/A</c:v>
                </c:pt>
                <c:pt idx="6488">
                  <c:v>#N/A</c:v>
                </c:pt>
                <c:pt idx="6489">
                  <c:v>#N/A</c:v>
                </c:pt>
                <c:pt idx="6490">
                  <c:v>#N/A</c:v>
                </c:pt>
                <c:pt idx="6491">
                  <c:v>#N/A</c:v>
                </c:pt>
                <c:pt idx="6492">
                  <c:v>#N/A</c:v>
                </c:pt>
                <c:pt idx="6493">
                  <c:v>#N/A</c:v>
                </c:pt>
                <c:pt idx="6494">
                  <c:v>#N/A</c:v>
                </c:pt>
                <c:pt idx="6495">
                  <c:v>#N/A</c:v>
                </c:pt>
                <c:pt idx="6496">
                  <c:v>#N/A</c:v>
                </c:pt>
                <c:pt idx="6497">
                  <c:v>#N/A</c:v>
                </c:pt>
                <c:pt idx="6498">
                  <c:v>#N/A</c:v>
                </c:pt>
                <c:pt idx="6499">
                  <c:v>#N/A</c:v>
                </c:pt>
                <c:pt idx="6500">
                  <c:v>#N/A</c:v>
                </c:pt>
                <c:pt idx="6501">
                  <c:v>#N/A</c:v>
                </c:pt>
                <c:pt idx="6502">
                  <c:v>#N/A</c:v>
                </c:pt>
                <c:pt idx="6503">
                  <c:v>#N/A</c:v>
                </c:pt>
                <c:pt idx="6504">
                  <c:v>#N/A</c:v>
                </c:pt>
                <c:pt idx="6505">
                  <c:v>#N/A</c:v>
                </c:pt>
                <c:pt idx="6506">
                  <c:v>#N/A</c:v>
                </c:pt>
                <c:pt idx="6507">
                  <c:v>#N/A</c:v>
                </c:pt>
                <c:pt idx="6508">
                  <c:v>#N/A</c:v>
                </c:pt>
                <c:pt idx="6509">
                  <c:v>#N/A</c:v>
                </c:pt>
                <c:pt idx="6510">
                  <c:v>#N/A</c:v>
                </c:pt>
                <c:pt idx="6511">
                  <c:v>#N/A</c:v>
                </c:pt>
                <c:pt idx="6512">
                  <c:v>#N/A</c:v>
                </c:pt>
                <c:pt idx="6513">
                  <c:v>#N/A</c:v>
                </c:pt>
                <c:pt idx="6514">
                  <c:v>#N/A</c:v>
                </c:pt>
                <c:pt idx="6515">
                  <c:v>#N/A</c:v>
                </c:pt>
                <c:pt idx="6516">
                  <c:v>#N/A</c:v>
                </c:pt>
                <c:pt idx="6517">
                  <c:v>#N/A</c:v>
                </c:pt>
                <c:pt idx="6518">
                  <c:v>#N/A</c:v>
                </c:pt>
                <c:pt idx="6519">
                  <c:v>#N/A</c:v>
                </c:pt>
                <c:pt idx="6520">
                  <c:v>#N/A</c:v>
                </c:pt>
                <c:pt idx="6521">
                  <c:v>#N/A</c:v>
                </c:pt>
                <c:pt idx="6522">
                  <c:v>#N/A</c:v>
                </c:pt>
                <c:pt idx="6523">
                  <c:v>#N/A</c:v>
                </c:pt>
                <c:pt idx="6524">
                  <c:v>#N/A</c:v>
                </c:pt>
                <c:pt idx="6525">
                  <c:v>#N/A</c:v>
                </c:pt>
                <c:pt idx="6526">
                  <c:v>#N/A</c:v>
                </c:pt>
                <c:pt idx="6527">
                  <c:v>#N/A</c:v>
                </c:pt>
                <c:pt idx="6528">
                  <c:v>#N/A</c:v>
                </c:pt>
                <c:pt idx="6529">
                  <c:v>#N/A</c:v>
                </c:pt>
                <c:pt idx="6530">
                  <c:v>#N/A</c:v>
                </c:pt>
                <c:pt idx="6531">
                  <c:v>#N/A</c:v>
                </c:pt>
                <c:pt idx="6532">
                  <c:v>#N/A</c:v>
                </c:pt>
                <c:pt idx="6533">
                  <c:v>#N/A</c:v>
                </c:pt>
                <c:pt idx="6534">
                  <c:v>#N/A</c:v>
                </c:pt>
                <c:pt idx="6535">
                  <c:v>#N/A</c:v>
                </c:pt>
                <c:pt idx="6536">
                  <c:v>#N/A</c:v>
                </c:pt>
                <c:pt idx="6537">
                  <c:v>#N/A</c:v>
                </c:pt>
                <c:pt idx="6538">
                  <c:v>#N/A</c:v>
                </c:pt>
                <c:pt idx="6539">
                  <c:v>#N/A</c:v>
                </c:pt>
                <c:pt idx="6540">
                  <c:v>#N/A</c:v>
                </c:pt>
                <c:pt idx="6541">
                  <c:v>#N/A</c:v>
                </c:pt>
                <c:pt idx="6542">
                  <c:v>#N/A</c:v>
                </c:pt>
                <c:pt idx="6543">
                  <c:v>#N/A</c:v>
                </c:pt>
                <c:pt idx="6544">
                  <c:v>#N/A</c:v>
                </c:pt>
                <c:pt idx="6545">
                  <c:v>#N/A</c:v>
                </c:pt>
                <c:pt idx="6546">
                  <c:v>#N/A</c:v>
                </c:pt>
                <c:pt idx="6547">
                  <c:v>#N/A</c:v>
                </c:pt>
                <c:pt idx="6548">
                  <c:v>#N/A</c:v>
                </c:pt>
                <c:pt idx="6549">
                  <c:v>#N/A</c:v>
                </c:pt>
                <c:pt idx="6550">
                  <c:v>#N/A</c:v>
                </c:pt>
                <c:pt idx="6551">
                  <c:v>#N/A</c:v>
                </c:pt>
                <c:pt idx="6552">
                  <c:v>#N/A</c:v>
                </c:pt>
                <c:pt idx="6553">
                  <c:v>#N/A</c:v>
                </c:pt>
                <c:pt idx="6554">
                  <c:v>#N/A</c:v>
                </c:pt>
                <c:pt idx="6555">
                  <c:v>#N/A</c:v>
                </c:pt>
                <c:pt idx="6556">
                  <c:v>#N/A</c:v>
                </c:pt>
                <c:pt idx="6557">
                  <c:v>#N/A</c:v>
                </c:pt>
                <c:pt idx="6558">
                  <c:v>#N/A</c:v>
                </c:pt>
                <c:pt idx="6559">
                  <c:v>#N/A</c:v>
                </c:pt>
                <c:pt idx="6560">
                  <c:v>#N/A</c:v>
                </c:pt>
                <c:pt idx="6561">
                  <c:v>#N/A</c:v>
                </c:pt>
                <c:pt idx="6562">
                  <c:v>#N/A</c:v>
                </c:pt>
                <c:pt idx="6563">
                  <c:v>#N/A</c:v>
                </c:pt>
                <c:pt idx="6564">
                  <c:v>#N/A</c:v>
                </c:pt>
                <c:pt idx="6565">
                  <c:v>#N/A</c:v>
                </c:pt>
                <c:pt idx="6566">
                  <c:v>#N/A</c:v>
                </c:pt>
                <c:pt idx="6567">
                  <c:v>#N/A</c:v>
                </c:pt>
                <c:pt idx="6568">
                  <c:v>#N/A</c:v>
                </c:pt>
                <c:pt idx="6569">
                  <c:v>#N/A</c:v>
                </c:pt>
                <c:pt idx="6570">
                  <c:v>#N/A</c:v>
                </c:pt>
                <c:pt idx="6571">
                  <c:v>#N/A</c:v>
                </c:pt>
                <c:pt idx="6572">
                  <c:v>#N/A</c:v>
                </c:pt>
                <c:pt idx="6573">
                  <c:v>#N/A</c:v>
                </c:pt>
                <c:pt idx="6574">
                  <c:v>#N/A</c:v>
                </c:pt>
                <c:pt idx="6575">
                  <c:v>#N/A</c:v>
                </c:pt>
                <c:pt idx="6576">
                  <c:v>#N/A</c:v>
                </c:pt>
                <c:pt idx="6577">
                  <c:v>#N/A</c:v>
                </c:pt>
                <c:pt idx="6578">
                  <c:v>#N/A</c:v>
                </c:pt>
                <c:pt idx="6579">
                  <c:v>#N/A</c:v>
                </c:pt>
                <c:pt idx="6580">
                  <c:v>#N/A</c:v>
                </c:pt>
                <c:pt idx="6581">
                  <c:v>#N/A</c:v>
                </c:pt>
                <c:pt idx="6582">
                  <c:v>#N/A</c:v>
                </c:pt>
                <c:pt idx="6583">
                  <c:v>#N/A</c:v>
                </c:pt>
                <c:pt idx="6584">
                  <c:v>#N/A</c:v>
                </c:pt>
                <c:pt idx="6585">
                  <c:v>#N/A</c:v>
                </c:pt>
                <c:pt idx="6586">
                  <c:v>#N/A</c:v>
                </c:pt>
                <c:pt idx="6587">
                  <c:v>#N/A</c:v>
                </c:pt>
                <c:pt idx="6588">
                  <c:v>#N/A</c:v>
                </c:pt>
                <c:pt idx="6589">
                  <c:v>#N/A</c:v>
                </c:pt>
                <c:pt idx="6590">
                  <c:v>#N/A</c:v>
                </c:pt>
                <c:pt idx="6591">
                  <c:v>#N/A</c:v>
                </c:pt>
                <c:pt idx="6592">
                  <c:v>#N/A</c:v>
                </c:pt>
                <c:pt idx="6593">
                  <c:v>#N/A</c:v>
                </c:pt>
                <c:pt idx="6594">
                  <c:v>#N/A</c:v>
                </c:pt>
                <c:pt idx="6595">
                  <c:v>#N/A</c:v>
                </c:pt>
                <c:pt idx="6596">
                  <c:v>#N/A</c:v>
                </c:pt>
                <c:pt idx="6597">
                  <c:v>#N/A</c:v>
                </c:pt>
                <c:pt idx="6598">
                  <c:v>#N/A</c:v>
                </c:pt>
                <c:pt idx="6599">
                  <c:v>#N/A</c:v>
                </c:pt>
                <c:pt idx="6600">
                  <c:v>#N/A</c:v>
                </c:pt>
                <c:pt idx="6601">
                  <c:v>#N/A</c:v>
                </c:pt>
                <c:pt idx="6602">
                  <c:v>#N/A</c:v>
                </c:pt>
                <c:pt idx="6603">
                  <c:v>#N/A</c:v>
                </c:pt>
                <c:pt idx="6604">
                  <c:v>#N/A</c:v>
                </c:pt>
                <c:pt idx="6605">
                  <c:v>#N/A</c:v>
                </c:pt>
                <c:pt idx="6606">
                  <c:v>#N/A</c:v>
                </c:pt>
                <c:pt idx="6607">
                  <c:v>#N/A</c:v>
                </c:pt>
                <c:pt idx="6608">
                  <c:v>#N/A</c:v>
                </c:pt>
                <c:pt idx="6609">
                  <c:v>#N/A</c:v>
                </c:pt>
                <c:pt idx="6610">
                  <c:v>#N/A</c:v>
                </c:pt>
                <c:pt idx="6611">
                  <c:v>#N/A</c:v>
                </c:pt>
                <c:pt idx="6612">
                  <c:v>#N/A</c:v>
                </c:pt>
                <c:pt idx="6613">
                  <c:v>#N/A</c:v>
                </c:pt>
                <c:pt idx="6614">
                  <c:v>#N/A</c:v>
                </c:pt>
                <c:pt idx="6615">
                  <c:v>#N/A</c:v>
                </c:pt>
                <c:pt idx="6616">
                  <c:v>#N/A</c:v>
                </c:pt>
                <c:pt idx="6617">
                  <c:v>#N/A</c:v>
                </c:pt>
                <c:pt idx="6618">
                  <c:v>#N/A</c:v>
                </c:pt>
                <c:pt idx="6619">
                  <c:v>#N/A</c:v>
                </c:pt>
                <c:pt idx="6620">
                  <c:v>#N/A</c:v>
                </c:pt>
                <c:pt idx="6621">
                  <c:v>#N/A</c:v>
                </c:pt>
                <c:pt idx="6622">
                  <c:v>#N/A</c:v>
                </c:pt>
                <c:pt idx="6623">
                  <c:v>#N/A</c:v>
                </c:pt>
                <c:pt idx="6624">
                  <c:v>#N/A</c:v>
                </c:pt>
                <c:pt idx="6625">
                  <c:v>#N/A</c:v>
                </c:pt>
                <c:pt idx="6626">
                  <c:v>#N/A</c:v>
                </c:pt>
                <c:pt idx="6627">
                  <c:v>#N/A</c:v>
                </c:pt>
                <c:pt idx="6628">
                  <c:v>#N/A</c:v>
                </c:pt>
                <c:pt idx="6629">
                  <c:v>#N/A</c:v>
                </c:pt>
                <c:pt idx="6630">
                  <c:v>#N/A</c:v>
                </c:pt>
                <c:pt idx="6631">
                  <c:v>#N/A</c:v>
                </c:pt>
                <c:pt idx="6632">
                  <c:v>#N/A</c:v>
                </c:pt>
                <c:pt idx="6633">
                  <c:v>#N/A</c:v>
                </c:pt>
                <c:pt idx="6634">
                  <c:v>#N/A</c:v>
                </c:pt>
                <c:pt idx="6635">
                  <c:v>#N/A</c:v>
                </c:pt>
                <c:pt idx="6636">
                  <c:v>#N/A</c:v>
                </c:pt>
                <c:pt idx="6637">
                  <c:v>#N/A</c:v>
                </c:pt>
                <c:pt idx="6638">
                  <c:v>#N/A</c:v>
                </c:pt>
                <c:pt idx="6639">
                  <c:v>#N/A</c:v>
                </c:pt>
                <c:pt idx="6640">
                  <c:v>#N/A</c:v>
                </c:pt>
                <c:pt idx="6641">
                  <c:v>#N/A</c:v>
                </c:pt>
                <c:pt idx="6642">
                  <c:v>#N/A</c:v>
                </c:pt>
                <c:pt idx="6643">
                  <c:v>#N/A</c:v>
                </c:pt>
                <c:pt idx="6644">
                  <c:v>#N/A</c:v>
                </c:pt>
                <c:pt idx="6645">
                  <c:v>#N/A</c:v>
                </c:pt>
                <c:pt idx="6646">
                  <c:v>#N/A</c:v>
                </c:pt>
                <c:pt idx="6647">
                  <c:v>#N/A</c:v>
                </c:pt>
                <c:pt idx="6648">
                  <c:v>#N/A</c:v>
                </c:pt>
                <c:pt idx="6649">
                  <c:v>#N/A</c:v>
                </c:pt>
                <c:pt idx="6650">
                  <c:v>#N/A</c:v>
                </c:pt>
                <c:pt idx="6651">
                  <c:v>#N/A</c:v>
                </c:pt>
                <c:pt idx="6652">
                  <c:v>#N/A</c:v>
                </c:pt>
                <c:pt idx="6653">
                  <c:v>#N/A</c:v>
                </c:pt>
                <c:pt idx="6654">
                  <c:v>#N/A</c:v>
                </c:pt>
                <c:pt idx="6655">
                  <c:v>#N/A</c:v>
                </c:pt>
                <c:pt idx="6656">
                  <c:v>#N/A</c:v>
                </c:pt>
                <c:pt idx="6657">
                  <c:v>#N/A</c:v>
                </c:pt>
                <c:pt idx="6658">
                  <c:v>#N/A</c:v>
                </c:pt>
                <c:pt idx="6659">
                  <c:v>#N/A</c:v>
                </c:pt>
                <c:pt idx="6660">
                  <c:v>#N/A</c:v>
                </c:pt>
                <c:pt idx="6661">
                  <c:v>#N/A</c:v>
                </c:pt>
                <c:pt idx="6662">
                  <c:v>#N/A</c:v>
                </c:pt>
                <c:pt idx="6663">
                  <c:v>#N/A</c:v>
                </c:pt>
                <c:pt idx="6664">
                  <c:v>#N/A</c:v>
                </c:pt>
                <c:pt idx="6665">
                  <c:v>#N/A</c:v>
                </c:pt>
                <c:pt idx="6666">
                  <c:v>#N/A</c:v>
                </c:pt>
                <c:pt idx="6667">
                  <c:v>#N/A</c:v>
                </c:pt>
                <c:pt idx="6668">
                  <c:v>#N/A</c:v>
                </c:pt>
                <c:pt idx="6669">
                  <c:v>#N/A</c:v>
                </c:pt>
                <c:pt idx="6670">
                  <c:v>#N/A</c:v>
                </c:pt>
                <c:pt idx="6671">
                  <c:v>#N/A</c:v>
                </c:pt>
                <c:pt idx="6672">
                  <c:v>#N/A</c:v>
                </c:pt>
                <c:pt idx="6673">
                  <c:v>#N/A</c:v>
                </c:pt>
                <c:pt idx="6674">
                  <c:v>#N/A</c:v>
                </c:pt>
                <c:pt idx="6675">
                  <c:v>#N/A</c:v>
                </c:pt>
                <c:pt idx="6676">
                  <c:v>#N/A</c:v>
                </c:pt>
                <c:pt idx="6677">
                  <c:v>#N/A</c:v>
                </c:pt>
                <c:pt idx="6678">
                  <c:v>#N/A</c:v>
                </c:pt>
                <c:pt idx="6679">
                  <c:v>#N/A</c:v>
                </c:pt>
                <c:pt idx="6680">
                  <c:v>#N/A</c:v>
                </c:pt>
                <c:pt idx="6681">
                  <c:v>#N/A</c:v>
                </c:pt>
                <c:pt idx="6682">
                  <c:v>#N/A</c:v>
                </c:pt>
                <c:pt idx="6683">
                  <c:v>#N/A</c:v>
                </c:pt>
                <c:pt idx="6684">
                  <c:v>#N/A</c:v>
                </c:pt>
                <c:pt idx="6685">
                  <c:v>#N/A</c:v>
                </c:pt>
                <c:pt idx="6686">
                  <c:v>#N/A</c:v>
                </c:pt>
                <c:pt idx="6687">
                  <c:v>#N/A</c:v>
                </c:pt>
                <c:pt idx="6688">
                  <c:v>#N/A</c:v>
                </c:pt>
                <c:pt idx="6689">
                  <c:v>#N/A</c:v>
                </c:pt>
                <c:pt idx="6690">
                  <c:v>#N/A</c:v>
                </c:pt>
                <c:pt idx="6691">
                  <c:v>#N/A</c:v>
                </c:pt>
                <c:pt idx="6692">
                  <c:v>#N/A</c:v>
                </c:pt>
                <c:pt idx="6693">
                  <c:v>#N/A</c:v>
                </c:pt>
                <c:pt idx="6694">
                  <c:v>#N/A</c:v>
                </c:pt>
                <c:pt idx="6695">
                  <c:v>#N/A</c:v>
                </c:pt>
                <c:pt idx="6696">
                  <c:v>#N/A</c:v>
                </c:pt>
                <c:pt idx="6697">
                  <c:v>#N/A</c:v>
                </c:pt>
                <c:pt idx="6698">
                  <c:v>#N/A</c:v>
                </c:pt>
                <c:pt idx="6699">
                  <c:v>#N/A</c:v>
                </c:pt>
                <c:pt idx="6700">
                  <c:v>#N/A</c:v>
                </c:pt>
                <c:pt idx="6701">
                  <c:v>#N/A</c:v>
                </c:pt>
                <c:pt idx="6702">
                  <c:v>#N/A</c:v>
                </c:pt>
                <c:pt idx="6703">
                  <c:v>#N/A</c:v>
                </c:pt>
                <c:pt idx="6704">
                  <c:v>#N/A</c:v>
                </c:pt>
                <c:pt idx="6705">
                  <c:v>#N/A</c:v>
                </c:pt>
                <c:pt idx="6706">
                  <c:v>#N/A</c:v>
                </c:pt>
                <c:pt idx="6707">
                  <c:v>#N/A</c:v>
                </c:pt>
                <c:pt idx="6708">
                  <c:v>#N/A</c:v>
                </c:pt>
                <c:pt idx="6709">
                  <c:v>#N/A</c:v>
                </c:pt>
                <c:pt idx="6710">
                  <c:v>#N/A</c:v>
                </c:pt>
                <c:pt idx="6711">
                  <c:v>#N/A</c:v>
                </c:pt>
                <c:pt idx="6712">
                  <c:v>#N/A</c:v>
                </c:pt>
                <c:pt idx="6713">
                  <c:v>#N/A</c:v>
                </c:pt>
                <c:pt idx="6714">
                  <c:v>#N/A</c:v>
                </c:pt>
                <c:pt idx="6715">
                  <c:v>#N/A</c:v>
                </c:pt>
                <c:pt idx="6716">
                  <c:v>#N/A</c:v>
                </c:pt>
                <c:pt idx="6717">
                  <c:v>#N/A</c:v>
                </c:pt>
                <c:pt idx="6718">
                  <c:v>#N/A</c:v>
                </c:pt>
                <c:pt idx="6719">
                  <c:v>#N/A</c:v>
                </c:pt>
                <c:pt idx="6720">
                  <c:v>#N/A</c:v>
                </c:pt>
                <c:pt idx="6721">
                  <c:v>#N/A</c:v>
                </c:pt>
                <c:pt idx="6722">
                  <c:v>#N/A</c:v>
                </c:pt>
                <c:pt idx="6723">
                  <c:v>#N/A</c:v>
                </c:pt>
                <c:pt idx="6724">
                  <c:v>#N/A</c:v>
                </c:pt>
                <c:pt idx="6725">
                  <c:v>#N/A</c:v>
                </c:pt>
                <c:pt idx="6726">
                  <c:v>#N/A</c:v>
                </c:pt>
                <c:pt idx="6727">
                  <c:v>#N/A</c:v>
                </c:pt>
                <c:pt idx="6728">
                  <c:v>#N/A</c:v>
                </c:pt>
                <c:pt idx="6729">
                  <c:v>#N/A</c:v>
                </c:pt>
                <c:pt idx="6730">
                  <c:v>#N/A</c:v>
                </c:pt>
                <c:pt idx="6731">
                  <c:v>#N/A</c:v>
                </c:pt>
                <c:pt idx="6732">
                  <c:v>#N/A</c:v>
                </c:pt>
                <c:pt idx="6733">
                  <c:v>#N/A</c:v>
                </c:pt>
                <c:pt idx="6734">
                  <c:v>#N/A</c:v>
                </c:pt>
                <c:pt idx="6735">
                  <c:v>#N/A</c:v>
                </c:pt>
                <c:pt idx="6736">
                  <c:v>#N/A</c:v>
                </c:pt>
                <c:pt idx="6737">
                  <c:v>#N/A</c:v>
                </c:pt>
                <c:pt idx="6738">
                  <c:v>#N/A</c:v>
                </c:pt>
                <c:pt idx="6739">
                  <c:v>#N/A</c:v>
                </c:pt>
                <c:pt idx="6740">
                  <c:v>#N/A</c:v>
                </c:pt>
                <c:pt idx="6741">
                  <c:v>#N/A</c:v>
                </c:pt>
                <c:pt idx="6742">
                  <c:v>#N/A</c:v>
                </c:pt>
                <c:pt idx="6743">
                  <c:v>#N/A</c:v>
                </c:pt>
                <c:pt idx="6744">
                  <c:v>#N/A</c:v>
                </c:pt>
                <c:pt idx="6745">
                  <c:v>#N/A</c:v>
                </c:pt>
                <c:pt idx="6746">
                  <c:v>#N/A</c:v>
                </c:pt>
                <c:pt idx="6747">
                  <c:v>#N/A</c:v>
                </c:pt>
                <c:pt idx="6748">
                  <c:v>#N/A</c:v>
                </c:pt>
                <c:pt idx="6749">
                  <c:v>#N/A</c:v>
                </c:pt>
                <c:pt idx="6750">
                  <c:v>#N/A</c:v>
                </c:pt>
                <c:pt idx="6751">
                  <c:v>#N/A</c:v>
                </c:pt>
                <c:pt idx="6752">
                  <c:v>#N/A</c:v>
                </c:pt>
                <c:pt idx="6753">
                  <c:v>#N/A</c:v>
                </c:pt>
                <c:pt idx="6754">
                  <c:v>#N/A</c:v>
                </c:pt>
                <c:pt idx="6755">
                  <c:v>#N/A</c:v>
                </c:pt>
                <c:pt idx="6756">
                  <c:v>#N/A</c:v>
                </c:pt>
                <c:pt idx="6757">
                  <c:v>#N/A</c:v>
                </c:pt>
                <c:pt idx="6758">
                  <c:v>#N/A</c:v>
                </c:pt>
                <c:pt idx="6759">
                  <c:v>#N/A</c:v>
                </c:pt>
                <c:pt idx="6760">
                  <c:v>#N/A</c:v>
                </c:pt>
                <c:pt idx="6761">
                  <c:v>#N/A</c:v>
                </c:pt>
                <c:pt idx="6762">
                  <c:v>#N/A</c:v>
                </c:pt>
                <c:pt idx="6763">
                  <c:v>#N/A</c:v>
                </c:pt>
                <c:pt idx="6764">
                  <c:v>#N/A</c:v>
                </c:pt>
                <c:pt idx="6765">
                  <c:v>#N/A</c:v>
                </c:pt>
                <c:pt idx="6766">
                  <c:v>#N/A</c:v>
                </c:pt>
                <c:pt idx="6767">
                  <c:v>#N/A</c:v>
                </c:pt>
                <c:pt idx="6768">
                  <c:v>#N/A</c:v>
                </c:pt>
                <c:pt idx="6769">
                  <c:v>#N/A</c:v>
                </c:pt>
                <c:pt idx="6770">
                  <c:v>#N/A</c:v>
                </c:pt>
                <c:pt idx="6771">
                  <c:v>#N/A</c:v>
                </c:pt>
                <c:pt idx="6772">
                  <c:v>#N/A</c:v>
                </c:pt>
                <c:pt idx="6773">
                  <c:v>#N/A</c:v>
                </c:pt>
                <c:pt idx="6774">
                  <c:v>#N/A</c:v>
                </c:pt>
                <c:pt idx="6775">
                  <c:v>#N/A</c:v>
                </c:pt>
                <c:pt idx="6776">
                  <c:v>#N/A</c:v>
                </c:pt>
                <c:pt idx="6777">
                  <c:v>#N/A</c:v>
                </c:pt>
                <c:pt idx="6778">
                  <c:v>#N/A</c:v>
                </c:pt>
                <c:pt idx="6779">
                  <c:v>#N/A</c:v>
                </c:pt>
                <c:pt idx="6780">
                  <c:v>#N/A</c:v>
                </c:pt>
                <c:pt idx="6781">
                  <c:v>#N/A</c:v>
                </c:pt>
                <c:pt idx="6782">
                  <c:v>#N/A</c:v>
                </c:pt>
                <c:pt idx="6783">
                  <c:v>#N/A</c:v>
                </c:pt>
                <c:pt idx="6784">
                  <c:v>#N/A</c:v>
                </c:pt>
                <c:pt idx="6785">
                  <c:v>#N/A</c:v>
                </c:pt>
                <c:pt idx="6786">
                  <c:v>#N/A</c:v>
                </c:pt>
                <c:pt idx="6787">
                  <c:v>#N/A</c:v>
                </c:pt>
                <c:pt idx="6788">
                  <c:v>#N/A</c:v>
                </c:pt>
                <c:pt idx="6789">
                  <c:v>#N/A</c:v>
                </c:pt>
                <c:pt idx="6790">
                  <c:v>#N/A</c:v>
                </c:pt>
                <c:pt idx="6791">
                  <c:v>#N/A</c:v>
                </c:pt>
                <c:pt idx="6792">
                  <c:v>#N/A</c:v>
                </c:pt>
                <c:pt idx="6793">
                  <c:v>#N/A</c:v>
                </c:pt>
                <c:pt idx="6794">
                  <c:v>#N/A</c:v>
                </c:pt>
                <c:pt idx="6795">
                  <c:v>#N/A</c:v>
                </c:pt>
                <c:pt idx="6796">
                  <c:v>#N/A</c:v>
                </c:pt>
                <c:pt idx="6797">
                  <c:v>#N/A</c:v>
                </c:pt>
                <c:pt idx="6798">
                  <c:v>#N/A</c:v>
                </c:pt>
                <c:pt idx="6799">
                  <c:v>#N/A</c:v>
                </c:pt>
                <c:pt idx="6800">
                  <c:v>#N/A</c:v>
                </c:pt>
                <c:pt idx="6801">
                  <c:v>#N/A</c:v>
                </c:pt>
                <c:pt idx="6802">
                  <c:v>#N/A</c:v>
                </c:pt>
                <c:pt idx="6803">
                  <c:v>#N/A</c:v>
                </c:pt>
                <c:pt idx="6804">
                  <c:v>#N/A</c:v>
                </c:pt>
                <c:pt idx="6805">
                  <c:v>#N/A</c:v>
                </c:pt>
                <c:pt idx="6806">
                  <c:v>#N/A</c:v>
                </c:pt>
                <c:pt idx="6807">
                  <c:v>#N/A</c:v>
                </c:pt>
                <c:pt idx="6808">
                  <c:v>#N/A</c:v>
                </c:pt>
                <c:pt idx="6809">
                  <c:v>#N/A</c:v>
                </c:pt>
                <c:pt idx="6810">
                  <c:v>#N/A</c:v>
                </c:pt>
                <c:pt idx="6811">
                  <c:v>#N/A</c:v>
                </c:pt>
                <c:pt idx="6812">
                  <c:v>#N/A</c:v>
                </c:pt>
                <c:pt idx="6813">
                  <c:v>#N/A</c:v>
                </c:pt>
                <c:pt idx="6814">
                  <c:v>#N/A</c:v>
                </c:pt>
                <c:pt idx="6815">
                  <c:v>#N/A</c:v>
                </c:pt>
                <c:pt idx="6816">
                  <c:v>#N/A</c:v>
                </c:pt>
                <c:pt idx="6817">
                  <c:v>#N/A</c:v>
                </c:pt>
                <c:pt idx="6818">
                  <c:v>#N/A</c:v>
                </c:pt>
                <c:pt idx="6819">
                  <c:v>#N/A</c:v>
                </c:pt>
                <c:pt idx="6820">
                  <c:v>#N/A</c:v>
                </c:pt>
                <c:pt idx="6821">
                  <c:v>#N/A</c:v>
                </c:pt>
                <c:pt idx="6822">
                  <c:v>#N/A</c:v>
                </c:pt>
                <c:pt idx="6823">
                  <c:v>#N/A</c:v>
                </c:pt>
                <c:pt idx="6824">
                  <c:v>#N/A</c:v>
                </c:pt>
                <c:pt idx="6825">
                  <c:v>#N/A</c:v>
                </c:pt>
                <c:pt idx="6826">
                  <c:v>#N/A</c:v>
                </c:pt>
                <c:pt idx="6827">
                  <c:v>#N/A</c:v>
                </c:pt>
                <c:pt idx="6828">
                  <c:v>#N/A</c:v>
                </c:pt>
                <c:pt idx="6829">
                  <c:v>#N/A</c:v>
                </c:pt>
                <c:pt idx="6830">
                  <c:v>#N/A</c:v>
                </c:pt>
                <c:pt idx="6831">
                  <c:v>#N/A</c:v>
                </c:pt>
                <c:pt idx="6832">
                  <c:v>#N/A</c:v>
                </c:pt>
                <c:pt idx="6833">
                  <c:v>#N/A</c:v>
                </c:pt>
                <c:pt idx="6834">
                  <c:v>#N/A</c:v>
                </c:pt>
                <c:pt idx="6835">
                  <c:v>#N/A</c:v>
                </c:pt>
                <c:pt idx="6836">
                  <c:v>#N/A</c:v>
                </c:pt>
                <c:pt idx="6837">
                  <c:v>#N/A</c:v>
                </c:pt>
                <c:pt idx="6838">
                  <c:v>#N/A</c:v>
                </c:pt>
                <c:pt idx="6839">
                  <c:v>#N/A</c:v>
                </c:pt>
                <c:pt idx="6840">
                  <c:v>#N/A</c:v>
                </c:pt>
                <c:pt idx="6841">
                  <c:v>#N/A</c:v>
                </c:pt>
                <c:pt idx="6842">
                  <c:v>#N/A</c:v>
                </c:pt>
                <c:pt idx="6843">
                  <c:v>#N/A</c:v>
                </c:pt>
                <c:pt idx="6844">
                  <c:v>#N/A</c:v>
                </c:pt>
                <c:pt idx="6845">
                  <c:v>#N/A</c:v>
                </c:pt>
                <c:pt idx="6846">
                  <c:v>#N/A</c:v>
                </c:pt>
                <c:pt idx="6847">
                  <c:v>#N/A</c:v>
                </c:pt>
                <c:pt idx="6848">
                  <c:v>#N/A</c:v>
                </c:pt>
                <c:pt idx="6849">
                  <c:v>#N/A</c:v>
                </c:pt>
                <c:pt idx="6850">
                  <c:v>#N/A</c:v>
                </c:pt>
                <c:pt idx="6851">
                  <c:v>#N/A</c:v>
                </c:pt>
                <c:pt idx="6852">
                  <c:v>#N/A</c:v>
                </c:pt>
                <c:pt idx="6853">
                  <c:v>#N/A</c:v>
                </c:pt>
                <c:pt idx="6854">
                  <c:v>#N/A</c:v>
                </c:pt>
                <c:pt idx="6855">
                  <c:v>#N/A</c:v>
                </c:pt>
                <c:pt idx="6856">
                  <c:v>#N/A</c:v>
                </c:pt>
                <c:pt idx="6857">
                  <c:v>#N/A</c:v>
                </c:pt>
                <c:pt idx="6858">
                  <c:v>#N/A</c:v>
                </c:pt>
                <c:pt idx="6859">
                  <c:v>#N/A</c:v>
                </c:pt>
                <c:pt idx="6860">
                  <c:v>#N/A</c:v>
                </c:pt>
                <c:pt idx="6861">
                  <c:v>#N/A</c:v>
                </c:pt>
                <c:pt idx="6862">
                  <c:v>#N/A</c:v>
                </c:pt>
                <c:pt idx="6863">
                  <c:v>#N/A</c:v>
                </c:pt>
                <c:pt idx="6864">
                  <c:v>#N/A</c:v>
                </c:pt>
                <c:pt idx="6865">
                  <c:v>#N/A</c:v>
                </c:pt>
                <c:pt idx="6866">
                  <c:v>#N/A</c:v>
                </c:pt>
                <c:pt idx="6867">
                  <c:v>#N/A</c:v>
                </c:pt>
                <c:pt idx="6868">
                  <c:v>#N/A</c:v>
                </c:pt>
                <c:pt idx="6869">
                  <c:v>#N/A</c:v>
                </c:pt>
                <c:pt idx="6870">
                  <c:v>#N/A</c:v>
                </c:pt>
                <c:pt idx="6871">
                  <c:v>#N/A</c:v>
                </c:pt>
                <c:pt idx="6872">
                  <c:v>#N/A</c:v>
                </c:pt>
                <c:pt idx="6873">
                  <c:v>#N/A</c:v>
                </c:pt>
                <c:pt idx="6874">
                  <c:v>#N/A</c:v>
                </c:pt>
                <c:pt idx="6875">
                  <c:v>#N/A</c:v>
                </c:pt>
                <c:pt idx="6876">
                  <c:v>#N/A</c:v>
                </c:pt>
                <c:pt idx="6877">
                  <c:v>#N/A</c:v>
                </c:pt>
                <c:pt idx="6878">
                  <c:v>#N/A</c:v>
                </c:pt>
                <c:pt idx="6879">
                  <c:v>#N/A</c:v>
                </c:pt>
                <c:pt idx="6880">
                  <c:v>#N/A</c:v>
                </c:pt>
                <c:pt idx="6881">
                  <c:v>#N/A</c:v>
                </c:pt>
                <c:pt idx="6882">
                  <c:v>#N/A</c:v>
                </c:pt>
                <c:pt idx="6883">
                  <c:v>#N/A</c:v>
                </c:pt>
                <c:pt idx="6884">
                  <c:v>#N/A</c:v>
                </c:pt>
                <c:pt idx="6885">
                  <c:v>#N/A</c:v>
                </c:pt>
                <c:pt idx="6886">
                  <c:v>#N/A</c:v>
                </c:pt>
                <c:pt idx="6887">
                  <c:v>#N/A</c:v>
                </c:pt>
                <c:pt idx="6888">
                  <c:v>#N/A</c:v>
                </c:pt>
                <c:pt idx="6889">
                  <c:v>#N/A</c:v>
                </c:pt>
                <c:pt idx="6890">
                  <c:v>#N/A</c:v>
                </c:pt>
                <c:pt idx="6891">
                  <c:v>#N/A</c:v>
                </c:pt>
                <c:pt idx="6892">
                  <c:v>#N/A</c:v>
                </c:pt>
                <c:pt idx="6893">
                  <c:v>#N/A</c:v>
                </c:pt>
                <c:pt idx="6894">
                  <c:v>#N/A</c:v>
                </c:pt>
                <c:pt idx="6895">
                  <c:v>#N/A</c:v>
                </c:pt>
                <c:pt idx="6896">
                  <c:v>#N/A</c:v>
                </c:pt>
                <c:pt idx="6897">
                  <c:v>#N/A</c:v>
                </c:pt>
                <c:pt idx="6898">
                  <c:v>#N/A</c:v>
                </c:pt>
                <c:pt idx="6899">
                  <c:v>#N/A</c:v>
                </c:pt>
                <c:pt idx="6900">
                  <c:v>#N/A</c:v>
                </c:pt>
                <c:pt idx="6901">
                  <c:v>#N/A</c:v>
                </c:pt>
                <c:pt idx="6902">
                  <c:v>#N/A</c:v>
                </c:pt>
                <c:pt idx="6903">
                  <c:v>#N/A</c:v>
                </c:pt>
                <c:pt idx="6904">
                  <c:v>#N/A</c:v>
                </c:pt>
                <c:pt idx="6905">
                  <c:v>#N/A</c:v>
                </c:pt>
                <c:pt idx="6906">
                  <c:v>#N/A</c:v>
                </c:pt>
                <c:pt idx="6907">
                  <c:v>#N/A</c:v>
                </c:pt>
                <c:pt idx="6908">
                  <c:v>#N/A</c:v>
                </c:pt>
                <c:pt idx="6909">
                  <c:v>#N/A</c:v>
                </c:pt>
                <c:pt idx="6910">
                  <c:v>#N/A</c:v>
                </c:pt>
                <c:pt idx="6911">
                  <c:v>#N/A</c:v>
                </c:pt>
                <c:pt idx="6912">
                  <c:v>#N/A</c:v>
                </c:pt>
                <c:pt idx="6913">
                  <c:v>#N/A</c:v>
                </c:pt>
                <c:pt idx="6914">
                  <c:v>#N/A</c:v>
                </c:pt>
                <c:pt idx="6915">
                  <c:v>#N/A</c:v>
                </c:pt>
                <c:pt idx="6916">
                  <c:v>#N/A</c:v>
                </c:pt>
                <c:pt idx="6917">
                  <c:v>#N/A</c:v>
                </c:pt>
                <c:pt idx="6918">
                  <c:v>#N/A</c:v>
                </c:pt>
                <c:pt idx="6919">
                  <c:v>#N/A</c:v>
                </c:pt>
                <c:pt idx="6920">
                  <c:v>#N/A</c:v>
                </c:pt>
                <c:pt idx="6921">
                  <c:v>#N/A</c:v>
                </c:pt>
                <c:pt idx="6922">
                  <c:v>#N/A</c:v>
                </c:pt>
                <c:pt idx="6923">
                  <c:v>#N/A</c:v>
                </c:pt>
                <c:pt idx="6924">
                  <c:v>#N/A</c:v>
                </c:pt>
                <c:pt idx="6925">
                  <c:v>#N/A</c:v>
                </c:pt>
                <c:pt idx="6926">
                  <c:v>#N/A</c:v>
                </c:pt>
                <c:pt idx="6927">
                  <c:v>#N/A</c:v>
                </c:pt>
                <c:pt idx="6928">
                  <c:v>#N/A</c:v>
                </c:pt>
                <c:pt idx="6929">
                  <c:v>#N/A</c:v>
                </c:pt>
                <c:pt idx="6930">
                  <c:v>#N/A</c:v>
                </c:pt>
                <c:pt idx="6931">
                  <c:v>#N/A</c:v>
                </c:pt>
                <c:pt idx="6932">
                  <c:v>#N/A</c:v>
                </c:pt>
                <c:pt idx="6933">
                  <c:v>#N/A</c:v>
                </c:pt>
                <c:pt idx="6934">
                  <c:v>#N/A</c:v>
                </c:pt>
                <c:pt idx="6935">
                  <c:v>#N/A</c:v>
                </c:pt>
                <c:pt idx="6936">
                  <c:v>#N/A</c:v>
                </c:pt>
                <c:pt idx="6937">
                  <c:v>#N/A</c:v>
                </c:pt>
                <c:pt idx="6938">
                  <c:v>#N/A</c:v>
                </c:pt>
                <c:pt idx="6939">
                  <c:v>#N/A</c:v>
                </c:pt>
                <c:pt idx="6940">
                  <c:v>#N/A</c:v>
                </c:pt>
                <c:pt idx="6941">
                  <c:v>#N/A</c:v>
                </c:pt>
                <c:pt idx="6942">
                  <c:v>#N/A</c:v>
                </c:pt>
                <c:pt idx="6943">
                  <c:v>#N/A</c:v>
                </c:pt>
                <c:pt idx="6944">
                  <c:v>#N/A</c:v>
                </c:pt>
                <c:pt idx="6945">
                  <c:v>#N/A</c:v>
                </c:pt>
                <c:pt idx="6946">
                  <c:v>#N/A</c:v>
                </c:pt>
                <c:pt idx="6947">
                  <c:v>#N/A</c:v>
                </c:pt>
                <c:pt idx="6948">
                  <c:v>#N/A</c:v>
                </c:pt>
                <c:pt idx="6949">
                  <c:v>#N/A</c:v>
                </c:pt>
                <c:pt idx="6950">
                  <c:v>#N/A</c:v>
                </c:pt>
                <c:pt idx="6951">
                  <c:v>#N/A</c:v>
                </c:pt>
                <c:pt idx="6952">
                  <c:v>#N/A</c:v>
                </c:pt>
                <c:pt idx="6953">
                  <c:v>#N/A</c:v>
                </c:pt>
                <c:pt idx="6954">
                  <c:v>#N/A</c:v>
                </c:pt>
                <c:pt idx="6955">
                  <c:v>#N/A</c:v>
                </c:pt>
                <c:pt idx="6956">
                  <c:v>#N/A</c:v>
                </c:pt>
                <c:pt idx="6957">
                  <c:v>#N/A</c:v>
                </c:pt>
                <c:pt idx="6958">
                  <c:v>#N/A</c:v>
                </c:pt>
                <c:pt idx="6959">
                  <c:v>#N/A</c:v>
                </c:pt>
                <c:pt idx="6960">
                  <c:v>#N/A</c:v>
                </c:pt>
                <c:pt idx="6961">
                  <c:v>#N/A</c:v>
                </c:pt>
                <c:pt idx="6962">
                  <c:v>#N/A</c:v>
                </c:pt>
                <c:pt idx="6963">
                  <c:v>#N/A</c:v>
                </c:pt>
                <c:pt idx="6964">
                  <c:v>#N/A</c:v>
                </c:pt>
                <c:pt idx="6965">
                  <c:v>#N/A</c:v>
                </c:pt>
                <c:pt idx="6966">
                  <c:v>#N/A</c:v>
                </c:pt>
                <c:pt idx="6967">
                  <c:v>#N/A</c:v>
                </c:pt>
                <c:pt idx="6968">
                  <c:v>#N/A</c:v>
                </c:pt>
                <c:pt idx="6969">
                  <c:v>#N/A</c:v>
                </c:pt>
                <c:pt idx="6970">
                  <c:v>#N/A</c:v>
                </c:pt>
                <c:pt idx="6971">
                  <c:v>#N/A</c:v>
                </c:pt>
                <c:pt idx="6972">
                  <c:v>#N/A</c:v>
                </c:pt>
                <c:pt idx="6973">
                  <c:v>#N/A</c:v>
                </c:pt>
                <c:pt idx="6974">
                  <c:v>#N/A</c:v>
                </c:pt>
                <c:pt idx="6975">
                  <c:v>#N/A</c:v>
                </c:pt>
                <c:pt idx="6976">
                  <c:v>#N/A</c:v>
                </c:pt>
                <c:pt idx="6977">
                  <c:v>#N/A</c:v>
                </c:pt>
                <c:pt idx="6978">
                  <c:v>#N/A</c:v>
                </c:pt>
                <c:pt idx="6979">
                  <c:v>#N/A</c:v>
                </c:pt>
                <c:pt idx="6980">
                  <c:v>#N/A</c:v>
                </c:pt>
                <c:pt idx="6981">
                  <c:v>#N/A</c:v>
                </c:pt>
                <c:pt idx="6982">
                  <c:v>#N/A</c:v>
                </c:pt>
                <c:pt idx="6983">
                  <c:v>#N/A</c:v>
                </c:pt>
                <c:pt idx="6984">
                  <c:v>#N/A</c:v>
                </c:pt>
                <c:pt idx="6985">
                  <c:v>#N/A</c:v>
                </c:pt>
                <c:pt idx="6986">
                  <c:v>#N/A</c:v>
                </c:pt>
                <c:pt idx="6987">
                  <c:v>#N/A</c:v>
                </c:pt>
                <c:pt idx="6988">
                  <c:v>#N/A</c:v>
                </c:pt>
                <c:pt idx="6989">
                  <c:v>#N/A</c:v>
                </c:pt>
                <c:pt idx="6990">
                  <c:v>#N/A</c:v>
                </c:pt>
                <c:pt idx="6991">
                  <c:v>#N/A</c:v>
                </c:pt>
                <c:pt idx="6992">
                  <c:v>#N/A</c:v>
                </c:pt>
                <c:pt idx="6993">
                  <c:v>#N/A</c:v>
                </c:pt>
                <c:pt idx="6994">
                  <c:v>#N/A</c:v>
                </c:pt>
                <c:pt idx="6995">
                  <c:v>#N/A</c:v>
                </c:pt>
                <c:pt idx="6996">
                  <c:v>#N/A</c:v>
                </c:pt>
                <c:pt idx="6997">
                  <c:v>#N/A</c:v>
                </c:pt>
                <c:pt idx="6998">
                  <c:v>#N/A</c:v>
                </c:pt>
                <c:pt idx="6999">
                  <c:v>#N/A</c:v>
                </c:pt>
                <c:pt idx="7000">
                  <c:v>#N/A</c:v>
                </c:pt>
                <c:pt idx="7001">
                  <c:v>#N/A</c:v>
                </c:pt>
                <c:pt idx="7002">
                  <c:v>#N/A</c:v>
                </c:pt>
                <c:pt idx="7003">
                  <c:v>#N/A</c:v>
                </c:pt>
                <c:pt idx="7004">
                  <c:v>#N/A</c:v>
                </c:pt>
                <c:pt idx="7005">
                  <c:v>#N/A</c:v>
                </c:pt>
                <c:pt idx="7006">
                  <c:v>#N/A</c:v>
                </c:pt>
                <c:pt idx="7007">
                  <c:v>#N/A</c:v>
                </c:pt>
                <c:pt idx="7008">
                  <c:v>#N/A</c:v>
                </c:pt>
                <c:pt idx="7009">
                  <c:v>#N/A</c:v>
                </c:pt>
                <c:pt idx="7010">
                  <c:v>#N/A</c:v>
                </c:pt>
                <c:pt idx="7011">
                  <c:v>#N/A</c:v>
                </c:pt>
                <c:pt idx="7012">
                  <c:v>#N/A</c:v>
                </c:pt>
                <c:pt idx="7013">
                  <c:v>#N/A</c:v>
                </c:pt>
                <c:pt idx="7014">
                  <c:v>#N/A</c:v>
                </c:pt>
                <c:pt idx="7015">
                  <c:v>#N/A</c:v>
                </c:pt>
                <c:pt idx="7016">
                  <c:v>#N/A</c:v>
                </c:pt>
                <c:pt idx="7017">
                  <c:v>#N/A</c:v>
                </c:pt>
                <c:pt idx="7018">
                  <c:v>#N/A</c:v>
                </c:pt>
                <c:pt idx="7019">
                  <c:v>#N/A</c:v>
                </c:pt>
                <c:pt idx="7020">
                  <c:v>#N/A</c:v>
                </c:pt>
                <c:pt idx="7021">
                  <c:v>#N/A</c:v>
                </c:pt>
                <c:pt idx="7022">
                  <c:v>#N/A</c:v>
                </c:pt>
                <c:pt idx="7023">
                  <c:v>#N/A</c:v>
                </c:pt>
                <c:pt idx="7024">
                  <c:v>#N/A</c:v>
                </c:pt>
                <c:pt idx="7025">
                  <c:v>#N/A</c:v>
                </c:pt>
                <c:pt idx="7026">
                  <c:v>#N/A</c:v>
                </c:pt>
                <c:pt idx="7027">
                  <c:v>#N/A</c:v>
                </c:pt>
                <c:pt idx="7028">
                  <c:v>#N/A</c:v>
                </c:pt>
                <c:pt idx="7029">
                  <c:v>#N/A</c:v>
                </c:pt>
                <c:pt idx="7030">
                  <c:v>#N/A</c:v>
                </c:pt>
                <c:pt idx="7031">
                  <c:v>#N/A</c:v>
                </c:pt>
                <c:pt idx="7032">
                  <c:v>#N/A</c:v>
                </c:pt>
                <c:pt idx="7033">
                  <c:v>#N/A</c:v>
                </c:pt>
                <c:pt idx="7034">
                  <c:v>#N/A</c:v>
                </c:pt>
                <c:pt idx="7035">
                  <c:v>#N/A</c:v>
                </c:pt>
                <c:pt idx="7036">
                  <c:v>#N/A</c:v>
                </c:pt>
                <c:pt idx="7037">
                  <c:v>#N/A</c:v>
                </c:pt>
                <c:pt idx="7038">
                  <c:v>#N/A</c:v>
                </c:pt>
                <c:pt idx="7039">
                  <c:v>#N/A</c:v>
                </c:pt>
                <c:pt idx="7040">
                  <c:v>#N/A</c:v>
                </c:pt>
                <c:pt idx="7041">
                  <c:v>#N/A</c:v>
                </c:pt>
                <c:pt idx="7042">
                  <c:v>#N/A</c:v>
                </c:pt>
                <c:pt idx="7043">
                  <c:v>#N/A</c:v>
                </c:pt>
                <c:pt idx="7044">
                  <c:v>#N/A</c:v>
                </c:pt>
                <c:pt idx="7045">
                  <c:v>#N/A</c:v>
                </c:pt>
                <c:pt idx="7046">
                  <c:v>#N/A</c:v>
                </c:pt>
                <c:pt idx="7047">
                  <c:v>#N/A</c:v>
                </c:pt>
                <c:pt idx="7048">
                  <c:v>#N/A</c:v>
                </c:pt>
                <c:pt idx="7049">
                  <c:v>#N/A</c:v>
                </c:pt>
                <c:pt idx="7050">
                  <c:v>#N/A</c:v>
                </c:pt>
                <c:pt idx="7051">
                  <c:v>#N/A</c:v>
                </c:pt>
                <c:pt idx="7052">
                  <c:v>#N/A</c:v>
                </c:pt>
                <c:pt idx="7053">
                  <c:v>#N/A</c:v>
                </c:pt>
                <c:pt idx="7054">
                  <c:v>#N/A</c:v>
                </c:pt>
                <c:pt idx="7055">
                  <c:v>#N/A</c:v>
                </c:pt>
                <c:pt idx="7056">
                  <c:v>#N/A</c:v>
                </c:pt>
                <c:pt idx="7057">
                  <c:v>#N/A</c:v>
                </c:pt>
                <c:pt idx="7058">
                  <c:v>#N/A</c:v>
                </c:pt>
                <c:pt idx="7059">
                  <c:v>#N/A</c:v>
                </c:pt>
                <c:pt idx="7060">
                  <c:v>#N/A</c:v>
                </c:pt>
                <c:pt idx="7061">
                  <c:v>#N/A</c:v>
                </c:pt>
                <c:pt idx="7062">
                  <c:v>#N/A</c:v>
                </c:pt>
                <c:pt idx="7063">
                  <c:v>#N/A</c:v>
                </c:pt>
                <c:pt idx="7064">
                  <c:v>#N/A</c:v>
                </c:pt>
                <c:pt idx="7065">
                  <c:v>#N/A</c:v>
                </c:pt>
                <c:pt idx="7066">
                  <c:v>#N/A</c:v>
                </c:pt>
                <c:pt idx="7067">
                  <c:v>#N/A</c:v>
                </c:pt>
                <c:pt idx="7068">
                  <c:v>#N/A</c:v>
                </c:pt>
                <c:pt idx="7069">
                  <c:v>#N/A</c:v>
                </c:pt>
                <c:pt idx="7070">
                  <c:v>#N/A</c:v>
                </c:pt>
                <c:pt idx="7071">
                  <c:v>#N/A</c:v>
                </c:pt>
                <c:pt idx="7072">
                  <c:v>#N/A</c:v>
                </c:pt>
                <c:pt idx="7073">
                  <c:v>#N/A</c:v>
                </c:pt>
                <c:pt idx="7074">
                  <c:v>#N/A</c:v>
                </c:pt>
                <c:pt idx="7075">
                  <c:v>#N/A</c:v>
                </c:pt>
                <c:pt idx="7076">
                  <c:v>#N/A</c:v>
                </c:pt>
                <c:pt idx="7077">
                  <c:v>#N/A</c:v>
                </c:pt>
                <c:pt idx="7078">
                  <c:v>#N/A</c:v>
                </c:pt>
                <c:pt idx="7079">
                  <c:v>#N/A</c:v>
                </c:pt>
                <c:pt idx="7080">
                  <c:v>#N/A</c:v>
                </c:pt>
                <c:pt idx="7081">
                  <c:v>#N/A</c:v>
                </c:pt>
                <c:pt idx="7082">
                  <c:v>#N/A</c:v>
                </c:pt>
                <c:pt idx="7083">
                  <c:v>#N/A</c:v>
                </c:pt>
                <c:pt idx="7084">
                  <c:v>#N/A</c:v>
                </c:pt>
                <c:pt idx="7085">
                  <c:v>#N/A</c:v>
                </c:pt>
                <c:pt idx="7086">
                  <c:v>#N/A</c:v>
                </c:pt>
                <c:pt idx="7087">
                  <c:v>#N/A</c:v>
                </c:pt>
                <c:pt idx="7088">
                  <c:v>#N/A</c:v>
                </c:pt>
                <c:pt idx="7089">
                  <c:v>#N/A</c:v>
                </c:pt>
                <c:pt idx="7090">
                  <c:v>#N/A</c:v>
                </c:pt>
                <c:pt idx="7091">
                  <c:v>#N/A</c:v>
                </c:pt>
                <c:pt idx="7092">
                  <c:v>#N/A</c:v>
                </c:pt>
                <c:pt idx="7093">
                  <c:v>#N/A</c:v>
                </c:pt>
                <c:pt idx="7094">
                  <c:v>#N/A</c:v>
                </c:pt>
                <c:pt idx="7095">
                  <c:v>#N/A</c:v>
                </c:pt>
                <c:pt idx="7096">
                  <c:v>#N/A</c:v>
                </c:pt>
                <c:pt idx="7097">
                  <c:v>#N/A</c:v>
                </c:pt>
                <c:pt idx="7098">
                  <c:v>#N/A</c:v>
                </c:pt>
                <c:pt idx="7099">
                  <c:v>#N/A</c:v>
                </c:pt>
                <c:pt idx="7100">
                  <c:v>#N/A</c:v>
                </c:pt>
                <c:pt idx="7101">
                  <c:v>#N/A</c:v>
                </c:pt>
                <c:pt idx="7102">
                  <c:v>#N/A</c:v>
                </c:pt>
                <c:pt idx="7103">
                  <c:v>#N/A</c:v>
                </c:pt>
                <c:pt idx="7104">
                  <c:v>#N/A</c:v>
                </c:pt>
                <c:pt idx="7105">
                  <c:v>#N/A</c:v>
                </c:pt>
                <c:pt idx="7106">
                  <c:v>#N/A</c:v>
                </c:pt>
                <c:pt idx="7107">
                  <c:v>#N/A</c:v>
                </c:pt>
                <c:pt idx="7108">
                  <c:v>#N/A</c:v>
                </c:pt>
                <c:pt idx="7109">
                  <c:v>#N/A</c:v>
                </c:pt>
                <c:pt idx="7110">
                  <c:v>#N/A</c:v>
                </c:pt>
                <c:pt idx="7111">
                  <c:v>#N/A</c:v>
                </c:pt>
                <c:pt idx="7112">
                  <c:v>#N/A</c:v>
                </c:pt>
                <c:pt idx="7113">
                  <c:v>#N/A</c:v>
                </c:pt>
                <c:pt idx="7114">
                  <c:v>#N/A</c:v>
                </c:pt>
                <c:pt idx="7115">
                  <c:v>#N/A</c:v>
                </c:pt>
                <c:pt idx="7116">
                  <c:v>#N/A</c:v>
                </c:pt>
                <c:pt idx="7117">
                  <c:v>#N/A</c:v>
                </c:pt>
                <c:pt idx="7118">
                  <c:v>#N/A</c:v>
                </c:pt>
                <c:pt idx="7119">
                  <c:v>#N/A</c:v>
                </c:pt>
                <c:pt idx="7120">
                  <c:v>#N/A</c:v>
                </c:pt>
                <c:pt idx="7121">
                  <c:v>#N/A</c:v>
                </c:pt>
                <c:pt idx="7122">
                  <c:v>#N/A</c:v>
                </c:pt>
                <c:pt idx="7123">
                  <c:v>#N/A</c:v>
                </c:pt>
                <c:pt idx="7124">
                  <c:v>#N/A</c:v>
                </c:pt>
                <c:pt idx="7125">
                  <c:v>#N/A</c:v>
                </c:pt>
                <c:pt idx="7126">
                  <c:v>#N/A</c:v>
                </c:pt>
                <c:pt idx="7127">
                  <c:v>#N/A</c:v>
                </c:pt>
                <c:pt idx="7128">
                  <c:v>#N/A</c:v>
                </c:pt>
                <c:pt idx="7129">
                  <c:v>#N/A</c:v>
                </c:pt>
                <c:pt idx="7130">
                  <c:v>#N/A</c:v>
                </c:pt>
                <c:pt idx="7131">
                  <c:v>#N/A</c:v>
                </c:pt>
                <c:pt idx="7132">
                  <c:v>#N/A</c:v>
                </c:pt>
                <c:pt idx="7133">
                  <c:v>#N/A</c:v>
                </c:pt>
                <c:pt idx="7134">
                  <c:v>#N/A</c:v>
                </c:pt>
                <c:pt idx="7135">
                  <c:v>#N/A</c:v>
                </c:pt>
                <c:pt idx="7136">
                  <c:v>#N/A</c:v>
                </c:pt>
                <c:pt idx="7137">
                  <c:v>#N/A</c:v>
                </c:pt>
                <c:pt idx="7138">
                  <c:v>#N/A</c:v>
                </c:pt>
                <c:pt idx="7139">
                  <c:v>#N/A</c:v>
                </c:pt>
                <c:pt idx="7140">
                  <c:v>#N/A</c:v>
                </c:pt>
                <c:pt idx="7141">
                  <c:v>#N/A</c:v>
                </c:pt>
                <c:pt idx="7142">
                  <c:v>#N/A</c:v>
                </c:pt>
                <c:pt idx="7143">
                  <c:v>#N/A</c:v>
                </c:pt>
                <c:pt idx="7144">
                  <c:v>#N/A</c:v>
                </c:pt>
                <c:pt idx="7145">
                  <c:v>#N/A</c:v>
                </c:pt>
                <c:pt idx="7146">
                  <c:v>#N/A</c:v>
                </c:pt>
                <c:pt idx="7147">
                  <c:v>#N/A</c:v>
                </c:pt>
                <c:pt idx="7148">
                  <c:v>#N/A</c:v>
                </c:pt>
                <c:pt idx="7149">
                  <c:v>#N/A</c:v>
                </c:pt>
                <c:pt idx="7150">
                  <c:v>#N/A</c:v>
                </c:pt>
                <c:pt idx="7151">
                  <c:v>#N/A</c:v>
                </c:pt>
                <c:pt idx="7152">
                  <c:v>#N/A</c:v>
                </c:pt>
                <c:pt idx="7153">
                  <c:v>#N/A</c:v>
                </c:pt>
                <c:pt idx="7154">
                  <c:v>#N/A</c:v>
                </c:pt>
                <c:pt idx="7155">
                  <c:v>#N/A</c:v>
                </c:pt>
                <c:pt idx="7156">
                  <c:v>#N/A</c:v>
                </c:pt>
                <c:pt idx="7157">
                  <c:v>#N/A</c:v>
                </c:pt>
                <c:pt idx="7158">
                  <c:v>#N/A</c:v>
                </c:pt>
                <c:pt idx="7159">
                  <c:v>#N/A</c:v>
                </c:pt>
                <c:pt idx="7160">
                  <c:v>#N/A</c:v>
                </c:pt>
                <c:pt idx="7161">
                  <c:v>#N/A</c:v>
                </c:pt>
                <c:pt idx="7162">
                  <c:v>#N/A</c:v>
                </c:pt>
                <c:pt idx="7163">
                  <c:v>#N/A</c:v>
                </c:pt>
                <c:pt idx="7164">
                  <c:v>#N/A</c:v>
                </c:pt>
                <c:pt idx="7165">
                  <c:v>#N/A</c:v>
                </c:pt>
                <c:pt idx="7166">
                  <c:v>#N/A</c:v>
                </c:pt>
                <c:pt idx="7167">
                  <c:v>#N/A</c:v>
                </c:pt>
                <c:pt idx="7168">
                  <c:v>#N/A</c:v>
                </c:pt>
                <c:pt idx="7169">
                  <c:v>#N/A</c:v>
                </c:pt>
                <c:pt idx="7170">
                  <c:v>#N/A</c:v>
                </c:pt>
                <c:pt idx="7171">
                  <c:v>#N/A</c:v>
                </c:pt>
                <c:pt idx="7172">
                  <c:v>#N/A</c:v>
                </c:pt>
                <c:pt idx="7173">
                  <c:v>#N/A</c:v>
                </c:pt>
                <c:pt idx="7174">
                  <c:v>#N/A</c:v>
                </c:pt>
                <c:pt idx="7175">
                  <c:v>#N/A</c:v>
                </c:pt>
                <c:pt idx="7176">
                  <c:v>#N/A</c:v>
                </c:pt>
                <c:pt idx="7177">
                  <c:v>#N/A</c:v>
                </c:pt>
                <c:pt idx="7178">
                  <c:v>#N/A</c:v>
                </c:pt>
                <c:pt idx="7179">
                  <c:v>#N/A</c:v>
                </c:pt>
                <c:pt idx="7180">
                  <c:v>#N/A</c:v>
                </c:pt>
                <c:pt idx="7181">
                  <c:v>#N/A</c:v>
                </c:pt>
                <c:pt idx="7182">
                  <c:v>#N/A</c:v>
                </c:pt>
                <c:pt idx="7183">
                  <c:v>#N/A</c:v>
                </c:pt>
                <c:pt idx="7184">
                  <c:v>#N/A</c:v>
                </c:pt>
                <c:pt idx="7185">
                  <c:v>#N/A</c:v>
                </c:pt>
                <c:pt idx="7186">
                  <c:v>#N/A</c:v>
                </c:pt>
                <c:pt idx="7187">
                  <c:v>#N/A</c:v>
                </c:pt>
                <c:pt idx="7188">
                  <c:v>#N/A</c:v>
                </c:pt>
                <c:pt idx="7189">
                  <c:v>#N/A</c:v>
                </c:pt>
                <c:pt idx="7190">
                  <c:v>#N/A</c:v>
                </c:pt>
                <c:pt idx="7191">
                  <c:v>#N/A</c:v>
                </c:pt>
                <c:pt idx="7192">
                  <c:v>#N/A</c:v>
                </c:pt>
                <c:pt idx="7193">
                  <c:v>#N/A</c:v>
                </c:pt>
                <c:pt idx="7194">
                  <c:v>#N/A</c:v>
                </c:pt>
                <c:pt idx="7195">
                  <c:v>#N/A</c:v>
                </c:pt>
                <c:pt idx="7196">
                  <c:v>#N/A</c:v>
                </c:pt>
                <c:pt idx="7197">
                  <c:v>#N/A</c:v>
                </c:pt>
                <c:pt idx="7198">
                  <c:v>#N/A</c:v>
                </c:pt>
                <c:pt idx="7199">
                  <c:v>#N/A</c:v>
                </c:pt>
                <c:pt idx="7200">
                  <c:v>#N/A</c:v>
                </c:pt>
                <c:pt idx="7201">
                  <c:v>#N/A</c:v>
                </c:pt>
                <c:pt idx="7202">
                  <c:v>#N/A</c:v>
                </c:pt>
                <c:pt idx="7203">
                  <c:v>#N/A</c:v>
                </c:pt>
                <c:pt idx="7204">
                  <c:v>#N/A</c:v>
                </c:pt>
                <c:pt idx="7205">
                  <c:v>#N/A</c:v>
                </c:pt>
                <c:pt idx="7206">
                  <c:v>#N/A</c:v>
                </c:pt>
                <c:pt idx="7207">
                  <c:v>#N/A</c:v>
                </c:pt>
                <c:pt idx="7208">
                  <c:v>#N/A</c:v>
                </c:pt>
                <c:pt idx="7209">
                  <c:v>#N/A</c:v>
                </c:pt>
                <c:pt idx="7210">
                  <c:v>#N/A</c:v>
                </c:pt>
                <c:pt idx="7211">
                  <c:v>#N/A</c:v>
                </c:pt>
                <c:pt idx="7212">
                  <c:v>#N/A</c:v>
                </c:pt>
                <c:pt idx="7213">
                  <c:v>#N/A</c:v>
                </c:pt>
                <c:pt idx="7214">
                  <c:v>#N/A</c:v>
                </c:pt>
                <c:pt idx="7215">
                  <c:v>#N/A</c:v>
                </c:pt>
                <c:pt idx="7216">
                  <c:v>#N/A</c:v>
                </c:pt>
                <c:pt idx="7217">
                  <c:v>#N/A</c:v>
                </c:pt>
                <c:pt idx="7218">
                  <c:v>#N/A</c:v>
                </c:pt>
                <c:pt idx="7219">
                  <c:v>#N/A</c:v>
                </c:pt>
                <c:pt idx="7220">
                  <c:v>#N/A</c:v>
                </c:pt>
                <c:pt idx="7221">
                  <c:v>#N/A</c:v>
                </c:pt>
                <c:pt idx="7222">
                  <c:v>#N/A</c:v>
                </c:pt>
                <c:pt idx="7223">
                  <c:v>#N/A</c:v>
                </c:pt>
                <c:pt idx="7224">
                  <c:v>#N/A</c:v>
                </c:pt>
                <c:pt idx="7225">
                  <c:v>#N/A</c:v>
                </c:pt>
                <c:pt idx="7226">
                  <c:v>#N/A</c:v>
                </c:pt>
                <c:pt idx="7227">
                  <c:v>#N/A</c:v>
                </c:pt>
                <c:pt idx="7228">
                  <c:v>#N/A</c:v>
                </c:pt>
                <c:pt idx="7229">
                  <c:v>#N/A</c:v>
                </c:pt>
                <c:pt idx="7230">
                  <c:v>#N/A</c:v>
                </c:pt>
                <c:pt idx="7231">
                  <c:v>#N/A</c:v>
                </c:pt>
                <c:pt idx="7232">
                  <c:v>#N/A</c:v>
                </c:pt>
                <c:pt idx="7233">
                  <c:v>#N/A</c:v>
                </c:pt>
                <c:pt idx="7234">
                  <c:v>#N/A</c:v>
                </c:pt>
                <c:pt idx="7235">
                  <c:v>#N/A</c:v>
                </c:pt>
                <c:pt idx="7236">
                  <c:v>#N/A</c:v>
                </c:pt>
                <c:pt idx="7237">
                  <c:v>#N/A</c:v>
                </c:pt>
                <c:pt idx="7238">
                  <c:v>#N/A</c:v>
                </c:pt>
                <c:pt idx="7239">
                  <c:v>#N/A</c:v>
                </c:pt>
                <c:pt idx="7240">
                  <c:v>#N/A</c:v>
                </c:pt>
                <c:pt idx="7241">
                  <c:v>#N/A</c:v>
                </c:pt>
                <c:pt idx="7242">
                  <c:v>#N/A</c:v>
                </c:pt>
                <c:pt idx="7243">
                  <c:v>#N/A</c:v>
                </c:pt>
                <c:pt idx="7244">
                  <c:v>#N/A</c:v>
                </c:pt>
                <c:pt idx="7245">
                  <c:v>#N/A</c:v>
                </c:pt>
                <c:pt idx="7246">
                  <c:v>#N/A</c:v>
                </c:pt>
                <c:pt idx="7247">
                  <c:v>#N/A</c:v>
                </c:pt>
                <c:pt idx="7248">
                  <c:v>#N/A</c:v>
                </c:pt>
                <c:pt idx="7249">
                  <c:v>#N/A</c:v>
                </c:pt>
                <c:pt idx="7250">
                  <c:v>#N/A</c:v>
                </c:pt>
                <c:pt idx="7251">
                  <c:v>#N/A</c:v>
                </c:pt>
                <c:pt idx="7252">
                  <c:v>#N/A</c:v>
                </c:pt>
                <c:pt idx="7253">
                  <c:v>#N/A</c:v>
                </c:pt>
                <c:pt idx="7254">
                  <c:v>#N/A</c:v>
                </c:pt>
                <c:pt idx="7255">
                  <c:v>#N/A</c:v>
                </c:pt>
                <c:pt idx="7256">
                  <c:v>#N/A</c:v>
                </c:pt>
                <c:pt idx="7257">
                  <c:v>#N/A</c:v>
                </c:pt>
                <c:pt idx="7258">
                  <c:v>#N/A</c:v>
                </c:pt>
                <c:pt idx="7259">
                  <c:v>#N/A</c:v>
                </c:pt>
                <c:pt idx="7260">
                  <c:v>#N/A</c:v>
                </c:pt>
                <c:pt idx="7261">
                  <c:v>#N/A</c:v>
                </c:pt>
                <c:pt idx="7262">
                  <c:v>#N/A</c:v>
                </c:pt>
                <c:pt idx="7263">
                  <c:v>#N/A</c:v>
                </c:pt>
                <c:pt idx="7264">
                  <c:v>#N/A</c:v>
                </c:pt>
                <c:pt idx="7265">
                  <c:v>#N/A</c:v>
                </c:pt>
                <c:pt idx="7266">
                  <c:v>#N/A</c:v>
                </c:pt>
                <c:pt idx="7267">
                  <c:v>#N/A</c:v>
                </c:pt>
                <c:pt idx="7268">
                  <c:v>#N/A</c:v>
                </c:pt>
                <c:pt idx="7269">
                  <c:v>#N/A</c:v>
                </c:pt>
                <c:pt idx="7270">
                  <c:v>#N/A</c:v>
                </c:pt>
                <c:pt idx="7271">
                  <c:v>#N/A</c:v>
                </c:pt>
                <c:pt idx="7272">
                  <c:v>#N/A</c:v>
                </c:pt>
                <c:pt idx="7273">
                  <c:v>#N/A</c:v>
                </c:pt>
                <c:pt idx="7274">
                  <c:v>#N/A</c:v>
                </c:pt>
                <c:pt idx="7275">
                  <c:v>#N/A</c:v>
                </c:pt>
                <c:pt idx="7276">
                  <c:v>#N/A</c:v>
                </c:pt>
                <c:pt idx="7277">
                  <c:v>#N/A</c:v>
                </c:pt>
                <c:pt idx="7278">
                  <c:v>#N/A</c:v>
                </c:pt>
                <c:pt idx="7279">
                  <c:v>#N/A</c:v>
                </c:pt>
                <c:pt idx="7280">
                  <c:v>#N/A</c:v>
                </c:pt>
                <c:pt idx="7281">
                  <c:v>#N/A</c:v>
                </c:pt>
                <c:pt idx="7282">
                  <c:v>#N/A</c:v>
                </c:pt>
                <c:pt idx="7283">
                  <c:v>#N/A</c:v>
                </c:pt>
                <c:pt idx="7284">
                  <c:v>#N/A</c:v>
                </c:pt>
                <c:pt idx="7285">
                  <c:v>#N/A</c:v>
                </c:pt>
                <c:pt idx="7286">
                  <c:v>#N/A</c:v>
                </c:pt>
                <c:pt idx="7287">
                  <c:v>#N/A</c:v>
                </c:pt>
                <c:pt idx="7288">
                  <c:v>#N/A</c:v>
                </c:pt>
                <c:pt idx="7289">
                  <c:v>#N/A</c:v>
                </c:pt>
                <c:pt idx="7290">
                  <c:v>#N/A</c:v>
                </c:pt>
                <c:pt idx="7291">
                  <c:v>#N/A</c:v>
                </c:pt>
                <c:pt idx="7292">
                  <c:v>#N/A</c:v>
                </c:pt>
                <c:pt idx="7293">
                  <c:v>#N/A</c:v>
                </c:pt>
                <c:pt idx="7294">
                  <c:v>#N/A</c:v>
                </c:pt>
                <c:pt idx="7295">
                  <c:v>#N/A</c:v>
                </c:pt>
                <c:pt idx="7296">
                  <c:v>#N/A</c:v>
                </c:pt>
                <c:pt idx="7297">
                  <c:v>#N/A</c:v>
                </c:pt>
                <c:pt idx="7298">
                  <c:v>#N/A</c:v>
                </c:pt>
                <c:pt idx="7299">
                  <c:v>#N/A</c:v>
                </c:pt>
                <c:pt idx="7300">
                  <c:v>#N/A</c:v>
                </c:pt>
                <c:pt idx="7301">
                  <c:v>#N/A</c:v>
                </c:pt>
                <c:pt idx="7302">
                  <c:v>#N/A</c:v>
                </c:pt>
                <c:pt idx="7303">
                  <c:v>#N/A</c:v>
                </c:pt>
                <c:pt idx="7304">
                  <c:v>#N/A</c:v>
                </c:pt>
                <c:pt idx="7305">
                  <c:v>#N/A</c:v>
                </c:pt>
                <c:pt idx="7306">
                  <c:v>#N/A</c:v>
                </c:pt>
                <c:pt idx="7307">
                  <c:v>#N/A</c:v>
                </c:pt>
                <c:pt idx="7308">
                  <c:v>#N/A</c:v>
                </c:pt>
                <c:pt idx="7309">
                  <c:v>#N/A</c:v>
                </c:pt>
                <c:pt idx="7310">
                  <c:v>#N/A</c:v>
                </c:pt>
                <c:pt idx="7311">
                  <c:v>#N/A</c:v>
                </c:pt>
                <c:pt idx="7312">
                  <c:v>#N/A</c:v>
                </c:pt>
                <c:pt idx="7313">
                  <c:v>#N/A</c:v>
                </c:pt>
                <c:pt idx="7314">
                  <c:v>#N/A</c:v>
                </c:pt>
                <c:pt idx="7315">
                  <c:v>#N/A</c:v>
                </c:pt>
                <c:pt idx="7316">
                  <c:v>#N/A</c:v>
                </c:pt>
                <c:pt idx="7317">
                  <c:v>#N/A</c:v>
                </c:pt>
                <c:pt idx="7318">
                  <c:v>#N/A</c:v>
                </c:pt>
                <c:pt idx="7319">
                  <c:v>#N/A</c:v>
                </c:pt>
                <c:pt idx="7320">
                  <c:v>#N/A</c:v>
                </c:pt>
                <c:pt idx="7321">
                  <c:v>#N/A</c:v>
                </c:pt>
                <c:pt idx="7322">
                  <c:v>#N/A</c:v>
                </c:pt>
                <c:pt idx="7323">
                  <c:v>#N/A</c:v>
                </c:pt>
                <c:pt idx="7324">
                  <c:v>#N/A</c:v>
                </c:pt>
                <c:pt idx="7325">
                  <c:v>#N/A</c:v>
                </c:pt>
                <c:pt idx="7326">
                  <c:v>#N/A</c:v>
                </c:pt>
                <c:pt idx="7327">
                  <c:v>#N/A</c:v>
                </c:pt>
                <c:pt idx="7328">
                  <c:v>#N/A</c:v>
                </c:pt>
                <c:pt idx="7329">
                  <c:v>#N/A</c:v>
                </c:pt>
                <c:pt idx="7330">
                  <c:v>#N/A</c:v>
                </c:pt>
                <c:pt idx="7331">
                  <c:v>#N/A</c:v>
                </c:pt>
                <c:pt idx="7332">
                  <c:v>#N/A</c:v>
                </c:pt>
                <c:pt idx="7333">
                  <c:v>#N/A</c:v>
                </c:pt>
                <c:pt idx="7334">
                  <c:v>#N/A</c:v>
                </c:pt>
                <c:pt idx="7335">
                  <c:v>#N/A</c:v>
                </c:pt>
                <c:pt idx="7336">
                  <c:v>#N/A</c:v>
                </c:pt>
                <c:pt idx="7337">
                  <c:v>#N/A</c:v>
                </c:pt>
                <c:pt idx="7338">
                  <c:v>#N/A</c:v>
                </c:pt>
                <c:pt idx="7339">
                  <c:v>#N/A</c:v>
                </c:pt>
                <c:pt idx="7340">
                  <c:v>#N/A</c:v>
                </c:pt>
                <c:pt idx="7341">
                  <c:v>#N/A</c:v>
                </c:pt>
                <c:pt idx="7342">
                  <c:v>#N/A</c:v>
                </c:pt>
                <c:pt idx="7343">
                  <c:v>#N/A</c:v>
                </c:pt>
                <c:pt idx="7344">
                  <c:v>#N/A</c:v>
                </c:pt>
                <c:pt idx="7345">
                  <c:v>#N/A</c:v>
                </c:pt>
                <c:pt idx="7346">
                  <c:v>#N/A</c:v>
                </c:pt>
                <c:pt idx="7347">
                  <c:v>#N/A</c:v>
                </c:pt>
                <c:pt idx="7348">
                  <c:v>#N/A</c:v>
                </c:pt>
                <c:pt idx="7349">
                  <c:v>#N/A</c:v>
                </c:pt>
                <c:pt idx="7350">
                  <c:v>#N/A</c:v>
                </c:pt>
                <c:pt idx="7351">
                  <c:v>#N/A</c:v>
                </c:pt>
                <c:pt idx="7352">
                  <c:v>#N/A</c:v>
                </c:pt>
                <c:pt idx="7353">
                  <c:v>#N/A</c:v>
                </c:pt>
                <c:pt idx="7354">
                  <c:v>#N/A</c:v>
                </c:pt>
                <c:pt idx="7355">
                  <c:v>#N/A</c:v>
                </c:pt>
                <c:pt idx="7356">
                  <c:v>#N/A</c:v>
                </c:pt>
                <c:pt idx="7357">
                  <c:v>#N/A</c:v>
                </c:pt>
                <c:pt idx="7358">
                  <c:v>#N/A</c:v>
                </c:pt>
                <c:pt idx="7359">
                  <c:v>#N/A</c:v>
                </c:pt>
                <c:pt idx="7360">
                  <c:v>#N/A</c:v>
                </c:pt>
                <c:pt idx="7361">
                  <c:v>#N/A</c:v>
                </c:pt>
                <c:pt idx="7362">
                  <c:v>#N/A</c:v>
                </c:pt>
                <c:pt idx="7363">
                  <c:v>#N/A</c:v>
                </c:pt>
                <c:pt idx="7364">
                  <c:v>#N/A</c:v>
                </c:pt>
                <c:pt idx="7365">
                  <c:v>#N/A</c:v>
                </c:pt>
                <c:pt idx="7366">
                  <c:v>#N/A</c:v>
                </c:pt>
                <c:pt idx="7367">
                  <c:v>#N/A</c:v>
                </c:pt>
                <c:pt idx="7368">
                  <c:v>#N/A</c:v>
                </c:pt>
                <c:pt idx="7369">
                  <c:v>#N/A</c:v>
                </c:pt>
                <c:pt idx="7370">
                  <c:v>#N/A</c:v>
                </c:pt>
                <c:pt idx="7371">
                  <c:v>#N/A</c:v>
                </c:pt>
                <c:pt idx="7372">
                  <c:v>#N/A</c:v>
                </c:pt>
                <c:pt idx="7373">
                  <c:v>#N/A</c:v>
                </c:pt>
                <c:pt idx="7374">
                  <c:v>#N/A</c:v>
                </c:pt>
                <c:pt idx="7375">
                  <c:v>#N/A</c:v>
                </c:pt>
                <c:pt idx="7376">
                  <c:v>#N/A</c:v>
                </c:pt>
                <c:pt idx="7377">
                  <c:v>#N/A</c:v>
                </c:pt>
                <c:pt idx="7378">
                  <c:v>#N/A</c:v>
                </c:pt>
                <c:pt idx="7379">
                  <c:v>#N/A</c:v>
                </c:pt>
                <c:pt idx="7380">
                  <c:v>#N/A</c:v>
                </c:pt>
                <c:pt idx="7381">
                  <c:v>#N/A</c:v>
                </c:pt>
                <c:pt idx="7382">
                  <c:v>#N/A</c:v>
                </c:pt>
                <c:pt idx="7383">
                  <c:v>#N/A</c:v>
                </c:pt>
                <c:pt idx="7384">
                  <c:v>#N/A</c:v>
                </c:pt>
                <c:pt idx="7385">
                  <c:v>#N/A</c:v>
                </c:pt>
                <c:pt idx="7386">
                  <c:v>#N/A</c:v>
                </c:pt>
                <c:pt idx="7387">
                  <c:v>#N/A</c:v>
                </c:pt>
                <c:pt idx="7388">
                  <c:v>#N/A</c:v>
                </c:pt>
                <c:pt idx="7389">
                  <c:v>#N/A</c:v>
                </c:pt>
                <c:pt idx="7390">
                  <c:v>#N/A</c:v>
                </c:pt>
                <c:pt idx="7391">
                  <c:v>#N/A</c:v>
                </c:pt>
                <c:pt idx="7392">
                  <c:v>#N/A</c:v>
                </c:pt>
                <c:pt idx="7393">
                  <c:v>#N/A</c:v>
                </c:pt>
                <c:pt idx="7394">
                  <c:v>#N/A</c:v>
                </c:pt>
                <c:pt idx="7395">
                  <c:v>#N/A</c:v>
                </c:pt>
                <c:pt idx="7396">
                  <c:v>#N/A</c:v>
                </c:pt>
                <c:pt idx="7397">
                  <c:v>#N/A</c:v>
                </c:pt>
                <c:pt idx="7398">
                  <c:v>#N/A</c:v>
                </c:pt>
                <c:pt idx="7399">
                  <c:v>#N/A</c:v>
                </c:pt>
                <c:pt idx="7400">
                  <c:v>#N/A</c:v>
                </c:pt>
                <c:pt idx="7401">
                  <c:v>#N/A</c:v>
                </c:pt>
                <c:pt idx="7402">
                  <c:v>#N/A</c:v>
                </c:pt>
                <c:pt idx="7403">
                  <c:v>#N/A</c:v>
                </c:pt>
                <c:pt idx="7404">
                  <c:v>#N/A</c:v>
                </c:pt>
                <c:pt idx="7405">
                  <c:v>#N/A</c:v>
                </c:pt>
                <c:pt idx="7406">
                  <c:v>#N/A</c:v>
                </c:pt>
                <c:pt idx="7407">
                  <c:v>#N/A</c:v>
                </c:pt>
                <c:pt idx="7408">
                  <c:v>#N/A</c:v>
                </c:pt>
                <c:pt idx="7409">
                  <c:v>#N/A</c:v>
                </c:pt>
                <c:pt idx="7410">
                  <c:v>#N/A</c:v>
                </c:pt>
                <c:pt idx="7411">
                  <c:v>#N/A</c:v>
                </c:pt>
                <c:pt idx="7412">
                  <c:v>#N/A</c:v>
                </c:pt>
                <c:pt idx="7413">
                  <c:v>#N/A</c:v>
                </c:pt>
                <c:pt idx="7414">
                  <c:v>#N/A</c:v>
                </c:pt>
                <c:pt idx="7415">
                  <c:v>#N/A</c:v>
                </c:pt>
                <c:pt idx="7416">
                  <c:v>#N/A</c:v>
                </c:pt>
                <c:pt idx="7417">
                  <c:v>#N/A</c:v>
                </c:pt>
                <c:pt idx="7418">
                  <c:v>#N/A</c:v>
                </c:pt>
                <c:pt idx="7419">
                  <c:v>#N/A</c:v>
                </c:pt>
                <c:pt idx="7420">
                  <c:v>#N/A</c:v>
                </c:pt>
                <c:pt idx="7421">
                  <c:v>#N/A</c:v>
                </c:pt>
                <c:pt idx="7422">
                  <c:v>#N/A</c:v>
                </c:pt>
                <c:pt idx="7423">
                  <c:v>#N/A</c:v>
                </c:pt>
                <c:pt idx="7424">
                  <c:v>#N/A</c:v>
                </c:pt>
                <c:pt idx="7425">
                  <c:v>#N/A</c:v>
                </c:pt>
                <c:pt idx="7426">
                  <c:v>#N/A</c:v>
                </c:pt>
                <c:pt idx="7427">
                  <c:v>#N/A</c:v>
                </c:pt>
                <c:pt idx="7428">
                  <c:v>#N/A</c:v>
                </c:pt>
                <c:pt idx="7429">
                  <c:v>#N/A</c:v>
                </c:pt>
                <c:pt idx="7430">
                  <c:v>#N/A</c:v>
                </c:pt>
                <c:pt idx="7431">
                  <c:v>#N/A</c:v>
                </c:pt>
                <c:pt idx="7432">
                  <c:v>#N/A</c:v>
                </c:pt>
                <c:pt idx="7433">
                  <c:v>#N/A</c:v>
                </c:pt>
                <c:pt idx="7434">
                  <c:v>#N/A</c:v>
                </c:pt>
                <c:pt idx="7435">
                  <c:v>#N/A</c:v>
                </c:pt>
                <c:pt idx="7436">
                  <c:v>#N/A</c:v>
                </c:pt>
                <c:pt idx="7437">
                  <c:v>#N/A</c:v>
                </c:pt>
                <c:pt idx="7438">
                  <c:v>#N/A</c:v>
                </c:pt>
                <c:pt idx="7439">
                  <c:v>#N/A</c:v>
                </c:pt>
                <c:pt idx="7440">
                  <c:v>#N/A</c:v>
                </c:pt>
                <c:pt idx="7441">
                  <c:v>#N/A</c:v>
                </c:pt>
                <c:pt idx="7442">
                  <c:v>#N/A</c:v>
                </c:pt>
                <c:pt idx="7443">
                  <c:v>#N/A</c:v>
                </c:pt>
                <c:pt idx="7444">
                  <c:v>#N/A</c:v>
                </c:pt>
                <c:pt idx="7445">
                  <c:v>#N/A</c:v>
                </c:pt>
                <c:pt idx="7446">
                  <c:v>#N/A</c:v>
                </c:pt>
                <c:pt idx="7447">
                  <c:v>#N/A</c:v>
                </c:pt>
                <c:pt idx="7448">
                  <c:v>#N/A</c:v>
                </c:pt>
                <c:pt idx="7449">
                  <c:v>#N/A</c:v>
                </c:pt>
                <c:pt idx="7450">
                  <c:v>#N/A</c:v>
                </c:pt>
                <c:pt idx="7451">
                  <c:v>#N/A</c:v>
                </c:pt>
                <c:pt idx="7452">
                  <c:v>#N/A</c:v>
                </c:pt>
                <c:pt idx="7453">
                  <c:v>#N/A</c:v>
                </c:pt>
                <c:pt idx="7454">
                  <c:v>#N/A</c:v>
                </c:pt>
                <c:pt idx="7455">
                  <c:v>#N/A</c:v>
                </c:pt>
                <c:pt idx="7456">
                  <c:v>#N/A</c:v>
                </c:pt>
                <c:pt idx="7457">
                  <c:v>#N/A</c:v>
                </c:pt>
                <c:pt idx="7458">
                  <c:v>#N/A</c:v>
                </c:pt>
                <c:pt idx="7459">
                  <c:v>#N/A</c:v>
                </c:pt>
                <c:pt idx="7460">
                  <c:v>#N/A</c:v>
                </c:pt>
                <c:pt idx="7461">
                  <c:v>#N/A</c:v>
                </c:pt>
                <c:pt idx="7462">
                  <c:v>#N/A</c:v>
                </c:pt>
                <c:pt idx="7463">
                  <c:v>#N/A</c:v>
                </c:pt>
                <c:pt idx="7464">
                  <c:v>#N/A</c:v>
                </c:pt>
                <c:pt idx="7465">
                  <c:v>#N/A</c:v>
                </c:pt>
                <c:pt idx="7466">
                  <c:v>#N/A</c:v>
                </c:pt>
                <c:pt idx="7467">
                  <c:v>#N/A</c:v>
                </c:pt>
                <c:pt idx="7468">
                  <c:v>#N/A</c:v>
                </c:pt>
                <c:pt idx="7469">
                  <c:v>#N/A</c:v>
                </c:pt>
                <c:pt idx="7470">
                  <c:v>#N/A</c:v>
                </c:pt>
                <c:pt idx="7471">
                  <c:v>#N/A</c:v>
                </c:pt>
                <c:pt idx="7472">
                  <c:v>#N/A</c:v>
                </c:pt>
                <c:pt idx="7473">
                  <c:v>#N/A</c:v>
                </c:pt>
                <c:pt idx="7474">
                  <c:v>#N/A</c:v>
                </c:pt>
                <c:pt idx="7475">
                  <c:v>#N/A</c:v>
                </c:pt>
                <c:pt idx="7476">
                  <c:v>#N/A</c:v>
                </c:pt>
                <c:pt idx="7477">
                  <c:v>#N/A</c:v>
                </c:pt>
                <c:pt idx="7478">
                  <c:v>#N/A</c:v>
                </c:pt>
                <c:pt idx="7479">
                  <c:v>#N/A</c:v>
                </c:pt>
                <c:pt idx="7480">
                  <c:v>#N/A</c:v>
                </c:pt>
                <c:pt idx="7481">
                  <c:v>#N/A</c:v>
                </c:pt>
                <c:pt idx="7482">
                  <c:v>#N/A</c:v>
                </c:pt>
                <c:pt idx="7483">
                  <c:v>#N/A</c:v>
                </c:pt>
                <c:pt idx="7484">
                  <c:v>#N/A</c:v>
                </c:pt>
                <c:pt idx="7485">
                  <c:v>#N/A</c:v>
                </c:pt>
                <c:pt idx="7486">
                  <c:v>#N/A</c:v>
                </c:pt>
                <c:pt idx="7487">
                  <c:v>#N/A</c:v>
                </c:pt>
                <c:pt idx="7488">
                  <c:v>#N/A</c:v>
                </c:pt>
                <c:pt idx="7489">
                  <c:v>#N/A</c:v>
                </c:pt>
                <c:pt idx="7490">
                  <c:v>#N/A</c:v>
                </c:pt>
                <c:pt idx="7491">
                  <c:v>#N/A</c:v>
                </c:pt>
                <c:pt idx="7492">
                  <c:v>#N/A</c:v>
                </c:pt>
                <c:pt idx="7493">
                  <c:v>#N/A</c:v>
                </c:pt>
                <c:pt idx="7494">
                  <c:v>#N/A</c:v>
                </c:pt>
                <c:pt idx="7495">
                  <c:v>#N/A</c:v>
                </c:pt>
                <c:pt idx="7496">
                  <c:v>#N/A</c:v>
                </c:pt>
                <c:pt idx="7497">
                  <c:v>#N/A</c:v>
                </c:pt>
                <c:pt idx="7498">
                  <c:v>#N/A</c:v>
                </c:pt>
                <c:pt idx="7499">
                  <c:v>#N/A</c:v>
                </c:pt>
                <c:pt idx="7500">
                  <c:v>#N/A</c:v>
                </c:pt>
                <c:pt idx="7501">
                  <c:v>#N/A</c:v>
                </c:pt>
                <c:pt idx="7502">
                  <c:v>#N/A</c:v>
                </c:pt>
                <c:pt idx="7503">
                  <c:v>#N/A</c:v>
                </c:pt>
                <c:pt idx="7504">
                  <c:v>#N/A</c:v>
                </c:pt>
                <c:pt idx="7505">
                  <c:v>#N/A</c:v>
                </c:pt>
                <c:pt idx="7506">
                  <c:v>#N/A</c:v>
                </c:pt>
                <c:pt idx="7507">
                  <c:v>#N/A</c:v>
                </c:pt>
                <c:pt idx="7508">
                  <c:v>#N/A</c:v>
                </c:pt>
                <c:pt idx="7509">
                  <c:v>#N/A</c:v>
                </c:pt>
                <c:pt idx="7510">
                  <c:v>#N/A</c:v>
                </c:pt>
                <c:pt idx="7511">
                  <c:v>#N/A</c:v>
                </c:pt>
                <c:pt idx="7512">
                  <c:v>#N/A</c:v>
                </c:pt>
                <c:pt idx="7513">
                  <c:v>#N/A</c:v>
                </c:pt>
                <c:pt idx="7514">
                  <c:v>#N/A</c:v>
                </c:pt>
                <c:pt idx="7515">
                  <c:v>#N/A</c:v>
                </c:pt>
                <c:pt idx="7516">
                  <c:v>#N/A</c:v>
                </c:pt>
                <c:pt idx="7517">
                  <c:v>#N/A</c:v>
                </c:pt>
                <c:pt idx="7518">
                  <c:v>#N/A</c:v>
                </c:pt>
                <c:pt idx="7519">
                  <c:v>#N/A</c:v>
                </c:pt>
                <c:pt idx="7520">
                  <c:v>#N/A</c:v>
                </c:pt>
                <c:pt idx="7521">
                  <c:v>#N/A</c:v>
                </c:pt>
                <c:pt idx="7522">
                  <c:v>#N/A</c:v>
                </c:pt>
                <c:pt idx="7523">
                  <c:v>#N/A</c:v>
                </c:pt>
                <c:pt idx="7524">
                  <c:v>#N/A</c:v>
                </c:pt>
                <c:pt idx="7525">
                  <c:v>#N/A</c:v>
                </c:pt>
                <c:pt idx="7526">
                  <c:v>#N/A</c:v>
                </c:pt>
                <c:pt idx="7527">
                  <c:v>#N/A</c:v>
                </c:pt>
                <c:pt idx="7528">
                  <c:v>#N/A</c:v>
                </c:pt>
                <c:pt idx="7529">
                  <c:v>#N/A</c:v>
                </c:pt>
                <c:pt idx="7530">
                  <c:v>#N/A</c:v>
                </c:pt>
                <c:pt idx="7531">
                  <c:v>#N/A</c:v>
                </c:pt>
                <c:pt idx="7532">
                  <c:v>#N/A</c:v>
                </c:pt>
                <c:pt idx="7533">
                  <c:v>#N/A</c:v>
                </c:pt>
                <c:pt idx="7534">
                  <c:v>#N/A</c:v>
                </c:pt>
                <c:pt idx="7535">
                  <c:v>#N/A</c:v>
                </c:pt>
                <c:pt idx="7536">
                  <c:v>#N/A</c:v>
                </c:pt>
                <c:pt idx="7537">
                  <c:v>#N/A</c:v>
                </c:pt>
                <c:pt idx="7538">
                  <c:v>#N/A</c:v>
                </c:pt>
                <c:pt idx="7539">
                  <c:v>#N/A</c:v>
                </c:pt>
                <c:pt idx="7540">
                  <c:v>#N/A</c:v>
                </c:pt>
                <c:pt idx="7541">
                  <c:v>#N/A</c:v>
                </c:pt>
                <c:pt idx="7542">
                  <c:v>#N/A</c:v>
                </c:pt>
                <c:pt idx="7543">
                  <c:v>#N/A</c:v>
                </c:pt>
                <c:pt idx="7544">
                  <c:v>#N/A</c:v>
                </c:pt>
                <c:pt idx="7545">
                  <c:v>#N/A</c:v>
                </c:pt>
                <c:pt idx="7546">
                  <c:v>#N/A</c:v>
                </c:pt>
                <c:pt idx="7547">
                  <c:v>#N/A</c:v>
                </c:pt>
                <c:pt idx="7548">
                  <c:v>#N/A</c:v>
                </c:pt>
                <c:pt idx="7549">
                  <c:v>#N/A</c:v>
                </c:pt>
                <c:pt idx="7550">
                  <c:v>#N/A</c:v>
                </c:pt>
                <c:pt idx="7551">
                  <c:v>#N/A</c:v>
                </c:pt>
                <c:pt idx="7552">
                  <c:v>#N/A</c:v>
                </c:pt>
                <c:pt idx="7553">
                  <c:v>#N/A</c:v>
                </c:pt>
                <c:pt idx="7554">
                  <c:v>#N/A</c:v>
                </c:pt>
                <c:pt idx="7555">
                  <c:v>#N/A</c:v>
                </c:pt>
                <c:pt idx="7556">
                  <c:v>#N/A</c:v>
                </c:pt>
                <c:pt idx="7557">
                  <c:v>#N/A</c:v>
                </c:pt>
                <c:pt idx="7558">
                  <c:v>#N/A</c:v>
                </c:pt>
                <c:pt idx="7559">
                  <c:v>#N/A</c:v>
                </c:pt>
                <c:pt idx="7560">
                  <c:v>#N/A</c:v>
                </c:pt>
                <c:pt idx="7561">
                  <c:v>#N/A</c:v>
                </c:pt>
                <c:pt idx="7562">
                  <c:v>#N/A</c:v>
                </c:pt>
                <c:pt idx="7563">
                  <c:v>#N/A</c:v>
                </c:pt>
                <c:pt idx="7564">
                  <c:v>#N/A</c:v>
                </c:pt>
                <c:pt idx="7565">
                  <c:v>#N/A</c:v>
                </c:pt>
                <c:pt idx="7566">
                  <c:v>#N/A</c:v>
                </c:pt>
                <c:pt idx="7567">
                  <c:v>#N/A</c:v>
                </c:pt>
                <c:pt idx="7568">
                  <c:v>#N/A</c:v>
                </c:pt>
                <c:pt idx="7569">
                  <c:v>#N/A</c:v>
                </c:pt>
                <c:pt idx="7570">
                  <c:v>#N/A</c:v>
                </c:pt>
                <c:pt idx="7571">
                  <c:v>#N/A</c:v>
                </c:pt>
                <c:pt idx="7572">
                  <c:v>#N/A</c:v>
                </c:pt>
                <c:pt idx="7573">
                  <c:v>#N/A</c:v>
                </c:pt>
                <c:pt idx="7574">
                  <c:v>#N/A</c:v>
                </c:pt>
                <c:pt idx="7575">
                  <c:v>#N/A</c:v>
                </c:pt>
                <c:pt idx="7576">
                  <c:v>#N/A</c:v>
                </c:pt>
                <c:pt idx="7577">
                  <c:v>#N/A</c:v>
                </c:pt>
                <c:pt idx="7578">
                  <c:v>#N/A</c:v>
                </c:pt>
                <c:pt idx="7579">
                  <c:v>#N/A</c:v>
                </c:pt>
                <c:pt idx="7580">
                  <c:v>#N/A</c:v>
                </c:pt>
                <c:pt idx="7581">
                  <c:v>#N/A</c:v>
                </c:pt>
                <c:pt idx="7582">
                  <c:v>#N/A</c:v>
                </c:pt>
                <c:pt idx="7583">
                  <c:v>#N/A</c:v>
                </c:pt>
                <c:pt idx="7584">
                  <c:v>#N/A</c:v>
                </c:pt>
                <c:pt idx="7585">
                  <c:v>#N/A</c:v>
                </c:pt>
                <c:pt idx="7586">
                  <c:v>#N/A</c:v>
                </c:pt>
                <c:pt idx="7587">
                  <c:v>#N/A</c:v>
                </c:pt>
                <c:pt idx="7588">
                  <c:v>#N/A</c:v>
                </c:pt>
                <c:pt idx="7589">
                  <c:v>#N/A</c:v>
                </c:pt>
                <c:pt idx="7590">
                  <c:v>#N/A</c:v>
                </c:pt>
                <c:pt idx="7591">
                  <c:v>#N/A</c:v>
                </c:pt>
                <c:pt idx="7592">
                  <c:v>#N/A</c:v>
                </c:pt>
                <c:pt idx="7593">
                  <c:v>#N/A</c:v>
                </c:pt>
                <c:pt idx="7594">
                  <c:v>#N/A</c:v>
                </c:pt>
                <c:pt idx="7595">
                  <c:v>#N/A</c:v>
                </c:pt>
                <c:pt idx="7596">
                  <c:v>#N/A</c:v>
                </c:pt>
                <c:pt idx="7597">
                  <c:v>#N/A</c:v>
                </c:pt>
                <c:pt idx="7598">
                  <c:v>#N/A</c:v>
                </c:pt>
                <c:pt idx="7599">
                  <c:v>#N/A</c:v>
                </c:pt>
                <c:pt idx="7600">
                  <c:v>#N/A</c:v>
                </c:pt>
                <c:pt idx="7601">
                  <c:v>#N/A</c:v>
                </c:pt>
                <c:pt idx="7602">
                  <c:v>#N/A</c:v>
                </c:pt>
                <c:pt idx="7603">
                  <c:v>#N/A</c:v>
                </c:pt>
                <c:pt idx="7604">
                  <c:v>#N/A</c:v>
                </c:pt>
                <c:pt idx="7605">
                  <c:v>#N/A</c:v>
                </c:pt>
                <c:pt idx="7606">
                  <c:v>#N/A</c:v>
                </c:pt>
                <c:pt idx="7607">
                  <c:v>#N/A</c:v>
                </c:pt>
                <c:pt idx="7608">
                  <c:v>#N/A</c:v>
                </c:pt>
                <c:pt idx="7609">
                  <c:v>#N/A</c:v>
                </c:pt>
                <c:pt idx="7610">
                  <c:v>#N/A</c:v>
                </c:pt>
                <c:pt idx="7611">
                  <c:v>#N/A</c:v>
                </c:pt>
                <c:pt idx="7612">
                  <c:v>#N/A</c:v>
                </c:pt>
                <c:pt idx="7613">
                  <c:v>#N/A</c:v>
                </c:pt>
                <c:pt idx="7614">
                  <c:v>#N/A</c:v>
                </c:pt>
                <c:pt idx="7615">
                  <c:v>#N/A</c:v>
                </c:pt>
                <c:pt idx="7616">
                  <c:v>#N/A</c:v>
                </c:pt>
                <c:pt idx="7617">
                  <c:v>#N/A</c:v>
                </c:pt>
                <c:pt idx="7618">
                  <c:v>#N/A</c:v>
                </c:pt>
                <c:pt idx="7619">
                  <c:v>#N/A</c:v>
                </c:pt>
                <c:pt idx="7620">
                  <c:v>#N/A</c:v>
                </c:pt>
                <c:pt idx="7621">
                  <c:v>#N/A</c:v>
                </c:pt>
                <c:pt idx="7622">
                  <c:v>#N/A</c:v>
                </c:pt>
                <c:pt idx="7623">
                  <c:v>#N/A</c:v>
                </c:pt>
                <c:pt idx="7624">
                  <c:v>#N/A</c:v>
                </c:pt>
                <c:pt idx="7625">
                  <c:v>#N/A</c:v>
                </c:pt>
                <c:pt idx="7626">
                  <c:v>#N/A</c:v>
                </c:pt>
                <c:pt idx="7627">
                  <c:v>#N/A</c:v>
                </c:pt>
                <c:pt idx="7628">
                  <c:v>#N/A</c:v>
                </c:pt>
                <c:pt idx="7629">
                  <c:v>#N/A</c:v>
                </c:pt>
                <c:pt idx="7630">
                  <c:v>#N/A</c:v>
                </c:pt>
                <c:pt idx="7631">
                  <c:v>#N/A</c:v>
                </c:pt>
                <c:pt idx="7632">
                  <c:v>#N/A</c:v>
                </c:pt>
                <c:pt idx="7633">
                  <c:v>#N/A</c:v>
                </c:pt>
                <c:pt idx="7634">
                  <c:v>#N/A</c:v>
                </c:pt>
                <c:pt idx="7635">
                  <c:v>#N/A</c:v>
                </c:pt>
                <c:pt idx="7636">
                  <c:v>#N/A</c:v>
                </c:pt>
                <c:pt idx="7637">
                  <c:v>#N/A</c:v>
                </c:pt>
                <c:pt idx="7638">
                  <c:v>#N/A</c:v>
                </c:pt>
                <c:pt idx="7639">
                  <c:v>#N/A</c:v>
                </c:pt>
                <c:pt idx="7640">
                  <c:v>#N/A</c:v>
                </c:pt>
                <c:pt idx="7641">
                  <c:v>#N/A</c:v>
                </c:pt>
                <c:pt idx="7642">
                  <c:v>#N/A</c:v>
                </c:pt>
                <c:pt idx="7643">
                  <c:v>#N/A</c:v>
                </c:pt>
                <c:pt idx="7644">
                  <c:v>#N/A</c:v>
                </c:pt>
                <c:pt idx="7645">
                  <c:v>#N/A</c:v>
                </c:pt>
                <c:pt idx="7646">
                  <c:v>#N/A</c:v>
                </c:pt>
                <c:pt idx="7647">
                  <c:v>#N/A</c:v>
                </c:pt>
                <c:pt idx="7648">
                  <c:v>#N/A</c:v>
                </c:pt>
                <c:pt idx="7649">
                  <c:v>#N/A</c:v>
                </c:pt>
                <c:pt idx="7650">
                  <c:v>#N/A</c:v>
                </c:pt>
                <c:pt idx="7651">
                  <c:v>#N/A</c:v>
                </c:pt>
                <c:pt idx="7652">
                  <c:v>#N/A</c:v>
                </c:pt>
                <c:pt idx="7653">
                  <c:v>#N/A</c:v>
                </c:pt>
                <c:pt idx="7654">
                  <c:v>#N/A</c:v>
                </c:pt>
                <c:pt idx="7655">
                  <c:v>#N/A</c:v>
                </c:pt>
                <c:pt idx="7656">
                  <c:v>#N/A</c:v>
                </c:pt>
                <c:pt idx="7657">
                  <c:v>#N/A</c:v>
                </c:pt>
                <c:pt idx="7658">
                  <c:v>#N/A</c:v>
                </c:pt>
                <c:pt idx="7659">
                  <c:v>#N/A</c:v>
                </c:pt>
                <c:pt idx="7660">
                  <c:v>#N/A</c:v>
                </c:pt>
                <c:pt idx="7661">
                  <c:v>#N/A</c:v>
                </c:pt>
                <c:pt idx="7662">
                  <c:v>#N/A</c:v>
                </c:pt>
                <c:pt idx="7663">
                  <c:v>#N/A</c:v>
                </c:pt>
                <c:pt idx="7664">
                  <c:v>#N/A</c:v>
                </c:pt>
                <c:pt idx="7665">
                  <c:v>#N/A</c:v>
                </c:pt>
                <c:pt idx="7666">
                  <c:v>#N/A</c:v>
                </c:pt>
                <c:pt idx="7667">
                  <c:v>#N/A</c:v>
                </c:pt>
                <c:pt idx="7668">
                  <c:v>#N/A</c:v>
                </c:pt>
                <c:pt idx="7669">
                  <c:v>#N/A</c:v>
                </c:pt>
                <c:pt idx="7670">
                  <c:v>#N/A</c:v>
                </c:pt>
                <c:pt idx="7671">
                  <c:v>#N/A</c:v>
                </c:pt>
                <c:pt idx="7672">
                  <c:v>#N/A</c:v>
                </c:pt>
                <c:pt idx="7673">
                  <c:v>#N/A</c:v>
                </c:pt>
                <c:pt idx="7674">
                  <c:v>#N/A</c:v>
                </c:pt>
                <c:pt idx="7675">
                  <c:v>#N/A</c:v>
                </c:pt>
                <c:pt idx="7676">
                  <c:v>#N/A</c:v>
                </c:pt>
                <c:pt idx="7677">
                  <c:v>#N/A</c:v>
                </c:pt>
                <c:pt idx="7678">
                  <c:v>#N/A</c:v>
                </c:pt>
                <c:pt idx="7679">
                  <c:v>#N/A</c:v>
                </c:pt>
                <c:pt idx="7680">
                  <c:v>#N/A</c:v>
                </c:pt>
                <c:pt idx="7681">
                  <c:v>#N/A</c:v>
                </c:pt>
                <c:pt idx="7682">
                  <c:v>#N/A</c:v>
                </c:pt>
                <c:pt idx="7683">
                  <c:v>#N/A</c:v>
                </c:pt>
                <c:pt idx="7684">
                  <c:v>#N/A</c:v>
                </c:pt>
                <c:pt idx="7685">
                  <c:v>#N/A</c:v>
                </c:pt>
                <c:pt idx="7686">
                  <c:v>#N/A</c:v>
                </c:pt>
                <c:pt idx="7687">
                  <c:v>#N/A</c:v>
                </c:pt>
                <c:pt idx="7688">
                  <c:v>#N/A</c:v>
                </c:pt>
                <c:pt idx="7689">
                  <c:v>#N/A</c:v>
                </c:pt>
                <c:pt idx="7690">
                  <c:v>#N/A</c:v>
                </c:pt>
                <c:pt idx="7691">
                  <c:v>#N/A</c:v>
                </c:pt>
                <c:pt idx="7692">
                  <c:v>#N/A</c:v>
                </c:pt>
                <c:pt idx="7693">
                  <c:v>#N/A</c:v>
                </c:pt>
                <c:pt idx="7694">
                  <c:v>#N/A</c:v>
                </c:pt>
                <c:pt idx="7695">
                  <c:v>#N/A</c:v>
                </c:pt>
                <c:pt idx="7696">
                  <c:v>#N/A</c:v>
                </c:pt>
                <c:pt idx="7697">
                  <c:v>#N/A</c:v>
                </c:pt>
                <c:pt idx="7698">
                  <c:v>#N/A</c:v>
                </c:pt>
                <c:pt idx="7699">
                  <c:v>#N/A</c:v>
                </c:pt>
                <c:pt idx="7700">
                  <c:v>#N/A</c:v>
                </c:pt>
                <c:pt idx="7701">
                  <c:v>#N/A</c:v>
                </c:pt>
                <c:pt idx="7702">
                  <c:v>#N/A</c:v>
                </c:pt>
                <c:pt idx="7703">
                  <c:v>#N/A</c:v>
                </c:pt>
                <c:pt idx="7704">
                  <c:v>#N/A</c:v>
                </c:pt>
                <c:pt idx="7705">
                  <c:v>#N/A</c:v>
                </c:pt>
                <c:pt idx="7706">
                  <c:v>#N/A</c:v>
                </c:pt>
                <c:pt idx="7707">
                  <c:v>#N/A</c:v>
                </c:pt>
                <c:pt idx="7708">
                  <c:v>#N/A</c:v>
                </c:pt>
                <c:pt idx="7709">
                  <c:v>#N/A</c:v>
                </c:pt>
                <c:pt idx="7710">
                  <c:v>#N/A</c:v>
                </c:pt>
                <c:pt idx="7711">
                  <c:v>#N/A</c:v>
                </c:pt>
                <c:pt idx="7712">
                  <c:v>#N/A</c:v>
                </c:pt>
                <c:pt idx="7713">
                  <c:v>#N/A</c:v>
                </c:pt>
                <c:pt idx="7714">
                  <c:v>#N/A</c:v>
                </c:pt>
                <c:pt idx="7715">
                  <c:v>#N/A</c:v>
                </c:pt>
                <c:pt idx="7716">
                  <c:v>#N/A</c:v>
                </c:pt>
                <c:pt idx="7717">
                  <c:v>#N/A</c:v>
                </c:pt>
                <c:pt idx="7718">
                  <c:v>#N/A</c:v>
                </c:pt>
                <c:pt idx="7719">
                  <c:v>#N/A</c:v>
                </c:pt>
                <c:pt idx="7720">
                  <c:v>#N/A</c:v>
                </c:pt>
                <c:pt idx="7721">
                  <c:v>#N/A</c:v>
                </c:pt>
                <c:pt idx="7722">
                  <c:v>#N/A</c:v>
                </c:pt>
                <c:pt idx="7723">
                  <c:v>#N/A</c:v>
                </c:pt>
                <c:pt idx="7724">
                  <c:v>#N/A</c:v>
                </c:pt>
                <c:pt idx="7725">
                  <c:v>#N/A</c:v>
                </c:pt>
                <c:pt idx="7726">
                  <c:v>#N/A</c:v>
                </c:pt>
                <c:pt idx="7727">
                  <c:v>#N/A</c:v>
                </c:pt>
                <c:pt idx="7728">
                  <c:v>#N/A</c:v>
                </c:pt>
                <c:pt idx="7729">
                  <c:v>#N/A</c:v>
                </c:pt>
                <c:pt idx="7730">
                  <c:v>#N/A</c:v>
                </c:pt>
                <c:pt idx="7731">
                  <c:v>#N/A</c:v>
                </c:pt>
                <c:pt idx="7732">
                  <c:v>#N/A</c:v>
                </c:pt>
                <c:pt idx="7733">
                  <c:v>#N/A</c:v>
                </c:pt>
                <c:pt idx="7734">
                  <c:v>#N/A</c:v>
                </c:pt>
                <c:pt idx="7735">
                  <c:v>#N/A</c:v>
                </c:pt>
                <c:pt idx="7736">
                  <c:v>#N/A</c:v>
                </c:pt>
                <c:pt idx="7737">
                  <c:v>#N/A</c:v>
                </c:pt>
                <c:pt idx="7738">
                  <c:v>#N/A</c:v>
                </c:pt>
                <c:pt idx="7739">
                  <c:v>#N/A</c:v>
                </c:pt>
                <c:pt idx="7740">
                  <c:v>#N/A</c:v>
                </c:pt>
                <c:pt idx="7741">
                  <c:v>#N/A</c:v>
                </c:pt>
                <c:pt idx="7742">
                  <c:v>#N/A</c:v>
                </c:pt>
                <c:pt idx="7743">
                  <c:v>#N/A</c:v>
                </c:pt>
                <c:pt idx="7744">
                  <c:v>#N/A</c:v>
                </c:pt>
                <c:pt idx="7745">
                  <c:v>#N/A</c:v>
                </c:pt>
                <c:pt idx="7746">
                  <c:v>#N/A</c:v>
                </c:pt>
                <c:pt idx="7747">
                  <c:v>#N/A</c:v>
                </c:pt>
                <c:pt idx="7748">
                  <c:v>#N/A</c:v>
                </c:pt>
                <c:pt idx="7749">
                  <c:v>#N/A</c:v>
                </c:pt>
                <c:pt idx="7750">
                  <c:v>#N/A</c:v>
                </c:pt>
                <c:pt idx="7751">
                  <c:v>#N/A</c:v>
                </c:pt>
                <c:pt idx="7752">
                  <c:v>#N/A</c:v>
                </c:pt>
                <c:pt idx="7753">
                  <c:v>#N/A</c:v>
                </c:pt>
                <c:pt idx="7754">
                  <c:v>#N/A</c:v>
                </c:pt>
                <c:pt idx="7755">
                  <c:v>#N/A</c:v>
                </c:pt>
                <c:pt idx="7756">
                  <c:v>#N/A</c:v>
                </c:pt>
                <c:pt idx="7757">
                  <c:v>#N/A</c:v>
                </c:pt>
                <c:pt idx="7758">
                  <c:v>#N/A</c:v>
                </c:pt>
                <c:pt idx="7759">
                  <c:v>#N/A</c:v>
                </c:pt>
                <c:pt idx="7760">
                  <c:v>#N/A</c:v>
                </c:pt>
                <c:pt idx="7761">
                  <c:v>#N/A</c:v>
                </c:pt>
                <c:pt idx="7762">
                  <c:v>#N/A</c:v>
                </c:pt>
                <c:pt idx="7763">
                  <c:v>#N/A</c:v>
                </c:pt>
                <c:pt idx="7764">
                  <c:v>#N/A</c:v>
                </c:pt>
                <c:pt idx="7765">
                  <c:v>#N/A</c:v>
                </c:pt>
                <c:pt idx="7766">
                  <c:v>#N/A</c:v>
                </c:pt>
                <c:pt idx="7767">
                  <c:v>#N/A</c:v>
                </c:pt>
                <c:pt idx="7768">
                  <c:v>#N/A</c:v>
                </c:pt>
                <c:pt idx="7769">
                  <c:v>#N/A</c:v>
                </c:pt>
                <c:pt idx="7770">
                  <c:v>#N/A</c:v>
                </c:pt>
                <c:pt idx="7771">
                  <c:v>#N/A</c:v>
                </c:pt>
                <c:pt idx="7772">
                  <c:v>#N/A</c:v>
                </c:pt>
                <c:pt idx="7773">
                  <c:v>#N/A</c:v>
                </c:pt>
                <c:pt idx="7774">
                  <c:v>#N/A</c:v>
                </c:pt>
                <c:pt idx="7775">
                  <c:v>#N/A</c:v>
                </c:pt>
                <c:pt idx="7776">
                  <c:v>#N/A</c:v>
                </c:pt>
                <c:pt idx="7777">
                  <c:v>#N/A</c:v>
                </c:pt>
                <c:pt idx="7778">
                  <c:v>#N/A</c:v>
                </c:pt>
                <c:pt idx="7779">
                  <c:v>#N/A</c:v>
                </c:pt>
                <c:pt idx="7780">
                  <c:v>#N/A</c:v>
                </c:pt>
                <c:pt idx="7781">
                  <c:v>#N/A</c:v>
                </c:pt>
                <c:pt idx="7782">
                  <c:v>#N/A</c:v>
                </c:pt>
                <c:pt idx="7783">
                  <c:v>#N/A</c:v>
                </c:pt>
                <c:pt idx="7784">
                  <c:v>#N/A</c:v>
                </c:pt>
                <c:pt idx="7785">
                  <c:v>#N/A</c:v>
                </c:pt>
                <c:pt idx="7786">
                  <c:v>#N/A</c:v>
                </c:pt>
                <c:pt idx="7787">
                  <c:v>#N/A</c:v>
                </c:pt>
                <c:pt idx="7788">
                  <c:v>#N/A</c:v>
                </c:pt>
                <c:pt idx="7789">
                  <c:v>#N/A</c:v>
                </c:pt>
                <c:pt idx="7790">
                  <c:v>#N/A</c:v>
                </c:pt>
                <c:pt idx="7791">
                  <c:v>#N/A</c:v>
                </c:pt>
                <c:pt idx="7792">
                  <c:v>#N/A</c:v>
                </c:pt>
                <c:pt idx="7793">
                  <c:v>#N/A</c:v>
                </c:pt>
                <c:pt idx="7794">
                  <c:v>#N/A</c:v>
                </c:pt>
                <c:pt idx="7795">
                  <c:v>#N/A</c:v>
                </c:pt>
                <c:pt idx="7796">
                  <c:v>#N/A</c:v>
                </c:pt>
                <c:pt idx="7797">
                  <c:v>#N/A</c:v>
                </c:pt>
                <c:pt idx="7798">
                  <c:v>#N/A</c:v>
                </c:pt>
                <c:pt idx="7799">
                  <c:v>#N/A</c:v>
                </c:pt>
                <c:pt idx="7800">
                  <c:v>#N/A</c:v>
                </c:pt>
                <c:pt idx="7801">
                  <c:v>#N/A</c:v>
                </c:pt>
                <c:pt idx="7802">
                  <c:v>#N/A</c:v>
                </c:pt>
                <c:pt idx="7803">
                  <c:v>#N/A</c:v>
                </c:pt>
                <c:pt idx="7804">
                  <c:v>#N/A</c:v>
                </c:pt>
                <c:pt idx="7805">
                  <c:v>#N/A</c:v>
                </c:pt>
                <c:pt idx="7806">
                  <c:v>#N/A</c:v>
                </c:pt>
                <c:pt idx="7807">
                  <c:v>#N/A</c:v>
                </c:pt>
                <c:pt idx="7808">
                  <c:v>#N/A</c:v>
                </c:pt>
                <c:pt idx="7809">
                  <c:v>#N/A</c:v>
                </c:pt>
                <c:pt idx="7810">
                  <c:v>#N/A</c:v>
                </c:pt>
                <c:pt idx="7811">
                  <c:v>#N/A</c:v>
                </c:pt>
                <c:pt idx="7812">
                  <c:v>#N/A</c:v>
                </c:pt>
                <c:pt idx="7813">
                  <c:v>#N/A</c:v>
                </c:pt>
                <c:pt idx="7814">
                  <c:v>#N/A</c:v>
                </c:pt>
                <c:pt idx="7815">
                  <c:v>#N/A</c:v>
                </c:pt>
                <c:pt idx="7816">
                  <c:v>#N/A</c:v>
                </c:pt>
                <c:pt idx="7817">
                  <c:v>#N/A</c:v>
                </c:pt>
                <c:pt idx="7818">
                  <c:v>#N/A</c:v>
                </c:pt>
                <c:pt idx="7819">
                  <c:v>#N/A</c:v>
                </c:pt>
                <c:pt idx="7820">
                  <c:v>#N/A</c:v>
                </c:pt>
                <c:pt idx="7821">
                  <c:v>#N/A</c:v>
                </c:pt>
                <c:pt idx="7822">
                  <c:v>#N/A</c:v>
                </c:pt>
                <c:pt idx="7823">
                  <c:v>#N/A</c:v>
                </c:pt>
                <c:pt idx="7824">
                  <c:v>#N/A</c:v>
                </c:pt>
                <c:pt idx="7825">
                  <c:v>#N/A</c:v>
                </c:pt>
                <c:pt idx="7826">
                  <c:v>#N/A</c:v>
                </c:pt>
                <c:pt idx="7827">
                  <c:v>#N/A</c:v>
                </c:pt>
                <c:pt idx="7828">
                  <c:v>#N/A</c:v>
                </c:pt>
                <c:pt idx="7829">
                  <c:v>#N/A</c:v>
                </c:pt>
                <c:pt idx="7830">
                  <c:v>#N/A</c:v>
                </c:pt>
                <c:pt idx="7831">
                  <c:v>#N/A</c:v>
                </c:pt>
                <c:pt idx="7832">
                  <c:v>#N/A</c:v>
                </c:pt>
                <c:pt idx="7833">
                  <c:v>#N/A</c:v>
                </c:pt>
                <c:pt idx="7834">
                  <c:v>#N/A</c:v>
                </c:pt>
                <c:pt idx="7835">
                  <c:v>#N/A</c:v>
                </c:pt>
                <c:pt idx="7836">
                  <c:v>#N/A</c:v>
                </c:pt>
                <c:pt idx="7837">
                  <c:v>#N/A</c:v>
                </c:pt>
                <c:pt idx="7838">
                  <c:v>#N/A</c:v>
                </c:pt>
                <c:pt idx="7839">
                  <c:v>#N/A</c:v>
                </c:pt>
                <c:pt idx="7840">
                  <c:v>#N/A</c:v>
                </c:pt>
                <c:pt idx="7841">
                  <c:v>#N/A</c:v>
                </c:pt>
                <c:pt idx="7842">
                  <c:v>#N/A</c:v>
                </c:pt>
                <c:pt idx="7843">
                  <c:v>#N/A</c:v>
                </c:pt>
                <c:pt idx="7844">
                  <c:v>#N/A</c:v>
                </c:pt>
                <c:pt idx="7845">
                  <c:v>#N/A</c:v>
                </c:pt>
                <c:pt idx="7846">
                  <c:v>#N/A</c:v>
                </c:pt>
                <c:pt idx="7847">
                  <c:v>#N/A</c:v>
                </c:pt>
                <c:pt idx="7848">
                  <c:v>#N/A</c:v>
                </c:pt>
                <c:pt idx="7849">
                  <c:v>#N/A</c:v>
                </c:pt>
                <c:pt idx="7850">
                  <c:v>#N/A</c:v>
                </c:pt>
                <c:pt idx="7851">
                  <c:v>#N/A</c:v>
                </c:pt>
                <c:pt idx="7852">
                  <c:v>#N/A</c:v>
                </c:pt>
                <c:pt idx="7853">
                  <c:v>#N/A</c:v>
                </c:pt>
                <c:pt idx="7854">
                  <c:v>#N/A</c:v>
                </c:pt>
                <c:pt idx="7855">
                  <c:v>#N/A</c:v>
                </c:pt>
                <c:pt idx="7856">
                  <c:v>#N/A</c:v>
                </c:pt>
                <c:pt idx="7857">
                  <c:v>#N/A</c:v>
                </c:pt>
                <c:pt idx="7858">
                  <c:v>#N/A</c:v>
                </c:pt>
                <c:pt idx="7859">
                  <c:v>#N/A</c:v>
                </c:pt>
                <c:pt idx="7860">
                  <c:v>#N/A</c:v>
                </c:pt>
                <c:pt idx="7861">
                  <c:v>#N/A</c:v>
                </c:pt>
                <c:pt idx="7862">
                  <c:v>#N/A</c:v>
                </c:pt>
                <c:pt idx="7863">
                  <c:v>#N/A</c:v>
                </c:pt>
                <c:pt idx="7864">
                  <c:v>#N/A</c:v>
                </c:pt>
                <c:pt idx="7865">
                  <c:v>#N/A</c:v>
                </c:pt>
                <c:pt idx="7866">
                  <c:v>#N/A</c:v>
                </c:pt>
                <c:pt idx="7867">
                  <c:v>#N/A</c:v>
                </c:pt>
                <c:pt idx="7868">
                  <c:v>#N/A</c:v>
                </c:pt>
                <c:pt idx="7869">
                  <c:v>#N/A</c:v>
                </c:pt>
                <c:pt idx="7870">
                  <c:v>#N/A</c:v>
                </c:pt>
                <c:pt idx="7871">
                  <c:v>#N/A</c:v>
                </c:pt>
                <c:pt idx="7872">
                  <c:v>#N/A</c:v>
                </c:pt>
                <c:pt idx="7873">
                  <c:v>#N/A</c:v>
                </c:pt>
                <c:pt idx="7874">
                  <c:v>#N/A</c:v>
                </c:pt>
                <c:pt idx="7875">
                  <c:v>#N/A</c:v>
                </c:pt>
                <c:pt idx="7876">
                  <c:v>#N/A</c:v>
                </c:pt>
                <c:pt idx="7877">
                  <c:v>#N/A</c:v>
                </c:pt>
                <c:pt idx="7878">
                  <c:v>#N/A</c:v>
                </c:pt>
                <c:pt idx="7879">
                  <c:v>#N/A</c:v>
                </c:pt>
                <c:pt idx="7880">
                  <c:v>#N/A</c:v>
                </c:pt>
                <c:pt idx="7881">
                  <c:v>#N/A</c:v>
                </c:pt>
                <c:pt idx="7882">
                  <c:v>#N/A</c:v>
                </c:pt>
                <c:pt idx="7883">
                  <c:v>#N/A</c:v>
                </c:pt>
                <c:pt idx="7884">
                  <c:v>#N/A</c:v>
                </c:pt>
                <c:pt idx="7885">
                  <c:v>#N/A</c:v>
                </c:pt>
                <c:pt idx="7886">
                  <c:v>#N/A</c:v>
                </c:pt>
                <c:pt idx="7887">
                  <c:v>#N/A</c:v>
                </c:pt>
                <c:pt idx="7888">
                  <c:v>#N/A</c:v>
                </c:pt>
                <c:pt idx="7889">
                  <c:v>#N/A</c:v>
                </c:pt>
                <c:pt idx="7890">
                  <c:v>#N/A</c:v>
                </c:pt>
                <c:pt idx="7891">
                  <c:v>#N/A</c:v>
                </c:pt>
                <c:pt idx="7892">
                  <c:v>#N/A</c:v>
                </c:pt>
                <c:pt idx="7893">
                  <c:v>#N/A</c:v>
                </c:pt>
                <c:pt idx="7894">
                  <c:v>#N/A</c:v>
                </c:pt>
                <c:pt idx="7895">
                  <c:v>#N/A</c:v>
                </c:pt>
                <c:pt idx="7896">
                  <c:v>#N/A</c:v>
                </c:pt>
                <c:pt idx="7897">
                  <c:v>#N/A</c:v>
                </c:pt>
                <c:pt idx="7898">
                  <c:v>#N/A</c:v>
                </c:pt>
                <c:pt idx="7899">
                  <c:v>#N/A</c:v>
                </c:pt>
                <c:pt idx="7900">
                  <c:v>#N/A</c:v>
                </c:pt>
                <c:pt idx="7901">
                  <c:v>#N/A</c:v>
                </c:pt>
                <c:pt idx="7902">
                  <c:v>#N/A</c:v>
                </c:pt>
                <c:pt idx="7903">
                  <c:v>#N/A</c:v>
                </c:pt>
                <c:pt idx="7904">
                  <c:v>#N/A</c:v>
                </c:pt>
                <c:pt idx="7905">
                  <c:v>#N/A</c:v>
                </c:pt>
                <c:pt idx="7906">
                  <c:v>#N/A</c:v>
                </c:pt>
                <c:pt idx="7907">
                  <c:v>#N/A</c:v>
                </c:pt>
                <c:pt idx="7908">
                  <c:v>#N/A</c:v>
                </c:pt>
                <c:pt idx="7909">
                  <c:v>#N/A</c:v>
                </c:pt>
                <c:pt idx="7910">
                  <c:v>#N/A</c:v>
                </c:pt>
                <c:pt idx="7911">
                  <c:v>#N/A</c:v>
                </c:pt>
                <c:pt idx="7912">
                  <c:v>#N/A</c:v>
                </c:pt>
                <c:pt idx="7913">
                  <c:v>#N/A</c:v>
                </c:pt>
                <c:pt idx="7914">
                  <c:v>#N/A</c:v>
                </c:pt>
                <c:pt idx="7915">
                  <c:v>#N/A</c:v>
                </c:pt>
                <c:pt idx="7916">
                  <c:v>#N/A</c:v>
                </c:pt>
                <c:pt idx="7917">
                  <c:v>#N/A</c:v>
                </c:pt>
                <c:pt idx="7918">
                  <c:v>#N/A</c:v>
                </c:pt>
                <c:pt idx="7919">
                  <c:v>#N/A</c:v>
                </c:pt>
                <c:pt idx="7920">
                  <c:v>#N/A</c:v>
                </c:pt>
                <c:pt idx="7921">
                  <c:v>#N/A</c:v>
                </c:pt>
                <c:pt idx="7922">
                  <c:v>#N/A</c:v>
                </c:pt>
                <c:pt idx="7923">
                  <c:v>#N/A</c:v>
                </c:pt>
                <c:pt idx="7924">
                  <c:v>#N/A</c:v>
                </c:pt>
                <c:pt idx="7925">
                  <c:v>#N/A</c:v>
                </c:pt>
                <c:pt idx="7926">
                  <c:v>#N/A</c:v>
                </c:pt>
                <c:pt idx="7927">
                  <c:v>#N/A</c:v>
                </c:pt>
                <c:pt idx="7928">
                  <c:v>#N/A</c:v>
                </c:pt>
                <c:pt idx="7929">
                  <c:v>#N/A</c:v>
                </c:pt>
                <c:pt idx="7930">
                  <c:v>#N/A</c:v>
                </c:pt>
                <c:pt idx="7931">
                  <c:v>#N/A</c:v>
                </c:pt>
                <c:pt idx="7932">
                  <c:v>#N/A</c:v>
                </c:pt>
                <c:pt idx="7933">
                  <c:v>#N/A</c:v>
                </c:pt>
                <c:pt idx="7934">
                  <c:v>#N/A</c:v>
                </c:pt>
                <c:pt idx="7935">
                  <c:v>#N/A</c:v>
                </c:pt>
                <c:pt idx="7936">
                  <c:v>#N/A</c:v>
                </c:pt>
                <c:pt idx="7937">
                  <c:v>#N/A</c:v>
                </c:pt>
                <c:pt idx="7938">
                  <c:v>#N/A</c:v>
                </c:pt>
                <c:pt idx="7939">
                  <c:v>#N/A</c:v>
                </c:pt>
                <c:pt idx="7940">
                  <c:v>#N/A</c:v>
                </c:pt>
                <c:pt idx="7941">
                  <c:v>#N/A</c:v>
                </c:pt>
                <c:pt idx="7942">
                  <c:v>#N/A</c:v>
                </c:pt>
                <c:pt idx="7943">
                  <c:v>#N/A</c:v>
                </c:pt>
                <c:pt idx="7944">
                  <c:v>#N/A</c:v>
                </c:pt>
                <c:pt idx="7945">
                  <c:v>#N/A</c:v>
                </c:pt>
                <c:pt idx="7946">
                  <c:v>#N/A</c:v>
                </c:pt>
                <c:pt idx="7947">
                  <c:v>#N/A</c:v>
                </c:pt>
                <c:pt idx="7948">
                  <c:v>#N/A</c:v>
                </c:pt>
                <c:pt idx="7949">
                  <c:v>#N/A</c:v>
                </c:pt>
                <c:pt idx="7950">
                  <c:v>#N/A</c:v>
                </c:pt>
                <c:pt idx="7951">
                  <c:v>#N/A</c:v>
                </c:pt>
                <c:pt idx="7952">
                  <c:v>#N/A</c:v>
                </c:pt>
                <c:pt idx="7953">
                  <c:v>#N/A</c:v>
                </c:pt>
                <c:pt idx="7954">
                  <c:v>#N/A</c:v>
                </c:pt>
                <c:pt idx="7955">
                  <c:v>#N/A</c:v>
                </c:pt>
                <c:pt idx="7956">
                  <c:v>#N/A</c:v>
                </c:pt>
                <c:pt idx="7957">
                  <c:v>#N/A</c:v>
                </c:pt>
                <c:pt idx="7958">
                  <c:v>#N/A</c:v>
                </c:pt>
                <c:pt idx="7959">
                  <c:v>#N/A</c:v>
                </c:pt>
                <c:pt idx="7960">
                  <c:v>#N/A</c:v>
                </c:pt>
                <c:pt idx="7961">
                  <c:v>#N/A</c:v>
                </c:pt>
                <c:pt idx="7962">
                  <c:v>#N/A</c:v>
                </c:pt>
                <c:pt idx="7963">
                  <c:v>#N/A</c:v>
                </c:pt>
                <c:pt idx="7964">
                  <c:v>#N/A</c:v>
                </c:pt>
                <c:pt idx="7965">
                  <c:v>#N/A</c:v>
                </c:pt>
                <c:pt idx="7966">
                  <c:v>#N/A</c:v>
                </c:pt>
                <c:pt idx="7967">
                  <c:v>#N/A</c:v>
                </c:pt>
                <c:pt idx="7968">
                  <c:v>#N/A</c:v>
                </c:pt>
                <c:pt idx="7969">
                  <c:v>#N/A</c:v>
                </c:pt>
                <c:pt idx="7970">
                  <c:v>#N/A</c:v>
                </c:pt>
                <c:pt idx="7971">
                  <c:v>#N/A</c:v>
                </c:pt>
                <c:pt idx="7972">
                  <c:v>#N/A</c:v>
                </c:pt>
                <c:pt idx="7973">
                  <c:v>#N/A</c:v>
                </c:pt>
                <c:pt idx="7974">
                  <c:v>#N/A</c:v>
                </c:pt>
                <c:pt idx="7975">
                  <c:v>#N/A</c:v>
                </c:pt>
                <c:pt idx="7976">
                  <c:v>#N/A</c:v>
                </c:pt>
                <c:pt idx="7977">
                  <c:v>#N/A</c:v>
                </c:pt>
                <c:pt idx="7978">
                  <c:v>#N/A</c:v>
                </c:pt>
                <c:pt idx="7979">
                  <c:v>#N/A</c:v>
                </c:pt>
                <c:pt idx="7980">
                  <c:v>#N/A</c:v>
                </c:pt>
                <c:pt idx="7981">
                  <c:v>#N/A</c:v>
                </c:pt>
                <c:pt idx="7982">
                  <c:v>#N/A</c:v>
                </c:pt>
                <c:pt idx="7983">
                  <c:v>#N/A</c:v>
                </c:pt>
                <c:pt idx="7984">
                  <c:v>#N/A</c:v>
                </c:pt>
                <c:pt idx="7985">
                  <c:v>#N/A</c:v>
                </c:pt>
                <c:pt idx="7986">
                  <c:v>#N/A</c:v>
                </c:pt>
                <c:pt idx="7987">
                  <c:v>#N/A</c:v>
                </c:pt>
                <c:pt idx="7988">
                  <c:v>#N/A</c:v>
                </c:pt>
                <c:pt idx="7989">
                  <c:v>#N/A</c:v>
                </c:pt>
                <c:pt idx="7990">
                  <c:v>#N/A</c:v>
                </c:pt>
                <c:pt idx="7991">
                  <c:v>#N/A</c:v>
                </c:pt>
                <c:pt idx="7992">
                  <c:v>#N/A</c:v>
                </c:pt>
                <c:pt idx="7993">
                  <c:v>#N/A</c:v>
                </c:pt>
                <c:pt idx="7994">
                  <c:v>#N/A</c:v>
                </c:pt>
                <c:pt idx="7995">
                  <c:v>#N/A</c:v>
                </c:pt>
                <c:pt idx="7996">
                  <c:v>#N/A</c:v>
                </c:pt>
                <c:pt idx="7997">
                  <c:v>#N/A</c:v>
                </c:pt>
                <c:pt idx="7998">
                  <c:v>#N/A</c:v>
                </c:pt>
                <c:pt idx="7999">
                  <c:v>#N/A</c:v>
                </c:pt>
                <c:pt idx="8000">
                  <c:v>#N/A</c:v>
                </c:pt>
                <c:pt idx="8001">
                  <c:v>#N/A</c:v>
                </c:pt>
                <c:pt idx="8002">
                  <c:v>#N/A</c:v>
                </c:pt>
                <c:pt idx="8003">
                  <c:v>#N/A</c:v>
                </c:pt>
                <c:pt idx="8004">
                  <c:v>#N/A</c:v>
                </c:pt>
                <c:pt idx="8005">
                  <c:v>#N/A</c:v>
                </c:pt>
                <c:pt idx="8006">
                  <c:v>#N/A</c:v>
                </c:pt>
                <c:pt idx="8007">
                  <c:v>#N/A</c:v>
                </c:pt>
                <c:pt idx="8008">
                  <c:v>#N/A</c:v>
                </c:pt>
                <c:pt idx="8009">
                  <c:v>#N/A</c:v>
                </c:pt>
                <c:pt idx="8010">
                  <c:v>#N/A</c:v>
                </c:pt>
                <c:pt idx="8011">
                  <c:v>#N/A</c:v>
                </c:pt>
                <c:pt idx="8012">
                  <c:v>#N/A</c:v>
                </c:pt>
                <c:pt idx="8013">
                  <c:v>#N/A</c:v>
                </c:pt>
                <c:pt idx="8014">
                  <c:v>#N/A</c:v>
                </c:pt>
                <c:pt idx="8015">
                  <c:v>#N/A</c:v>
                </c:pt>
                <c:pt idx="8016">
                  <c:v>#N/A</c:v>
                </c:pt>
                <c:pt idx="8017">
                  <c:v>#N/A</c:v>
                </c:pt>
                <c:pt idx="8018">
                  <c:v>#N/A</c:v>
                </c:pt>
                <c:pt idx="8019">
                  <c:v>#N/A</c:v>
                </c:pt>
                <c:pt idx="8020">
                  <c:v>#N/A</c:v>
                </c:pt>
                <c:pt idx="8021">
                  <c:v>#N/A</c:v>
                </c:pt>
                <c:pt idx="8022">
                  <c:v>#N/A</c:v>
                </c:pt>
                <c:pt idx="8023">
                  <c:v>#N/A</c:v>
                </c:pt>
                <c:pt idx="8024">
                  <c:v>#N/A</c:v>
                </c:pt>
                <c:pt idx="8025">
                  <c:v>#N/A</c:v>
                </c:pt>
                <c:pt idx="8026">
                  <c:v>#N/A</c:v>
                </c:pt>
                <c:pt idx="8027">
                  <c:v>#N/A</c:v>
                </c:pt>
                <c:pt idx="8028">
                  <c:v>#N/A</c:v>
                </c:pt>
                <c:pt idx="8029">
                  <c:v>#N/A</c:v>
                </c:pt>
                <c:pt idx="8030">
                  <c:v>#N/A</c:v>
                </c:pt>
                <c:pt idx="8031">
                  <c:v>#N/A</c:v>
                </c:pt>
                <c:pt idx="8032">
                  <c:v>#N/A</c:v>
                </c:pt>
                <c:pt idx="8033">
                  <c:v>#N/A</c:v>
                </c:pt>
                <c:pt idx="8034">
                  <c:v>#N/A</c:v>
                </c:pt>
                <c:pt idx="8035">
                  <c:v>#N/A</c:v>
                </c:pt>
                <c:pt idx="8036">
                  <c:v>#N/A</c:v>
                </c:pt>
                <c:pt idx="8037">
                  <c:v>#N/A</c:v>
                </c:pt>
                <c:pt idx="8038">
                  <c:v>#N/A</c:v>
                </c:pt>
                <c:pt idx="8039">
                  <c:v>#N/A</c:v>
                </c:pt>
                <c:pt idx="8040">
                  <c:v>#N/A</c:v>
                </c:pt>
                <c:pt idx="8041">
                  <c:v>#N/A</c:v>
                </c:pt>
                <c:pt idx="8042">
                  <c:v>#N/A</c:v>
                </c:pt>
                <c:pt idx="8043">
                  <c:v>#N/A</c:v>
                </c:pt>
                <c:pt idx="8044">
                  <c:v>#N/A</c:v>
                </c:pt>
                <c:pt idx="8045">
                  <c:v>#N/A</c:v>
                </c:pt>
                <c:pt idx="8046">
                  <c:v>#N/A</c:v>
                </c:pt>
                <c:pt idx="8047">
                  <c:v>#N/A</c:v>
                </c:pt>
                <c:pt idx="8048">
                  <c:v>#N/A</c:v>
                </c:pt>
                <c:pt idx="8049">
                  <c:v>#N/A</c:v>
                </c:pt>
                <c:pt idx="8050">
                  <c:v>#N/A</c:v>
                </c:pt>
                <c:pt idx="8051">
                  <c:v>#N/A</c:v>
                </c:pt>
                <c:pt idx="8052">
                  <c:v>#N/A</c:v>
                </c:pt>
                <c:pt idx="8053">
                  <c:v>#N/A</c:v>
                </c:pt>
                <c:pt idx="8054">
                  <c:v>#N/A</c:v>
                </c:pt>
                <c:pt idx="8055">
                  <c:v>#N/A</c:v>
                </c:pt>
                <c:pt idx="8056">
                  <c:v>#N/A</c:v>
                </c:pt>
                <c:pt idx="8057">
                  <c:v>#N/A</c:v>
                </c:pt>
                <c:pt idx="8058">
                  <c:v>#N/A</c:v>
                </c:pt>
                <c:pt idx="8059">
                  <c:v>#N/A</c:v>
                </c:pt>
                <c:pt idx="8060">
                  <c:v>#N/A</c:v>
                </c:pt>
                <c:pt idx="8061">
                  <c:v>#N/A</c:v>
                </c:pt>
                <c:pt idx="8062">
                  <c:v>#N/A</c:v>
                </c:pt>
                <c:pt idx="8063">
                  <c:v>#N/A</c:v>
                </c:pt>
                <c:pt idx="8064">
                  <c:v>#N/A</c:v>
                </c:pt>
                <c:pt idx="8065">
                  <c:v>#N/A</c:v>
                </c:pt>
                <c:pt idx="8066">
                  <c:v>#N/A</c:v>
                </c:pt>
                <c:pt idx="8067">
                  <c:v>#N/A</c:v>
                </c:pt>
                <c:pt idx="8068">
                  <c:v>#N/A</c:v>
                </c:pt>
                <c:pt idx="8069">
                  <c:v>#N/A</c:v>
                </c:pt>
                <c:pt idx="8070">
                  <c:v>#N/A</c:v>
                </c:pt>
                <c:pt idx="8071">
                  <c:v>#N/A</c:v>
                </c:pt>
                <c:pt idx="8072">
                  <c:v>#N/A</c:v>
                </c:pt>
                <c:pt idx="8073">
                  <c:v>#N/A</c:v>
                </c:pt>
                <c:pt idx="8074">
                  <c:v>#N/A</c:v>
                </c:pt>
                <c:pt idx="8075">
                  <c:v>#N/A</c:v>
                </c:pt>
                <c:pt idx="8076">
                  <c:v>#N/A</c:v>
                </c:pt>
                <c:pt idx="8077">
                  <c:v>#N/A</c:v>
                </c:pt>
                <c:pt idx="8078">
                  <c:v>#N/A</c:v>
                </c:pt>
                <c:pt idx="8079">
                  <c:v>#N/A</c:v>
                </c:pt>
                <c:pt idx="8080">
                  <c:v>#N/A</c:v>
                </c:pt>
                <c:pt idx="8081">
                  <c:v>#N/A</c:v>
                </c:pt>
                <c:pt idx="8082">
                  <c:v>#N/A</c:v>
                </c:pt>
                <c:pt idx="8083">
                  <c:v>#N/A</c:v>
                </c:pt>
                <c:pt idx="8084">
                  <c:v>#N/A</c:v>
                </c:pt>
                <c:pt idx="8085">
                  <c:v>#N/A</c:v>
                </c:pt>
                <c:pt idx="8086">
                  <c:v>#N/A</c:v>
                </c:pt>
                <c:pt idx="8087">
                  <c:v>#N/A</c:v>
                </c:pt>
                <c:pt idx="8088">
                  <c:v>#N/A</c:v>
                </c:pt>
                <c:pt idx="8089">
                  <c:v>#N/A</c:v>
                </c:pt>
                <c:pt idx="8090">
                  <c:v>#N/A</c:v>
                </c:pt>
                <c:pt idx="8091">
                  <c:v>#N/A</c:v>
                </c:pt>
                <c:pt idx="8092">
                  <c:v>#N/A</c:v>
                </c:pt>
                <c:pt idx="8093">
                  <c:v>#N/A</c:v>
                </c:pt>
                <c:pt idx="8094">
                  <c:v>#N/A</c:v>
                </c:pt>
                <c:pt idx="8095">
                  <c:v>#N/A</c:v>
                </c:pt>
                <c:pt idx="8096">
                  <c:v>#N/A</c:v>
                </c:pt>
                <c:pt idx="8097">
                  <c:v>#N/A</c:v>
                </c:pt>
                <c:pt idx="8098">
                  <c:v>#N/A</c:v>
                </c:pt>
                <c:pt idx="8099">
                  <c:v>#N/A</c:v>
                </c:pt>
                <c:pt idx="8100">
                  <c:v>#N/A</c:v>
                </c:pt>
                <c:pt idx="8101">
                  <c:v>#N/A</c:v>
                </c:pt>
                <c:pt idx="8102">
                  <c:v>#N/A</c:v>
                </c:pt>
                <c:pt idx="8103">
                  <c:v>#N/A</c:v>
                </c:pt>
                <c:pt idx="8104">
                  <c:v>#N/A</c:v>
                </c:pt>
                <c:pt idx="8105">
                  <c:v>#N/A</c:v>
                </c:pt>
                <c:pt idx="8106">
                  <c:v>#N/A</c:v>
                </c:pt>
                <c:pt idx="8107">
                  <c:v>#N/A</c:v>
                </c:pt>
                <c:pt idx="8108">
                  <c:v>#N/A</c:v>
                </c:pt>
                <c:pt idx="8109">
                  <c:v>#N/A</c:v>
                </c:pt>
                <c:pt idx="8110">
                  <c:v>#N/A</c:v>
                </c:pt>
                <c:pt idx="8111">
                  <c:v>#N/A</c:v>
                </c:pt>
                <c:pt idx="8112">
                  <c:v>#N/A</c:v>
                </c:pt>
                <c:pt idx="8113">
                  <c:v>#N/A</c:v>
                </c:pt>
                <c:pt idx="8114">
                  <c:v>#N/A</c:v>
                </c:pt>
                <c:pt idx="8115">
                  <c:v>#N/A</c:v>
                </c:pt>
                <c:pt idx="8116">
                  <c:v>#N/A</c:v>
                </c:pt>
                <c:pt idx="8117">
                  <c:v>#N/A</c:v>
                </c:pt>
                <c:pt idx="8118">
                  <c:v>#N/A</c:v>
                </c:pt>
                <c:pt idx="8119">
                  <c:v>#N/A</c:v>
                </c:pt>
                <c:pt idx="8120">
                  <c:v>#N/A</c:v>
                </c:pt>
                <c:pt idx="8121">
                  <c:v>#N/A</c:v>
                </c:pt>
                <c:pt idx="8122">
                  <c:v>#N/A</c:v>
                </c:pt>
                <c:pt idx="8123">
                  <c:v>#N/A</c:v>
                </c:pt>
                <c:pt idx="8124">
                  <c:v>#N/A</c:v>
                </c:pt>
                <c:pt idx="8125">
                  <c:v>#N/A</c:v>
                </c:pt>
                <c:pt idx="8126">
                  <c:v>#N/A</c:v>
                </c:pt>
                <c:pt idx="8127">
                  <c:v>#N/A</c:v>
                </c:pt>
                <c:pt idx="8128">
                  <c:v>#N/A</c:v>
                </c:pt>
                <c:pt idx="8129">
                  <c:v>#N/A</c:v>
                </c:pt>
                <c:pt idx="8130">
                  <c:v>#N/A</c:v>
                </c:pt>
                <c:pt idx="8131">
                  <c:v>#N/A</c:v>
                </c:pt>
                <c:pt idx="8132">
                  <c:v>#N/A</c:v>
                </c:pt>
                <c:pt idx="8133">
                  <c:v>#N/A</c:v>
                </c:pt>
                <c:pt idx="8134">
                  <c:v>#N/A</c:v>
                </c:pt>
                <c:pt idx="8135">
                  <c:v>#N/A</c:v>
                </c:pt>
                <c:pt idx="8136">
                  <c:v>#N/A</c:v>
                </c:pt>
                <c:pt idx="8137">
                  <c:v>#N/A</c:v>
                </c:pt>
                <c:pt idx="8138">
                  <c:v>#N/A</c:v>
                </c:pt>
                <c:pt idx="8139">
                  <c:v>#N/A</c:v>
                </c:pt>
                <c:pt idx="8140">
                  <c:v>#N/A</c:v>
                </c:pt>
                <c:pt idx="8141">
                  <c:v>#N/A</c:v>
                </c:pt>
                <c:pt idx="8142">
                  <c:v>#N/A</c:v>
                </c:pt>
                <c:pt idx="8143">
                  <c:v>#N/A</c:v>
                </c:pt>
                <c:pt idx="8144">
                  <c:v>#N/A</c:v>
                </c:pt>
                <c:pt idx="8145">
                  <c:v>#N/A</c:v>
                </c:pt>
                <c:pt idx="8146">
                  <c:v>#N/A</c:v>
                </c:pt>
                <c:pt idx="8147">
                  <c:v>#N/A</c:v>
                </c:pt>
                <c:pt idx="8148">
                  <c:v>#N/A</c:v>
                </c:pt>
                <c:pt idx="8149">
                  <c:v>#N/A</c:v>
                </c:pt>
                <c:pt idx="8150">
                  <c:v>#N/A</c:v>
                </c:pt>
                <c:pt idx="8151">
                  <c:v>#N/A</c:v>
                </c:pt>
                <c:pt idx="8152">
                  <c:v>#N/A</c:v>
                </c:pt>
                <c:pt idx="8153">
                  <c:v>#N/A</c:v>
                </c:pt>
                <c:pt idx="8154">
                  <c:v>#N/A</c:v>
                </c:pt>
                <c:pt idx="8155">
                  <c:v>#N/A</c:v>
                </c:pt>
                <c:pt idx="8156">
                  <c:v>#N/A</c:v>
                </c:pt>
                <c:pt idx="8157">
                  <c:v>#N/A</c:v>
                </c:pt>
                <c:pt idx="8158">
                  <c:v>#N/A</c:v>
                </c:pt>
                <c:pt idx="8159">
                  <c:v>#N/A</c:v>
                </c:pt>
                <c:pt idx="8160">
                  <c:v>#N/A</c:v>
                </c:pt>
                <c:pt idx="8161">
                  <c:v>#N/A</c:v>
                </c:pt>
                <c:pt idx="8162">
                  <c:v>#N/A</c:v>
                </c:pt>
                <c:pt idx="8163">
                  <c:v>#N/A</c:v>
                </c:pt>
                <c:pt idx="8164">
                  <c:v>#N/A</c:v>
                </c:pt>
                <c:pt idx="8165">
                  <c:v>#N/A</c:v>
                </c:pt>
                <c:pt idx="8166">
                  <c:v>#N/A</c:v>
                </c:pt>
                <c:pt idx="8167">
                  <c:v>#N/A</c:v>
                </c:pt>
                <c:pt idx="8168">
                  <c:v>#N/A</c:v>
                </c:pt>
                <c:pt idx="8169">
                  <c:v>#N/A</c:v>
                </c:pt>
                <c:pt idx="8170">
                  <c:v>#N/A</c:v>
                </c:pt>
                <c:pt idx="8171">
                  <c:v>#N/A</c:v>
                </c:pt>
                <c:pt idx="8172">
                  <c:v>#N/A</c:v>
                </c:pt>
                <c:pt idx="8173">
                  <c:v>#N/A</c:v>
                </c:pt>
                <c:pt idx="8174">
                  <c:v>#N/A</c:v>
                </c:pt>
                <c:pt idx="8175">
                  <c:v>#N/A</c:v>
                </c:pt>
                <c:pt idx="8176">
                  <c:v>#N/A</c:v>
                </c:pt>
                <c:pt idx="8177">
                  <c:v>#N/A</c:v>
                </c:pt>
                <c:pt idx="8178">
                  <c:v>#N/A</c:v>
                </c:pt>
                <c:pt idx="8179">
                  <c:v>#N/A</c:v>
                </c:pt>
                <c:pt idx="8180">
                  <c:v>#N/A</c:v>
                </c:pt>
                <c:pt idx="8181">
                  <c:v>#N/A</c:v>
                </c:pt>
                <c:pt idx="8182">
                  <c:v>#N/A</c:v>
                </c:pt>
                <c:pt idx="8183">
                  <c:v>#N/A</c:v>
                </c:pt>
                <c:pt idx="8184">
                  <c:v>#N/A</c:v>
                </c:pt>
                <c:pt idx="8185">
                  <c:v>#N/A</c:v>
                </c:pt>
                <c:pt idx="8186">
                  <c:v>#N/A</c:v>
                </c:pt>
                <c:pt idx="8187">
                  <c:v>#N/A</c:v>
                </c:pt>
                <c:pt idx="8188">
                  <c:v>#N/A</c:v>
                </c:pt>
                <c:pt idx="8189">
                  <c:v>#N/A</c:v>
                </c:pt>
                <c:pt idx="8190">
                  <c:v>#N/A</c:v>
                </c:pt>
                <c:pt idx="8191">
                  <c:v>#N/A</c:v>
                </c:pt>
                <c:pt idx="8192">
                  <c:v>#N/A</c:v>
                </c:pt>
                <c:pt idx="8193">
                  <c:v>#N/A</c:v>
                </c:pt>
                <c:pt idx="8194">
                  <c:v>#N/A</c:v>
                </c:pt>
                <c:pt idx="8195">
                  <c:v>#N/A</c:v>
                </c:pt>
                <c:pt idx="8196">
                  <c:v>#N/A</c:v>
                </c:pt>
                <c:pt idx="8197">
                  <c:v>#N/A</c:v>
                </c:pt>
                <c:pt idx="8198">
                  <c:v>#N/A</c:v>
                </c:pt>
                <c:pt idx="8199">
                  <c:v>#N/A</c:v>
                </c:pt>
                <c:pt idx="8200">
                  <c:v>#N/A</c:v>
                </c:pt>
                <c:pt idx="8201">
                  <c:v>#N/A</c:v>
                </c:pt>
                <c:pt idx="8202">
                  <c:v>#N/A</c:v>
                </c:pt>
                <c:pt idx="8203">
                  <c:v>#N/A</c:v>
                </c:pt>
                <c:pt idx="8204">
                  <c:v>#N/A</c:v>
                </c:pt>
                <c:pt idx="8205">
                  <c:v>#N/A</c:v>
                </c:pt>
                <c:pt idx="8206">
                  <c:v>#N/A</c:v>
                </c:pt>
                <c:pt idx="8207">
                  <c:v>#N/A</c:v>
                </c:pt>
                <c:pt idx="8208">
                  <c:v>#N/A</c:v>
                </c:pt>
                <c:pt idx="8209">
                  <c:v>#N/A</c:v>
                </c:pt>
                <c:pt idx="8210">
                  <c:v>#N/A</c:v>
                </c:pt>
                <c:pt idx="8211">
                  <c:v>#N/A</c:v>
                </c:pt>
                <c:pt idx="8212">
                  <c:v>#N/A</c:v>
                </c:pt>
                <c:pt idx="8213">
                  <c:v>#N/A</c:v>
                </c:pt>
                <c:pt idx="8214">
                  <c:v>#N/A</c:v>
                </c:pt>
                <c:pt idx="8215">
                  <c:v>#N/A</c:v>
                </c:pt>
                <c:pt idx="8216">
                  <c:v>#N/A</c:v>
                </c:pt>
                <c:pt idx="8217">
                  <c:v>#N/A</c:v>
                </c:pt>
                <c:pt idx="8218">
                  <c:v>#N/A</c:v>
                </c:pt>
                <c:pt idx="8219">
                  <c:v>#N/A</c:v>
                </c:pt>
                <c:pt idx="8220">
                  <c:v>#N/A</c:v>
                </c:pt>
                <c:pt idx="8221">
                  <c:v>#N/A</c:v>
                </c:pt>
                <c:pt idx="8222">
                  <c:v>#N/A</c:v>
                </c:pt>
                <c:pt idx="8223">
                  <c:v>#N/A</c:v>
                </c:pt>
                <c:pt idx="8224">
                  <c:v>#N/A</c:v>
                </c:pt>
                <c:pt idx="8225">
                  <c:v>#N/A</c:v>
                </c:pt>
                <c:pt idx="8226">
                  <c:v>#N/A</c:v>
                </c:pt>
                <c:pt idx="8227">
                  <c:v>#N/A</c:v>
                </c:pt>
                <c:pt idx="8228">
                  <c:v>#N/A</c:v>
                </c:pt>
                <c:pt idx="8229">
                  <c:v>#N/A</c:v>
                </c:pt>
                <c:pt idx="8230">
                  <c:v>#N/A</c:v>
                </c:pt>
                <c:pt idx="8231">
                  <c:v>#N/A</c:v>
                </c:pt>
                <c:pt idx="8232">
                  <c:v>#N/A</c:v>
                </c:pt>
                <c:pt idx="8233">
                  <c:v>#N/A</c:v>
                </c:pt>
                <c:pt idx="8234">
                  <c:v>#N/A</c:v>
                </c:pt>
                <c:pt idx="8235">
                  <c:v>#N/A</c:v>
                </c:pt>
                <c:pt idx="8236">
                  <c:v>#N/A</c:v>
                </c:pt>
                <c:pt idx="8237">
                  <c:v>#N/A</c:v>
                </c:pt>
                <c:pt idx="8238">
                  <c:v>#N/A</c:v>
                </c:pt>
                <c:pt idx="8239">
                  <c:v>#N/A</c:v>
                </c:pt>
                <c:pt idx="8240">
                  <c:v>#N/A</c:v>
                </c:pt>
                <c:pt idx="8241">
                  <c:v>#N/A</c:v>
                </c:pt>
                <c:pt idx="8242">
                  <c:v>#N/A</c:v>
                </c:pt>
                <c:pt idx="8243">
                  <c:v>#N/A</c:v>
                </c:pt>
                <c:pt idx="8244">
                  <c:v>#N/A</c:v>
                </c:pt>
                <c:pt idx="8245">
                  <c:v>#N/A</c:v>
                </c:pt>
                <c:pt idx="8246">
                  <c:v>#N/A</c:v>
                </c:pt>
                <c:pt idx="8247">
                  <c:v>#N/A</c:v>
                </c:pt>
                <c:pt idx="8248">
                  <c:v>#N/A</c:v>
                </c:pt>
                <c:pt idx="8249">
                  <c:v>#N/A</c:v>
                </c:pt>
                <c:pt idx="8250">
                  <c:v>#N/A</c:v>
                </c:pt>
                <c:pt idx="8251">
                  <c:v>#N/A</c:v>
                </c:pt>
                <c:pt idx="8252">
                  <c:v>#N/A</c:v>
                </c:pt>
                <c:pt idx="8253">
                  <c:v>#N/A</c:v>
                </c:pt>
                <c:pt idx="8254">
                  <c:v>#N/A</c:v>
                </c:pt>
                <c:pt idx="8255">
                  <c:v>#N/A</c:v>
                </c:pt>
                <c:pt idx="8256">
                  <c:v>#N/A</c:v>
                </c:pt>
                <c:pt idx="8257">
                  <c:v>#N/A</c:v>
                </c:pt>
                <c:pt idx="8258">
                  <c:v>#N/A</c:v>
                </c:pt>
                <c:pt idx="8259">
                  <c:v>#N/A</c:v>
                </c:pt>
                <c:pt idx="8260">
                  <c:v>#N/A</c:v>
                </c:pt>
                <c:pt idx="8261">
                  <c:v>#N/A</c:v>
                </c:pt>
                <c:pt idx="8262">
                  <c:v>#N/A</c:v>
                </c:pt>
                <c:pt idx="8263">
                  <c:v>#N/A</c:v>
                </c:pt>
                <c:pt idx="8264">
                  <c:v>#N/A</c:v>
                </c:pt>
                <c:pt idx="8265">
                  <c:v>#N/A</c:v>
                </c:pt>
                <c:pt idx="8266">
                  <c:v>#N/A</c:v>
                </c:pt>
                <c:pt idx="8267">
                  <c:v>#N/A</c:v>
                </c:pt>
                <c:pt idx="8268">
                  <c:v>#N/A</c:v>
                </c:pt>
                <c:pt idx="8269">
                  <c:v>#N/A</c:v>
                </c:pt>
                <c:pt idx="8270">
                  <c:v>#N/A</c:v>
                </c:pt>
                <c:pt idx="8271">
                  <c:v>#N/A</c:v>
                </c:pt>
                <c:pt idx="8272">
                  <c:v>#N/A</c:v>
                </c:pt>
                <c:pt idx="8273">
                  <c:v>#N/A</c:v>
                </c:pt>
                <c:pt idx="8274">
                  <c:v>#N/A</c:v>
                </c:pt>
                <c:pt idx="8275">
                  <c:v>#N/A</c:v>
                </c:pt>
                <c:pt idx="8276">
                  <c:v>#N/A</c:v>
                </c:pt>
                <c:pt idx="8277">
                  <c:v>#N/A</c:v>
                </c:pt>
                <c:pt idx="8278">
                  <c:v>#N/A</c:v>
                </c:pt>
                <c:pt idx="8279">
                  <c:v>#N/A</c:v>
                </c:pt>
                <c:pt idx="8280">
                  <c:v>#N/A</c:v>
                </c:pt>
                <c:pt idx="8281">
                  <c:v>#N/A</c:v>
                </c:pt>
                <c:pt idx="8282">
                  <c:v>#N/A</c:v>
                </c:pt>
                <c:pt idx="8283">
                  <c:v>#N/A</c:v>
                </c:pt>
                <c:pt idx="8284">
                  <c:v>#N/A</c:v>
                </c:pt>
                <c:pt idx="8285">
                  <c:v>#N/A</c:v>
                </c:pt>
                <c:pt idx="8286">
                  <c:v>#N/A</c:v>
                </c:pt>
                <c:pt idx="8287">
                  <c:v>#N/A</c:v>
                </c:pt>
                <c:pt idx="8288">
                  <c:v>#N/A</c:v>
                </c:pt>
                <c:pt idx="8289">
                  <c:v>#N/A</c:v>
                </c:pt>
                <c:pt idx="8290">
                  <c:v>#N/A</c:v>
                </c:pt>
                <c:pt idx="8291">
                  <c:v>#N/A</c:v>
                </c:pt>
                <c:pt idx="8292">
                  <c:v>#N/A</c:v>
                </c:pt>
                <c:pt idx="8293">
                  <c:v>#N/A</c:v>
                </c:pt>
                <c:pt idx="8294">
                  <c:v>#N/A</c:v>
                </c:pt>
                <c:pt idx="8295">
                  <c:v>#N/A</c:v>
                </c:pt>
                <c:pt idx="8296">
                  <c:v>#N/A</c:v>
                </c:pt>
                <c:pt idx="8297">
                  <c:v>#N/A</c:v>
                </c:pt>
                <c:pt idx="8298">
                  <c:v>#N/A</c:v>
                </c:pt>
                <c:pt idx="8299">
                  <c:v>#N/A</c:v>
                </c:pt>
                <c:pt idx="8300">
                  <c:v>#N/A</c:v>
                </c:pt>
                <c:pt idx="8301">
                  <c:v>#N/A</c:v>
                </c:pt>
                <c:pt idx="8302">
                  <c:v>#N/A</c:v>
                </c:pt>
                <c:pt idx="8303">
                  <c:v>#N/A</c:v>
                </c:pt>
                <c:pt idx="8304">
                  <c:v>#N/A</c:v>
                </c:pt>
                <c:pt idx="8305">
                  <c:v>#N/A</c:v>
                </c:pt>
                <c:pt idx="8306">
                  <c:v>#N/A</c:v>
                </c:pt>
                <c:pt idx="8307">
                  <c:v>#N/A</c:v>
                </c:pt>
                <c:pt idx="8308">
                  <c:v>#N/A</c:v>
                </c:pt>
                <c:pt idx="8309">
                  <c:v>#N/A</c:v>
                </c:pt>
                <c:pt idx="8310">
                  <c:v>#N/A</c:v>
                </c:pt>
                <c:pt idx="8311">
                  <c:v>#N/A</c:v>
                </c:pt>
                <c:pt idx="8312">
                  <c:v>#N/A</c:v>
                </c:pt>
                <c:pt idx="8313">
                  <c:v>#N/A</c:v>
                </c:pt>
                <c:pt idx="8314">
                  <c:v>#N/A</c:v>
                </c:pt>
                <c:pt idx="8315">
                  <c:v>#N/A</c:v>
                </c:pt>
                <c:pt idx="8316">
                  <c:v>#N/A</c:v>
                </c:pt>
                <c:pt idx="8317">
                  <c:v>#N/A</c:v>
                </c:pt>
                <c:pt idx="8318">
                  <c:v>#N/A</c:v>
                </c:pt>
                <c:pt idx="8319">
                  <c:v>#N/A</c:v>
                </c:pt>
                <c:pt idx="8320">
                  <c:v>#N/A</c:v>
                </c:pt>
                <c:pt idx="8321">
                  <c:v>#N/A</c:v>
                </c:pt>
                <c:pt idx="8322">
                  <c:v>#N/A</c:v>
                </c:pt>
                <c:pt idx="8323">
                  <c:v>#N/A</c:v>
                </c:pt>
                <c:pt idx="8324">
                  <c:v>#N/A</c:v>
                </c:pt>
                <c:pt idx="8325">
                  <c:v>#N/A</c:v>
                </c:pt>
                <c:pt idx="8326">
                  <c:v>#N/A</c:v>
                </c:pt>
                <c:pt idx="8327">
                  <c:v>#N/A</c:v>
                </c:pt>
                <c:pt idx="8328">
                  <c:v>#N/A</c:v>
                </c:pt>
                <c:pt idx="8329">
                  <c:v>#N/A</c:v>
                </c:pt>
                <c:pt idx="8330">
                  <c:v>#N/A</c:v>
                </c:pt>
                <c:pt idx="8331">
                  <c:v>#N/A</c:v>
                </c:pt>
                <c:pt idx="8332">
                  <c:v>#N/A</c:v>
                </c:pt>
                <c:pt idx="8333">
                  <c:v>#N/A</c:v>
                </c:pt>
                <c:pt idx="8334">
                  <c:v>#N/A</c:v>
                </c:pt>
                <c:pt idx="8335">
                  <c:v>#N/A</c:v>
                </c:pt>
                <c:pt idx="8336">
                  <c:v>#N/A</c:v>
                </c:pt>
                <c:pt idx="8337">
                  <c:v>#N/A</c:v>
                </c:pt>
                <c:pt idx="8338">
                  <c:v>#N/A</c:v>
                </c:pt>
                <c:pt idx="8339">
                  <c:v>#N/A</c:v>
                </c:pt>
                <c:pt idx="8340">
                  <c:v>#N/A</c:v>
                </c:pt>
                <c:pt idx="8341">
                  <c:v>#N/A</c:v>
                </c:pt>
                <c:pt idx="8342">
                  <c:v>#N/A</c:v>
                </c:pt>
                <c:pt idx="8343">
                  <c:v>#N/A</c:v>
                </c:pt>
                <c:pt idx="8344">
                  <c:v>#N/A</c:v>
                </c:pt>
                <c:pt idx="8345">
                  <c:v>#N/A</c:v>
                </c:pt>
                <c:pt idx="8346">
                  <c:v>#N/A</c:v>
                </c:pt>
                <c:pt idx="8347">
                  <c:v>#N/A</c:v>
                </c:pt>
                <c:pt idx="8348">
                  <c:v>#N/A</c:v>
                </c:pt>
                <c:pt idx="8349">
                  <c:v>#N/A</c:v>
                </c:pt>
                <c:pt idx="8350">
                  <c:v>#N/A</c:v>
                </c:pt>
                <c:pt idx="8351">
                  <c:v>#N/A</c:v>
                </c:pt>
                <c:pt idx="8352">
                  <c:v>#N/A</c:v>
                </c:pt>
                <c:pt idx="8353">
                  <c:v>#N/A</c:v>
                </c:pt>
                <c:pt idx="8354">
                  <c:v>#N/A</c:v>
                </c:pt>
                <c:pt idx="8355">
                  <c:v>#N/A</c:v>
                </c:pt>
                <c:pt idx="8356">
                  <c:v>#N/A</c:v>
                </c:pt>
                <c:pt idx="8357">
                  <c:v>#N/A</c:v>
                </c:pt>
                <c:pt idx="8358">
                  <c:v>#N/A</c:v>
                </c:pt>
                <c:pt idx="8359">
                  <c:v>#N/A</c:v>
                </c:pt>
                <c:pt idx="8360">
                  <c:v>#N/A</c:v>
                </c:pt>
                <c:pt idx="8361">
                  <c:v>#N/A</c:v>
                </c:pt>
                <c:pt idx="8362">
                  <c:v>#N/A</c:v>
                </c:pt>
                <c:pt idx="8363">
                  <c:v>#N/A</c:v>
                </c:pt>
                <c:pt idx="8364">
                  <c:v>#N/A</c:v>
                </c:pt>
                <c:pt idx="8365">
                  <c:v>#N/A</c:v>
                </c:pt>
                <c:pt idx="8366">
                  <c:v>#N/A</c:v>
                </c:pt>
                <c:pt idx="8367">
                  <c:v>#N/A</c:v>
                </c:pt>
                <c:pt idx="8368">
                  <c:v>#N/A</c:v>
                </c:pt>
                <c:pt idx="8369">
                  <c:v>#N/A</c:v>
                </c:pt>
                <c:pt idx="8370">
                  <c:v>#N/A</c:v>
                </c:pt>
                <c:pt idx="8371">
                  <c:v>#N/A</c:v>
                </c:pt>
                <c:pt idx="8372">
                  <c:v>#N/A</c:v>
                </c:pt>
                <c:pt idx="8373">
                  <c:v>#N/A</c:v>
                </c:pt>
                <c:pt idx="8374">
                  <c:v>#N/A</c:v>
                </c:pt>
                <c:pt idx="8375">
                  <c:v>#N/A</c:v>
                </c:pt>
                <c:pt idx="8376">
                  <c:v>#N/A</c:v>
                </c:pt>
                <c:pt idx="8377">
                  <c:v>#N/A</c:v>
                </c:pt>
                <c:pt idx="8378">
                  <c:v>#N/A</c:v>
                </c:pt>
                <c:pt idx="8379">
                  <c:v>#N/A</c:v>
                </c:pt>
                <c:pt idx="8380">
                  <c:v>#N/A</c:v>
                </c:pt>
                <c:pt idx="8381">
                  <c:v>#N/A</c:v>
                </c:pt>
                <c:pt idx="8382">
                  <c:v>#N/A</c:v>
                </c:pt>
                <c:pt idx="8383">
                  <c:v>#N/A</c:v>
                </c:pt>
                <c:pt idx="8384">
                  <c:v>#N/A</c:v>
                </c:pt>
                <c:pt idx="8385">
                  <c:v>#N/A</c:v>
                </c:pt>
                <c:pt idx="8386">
                  <c:v>#N/A</c:v>
                </c:pt>
                <c:pt idx="8387">
                  <c:v>#N/A</c:v>
                </c:pt>
                <c:pt idx="8388">
                  <c:v>#N/A</c:v>
                </c:pt>
                <c:pt idx="8389">
                  <c:v>#N/A</c:v>
                </c:pt>
                <c:pt idx="8390">
                  <c:v>#N/A</c:v>
                </c:pt>
                <c:pt idx="8391">
                  <c:v>#N/A</c:v>
                </c:pt>
                <c:pt idx="8392">
                  <c:v>#N/A</c:v>
                </c:pt>
                <c:pt idx="8393">
                  <c:v>#N/A</c:v>
                </c:pt>
                <c:pt idx="8394">
                  <c:v>#N/A</c:v>
                </c:pt>
                <c:pt idx="8395">
                  <c:v>#N/A</c:v>
                </c:pt>
                <c:pt idx="8396">
                  <c:v>#N/A</c:v>
                </c:pt>
                <c:pt idx="8397">
                  <c:v>#N/A</c:v>
                </c:pt>
                <c:pt idx="8398">
                  <c:v>#N/A</c:v>
                </c:pt>
                <c:pt idx="8399">
                  <c:v>#N/A</c:v>
                </c:pt>
                <c:pt idx="8400">
                  <c:v>#N/A</c:v>
                </c:pt>
                <c:pt idx="8401">
                  <c:v>#N/A</c:v>
                </c:pt>
                <c:pt idx="8402">
                  <c:v>#N/A</c:v>
                </c:pt>
                <c:pt idx="8403">
                  <c:v>#N/A</c:v>
                </c:pt>
                <c:pt idx="8404">
                  <c:v>#N/A</c:v>
                </c:pt>
                <c:pt idx="8405">
                  <c:v>#N/A</c:v>
                </c:pt>
                <c:pt idx="8406">
                  <c:v>#N/A</c:v>
                </c:pt>
                <c:pt idx="8407">
                  <c:v>#N/A</c:v>
                </c:pt>
                <c:pt idx="8408">
                  <c:v>#N/A</c:v>
                </c:pt>
                <c:pt idx="8409">
                  <c:v>#N/A</c:v>
                </c:pt>
                <c:pt idx="8410">
                  <c:v>#N/A</c:v>
                </c:pt>
                <c:pt idx="8411">
                  <c:v>#N/A</c:v>
                </c:pt>
                <c:pt idx="8412">
                  <c:v>#N/A</c:v>
                </c:pt>
                <c:pt idx="8413">
                  <c:v>#N/A</c:v>
                </c:pt>
                <c:pt idx="8414">
                  <c:v>#N/A</c:v>
                </c:pt>
                <c:pt idx="8415">
                  <c:v>#N/A</c:v>
                </c:pt>
                <c:pt idx="8416">
                  <c:v>#N/A</c:v>
                </c:pt>
                <c:pt idx="8417">
                  <c:v>#N/A</c:v>
                </c:pt>
                <c:pt idx="8418">
                  <c:v>#N/A</c:v>
                </c:pt>
                <c:pt idx="8419">
                  <c:v>#N/A</c:v>
                </c:pt>
                <c:pt idx="8420">
                  <c:v>#N/A</c:v>
                </c:pt>
                <c:pt idx="8421">
                  <c:v>#N/A</c:v>
                </c:pt>
                <c:pt idx="8422">
                  <c:v>#N/A</c:v>
                </c:pt>
                <c:pt idx="8423">
                  <c:v>#N/A</c:v>
                </c:pt>
                <c:pt idx="8424">
                  <c:v>#N/A</c:v>
                </c:pt>
                <c:pt idx="8425">
                  <c:v>#N/A</c:v>
                </c:pt>
                <c:pt idx="8426">
                  <c:v>#N/A</c:v>
                </c:pt>
                <c:pt idx="8427">
                  <c:v>#N/A</c:v>
                </c:pt>
                <c:pt idx="8428">
                  <c:v>#N/A</c:v>
                </c:pt>
                <c:pt idx="8429">
                  <c:v>#N/A</c:v>
                </c:pt>
                <c:pt idx="8430">
                  <c:v>#N/A</c:v>
                </c:pt>
                <c:pt idx="8431">
                  <c:v>#N/A</c:v>
                </c:pt>
                <c:pt idx="8432">
                  <c:v>#N/A</c:v>
                </c:pt>
                <c:pt idx="8433">
                  <c:v>#N/A</c:v>
                </c:pt>
                <c:pt idx="8434">
                  <c:v>#N/A</c:v>
                </c:pt>
                <c:pt idx="8435">
                  <c:v>#N/A</c:v>
                </c:pt>
                <c:pt idx="8436">
                  <c:v>#N/A</c:v>
                </c:pt>
                <c:pt idx="8437">
                  <c:v>#N/A</c:v>
                </c:pt>
                <c:pt idx="8438">
                  <c:v>#N/A</c:v>
                </c:pt>
                <c:pt idx="8439">
                  <c:v>#N/A</c:v>
                </c:pt>
                <c:pt idx="8440">
                  <c:v>#N/A</c:v>
                </c:pt>
                <c:pt idx="8441">
                  <c:v>#N/A</c:v>
                </c:pt>
                <c:pt idx="8442">
                  <c:v>#N/A</c:v>
                </c:pt>
                <c:pt idx="8443">
                  <c:v>#N/A</c:v>
                </c:pt>
                <c:pt idx="8444">
                  <c:v>#N/A</c:v>
                </c:pt>
                <c:pt idx="8445">
                  <c:v>#N/A</c:v>
                </c:pt>
                <c:pt idx="8446">
                  <c:v>#N/A</c:v>
                </c:pt>
                <c:pt idx="8447">
                  <c:v>#N/A</c:v>
                </c:pt>
                <c:pt idx="8448">
                  <c:v>#N/A</c:v>
                </c:pt>
                <c:pt idx="8449">
                  <c:v>#N/A</c:v>
                </c:pt>
                <c:pt idx="8450">
                  <c:v>#N/A</c:v>
                </c:pt>
                <c:pt idx="8451">
                  <c:v>#N/A</c:v>
                </c:pt>
                <c:pt idx="8452">
                  <c:v>#N/A</c:v>
                </c:pt>
                <c:pt idx="8453">
                  <c:v>#N/A</c:v>
                </c:pt>
                <c:pt idx="8454">
                  <c:v>#N/A</c:v>
                </c:pt>
                <c:pt idx="8455">
                  <c:v>#N/A</c:v>
                </c:pt>
                <c:pt idx="8456">
                  <c:v>#N/A</c:v>
                </c:pt>
                <c:pt idx="8457">
                  <c:v>#N/A</c:v>
                </c:pt>
                <c:pt idx="8458">
                  <c:v>#N/A</c:v>
                </c:pt>
                <c:pt idx="8459">
                  <c:v>#N/A</c:v>
                </c:pt>
                <c:pt idx="8460">
                  <c:v>#N/A</c:v>
                </c:pt>
                <c:pt idx="8461">
                  <c:v>#N/A</c:v>
                </c:pt>
                <c:pt idx="8462">
                  <c:v>#N/A</c:v>
                </c:pt>
                <c:pt idx="8463">
                  <c:v>#N/A</c:v>
                </c:pt>
                <c:pt idx="8464">
                  <c:v>#N/A</c:v>
                </c:pt>
                <c:pt idx="8465">
                  <c:v>#N/A</c:v>
                </c:pt>
                <c:pt idx="8466">
                  <c:v>#N/A</c:v>
                </c:pt>
                <c:pt idx="8467">
                  <c:v>#N/A</c:v>
                </c:pt>
                <c:pt idx="8468">
                  <c:v>#N/A</c:v>
                </c:pt>
                <c:pt idx="8469">
                  <c:v>#N/A</c:v>
                </c:pt>
                <c:pt idx="8470">
                  <c:v>#N/A</c:v>
                </c:pt>
                <c:pt idx="8471">
                  <c:v>#N/A</c:v>
                </c:pt>
                <c:pt idx="8472">
                  <c:v>#N/A</c:v>
                </c:pt>
                <c:pt idx="8473">
                  <c:v>#N/A</c:v>
                </c:pt>
                <c:pt idx="8474">
                  <c:v>#N/A</c:v>
                </c:pt>
                <c:pt idx="8475">
                  <c:v>#N/A</c:v>
                </c:pt>
                <c:pt idx="8476">
                  <c:v>#N/A</c:v>
                </c:pt>
                <c:pt idx="8477">
                  <c:v>#N/A</c:v>
                </c:pt>
                <c:pt idx="8478">
                  <c:v>#N/A</c:v>
                </c:pt>
                <c:pt idx="8479">
                  <c:v>#N/A</c:v>
                </c:pt>
                <c:pt idx="8480">
                  <c:v>#N/A</c:v>
                </c:pt>
                <c:pt idx="8481">
                  <c:v>#N/A</c:v>
                </c:pt>
                <c:pt idx="8482">
                  <c:v>#N/A</c:v>
                </c:pt>
                <c:pt idx="8483">
                  <c:v>#N/A</c:v>
                </c:pt>
                <c:pt idx="8484">
                  <c:v>#N/A</c:v>
                </c:pt>
                <c:pt idx="8485">
                  <c:v>#N/A</c:v>
                </c:pt>
                <c:pt idx="8486">
                  <c:v>#N/A</c:v>
                </c:pt>
                <c:pt idx="8487">
                  <c:v>#N/A</c:v>
                </c:pt>
                <c:pt idx="8488">
                  <c:v>#N/A</c:v>
                </c:pt>
                <c:pt idx="8489">
                  <c:v>#N/A</c:v>
                </c:pt>
                <c:pt idx="8490">
                  <c:v>#N/A</c:v>
                </c:pt>
                <c:pt idx="8491">
                  <c:v>#N/A</c:v>
                </c:pt>
                <c:pt idx="8492">
                  <c:v>#N/A</c:v>
                </c:pt>
                <c:pt idx="8493">
                  <c:v>#N/A</c:v>
                </c:pt>
                <c:pt idx="8494">
                  <c:v>#N/A</c:v>
                </c:pt>
                <c:pt idx="8495">
                  <c:v>#N/A</c:v>
                </c:pt>
                <c:pt idx="8496">
                  <c:v>#N/A</c:v>
                </c:pt>
                <c:pt idx="8497">
                  <c:v>#N/A</c:v>
                </c:pt>
                <c:pt idx="8498">
                  <c:v>#N/A</c:v>
                </c:pt>
                <c:pt idx="8499">
                  <c:v>#N/A</c:v>
                </c:pt>
                <c:pt idx="8500">
                  <c:v>#N/A</c:v>
                </c:pt>
                <c:pt idx="8501">
                  <c:v>#N/A</c:v>
                </c:pt>
                <c:pt idx="8502">
                  <c:v>#N/A</c:v>
                </c:pt>
                <c:pt idx="8503">
                  <c:v>#N/A</c:v>
                </c:pt>
                <c:pt idx="8504">
                  <c:v>#N/A</c:v>
                </c:pt>
                <c:pt idx="8505">
                  <c:v>#N/A</c:v>
                </c:pt>
                <c:pt idx="8506">
                  <c:v>#N/A</c:v>
                </c:pt>
                <c:pt idx="8507">
                  <c:v>#N/A</c:v>
                </c:pt>
                <c:pt idx="8508">
                  <c:v>#N/A</c:v>
                </c:pt>
                <c:pt idx="8509">
                  <c:v>#N/A</c:v>
                </c:pt>
                <c:pt idx="8510">
                  <c:v>#N/A</c:v>
                </c:pt>
                <c:pt idx="8511">
                  <c:v>#N/A</c:v>
                </c:pt>
                <c:pt idx="8512">
                  <c:v>#N/A</c:v>
                </c:pt>
                <c:pt idx="8513">
                  <c:v>#N/A</c:v>
                </c:pt>
                <c:pt idx="8514">
                  <c:v>#N/A</c:v>
                </c:pt>
                <c:pt idx="8515">
                  <c:v>#N/A</c:v>
                </c:pt>
                <c:pt idx="8516">
                  <c:v>#N/A</c:v>
                </c:pt>
                <c:pt idx="8517">
                  <c:v>#N/A</c:v>
                </c:pt>
                <c:pt idx="8518">
                  <c:v>#N/A</c:v>
                </c:pt>
                <c:pt idx="8519">
                  <c:v>#N/A</c:v>
                </c:pt>
                <c:pt idx="8520">
                  <c:v>#N/A</c:v>
                </c:pt>
                <c:pt idx="8521">
                  <c:v>#N/A</c:v>
                </c:pt>
                <c:pt idx="8522">
                  <c:v>#N/A</c:v>
                </c:pt>
                <c:pt idx="8523">
                  <c:v>#N/A</c:v>
                </c:pt>
                <c:pt idx="8524">
                  <c:v>#N/A</c:v>
                </c:pt>
                <c:pt idx="8525">
                  <c:v>#N/A</c:v>
                </c:pt>
                <c:pt idx="8526">
                  <c:v>#N/A</c:v>
                </c:pt>
                <c:pt idx="8527">
                  <c:v>#N/A</c:v>
                </c:pt>
                <c:pt idx="8528">
                  <c:v>#N/A</c:v>
                </c:pt>
                <c:pt idx="8529">
                  <c:v>#N/A</c:v>
                </c:pt>
                <c:pt idx="8530">
                  <c:v>#N/A</c:v>
                </c:pt>
                <c:pt idx="8531">
                  <c:v>#N/A</c:v>
                </c:pt>
                <c:pt idx="8532">
                  <c:v>#N/A</c:v>
                </c:pt>
                <c:pt idx="8533">
                  <c:v>#N/A</c:v>
                </c:pt>
                <c:pt idx="8534">
                  <c:v>#N/A</c:v>
                </c:pt>
                <c:pt idx="8535">
                  <c:v>#N/A</c:v>
                </c:pt>
                <c:pt idx="8536">
                  <c:v>#N/A</c:v>
                </c:pt>
                <c:pt idx="8537">
                  <c:v>#N/A</c:v>
                </c:pt>
                <c:pt idx="8538">
                  <c:v>#N/A</c:v>
                </c:pt>
                <c:pt idx="8539">
                  <c:v>#N/A</c:v>
                </c:pt>
                <c:pt idx="8540">
                  <c:v>#N/A</c:v>
                </c:pt>
                <c:pt idx="8541">
                  <c:v>#N/A</c:v>
                </c:pt>
                <c:pt idx="8542">
                  <c:v>#N/A</c:v>
                </c:pt>
                <c:pt idx="8543">
                  <c:v>#N/A</c:v>
                </c:pt>
                <c:pt idx="8544">
                  <c:v>#N/A</c:v>
                </c:pt>
                <c:pt idx="8545">
                  <c:v>#N/A</c:v>
                </c:pt>
                <c:pt idx="8546">
                  <c:v>#N/A</c:v>
                </c:pt>
                <c:pt idx="8547">
                  <c:v>#N/A</c:v>
                </c:pt>
                <c:pt idx="8548">
                  <c:v>#N/A</c:v>
                </c:pt>
                <c:pt idx="8549">
                  <c:v>#N/A</c:v>
                </c:pt>
                <c:pt idx="8550">
                  <c:v>#N/A</c:v>
                </c:pt>
                <c:pt idx="8551">
                  <c:v>#N/A</c:v>
                </c:pt>
                <c:pt idx="8552">
                  <c:v>#N/A</c:v>
                </c:pt>
                <c:pt idx="8553">
                  <c:v>#N/A</c:v>
                </c:pt>
                <c:pt idx="8554">
                  <c:v>#N/A</c:v>
                </c:pt>
                <c:pt idx="8555">
                  <c:v>#N/A</c:v>
                </c:pt>
                <c:pt idx="8556">
                  <c:v>#N/A</c:v>
                </c:pt>
                <c:pt idx="8557">
                  <c:v>#N/A</c:v>
                </c:pt>
                <c:pt idx="8558">
                  <c:v>#N/A</c:v>
                </c:pt>
                <c:pt idx="8559">
                  <c:v>#N/A</c:v>
                </c:pt>
                <c:pt idx="8560">
                  <c:v>#N/A</c:v>
                </c:pt>
                <c:pt idx="8561">
                  <c:v>#N/A</c:v>
                </c:pt>
                <c:pt idx="8562">
                  <c:v>#N/A</c:v>
                </c:pt>
                <c:pt idx="8563">
                  <c:v>#N/A</c:v>
                </c:pt>
                <c:pt idx="8564">
                  <c:v>#N/A</c:v>
                </c:pt>
                <c:pt idx="8565">
                  <c:v>#N/A</c:v>
                </c:pt>
                <c:pt idx="8566">
                  <c:v>#N/A</c:v>
                </c:pt>
                <c:pt idx="8567">
                  <c:v>#N/A</c:v>
                </c:pt>
                <c:pt idx="8568">
                  <c:v>#N/A</c:v>
                </c:pt>
                <c:pt idx="8569">
                  <c:v>#N/A</c:v>
                </c:pt>
                <c:pt idx="8570">
                  <c:v>#N/A</c:v>
                </c:pt>
                <c:pt idx="8571">
                  <c:v>#N/A</c:v>
                </c:pt>
                <c:pt idx="8572">
                  <c:v>#N/A</c:v>
                </c:pt>
                <c:pt idx="8573">
                  <c:v>#N/A</c:v>
                </c:pt>
                <c:pt idx="8574">
                  <c:v>#N/A</c:v>
                </c:pt>
                <c:pt idx="8575">
                  <c:v>#N/A</c:v>
                </c:pt>
                <c:pt idx="8576">
                  <c:v>#N/A</c:v>
                </c:pt>
                <c:pt idx="8577">
                  <c:v>#N/A</c:v>
                </c:pt>
                <c:pt idx="8578">
                  <c:v>#N/A</c:v>
                </c:pt>
                <c:pt idx="8579">
                  <c:v>#N/A</c:v>
                </c:pt>
                <c:pt idx="8580">
                  <c:v>#N/A</c:v>
                </c:pt>
                <c:pt idx="8581">
                  <c:v>#N/A</c:v>
                </c:pt>
                <c:pt idx="8582">
                  <c:v>#N/A</c:v>
                </c:pt>
                <c:pt idx="8583">
                  <c:v>#N/A</c:v>
                </c:pt>
                <c:pt idx="8584">
                  <c:v>#N/A</c:v>
                </c:pt>
                <c:pt idx="8585">
                  <c:v>#N/A</c:v>
                </c:pt>
                <c:pt idx="8586">
                  <c:v>#N/A</c:v>
                </c:pt>
                <c:pt idx="8587">
                  <c:v>#N/A</c:v>
                </c:pt>
                <c:pt idx="8588">
                  <c:v>#N/A</c:v>
                </c:pt>
                <c:pt idx="8589">
                  <c:v>#N/A</c:v>
                </c:pt>
                <c:pt idx="8590">
                  <c:v>#N/A</c:v>
                </c:pt>
                <c:pt idx="8591">
                  <c:v>#N/A</c:v>
                </c:pt>
                <c:pt idx="8592">
                  <c:v>#N/A</c:v>
                </c:pt>
                <c:pt idx="8593">
                  <c:v>#N/A</c:v>
                </c:pt>
                <c:pt idx="8594">
                  <c:v>#N/A</c:v>
                </c:pt>
                <c:pt idx="8595">
                  <c:v>#N/A</c:v>
                </c:pt>
                <c:pt idx="8596">
                  <c:v>#N/A</c:v>
                </c:pt>
                <c:pt idx="8597">
                  <c:v>#N/A</c:v>
                </c:pt>
                <c:pt idx="8598">
                  <c:v>#N/A</c:v>
                </c:pt>
                <c:pt idx="8599">
                  <c:v>#N/A</c:v>
                </c:pt>
                <c:pt idx="8600">
                  <c:v>#N/A</c:v>
                </c:pt>
                <c:pt idx="8601">
                  <c:v>#N/A</c:v>
                </c:pt>
                <c:pt idx="8602">
                  <c:v>#N/A</c:v>
                </c:pt>
                <c:pt idx="8603">
                  <c:v>#N/A</c:v>
                </c:pt>
                <c:pt idx="8604">
                  <c:v>#N/A</c:v>
                </c:pt>
                <c:pt idx="8605">
                  <c:v>#N/A</c:v>
                </c:pt>
                <c:pt idx="8606">
                  <c:v>#N/A</c:v>
                </c:pt>
                <c:pt idx="8607">
                  <c:v>#N/A</c:v>
                </c:pt>
                <c:pt idx="8608">
                  <c:v>#N/A</c:v>
                </c:pt>
                <c:pt idx="8609">
                  <c:v>#N/A</c:v>
                </c:pt>
                <c:pt idx="8610">
                  <c:v>#N/A</c:v>
                </c:pt>
                <c:pt idx="8611">
                  <c:v>#N/A</c:v>
                </c:pt>
                <c:pt idx="8612">
                  <c:v>#N/A</c:v>
                </c:pt>
                <c:pt idx="8613">
                  <c:v>#N/A</c:v>
                </c:pt>
                <c:pt idx="8614">
                  <c:v>#N/A</c:v>
                </c:pt>
                <c:pt idx="8615">
                  <c:v>#N/A</c:v>
                </c:pt>
                <c:pt idx="8616">
                  <c:v>#N/A</c:v>
                </c:pt>
                <c:pt idx="8617">
                  <c:v>#N/A</c:v>
                </c:pt>
                <c:pt idx="8618">
                  <c:v>#N/A</c:v>
                </c:pt>
                <c:pt idx="8619">
                  <c:v>#N/A</c:v>
                </c:pt>
                <c:pt idx="8620">
                  <c:v>#N/A</c:v>
                </c:pt>
                <c:pt idx="8621">
                  <c:v>#N/A</c:v>
                </c:pt>
                <c:pt idx="8622">
                  <c:v>#N/A</c:v>
                </c:pt>
                <c:pt idx="8623">
                  <c:v>#N/A</c:v>
                </c:pt>
                <c:pt idx="8624">
                  <c:v>#N/A</c:v>
                </c:pt>
                <c:pt idx="8625">
                  <c:v>#N/A</c:v>
                </c:pt>
                <c:pt idx="8626">
                  <c:v>#N/A</c:v>
                </c:pt>
                <c:pt idx="8627">
                  <c:v>#N/A</c:v>
                </c:pt>
                <c:pt idx="8628">
                  <c:v>#N/A</c:v>
                </c:pt>
                <c:pt idx="8629">
                  <c:v>#N/A</c:v>
                </c:pt>
                <c:pt idx="8630">
                  <c:v>#N/A</c:v>
                </c:pt>
                <c:pt idx="8631">
                  <c:v>#N/A</c:v>
                </c:pt>
                <c:pt idx="8632">
                  <c:v>#N/A</c:v>
                </c:pt>
                <c:pt idx="8633">
                  <c:v>#N/A</c:v>
                </c:pt>
                <c:pt idx="8634">
                  <c:v>#N/A</c:v>
                </c:pt>
                <c:pt idx="8635">
                  <c:v>#N/A</c:v>
                </c:pt>
                <c:pt idx="8636">
                  <c:v>#N/A</c:v>
                </c:pt>
                <c:pt idx="8637">
                  <c:v>#N/A</c:v>
                </c:pt>
                <c:pt idx="8638">
                  <c:v>#N/A</c:v>
                </c:pt>
                <c:pt idx="8639">
                  <c:v>#N/A</c:v>
                </c:pt>
                <c:pt idx="8640">
                  <c:v>#N/A</c:v>
                </c:pt>
                <c:pt idx="8641">
                  <c:v>#N/A</c:v>
                </c:pt>
                <c:pt idx="8642">
                  <c:v>#N/A</c:v>
                </c:pt>
                <c:pt idx="8643">
                  <c:v>#N/A</c:v>
                </c:pt>
                <c:pt idx="8644">
                  <c:v>#N/A</c:v>
                </c:pt>
                <c:pt idx="8645">
                  <c:v>#N/A</c:v>
                </c:pt>
                <c:pt idx="8646">
                  <c:v>#N/A</c:v>
                </c:pt>
                <c:pt idx="8647">
                  <c:v>#N/A</c:v>
                </c:pt>
                <c:pt idx="8648">
                  <c:v>#N/A</c:v>
                </c:pt>
                <c:pt idx="8649">
                  <c:v>#N/A</c:v>
                </c:pt>
                <c:pt idx="8650">
                  <c:v>#N/A</c:v>
                </c:pt>
                <c:pt idx="8651">
                  <c:v>#N/A</c:v>
                </c:pt>
                <c:pt idx="8652">
                  <c:v>#N/A</c:v>
                </c:pt>
                <c:pt idx="8653">
                  <c:v>#N/A</c:v>
                </c:pt>
                <c:pt idx="8654">
                  <c:v>#N/A</c:v>
                </c:pt>
                <c:pt idx="8655">
                  <c:v>#N/A</c:v>
                </c:pt>
                <c:pt idx="8656">
                  <c:v>#N/A</c:v>
                </c:pt>
                <c:pt idx="8657">
                  <c:v>#N/A</c:v>
                </c:pt>
                <c:pt idx="8658">
                  <c:v>#N/A</c:v>
                </c:pt>
                <c:pt idx="8659">
                  <c:v>#N/A</c:v>
                </c:pt>
                <c:pt idx="8660">
                  <c:v>#N/A</c:v>
                </c:pt>
                <c:pt idx="8661">
                  <c:v>#N/A</c:v>
                </c:pt>
                <c:pt idx="8662">
                  <c:v>#N/A</c:v>
                </c:pt>
                <c:pt idx="8663">
                  <c:v>#N/A</c:v>
                </c:pt>
                <c:pt idx="8664">
                  <c:v>#N/A</c:v>
                </c:pt>
                <c:pt idx="8665">
                  <c:v>#N/A</c:v>
                </c:pt>
                <c:pt idx="8666">
                  <c:v>#N/A</c:v>
                </c:pt>
                <c:pt idx="8667">
                  <c:v>#N/A</c:v>
                </c:pt>
                <c:pt idx="8668">
                  <c:v>#N/A</c:v>
                </c:pt>
                <c:pt idx="8669">
                  <c:v>#N/A</c:v>
                </c:pt>
                <c:pt idx="8670">
                  <c:v>#N/A</c:v>
                </c:pt>
                <c:pt idx="8671">
                  <c:v>#N/A</c:v>
                </c:pt>
                <c:pt idx="8672">
                  <c:v>#N/A</c:v>
                </c:pt>
                <c:pt idx="8673">
                  <c:v>#N/A</c:v>
                </c:pt>
                <c:pt idx="8674">
                  <c:v>#N/A</c:v>
                </c:pt>
                <c:pt idx="8675">
                  <c:v>#N/A</c:v>
                </c:pt>
                <c:pt idx="8676">
                  <c:v>#N/A</c:v>
                </c:pt>
                <c:pt idx="8677">
                  <c:v>#N/A</c:v>
                </c:pt>
                <c:pt idx="8678">
                  <c:v>#N/A</c:v>
                </c:pt>
                <c:pt idx="8679">
                  <c:v>#N/A</c:v>
                </c:pt>
                <c:pt idx="8680">
                  <c:v>#N/A</c:v>
                </c:pt>
                <c:pt idx="8681">
                  <c:v>#N/A</c:v>
                </c:pt>
                <c:pt idx="8682">
                  <c:v>#N/A</c:v>
                </c:pt>
                <c:pt idx="8683">
                  <c:v>#N/A</c:v>
                </c:pt>
                <c:pt idx="8684">
                  <c:v>#N/A</c:v>
                </c:pt>
                <c:pt idx="8685">
                  <c:v>#N/A</c:v>
                </c:pt>
                <c:pt idx="8686">
                  <c:v>#N/A</c:v>
                </c:pt>
                <c:pt idx="8687">
                  <c:v>#N/A</c:v>
                </c:pt>
                <c:pt idx="8688">
                  <c:v>#N/A</c:v>
                </c:pt>
                <c:pt idx="8689">
                  <c:v>#N/A</c:v>
                </c:pt>
                <c:pt idx="8690">
                  <c:v>#N/A</c:v>
                </c:pt>
                <c:pt idx="8691">
                  <c:v>#N/A</c:v>
                </c:pt>
                <c:pt idx="8692">
                  <c:v>#N/A</c:v>
                </c:pt>
                <c:pt idx="8693">
                  <c:v>#N/A</c:v>
                </c:pt>
                <c:pt idx="8694">
                  <c:v>#N/A</c:v>
                </c:pt>
                <c:pt idx="8695">
                  <c:v>#N/A</c:v>
                </c:pt>
                <c:pt idx="8696">
                  <c:v>#N/A</c:v>
                </c:pt>
                <c:pt idx="8697">
                  <c:v>#N/A</c:v>
                </c:pt>
                <c:pt idx="8698">
                  <c:v>#N/A</c:v>
                </c:pt>
                <c:pt idx="8699">
                  <c:v>#N/A</c:v>
                </c:pt>
                <c:pt idx="8700">
                  <c:v>#N/A</c:v>
                </c:pt>
                <c:pt idx="8701">
                  <c:v>#N/A</c:v>
                </c:pt>
                <c:pt idx="8702">
                  <c:v>#N/A</c:v>
                </c:pt>
                <c:pt idx="8703">
                  <c:v>#N/A</c:v>
                </c:pt>
                <c:pt idx="8704">
                  <c:v>#N/A</c:v>
                </c:pt>
                <c:pt idx="8705">
                  <c:v>#N/A</c:v>
                </c:pt>
                <c:pt idx="8706">
                  <c:v>#N/A</c:v>
                </c:pt>
                <c:pt idx="8707">
                  <c:v>#N/A</c:v>
                </c:pt>
                <c:pt idx="8708">
                  <c:v>#N/A</c:v>
                </c:pt>
                <c:pt idx="8709">
                  <c:v>#N/A</c:v>
                </c:pt>
                <c:pt idx="8710">
                  <c:v>#N/A</c:v>
                </c:pt>
                <c:pt idx="8711">
                  <c:v>#N/A</c:v>
                </c:pt>
                <c:pt idx="8712">
                  <c:v>#N/A</c:v>
                </c:pt>
                <c:pt idx="8713">
                  <c:v>#N/A</c:v>
                </c:pt>
                <c:pt idx="8714">
                  <c:v>#N/A</c:v>
                </c:pt>
                <c:pt idx="8715">
                  <c:v>#N/A</c:v>
                </c:pt>
                <c:pt idx="8716">
                  <c:v>#N/A</c:v>
                </c:pt>
                <c:pt idx="8717">
                  <c:v>#N/A</c:v>
                </c:pt>
                <c:pt idx="8718">
                  <c:v>#N/A</c:v>
                </c:pt>
                <c:pt idx="8719">
                  <c:v>#N/A</c:v>
                </c:pt>
                <c:pt idx="8720">
                  <c:v>#N/A</c:v>
                </c:pt>
                <c:pt idx="8721">
                  <c:v>#N/A</c:v>
                </c:pt>
                <c:pt idx="8722">
                  <c:v>#N/A</c:v>
                </c:pt>
                <c:pt idx="8723">
                  <c:v>#N/A</c:v>
                </c:pt>
                <c:pt idx="8724">
                  <c:v>#N/A</c:v>
                </c:pt>
                <c:pt idx="8725">
                  <c:v>#N/A</c:v>
                </c:pt>
                <c:pt idx="8726">
                  <c:v>#N/A</c:v>
                </c:pt>
                <c:pt idx="8727">
                  <c:v>#N/A</c:v>
                </c:pt>
                <c:pt idx="8728">
                  <c:v>#N/A</c:v>
                </c:pt>
                <c:pt idx="8729">
                  <c:v>#N/A</c:v>
                </c:pt>
                <c:pt idx="8730">
                  <c:v>#N/A</c:v>
                </c:pt>
                <c:pt idx="8731">
                  <c:v>#N/A</c:v>
                </c:pt>
                <c:pt idx="8732">
                  <c:v>#N/A</c:v>
                </c:pt>
                <c:pt idx="8733">
                  <c:v>#N/A</c:v>
                </c:pt>
                <c:pt idx="8734">
                  <c:v>#N/A</c:v>
                </c:pt>
                <c:pt idx="8735">
                  <c:v>#N/A</c:v>
                </c:pt>
                <c:pt idx="8736">
                  <c:v>#N/A</c:v>
                </c:pt>
                <c:pt idx="8737">
                  <c:v>#N/A</c:v>
                </c:pt>
                <c:pt idx="8738">
                  <c:v>#N/A</c:v>
                </c:pt>
                <c:pt idx="8739">
                  <c:v>#N/A</c:v>
                </c:pt>
                <c:pt idx="8740">
                  <c:v>#N/A</c:v>
                </c:pt>
                <c:pt idx="8741">
                  <c:v>#N/A</c:v>
                </c:pt>
                <c:pt idx="8742">
                  <c:v>#N/A</c:v>
                </c:pt>
                <c:pt idx="8743">
                  <c:v>#N/A</c:v>
                </c:pt>
                <c:pt idx="8744">
                  <c:v>#N/A</c:v>
                </c:pt>
                <c:pt idx="8745">
                  <c:v>#N/A</c:v>
                </c:pt>
                <c:pt idx="8746">
                  <c:v>#N/A</c:v>
                </c:pt>
                <c:pt idx="8747">
                  <c:v>#N/A</c:v>
                </c:pt>
                <c:pt idx="8748">
                  <c:v>#N/A</c:v>
                </c:pt>
                <c:pt idx="8749">
                  <c:v>#N/A</c:v>
                </c:pt>
                <c:pt idx="8750">
                  <c:v>#N/A</c:v>
                </c:pt>
                <c:pt idx="8751">
                  <c:v>#N/A</c:v>
                </c:pt>
                <c:pt idx="8752">
                  <c:v>#N/A</c:v>
                </c:pt>
                <c:pt idx="8753">
                  <c:v>#N/A</c:v>
                </c:pt>
                <c:pt idx="8754">
                  <c:v>#N/A</c:v>
                </c:pt>
                <c:pt idx="8755">
                  <c:v>#N/A</c:v>
                </c:pt>
                <c:pt idx="8756">
                  <c:v>#N/A</c:v>
                </c:pt>
                <c:pt idx="8757">
                  <c:v>#N/A</c:v>
                </c:pt>
                <c:pt idx="8758">
                  <c:v>#N/A</c:v>
                </c:pt>
                <c:pt idx="8759">
                  <c:v>#N/A</c:v>
                </c:pt>
                <c:pt idx="8760">
                  <c:v>#N/A</c:v>
                </c:pt>
                <c:pt idx="8761">
                  <c:v>#N/A</c:v>
                </c:pt>
                <c:pt idx="8762">
                  <c:v>#N/A</c:v>
                </c:pt>
                <c:pt idx="8763">
                  <c:v>#N/A</c:v>
                </c:pt>
                <c:pt idx="8764">
                  <c:v>#N/A</c:v>
                </c:pt>
                <c:pt idx="8765">
                  <c:v>#N/A</c:v>
                </c:pt>
                <c:pt idx="8766">
                  <c:v>#N/A</c:v>
                </c:pt>
                <c:pt idx="8767">
                  <c:v>#N/A</c:v>
                </c:pt>
                <c:pt idx="8768">
                  <c:v>#N/A</c:v>
                </c:pt>
                <c:pt idx="8769">
                  <c:v>#N/A</c:v>
                </c:pt>
                <c:pt idx="8770">
                  <c:v>#N/A</c:v>
                </c:pt>
                <c:pt idx="8771">
                  <c:v>#N/A</c:v>
                </c:pt>
                <c:pt idx="8772">
                  <c:v>#N/A</c:v>
                </c:pt>
                <c:pt idx="8773">
                  <c:v>#N/A</c:v>
                </c:pt>
                <c:pt idx="8774">
                  <c:v>#N/A</c:v>
                </c:pt>
                <c:pt idx="8775">
                  <c:v>#N/A</c:v>
                </c:pt>
                <c:pt idx="8776">
                  <c:v>#N/A</c:v>
                </c:pt>
                <c:pt idx="8777">
                  <c:v>#N/A</c:v>
                </c:pt>
                <c:pt idx="8778">
                  <c:v>#N/A</c:v>
                </c:pt>
                <c:pt idx="8779">
                  <c:v>#N/A</c:v>
                </c:pt>
                <c:pt idx="8780">
                  <c:v>#N/A</c:v>
                </c:pt>
                <c:pt idx="8781">
                  <c:v>#N/A</c:v>
                </c:pt>
                <c:pt idx="8782">
                  <c:v>#N/A</c:v>
                </c:pt>
                <c:pt idx="8783">
                  <c:v>#N/A</c:v>
                </c:pt>
                <c:pt idx="8784">
                  <c:v>#N/A</c:v>
                </c:pt>
                <c:pt idx="8785">
                  <c:v>#N/A</c:v>
                </c:pt>
                <c:pt idx="8786">
                  <c:v>#N/A</c:v>
                </c:pt>
                <c:pt idx="8787">
                  <c:v>#N/A</c:v>
                </c:pt>
                <c:pt idx="8788">
                  <c:v>#N/A</c:v>
                </c:pt>
                <c:pt idx="8789">
                  <c:v>#N/A</c:v>
                </c:pt>
                <c:pt idx="8790">
                  <c:v>#N/A</c:v>
                </c:pt>
                <c:pt idx="8791">
                  <c:v>#N/A</c:v>
                </c:pt>
                <c:pt idx="8792">
                  <c:v>#N/A</c:v>
                </c:pt>
                <c:pt idx="8793">
                  <c:v>#N/A</c:v>
                </c:pt>
                <c:pt idx="8794">
                  <c:v>#N/A</c:v>
                </c:pt>
                <c:pt idx="8795">
                  <c:v>#N/A</c:v>
                </c:pt>
                <c:pt idx="8796">
                  <c:v>#N/A</c:v>
                </c:pt>
                <c:pt idx="8797">
                  <c:v>#N/A</c:v>
                </c:pt>
                <c:pt idx="8798">
                  <c:v>#N/A</c:v>
                </c:pt>
                <c:pt idx="8799">
                  <c:v>#N/A</c:v>
                </c:pt>
                <c:pt idx="8800">
                  <c:v>#N/A</c:v>
                </c:pt>
                <c:pt idx="8801">
                  <c:v>#N/A</c:v>
                </c:pt>
                <c:pt idx="8802">
                  <c:v>#N/A</c:v>
                </c:pt>
                <c:pt idx="8803">
                  <c:v>#N/A</c:v>
                </c:pt>
                <c:pt idx="8804">
                  <c:v>#N/A</c:v>
                </c:pt>
                <c:pt idx="8805">
                  <c:v>#N/A</c:v>
                </c:pt>
                <c:pt idx="8806">
                  <c:v>#N/A</c:v>
                </c:pt>
                <c:pt idx="8807">
                  <c:v>#N/A</c:v>
                </c:pt>
                <c:pt idx="8808">
                  <c:v>#N/A</c:v>
                </c:pt>
                <c:pt idx="8809">
                  <c:v>#N/A</c:v>
                </c:pt>
                <c:pt idx="8810">
                  <c:v>#N/A</c:v>
                </c:pt>
                <c:pt idx="8811">
                  <c:v>#N/A</c:v>
                </c:pt>
                <c:pt idx="8812">
                  <c:v>#N/A</c:v>
                </c:pt>
                <c:pt idx="8813">
                  <c:v>#N/A</c:v>
                </c:pt>
                <c:pt idx="8814">
                  <c:v>#N/A</c:v>
                </c:pt>
                <c:pt idx="8815">
                  <c:v>#N/A</c:v>
                </c:pt>
                <c:pt idx="8816">
                  <c:v>#N/A</c:v>
                </c:pt>
                <c:pt idx="8817">
                  <c:v>#N/A</c:v>
                </c:pt>
                <c:pt idx="8818">
                  <c:v>#N/A</c:v>
                </c:pt>
                <c:pt idx="8819">
                  <c:v>#N/A</c:v>
                </c:pt>
                <c:pt idx="8820">
                  <c:v>#N/A</c:v>
                </c:pt>
                <c:pt idx="8821">
                  <c:v>#N/A</c:v>
                </c:pt>
                <c:pt idx="8822">
                  <c:v>#N/A</c:v>
                </c:pt>
                <c:pt idx="8823">
                  <c:v>#N/A</c:v>
                </c:pt>
                <c:pt idx="8824">
                  <c:v>#N/A</c:v>
                </c:pt>
                <c:pt idx="8825">
                  <c:v>#N/A</c:v>
                </c:pt>
                <c:pt idx="8826">
                  <c:v>#N/A</c:v>
                </c:pt>
                <c:pt idx="8827">
                  <c:v>#N/A</c:v>
                </c:pt>
                <c:pt idx="8828">
                  <c:v>#N/A</c:v>
                </c:pt>
                <c:pt idx="8829">
                  <c:v>#N/A</c:v>
                </c:pt>
                <c:pt idx="8830">
                  <c:v>#N/A</c:v>
                </c:pt>
                <c:pt idx="8831">
                  <c:v>#N/A</c:v>
                </c:pt>
                <c:pt idx="8832">
                  <c:v>#N/A</c:v>
                </c:pt>
                <c:pt idx="8833">
                  <c:v>#N/A</c:v>
                </c:pt>
                <c:pt idx="8834">
                  <c:v>#N/A</c:v>
                </c:pt>
                <c:pt idx="8835">
                  <c:v>#N/A</c:v>
                </c:pt>
                <c:pt idx="8836">
                  <c:v>#N/A</c:v>
                </c:pt>
                <c:pt idx="8837">
                  <c:v>#N/A</c:v>
                </c:pt>
                <c:pt idx="8838">
                  <c:v>#N/A</c:v>
                </c:pt>
                <c:pt idx="8839">
                  <c:v>#N/A</c:v>
                </c:pt>
                <c:pt idx="8840">
                  <c:v>#N/A</c:v>
                </c:pt>
                <c:pt idx="8841">
                  <c:v>#N/A</c:v>
                </c:pt>
                <c:pt idx="8842">
                  <c:v>#N/A</c:v>
                </c:pt>
                <c:pt idx="8843">
                  <c:v>#N/A</c:v>
                </c:pt>
                <c:pt idx="8844">
                  <c:v>#N/A</c:v>
                </c:pt>
                <c:pt idx="8845">
                  <c:v>#N/A</c:v>
                </c:pt>
                <c:pt idx="8846">
                  <c:v>#N/A</c:v>
                </c:pt>
                <c:pt idx="8847">
                  <c:v>#N/A</c:v>
                </c:pt>
                <c:pt idx="8848">
                  <c:v>#N/A</c:v>
                </c:pt>
                <c:pt idx="8849">
                  <c:v>#N/A</c:v>
                </c:pt>
                <c:pt idx="8850">
                  <c:v>#N/A</c:v>
                </c:pt>
                <c:pt idx="8851">
                  <c:v>#N/A</c:v>
                </c:pt>
                <c:pt idx="8852">
                  <c:v>#N/A</c:v>
                </c:pt>
                <c:pt idx="8853">
                  <c:v>#N/A</c:v>
                </c:pt>
                <c:pt idx="8854">
                  <c:v>#N/A</c:v>
                </c:pt>
                <c:pt idx="8855">
                  <c:v>#N/A</c:v>
                </c:pt>
                <c:pt idx="8856">
                  <c:v>#N/A</c:v>
                </c:pt>
                <c:pt idx="8857">
                  <c:v>#N/A</c:v>
                </c:pt>
                <c:pt idx="8858">
                  <c:v>#N/A</c:v>
                </c:pt>
                <c:pt idx="8859">
                  <c:v>#N/A</c:v>
                </c:pt>
                <c:pt idx="8860">
                  <c:v>#N/A</c:v>
                </c:pt>
                <c:pt idx="8861">
                  <c:v>#N/A</c:v>
                </c:pt>
                <c:pt idx="8862">
                  <c:v>#N/A</c:v>
                </c:pt>
                <c:pt idx="8863">
                  <c:v>#N/A</c:v>
                </c:pt>
                <c:pt idx="8864">
                  <c:v>#N/A</c:v>
                </c:pt>
                <c:pt idx="8865">
                  <c:v>#N/A</c:v>
                </c:pt>
                <c:pt idx="8866">
                  <c:v>#N/A</c:v>
                </c:pt>
                <c:pt idx="8867">
                  <c:v>#N/A</c:v>
                </c:pt>
                <c:pt idx="8868">
                  <c:v>#N/A</c:v>
                </c:pt>
                <c:pt idx="8869">
                  <c:v>#N/A</c:v>
                </c:pt>
                <c:pt idx="8870">
                  <c:v>#N/A</c:v>
                </c:pt>
                <c:pt idx="8871">
                  <c:v>#N/A</c:v>
                </c:pt>
                <c:pt idx="8872">
                  <c:v>#N/A</c:v>
                </c:pt>
                <c:pt idx="8873">
                  <c:v>#N/A</c:v>
                </c:pt>
                <c:pt idx="8874">
                  <c:v>#N/A</c:v>
                </c:pt>
                <c:pt idx="8875">
                  <c:v>#N/A</c:v>
                </c:pt>
                <c:pt idx="8876">
                  <c:v>#N/A</c:v>
                </c:pt>
                <c:pt idx="8877">
                  <c:v>#N/A</c:v>
                </c:pt>
                <c:pt idx="8878">
                  <c:v>#N/A</c:v>
                </c:pt>
                <c:pt idx="8879">
                  <c:v>#N/A</c:v>
                </c:pt>
                <c:pt idx="8880">
                  <c:v>#N/A</c:v>
                </c:pt>
                <c:pt idx="8881">
                  <c:v>#N/A</c:v>
                </c:pt>
                <c:pt idx="8882">
                  <c:v>#N/A</c:v>
                </c:pt>
                <c:pt idx="8883">
                  <c:v>#N/A</c:v>
                </c:pt>
                <c:pt idx="8884">
                  <c:v>#N/A</c:v>
                </c:pt>
                <c:pt idx="8885">
                  <c:v>#N/A</c:v>
                </c:pt>
                <c:pt idx="8886">
                  <c:v>#N/A</c:v>
                </c:pt>
                <c:pt idx="8887">
                  <c:v>#N/A</c:v>
                </c:pt>
                <c:pt idx="8888">
                  <c:v>#N/A</c:v>
                </c:pt>
                <c:pt idx="8889">
                  <c:v>#N/A</c:v>
                </c:pt>
                <c:pt idx="8890">
                  <c:v>#N/A</c:v>
                </c:pt>
                <c:pt idx="8891">
                  <c:v>#N/A</c:v>
                </c:pt>
                <c:pt idx="8892">
                  <c:v>#N/A</c:v>
                </c:pt>
                <c:pt idx="8893">
                  <c:v>#N/A</c:v>
                </c:pt>
                <c:pt idx="8894">
                  <c:v>#N/A</c:v>
                </c:pt>
                <c:pt idx="8895">
                  <c:v>#N/A</c:v>
                </c:pt>
                <c:pt idx="8896">
                  <c:v>#N/A</c:v>
                </c:pt>
                <c:pt idx="8897">
                  <c:v>#N/A</c:v>
                </c:pt>
                <c:pt idx="8898">
                  <c:v>#N/A</c:v>
                </c:pt>
                <c:pt idx="8899">
                  <c:v>#N/A</c:v>
                </c:pt>
                <c:pt idx="8900">
                  <c:v>#N/A</c:v>
                </c:pt>
                <c:pt idx="8901">
                  <c:v>#N/A</c:v>
                </c:pt>
                <c:pt idx="8902">
                  <c:v>#N/A</c:v>
                </c:pt>
                <c:pt idx="8903">
                  <c:v>#N/A</c:v>
                </c:pt>
                <c:pt idx="8904">
                  <c:v>#N/A</c:v>
                </c:pt>
                <c:pt idx="8905">
                  <c:v>#N/A</c:v>
                </c:pt>
                <c:pt idx="8906">
                  <c:v>#N/A</c:v>
                </c:pt>
                <c:pt idx="8907">
                  <c:v>#N/A</c:v>
                </c:pt>
                <c:pt idx="8908">
                  <c:v>#N/A</c:v>
                </c:pt>
                <c:pt idx="8909">
                  <c:v>#N/A</c:v>
                </c:pt>
                <c:pt idx="8910">
                  <c:v>#N/A</c:v>
                </c:pt>
                <c:pt idx="8911">
                  <c:v>#N/A</c:v>
                </c:pt>
                <c:pt idx="8912">
                  <c:v>#N/A</c:v>
                </c:pt>
                <c:pt idx="8913">
                  <c:v>#N/A</c:v>
                </c:pt>
                <c:pt idx="8914">
                  <c:v>#N/A</c:v>
                </c:pt>
                <c:pt idx="8915">
                  <c:v>#N/A</c:v>
                </c:pt>
                <c:pt idx="8916">
                  <c:v>#N/A</c:v>
                </c:pt>
                <c:pt idx="8917">
                  <c:v>#N/A</c:v>
                </c:pt>
                <c:pt idx="8918">
                  <c:v>#N/A</c:v>
                </c:pt>
                <c:pt idx="8919">
                  <c:v>#N/A</c:v>
                </c:pt>
                <c:pt idx="8920">
                  <c:v>#N/A</c:v>
                </c:pt>
                <c:pt idx="8921">
                  <c:v>#N/A</c:v>
                </c:pt>
                <c:pt idx="8922">
                  <c:v>#N/A</c:v>
                </c:pt>
                <c:pt idx="8923">
                  <c:v>#N/A</c:v>
                </c:pt>
                <c:pt idx="8924">
                  <c:v>#N/A</c:v>
                </c:pt>
                <c:pt idx="8925">
                  <c:v>#N/A</c:v>
                </c:pt>
                <c:pt idx="8926">
                  <c:v>#N/A</c:v>
                </c:pt>
                <c:pt idx="8927">
                  <c:v>#N/A</c:v>
                </c:pt>
                <c:pt idx="8928">
                  <c:v>#N/A</c:v>
                </c:pt>
                <c:pt idx="8929">
                  <c:v>#N/A</c:v>
                </c:pt>
                <c:pt idx="8930">
                  <c:v>#N/A</c:v>
                </c:pt>
                <c:pt idx="8931">
                  <c:v>#N/A</c:v>
                </c:pt>
                <c:pt idx="8932">
                  <c:v>#N/A</c:v>
                </c:pt>
                <c:pt idx="8933">
                  <c:v>#N/A</c:v>
                </c:pt>
                <c:pt idx="8934">
                  <c:v>#N/A</c:v>
                </c:pt>
                <c:pt idx="8935">
                  <c:v>#N/A</c:v>
                </c:pt>
                <c:pt idx="8936">
                  <c:v>#N/A</c:v>
                </c:pt>
                <c:pt idx="8937">
                  <c:v>#N/A</c:v>
                </c:pt>
                <c:pt idx="8938">
                  <c:v>#N/A</c:v>
                </c:pt>
                <c:pt idx="8939">
                  <c:v>#N/A</c:v>
                </c:pt>
                <c:pt idx="8940">
                  <c:v>#N/A</c:v>
                </c:pt>
                <c:pt idx="8941">
                  <c:v>#N/A</c:v>
                </c:pt>
                <c:pt idx="8942">
                  <c:v>#N/A</c:v>
                </c:pt>
                <c:pt idx="8943">
                  <c:v>#N/A</c:v>
                </c:pt>
                <c:pt idx="8944">
                  <c:v>#N/A</c:v>
                </c:pt>
                <c:pt idx="8945">
                  <c:v>#N/A</c:v>
                </c:pt>
                <c:pt idx="8946">
                  <c:v>#N/A</c:v>
                </c:pt>
                <c:pt idx="8947">
                  <c:v>#N/A</c:v>
                </c:pt>
                <c:pt idx="8948">
                  <c:v>#N/A</c:v>
                </c:pt>
                <c:pt idx="8949">
                  <c:v>#N/A</c:v>
                </c:pt>
                <c:pt idx="8950">
                  <c:v>#N/A</c:v>
                </c:pt>
                <c:pt idx="8951">
                  <c:v>#N/A</c:v>
                </c:pt>
                <c:pt idx="8952">
                  <c:v>#N/A</c:v>
                </c:pt>
                <c:pt idx="8953">
                  <c:v>#N/A</c:v>
                </c:pt>
                <c:pt idx="8954">
                  <c:v>#N/A</c:v>
                </c:pt>
                <c:pt idx="8955">
                  <c:v>#N/A</c:v>
                </c:pt>
                <c:pt idx="8956">
                  <c:v>#N/A</c:v>
                </c:pt>
                <c:pt idx="8957">
                  <c:v>#N/A</c:v>
                </c:pt>
                <c:pt idx="8958">
                  <c:v>#N/A</c:v>
                </c:pt>
                <c:pt idx="8959">
                  <c:v>#N/A</c:v>
                </c:pt>
                <c:pt idx="8960">
                  <c:v>#N/A</c:v>
                </c:pt>
                <c:pt idx="8961">
                  <c:v>#N/A</c:v>
                </c:pt>
                <c:pt idx="8962">
                  <c:v>#N/A</c:v>
                </c:pt>
                <c:pt idx="8963">
                  <c:v>#N/A</c:v>
                </c:pt>
                <c:pt idx="8964">
                  <c:v>#N/A</c:v>
                </c:pt>
                <c:pt idx="8965">
                  <c:v>#N/A</c:v>
                </c:pt>
                <c:pt idx="8966">
                  <c:v>#N/A</c:v>
                </c:pt>
                <c:pt idx="8967">
                  <c:v>#N/A</c:v>
                </c:pt>
                <c:pt idx="8968">
                  <c:v>#N/A</c:v>
                </c:pt>
                <c:pt idx="8969">
                  <c:v>#N/A</c:v>
                </c:pt>
                <c:pt idx="8970">
                  <c:v>#N/A</c:v>
                </c:pt>
                <c:pt idx="8971">
                  <c:v>#N/A</c:v>
                </c:pt>
                <c:pt idx="8972">
                  <c:v>#N/A</c:v>
                </c:pt>
                <c:pt idx="8973">
                  <c:v>#N/A</c:v>
                </c:pt>
                <c:pt idx="8974">
                  <c:v>#N/A</c:v>
                </c:pt>
                <c:pt idx="8975">
                  <c:v>#N/A</c:v>
                </c:pt>
                <c:pt idx="8976">
                  <c:v>#N/A</c:v>
                </c:pt>
                <c:pt idx="8977">
                  <c:v>#N/A</c:v>
                </c:pt>
                <c:pt idx="8978">
                  <c:v>#N/A</c:v>
                </c:pt>
                <c:pt idx="8979">
                  <c:v>#N/A</c:v>
                </c:pt>
                <c:pt idx="8980">
                  <c:v>#N/A</c:v>
                </c:pt>
                <c:pt idx="8981">
                  <c:v>#N/A</c:v>
                </c:pt>
                <c:pt idx="8982">
                  <c:v>#N/A</c:v>
                </c:pt>
                <c:pt idx="8983">
                  <c:v>#N/A</c:v>
                </c:pt>
                <c:pt idx="8984">
                  <c:v>#N/A</c:v>
                </c:pt>
                <c:pt idx="8985">
                  <c:v>#N/A</c:v>
                </c:pt>
                <c:pt idx="8986">
                  <c:v>#N/A</c:v>
                </c:pt>
                <c:pt idx="8987">
                  <c:v>#N/A</c:v>
                </c:pt>
                <c:pt idx="8988">
                  <c:v>#N/A</c:v>
                </c:pt>
                <c:pt idx="8989">
                  <c:v>#N/A</c:v>
                </c:pt>
                <c:pt idx="8990">
                  <c:v>#N/A</c:v>
                </c:pt>
                <c:pt idx="8991">
                  <c:v>#N/A</c:v>
                </c:pt>
                <c:pt idx="8992">
                  <c:v>#N/A</c:v>
                </c:pt>
                <c:pt idx="8993">
                  <c:v>#N/A</c:v>
                </c:pt>
                <c:pt idx="8994">
                  <c:v>#N/A</c:v>
                </c:pt>
                <c:pt idx="8995">
                  <c:v>#N/A</c:v>
                </c:pt>
                <c:pt idx="8996">
                  <c:v>#N/A</c:v>
                </c:pt>
                <c:pt idx="8997">
                  <c:v>#N/A</c:v>
                </c:pt>
                <c:pt idx="8998">
                  <c:v>#N/A</c:v>
                </c:pt>
                <c:pt idx="8999">
                  <c:v>#N/A</c:v>
                </c:pt>
                <c:pt idx="9000">
                  <c:v>#N/A</c:v>
                </c:pt>
                <c:pt idx="9001">
                  <c:v>#N/A</c:v>
                </c:pt>
                <c:pt idx="9002">
                  <c:v>#N/A</c:v>
                </c:pt>
                <c:pt idx="9003">
                  <c:v>#N/A</c:v>
                </c:pt>
                <c:pt idx="9004">
                  <c:v>#N/A</c:v>
                </c:pt>
                <c:pt idx="9005">
                  <c:v>#N/A</c:v>
                </c:pt>
                <c:pt idx="9006">
                  <c:v>#N/A</c:v>
                </c:pt>
                <c:pt idx="9007">
                  <c:v>#N/A</c:v>
                </c:pt>
                <c:pt idx="9008">
                  <c:v>#N/A</c:v>
                </c:pt>
                <c:pt idx="9009">
                  <c:v>#N/A</c:v>
                </c:pt>
                <c:pt idx="9010">
                  <c:v>#N/A</c:v>
                </c:pt>
                <c:pt idx="9011">
                  <c:v>#N/A</c:v>
                </c:pt>
                <c:pt idx="9012">
                  <c:v>#N/A</c:v>
                </c:pt>
                <c:pt idx="9013">
                  <c:v>#N/A</c:v>
                </c:pt>
                <c:pt idx="9014">
                  <c:v>#N/A</c:v>
                </c:pt>
                <c:pt idx="9015">
                  <c:v>#N/A</c:v>
                </c:pt>
                <c:pt idx="9016">
                  <c:v>#N/A</c:v>
                </c:pt>
                <c:pt idx="9017">
                  <c:v>#N/A</c:v>
                </c:pt>
                <c:pt idx="9018">
                  <c:v>#N/A</c:v>
                </c:pt>
                <c:pt idx="9019">
                  <c:v>#N/A</c:v>
                </c:pt>
                <c:pt idx="9020">
                  <c:v>#N/A</c:v>
                </c:pt>
                <c:pt idx="9021">
                  <c:v>#N/A</c:v>
                </c:pt>
                <c:pt idx="9022">
                  <c:v>#N/A</c:v>
                </c:pt>
                <c:pt idx="9023">
                  <c:v>#N/A</c:v>
                </c:pt>
                <c:pt idx="9024">
                  <c:v>#N/A</c:v>
                </c:pt>
                <c:pt idx="9025">
                  <c:v>#N/A</c:v>
                </c:pt>
                <c:pt idx="9026">
                  <c:v>#N/A</c:v>
                </c:pt>
                <c:pt idx="9027">
                  <c:v>#N/A</c:v>
                </c:pt>
                <c:pt idx="9028">
                  <c:v>#N/A</c:v>
                </c:pt>
                <c:pt idx="9029">
                  <c:v>#N/A</c:v>
                </c:pt>
                <c:pt idx="9030">
                  <c:v>#N/A</c:v>
                </c:pt>
                <c:pt idx="9031">
                  <c:v>#N/A</c:v>
                </c:pt>
                <c:pt idx="9032">
                  <c:v>#N/A</c:v>
                </c:pt>
                <c:pt idx="9033">
                  <c:v>#N/A</c:v>
                </c:pt>
                <c:pt idx="9034">
                  <c:v>#N/A</c:v>
                </c:pt>
                <c:pt idx="9035">
                  <c:v>#N/A</c:v>
                </c:pt>
                <c:pt idx="9036">
                  <c:v>#N/A</c:v>
                </c:pt>
                <c:pt idx="9037">
                  <c:v>#N/A</c:v>
                </c:pt>
                <c:pt idx="9038">
                  <c:v>#N/A</c:v>
                </c:pt>
                <c:pt idx="9039">
                  <c:v>#N/A</c:v>
                </c:pt>
                <c:pt idx="9040">
                  <c:v>#N/A</c:v>
                </c:pt>
                <c:pt idx="9041">
                  <c:v>#N/A</c:v>
                </c:pt>
                <c:pt idx="9042">
                  <c:v>#N/A</c:v>
                </c:pt>
                <c:pt idx="9043">
                  <c:v>#N/A</c:v>
                </c:pt>
                <c:pt idx="9044">
                  <c:v>#N/A</c:v>
                </c:pt>
                <c:pt idx="9045">
                  <c:v>#N/A</c:v>
                </c:pt>
                <c:pt idx="9046">
                  <c:v>#N/A</c:v>
                </c:pt>
                <c:pt idx="9047">
                  <c:v>#N/A</c:v>
                </c:pt>
                <c:pt idx="9048">
                  <c:v>#N/A</c:v>
                </c:pt>
                <c:pt idx="9049">
                  <c:v>#N/A</c:v>
                </c:pt>
                <c:pt idx="9050">
                  <c:v>#N/A</c:v>
                </c:pt>
                <c:pt idx="9051">
                  <c:v>#N/A</c:v>
                </c:pt>
                <c:pt idx="9052">
                  <c:v>#N/A</c:v>
                </c:pt>
                <c:pt idx="9053">
                  <c:v>#N/A</c:v>
                </c:pt>
                <c:pt idx="9054">
                  <c:v>#N/A</c:v>
                </c:pt>
                <c:pt idx="9055">
                  <c:v>#N/A</c:v>
                </c:pt>
                <c:pt idx="9056">
                  <c:v>#N/A</c:v>
                </c:pt>
                <c:pt idx="9057">
                  <c:v>#N/A</c:v>
                </c:pt>
                <c:pt idx="9058">
                  <c:v>#N/A</c:v>
                </c:pt>
                <c:pt idx="9059">
                  <c:v>#N/A</c:v>
                </c:pt>
                <c:pt idx="9060">
                  <c:v>#N/A</c:v>
                </c:pt>
                <c:pt idx="9061">
                  <c:v>#N/A</c:v>
                </c:pt>
                <c:pt idx="9062">
                  <c:v>#N/A</c:v>
                </c:pt>
                <c:pt idx="9063">
                  <c:v>#N/A</c:v>
                </c:pt>
                <c:pt idx="9064">
                  <c:v>#N/A</c:v>
                </c:pt>
                <c:pt idx="9065">
                  <c:v>#N/A</c:v>
                </c:pt>
                <c:pt idx="9066">
                  <c:v>#N/A</c:v>
                </c:pt>
                <c:pt idx="9067">
                  <c:v>#N/A</c:v>
                </c:pt>
                <c:pt idx="9068">
                  <c:v>#N/A</c:v>
                </c:pt>
                <c:pt idx="9069">
                  <c:v>#N/A</c:v>
                </c:pt>
                <c:pt idx="9070">
                  <c:v>#N/A</c:v>
                </c:pt>
                <c:pt idx="9071">
                  <c:v>#N/A</c:v>
                </c:pt>
                <c:pt idx="9072">
                  <c:v>#N/A</c:v>
                </c:pt>
                <c:pt idx="9073">
                  <c:v>#N/A</c:v>
                </c:pt>
                <c:pt idx="9074">
                  <c:v>#N/A</c:v>
                </c:pt>
                <c:pt idx="9075">
                  <c:v>#N/A</c:v>
                </c:pt>
                <c:pt idx="9076">
                  <c:v>#N/A</c:v>
                </c:pt>
                <c:pt idx="9077">
                  <c:v>#N/A</c:v>
                </c:pt>
                <c:pt idx="9078">
                  <c:v>#N/A</c:v>
                </c:pt>
                <c:pt idx="9079">
                  <c:v>#N/A</c:v>
                </c:pt>
                <c:pt idx="9080">
                  <c:v>#N/A</c:v>
                </c:pt>
                <c:pt idx="9081">
                  <c:v>#N/A</c:v>
                </c:pt>
                <c:pt idx="9082">
                  <c:v>#N/A</c:v>
                </c:pt>
                <c:pt idx="9083">
                  <c:v>#N/A</c:v>
                </c:pt>
                <c:pt idx="9084">
                  <c:v>#N/A</c:v>
                </c:pt>
                <c:pt idx="9085">
                  <c:v>#N/A</c:v>
                </c:pt>
                <c:pt idx="9086">
                  <c:v>#N/A</c:v>
                </c:pt>
                <c:pt idx="9087">
                  <c:v>#N/A</c:v>
                </c:pt>
                <c:pt idx="9088">
                  <c:v>#N/A</c:v>
                </c:pt>
                <c:pt idx="9089">
                  <c:v>#N/A</c:v>
                </c:pt>
                <c:pt idx="9090">
                  <c:v>#N/A</c:v>
                </c:pt>
                <c:pt idx="9091">
                  <c:v>#N/A</c:v>
                </c:pt>
                <c:pt idx="9092">
                  <c:v>#N/A</c:v>
                </c:pt>
                <c:pt idx="9093">
                  <c:v>#N/A</c:v>
                </c:pt>
                <c:pt idx="9094">
                  <c:v>#N/A</c:v>
                </c:pt>
                <c:pt idx="9095">
                  <c:v>#N/A</c:v>
                </c:pt>
                <c:pt idx="9096">
                  <c:v>#N/A</c:v>
                </c:pt>
                <c:pt idx="9097">
                  <c:v>#N/A</c:v>
                </c:pt>
                <c:pt idx="9098">
                  <c:v>#N/A</c:v>
                </c:pt>
                <c:pt idx="9099">
                  <c:v>#N/A</c:v>
                </c:pt>
                <c:pt idx="9100">
                  <c:v>#N/A</c:v>
                </c:pt>
                <c:pt idx="9101">
                  <c:v>#N/A</c:v>
                </c:pt>
                <c:pt idx="9102">
                  <c:v>#N/A</c:v>
                </c:pt>
                <c:pt idx="9103">
                  <c:v>#N/A</c:v>
                </c:pt>
                <c:pt idx="9104">
                  <c:v>#N/A</c:v>
                </c:pt>
                <c:pt idx="9105">
                  <c:v>#N/A</c:v>
                </c:pt>
                <c:pt idx="9106">
                  <c:v>#N/A</c:v>
                </c:pt>
                <c:pt idx="9107">
                  <c:v>#N/A</c:v>
                </c:pt>
                <c:pt idx="9108">
                  <c:v>#N/A</c:v>
                </c:pt>
                <c:pt idx="9109">
                  <c:v>#N/A</c:v>
                </c:pt>
                <c:pt idx="9110">
                  <c:v>#N/A</c:v>
                </c:pt>
                <c:pt idx="9111">
                  <c:v>#N/A</c:v>
                </c:pt>
                <c:pt idx="9112">
                  <c:v>#N/A</c:v>
                </c:pt>
                <c:pt idx="9113">
                  <c:v>#N/A</c:v>
                </c:pt>
                <c:pt idx="9114">
                  <c:v>#N/A</c:v>
                </c:pt>
                <c:pt idx="9115">
                  <c:v>#N/A</c:v>
                </c:pt>
                <c:pt idx="9116">
                  <c:v>#N/A</c:v>
                </c:pt>
                <c:pt idx="9117">
                  <c:v>#N/A</c:v>
                </c:pt>
                <c:pt idx="9118">
                  <c:v>#N/A</c:v>
                </c:pt>
                <c:pt idx="9119">
                  <c:v>#N/A</c:v>
                </c:pt>
                <c:pt idx="9120">
                  <c:v>#N/A</c:v>
                </c:pt>
                <c:pt idx="9121">
                  <c:v>#N/A</c:v>
                </c:pt>
                <c:pt idx="9122">
                  <c:v>#N/A</c:v>
                </c:pt>
                <c:pt idx="9123">
                  <c:v>#N/A</c:v>
                </c:pt>
                <c:pt idx="9124">
                  <c:v>#N/A</c:v>
                </c:pt>
                <c:pt idx="9125">
                  <c:v>#N/A</c:v>
                </c:pt>
                <c:pt idx="9126">
                  <c:v>#N/A</c:v>
                </c:pt>
                <c:pt idx="9127">
                  <c:v>#N/A</c:v>
                </c:pt>
                <c:pt idx="9128">
                  <c:v>#N/A</c:v>
                </c:pt>
                <c:pt idx="9129">
                  <c:v>#N/A</c:v>
                </c:pt>
                <c:pt idx="9130">
                  <c:v>#N/A</c:v>
                </c:pt>
                <c:pt idx="9131">
                  <c:v>#N/A</c:v>
                </c:pt>
                <c:pt idx="9132">
                  <c:v>#N/A</c:v>
                </c:pt>
                <c:pt idx="9133">
                  <c:v>#N/A</c:v>
                </c:pt>
                <c:pt idx="9134">
                  <c:v>#N/A</c:v>
                </c:pt>
                <c:pt idx="9135">
                  <c:v>#N/A</c:v>
                </c:pt>
                <c:pt idx="9136">
                  <c:v>#N/A</c:v>
                </c:pt>
                <c:pt idx="9137">
                  <c:v>#N/A</c:v>
                </c:pt>
                <c:pt idx="9138">
                  <c:v>#N/A</c:v>
                </c:pt>
                <c:pt idx="9139">
                  <c:v>#N/A</c:v>
                </c:pt>
                <c:pt idx="9140">
                  <c:v>#N/A</c:v>
                </c:pt>
                <c:pt idx="9141">
                  <c:v>#N/A</c:v>
                </c:pt>
                <c:pt idx="9142">
                  <c:v>#N/A</c:v>
                </c:pt>
                <c:pt idx="9143">
                  <c:v>#N/A</c:v>
                </c:pt>
                <c:pt idx="9144">
                  <c:v>#N/A</c:v>
                </c:pt>
                <c:pt idx="9145">
                  <c:v>#N/A</c:v>
                </c:pt>
                <c:pt idx="9146">
                  <c:v>#N/A</c:v>
                </c:pt>
                <c:pt idx="9147">
                  <c:v>#N/A</c:v>
                </c:pt>
                <c:pt idx="9148">
                  <c:v>#N/A</c:v>
                </c:pt>
                <c:pt idx="9149">
                  <c:v>#N/A</c:v>
                </c:pt>
                <c:pt idx="9150">
                  <c:v>#N/A</c:v>
                </c:pt>
                <c:pt idx="9151">
                  <c:v>#N/A</c:v>
                </c:pt>
                <c:pt idx="9152">
                  <c:v>#N/A</c:v>
                </c:pt>
                <c:pt idx="9153">
                  <c:v>#N/A</c:v>
                </c:pt>
                <c:pt idx="9154">
                  <c:v>#N/A</c:v>
                </c:pt>
                <c:pt idx="9155">
                  <c:v>#N/A</c:v>
                </c:pt>
                <c:pt idx="9156">
                  <c:v>#N/A</c:v>
                </c:pt>
                <c:pt idx="9157">
                  <c:v>#N/A</c:v>
                </c:pt>
                <c:pt idx="9158">
                  <c:v>#N/A</c:v>
                </c:pt>
                <c:pt idx="9159">
                  <c:v>#N/A</c:v>
                </c:pt>
                <c:pt idx="9160">
                  <c:v>#N/A</c:v>
                </c:pt>
                <c:pt idx="9161">
                  <c:v>#N/A</c:v>
                </c:pt>
                <c:pt idx="9162">
                  <c:v>#N/A</c:v>
                </c:pt>
                <c:pt idx="9163">
                  <c:v>#N/A</c:v>
                </c:pt>
                <c:pt idx="9164">
                  <c:v>#N/A</c:v>
                </c:pt>
                <c:pt idx="9165">
                  <c:v>#N/A</c:v>
                </c:pt>
                <c:pt idx="9166">
                  <c:v>#N/A</c:v>
                </c:pt>
                <c:pt idx="9167">
                  <c:v>#N/A</c:v>
                </c:pt>
                <c:pt idx="9168">
                  <c:v>#N/A</c:v>
                </c:pt>
                <c:pt idx="9169">
                  <c:v>#N/A</c:v>
                </c:pt>
                <c:pt idx="9170">
                  <c:v>#N/A</c:v>
                </c:pt>
                <c:pt idx="9171">
                  <c:v>#N/A</c:v>
                </c:pt>
                <c:pt idx="9172">
                  <c:v>#N/A</c:v>
                </c:pt>
                <c:pt idx="9173">
                  <c:v>#N/A</c:v>
                </c:pt>
                <c:pt idx="9174">
                  <c:v>#N/A</c:v>
                </c:pt>
                <c:pt idx="9175">
                  <c:v>#N/A</c:v>
                </c:pt>
                <c:pt idx="9176">
                  <c:v>#N/A</c:v>
                </c:pt>
                <c:pt idx="9177">
                  <c:v>#N/A</c:v>
                </c:pt>
                <c:pt idx="9178">
                  <c:v>#N/A</c:v>
                </c:pt>
                <c:pt idx="9179">
                  <c:v>#N/A</c:v>
                </c:pt>
                <c:pt idx="9180">
                  <c:v>#N/A</c:v>
                </c:pt>
                <c:pt idx="9181">
                  <c:v>#N/A</c:v>
                </c:pt>
                <c:pt idx="9182">
                  <c:v>#N/A</c:v>
                </c:pt>
                <c:pt idx="9183">
                  <c:v>#N/A</c:v>
                </c:pt>
                <c:pt idx="9184">
                  <c:v>#N/A</c:v>
                </c:pt>
                <c:pt idx="9185">
                  <c:v>#N/A</c:v>
                </c:pt>
                <c:pt idx="9186">
                  <c:v>#N/A</c:v>
                </c:pt>
                <c:pt idx="9187">
                  <c:v>#N/A</c:v>
                </c:pt>
                <c:pt idx="9188">
                  <c:v>#N/A</c:v>
                </c:pt>
                <c:pt idx="9189">
                  <c:v>#N/A</c:v>
                </c:pt>
                <c:pt idx="9190">
                  <c:v>#N/A</c:v>
                </c:pt>
                <c:pt idx="9191">
                  <c:v>#N/A</c:v>
                </c:pt>
                <c:pt idx="9192">
                  <c:v>#N/A</c:v>
                </c:pt>
                <c:pt idx="9193">
                  <c:v>#N/A</c:v>
                </c:pt>
                <c:pt idx="9194">
                  <c:v>#N/A</c:v>
                </c:pt>
                <c:pt idx="9195">
                  <c:v>#N/A</c:v>
                </c:pt>
                <c:pt idx="9196">
                  <c:v>#N/A</c:v>
                </c:pt>
                <c:pt idx="9197">
                  <c:v>#N/A</c:v>
                </c:pt>
                <c:pt idx="9198">
                  <c:v>#N/A</c:v>
                </c:pt>
                <c:pt idx="9199">
                  <c:v>#N/A</c:v>
                </c:pt>
                <c:pt idx="9200">
                  <c:v>#N/A</c:v>
                </c:pt>
                <c:pt idx="9201">
                  <c:v>#N/A</c:v>
                </c:pt>
                <c:pt idx="9202">
                  <c:v>#N/A</c:v>
                </c:pt>
                <c:pt idx="9203">
                  <c:v>#N/A</c:v>
                </c:pt>
                <c:pt idx="9204">
                  <c:v>#N/A</c:v>
                </c:pt>
                <c:pt idx="9205">
                  <c:v>#N/A</c:v>
                </c:pt>
                <c:pt idx="9206">
                  <c:v>#N/A</c:v>
                </c:pt>
                <c:pt idx="9207">
                  <c:v>#N/A</c:v>
                </c:pt>
                <c:pt idx="9208">
                  <c:v>#N/A</c:v>
                </c:pt>
                <c:pt idx="9209">
                  <c:v>#N/A</c:v>
                </c:pt>
                <c:pt idx="9210">
                  <c:v>#N/A</c:v>
                </c:pt>
                <c:pt idx="9211">
                  <c:v>#N/A</c:v>
                </c:pt>
                <c:pt idx="9212">
                  <c:v>#N/A</c:v>
                </c:pt>
                <c:pt idx="9213">
                  <c:v>#N/A</c:v>
                </c:pt>
                <c:pt idx="9214">
                  <c:v>#N/A</c:v>
                </c:pt>
                <c:pt idx="9215">
                  <c:v>#N/A</c:v>
                </c:pt>
                <c:pt idx="9216">
                  <c:v>#N/A</c:v>
                </c:pt>
                <c:pt idx="9217">
                  <c:v>#N/A</c:v>
                </c:pt>
                <c:pt idx="9218">
                  <c:v>#N/A</c:v>
                </c:pt>
                <c:pt idx="9219">
                  <c:v>#N/A</c:v>
                </c:pt>
                <c:pt idx="9220">
                  <c:v>#N/A</c:v>
                </c:pt>
                <c:pt idx="9221">
                  <c:v>#N/A</c:v>
                </c:pt>
                <c:pt idx="9222">
                  <c:v>#N/A</c:v>
                </c:pt>
                <c:pt idx="9223">
                  <c:v>#N/A</c:v>
                </c:pt>
                <c:pt idx="9224">
                  <c:v>#N/A</c:v>
                </c:pt>
                <c:pt idx="9225">
                  <c:v>#N/A</c:v>
                </c:pt>
                <c:pt idx="9226">
                  <c:v>#N/A</c:v>
                </c:pt>
                <c:pt idx="9227">
                  <c:v>#N/A</c:v>
                </c:pt>
                <c:pt idx="9228">
                  <c:v>#N/A</c:v>
                </c:pt>
                <c:pt idx="9229">
                  <c:v>#N/A</c:v>
                </c:pt>
                <c:pt idx="9230">
                  <c:v>#N/A</c:v>
                </c:pt>
                <c:pt idx="9231">
                  <c:v>#N/A</c:v>
                </c:pt>
                <c:pt idx="9232">
                  <c:v>#N/A</c:v>
                </c:pt>
                <c:pt idx="9233">
                  <c:v>#N/A</c:v>
                </c:pt>
                <c:pt idx="9234">
                  <c:v>#N/A</c:v>
                </c:pt>
                <c:pt idx="9235">
                  <c:v>#N/A</c:v>
                </c:pt>
                <c:pt idx="9236">
                  <c:v>#N/A</c:v>
                </c:pt>
                <c:pt idx="9237">
                  <c:v>#N/A</c:v>
                </c:pt>
                <c:pt idx="9238">
                  <c:v>#N/A</c:v>
                </c:pt>
                <c:pt idx="9239">
                  <c:v>#N/A</c:v>
                </c:pt>
                <c:pt idx="9240">
                  <c:v>#N/A</c:v>
                </c:pt>
                <c:pt idx="9241">
                  <c:v>#N/A</c:v>
                </c:pt>
                <c:pt idx="9242">
                  <c:v>#N/A</c:v>
                </c:pt>
                <c:pt idx="9243">
                  <c:v>#N/A</c:v>
                </c:pt>
                <c:pt idx="9244">
                  <c:v>#N/A</c:v>
                </c:pt>
                <c:pt idx="9245">
                  <c:v>#N/A</c:v>
                </c:pt>
                <c:pt idx="9246">
                  <c:v>#N/A</c:v>
                </c:pt>
                <c:pt idx="9247">
                  <c:v>#N/A</c:v>
                </c:pt>
                <c:pt idx="9248">
                  <c:v>#N/A</c:v>
                </c:pt>
                <c:pt idx="9249">
                  <c:v>#N/A</c:v>
                </c:pt>
                <c:pt idx="9250">
                  <c:v>#N/A</c:v>
                </c:pt>
                <c:pt idx="9251">
                  <c:v>#N/A</c:v>
                </c:pt>
                <c:pt idx="9252">
                  <c:v>#N/A</c:v>
                </c:pt>
                <c:pt idx="9253">
                  <c:v>#N/A</c:v>
                </c:pt>
                <c:pt idx="9254">
                  <c:v>#N/A</c:v>
                </c:pt>
                <c:pt idx="9255">
                  <c:v>#N/A</c:v>
                </c:pt>
                <c:pt idx="9256">
                  <c:v>#N/A</c:v>
                </c:pt>
                <c:pt idx="9257">
                  <c:v>#N/A</c:v>
                </c:pt>
                <c:pt idx="9258">
                  <c:v>#N/A</c:v>
                </c:pt>
                <c:pt idx="9259">
                  <c:v>#N/A</c:v>
                </c:pt>
                <c:pt idx="9260">
                  <c:v>#N/A</c:v>
                </c:pt>
                <c:pt idx="9261">
                  <c:v>#N/A</c:v>
                </c:pt>
                <c:pt idx="9262">
                  <c:v>#N/A</c:v>
                </c:pt>
                <c:pt idx="9263">
                  <c:v>#N/A</c:v>
                </c:pt>
                <c:pt idx="9264">
                  <c:v>#N/A</c:v>
                </c:pt>
                <c:pt idx="9265">
                  <c:v>#N/A</c:v>
                </c:pt>
                <c:pt idx="9266">
                  <c:v>#N/A</c:v>
                </c:pt>
                <c:pt idx="9267">
                  <c:v>#N/A</c:v>
                </c:pt>
                <c:pt idx="9268">
                  <c:v>#N/A</c:v>
                </c:pt>
                <c:pt idx="9269">
                  <c:v>#N/A</c:v>
                </c:pt>
                <c:pt idx="9270">
                  <c:v>#N/A</c:v>
                </c:pt>
                <c:pt idx="9271">
                  <c:v>#N/A</c:v>
                </c:pt>
                <c:pt idx="9272">
                  <c:v>#N/A</c:v>
                </c:pt>
                <c:pt idx="9273">
                  <c:v>#N/A</c:v>
                </c:pt>
                <c:pt idx="9274">
                  <c:v>#N/A</c:v>
                </c:pt>
                <c:pt idx="9275">
                  <c:v>#N/A</c:v>
                </c:pt>
                <c:pt idx="9276">
                  <c:v>#N/A</c:v>
                </c:pt>
                <c:pt idx="9277">
                  <c:v>#N/A</c:v>
                </c:pt>
                <c:pt idx="9278">
                  <c:v>#N/A</c:v>
                </c:pt>
                <c:pt idx="9279">
                  <c:v>#N/A</c:v>
                </c:pt>
                <c:pt idx="9280">
                  <c:v>#N/A</c:v>
                </c:pt>
                <c:pt idx="9281">
                  <c:v>#N/A</c:v>
                </c:pt>
                <c:pt idx="9282">
                  <c:v>#N/A</c:v>
                </c:pt>
                <c:pt idx="9283">
                  <c:v>#N/A</c:v>
                </c:pt>
                <c:pt idx="9284">
                  <c:v>#N/A</c:v>
                </c:pt>
                <c:pt idx="9285">
                  <c:v>#N/A</c:v>
                </c:pt>
                <c:pt idx="9286">
                  <c:v>#N/A</c:v>
                </c:pt>
                <c:pt idx="9287">
                  <c:v>#N/A</c:v>
                </c:pt>
                <c:pt idx="9288">
                  <c:v>#N/A</c:v>
                </c:pt>
                <c:pt idx="9289">
                  <c:v>#N/A</c:v>
                </c:pt>
                <c:pt idx="9290">
                  <c:v>#N/A</c:v>
                </c:pt>
                <c:pt idx="9291">
                  <c:v>#N/A</c:v>
                </c:pt>
                <c:pt idx="9292">
                  <c:v>#N/A</c:v>
                </c:pt>
                <c:pt idx="9293">
                  <c:v>#N/A</c:v>
                </c:pt>
                <c:pt idx="9294">
                  <c:v>#N/A</c:v>
                </c:pt>
                <c:pt idx="9295">
                  <c:v>#N/A</c:v>
                </c:pt>
                <c:pt idx="9296">
                  <c:v>#N/A</c:v>
                </c:pt>
                <c:pt idx="9297">
                  <c:v>#N/A</c:v>
                </c:pt>
                <c:pt idx="9298">
                  <c:v>#N/A</c:v>
                </c:pt>
                <c:pt idx="9299">
                  <c:v>#N/A</c:v>
                </c:pt>
                <c:pt idx="9300">
                  <c:v>#N/A</c:v>
                </c:pt>
                <c:pt idx="9301">
                  <c:v>#N/A</c:v>
                </c:pt>
                <c:pt idx="9302">
                  <c:v>#N/A</c:v>
                </c:pt>
                <c:pt idx="9303">
                  <c:v>#N/A</c:v>
                </c:pt>
                <c:pt idx="9304">
                  <c:v>#N/A</c:v>
                </c:pt>
                <c:pt idx="9305">
                  <c:v>#N/A</c:v>
                </c:pt>
                <c:pt idx="9306">
                  <c:v>#N/A</c:v>
                </c:pt>
                <c:pt idx="9307">
                  <c:v>#N/A</c:v>
                </c:pt>
                <c:pt idx="9308">
                  <c:v>#N/A</c:v>
                </c:pt>
                <c:pt idx="9309">
                  <c:v>#N/A</c:v>
                </c:pt>
                <c:pt idx="9310">
                  <c:v>#N/A</c:v>
                </c:pt>
                <c:pt idx="9311">
                  <c:v>#N/A</c:v>
                </c:pt>
                <c:pt idx="9312">
                  <c:v>#N/A</c:v>
                </c:pt>
                <c:pt idx="9313">
                  <c:v>#N/A</c:v>
                </c:pt>
                <c:pt idx="9314">
                  <c:v>#N/A</c:v>
                </c:pt>
                <c:pt idx="9315">
                  <c:v>#N/A</c:v>
                </c:pt>
                <c:pt idx="9316">
                  <c:v>#N/A</c:v>
                </c:pt>
                <c:pt idx="9317">
                  <c:v>#N/A</c:v>
                </c:pt>
                <c:pt idx="9318">
                  <c:v>#N/A</c:v>
                </c:pt>
                <c:pt idx="9319">
                  <c:v>#N/A</c:v>
                </c:pt>
                <c:pt idx="9320">
                  <c:v>#N/A</c:v>
                </c:pt>
                <c:pt idx="9321">
                  <c:v>#N/A</c:v>
                </c:pt>
                <c:pt idx="9322">
                  <c:v>#N/A</c:v>
                </c:pt>
                <c:pt idx="9323">
                  <c:v>#N/A</c:v>
                </c:pt>
                <c:pt idx="9324">
                  <c:v>#N/A</c:v>
                </c:pt>
                <c:pt idx="9325">
                  <c:v>#N/A</c:v>
                </c:pt>
                <c:pt idx="9326">
                  <c:v>#N/A</c:v>
                </c:pt>
                <c:pt idx="9327">
                  <c:v>#N/A</c:v>
                </c:pt>
                <c:pt idx="9328">
                  <c:v>#N/A</c:v>
                </c:pt>
                <c:pt idx="9329">
                  <c:v>#N/A</c:v>
                </c:pt>
                <c:pt idx="9330">
                  <c:v>#N/A</c:v>
                </c:pt>
                <c:pt idx="9331">
                  <c:v>#N/A</c:v>
                </c:pt>
                <c:pt idx="9332">
                  <c:v>#N/A</c:v>
                </c:pt>
                <c:pt idx="9333">
                  <c:v>#N/A</c:v>
                </c:pt>
                <c:pt idx="9334">
                  <c:v>#N/A</c:v>
                </c:pt>
                <c:pt idx="9335">
                  <c:v>#N/A</c:v>
                </c:pt>
                <c:pt idx="9336">
                  <c:v>#N/A</c:v>
                </c:pt>
                <c:pt idx="9337">
                  <c:v>#N/A</c:v>
                </c:pt>
                <c:pt idx="9338">
                  <c:v>#N/A</c:v>
                </c:pt>
                <c:pt idx="9339">
                  <c:v>#N/A</c:v>
                </c:pt>
                <c:pt idx="9340">
                  <c:v>#N/A</c:v>
                </c:pt>
                <c:pt idx="9341">
                  <c:v>#N/A</c:v>
                </c:pt>
                <c:pt idx="9342">
                  <c:v>#N/A</c:v>
                </c:pt>
                <c:pt idx="9343">
                  <c:v>#N/A</c:v>
                </c:pt>
                <c:pt idx="9344">
                  <c:v>#N/A</c:v>
                </c:pt>
                <c:pt idx="9345">
                  <c:v>#N/A</c:v>
                </c:pt>
                <c:pt idx="9346">
                  <c:v>#N/A</c:v>
                </c:pt>
                <c:pt idx="9347">
                  <c:v>#N/A</c:v>
                </c:pt>
                <c:pt idx="9348">
                  <c:v>#N/A</c:v>
                </c:pt>
                <c:pt idx="9349">
                  <c:v>#N/A</c:v>
                </c:pt>
                <c:pt idx="9350">
                  <c:v>#N/A</c:v>
                </c:pt>
                <c:pt idx="9351">
                  <c:v>#N/A</c:v>
                </c:pt>
                <c:pt idx="9352">
                  <c:v>#N/A</c:v>
                </c:pt>
                <c:pt idx="9353">
                  <c:v>#N/A</c:v>
                </c:pt>
                <c:pt idx="9354">
                  <c:v>#N/A</c:v>
                </c:pt>
                <c:pt idx="9355">
                  <c:v>#N/A</c:v>
                </c:pt>
                <c:pt idx="9356">
                  <c:v>#N/A</c:v>
                </c:pt>
                <c:pt idx="9357">
                  <c:v>#N/A</c:v>
                </c:pt>
                <c:pt idx="9358">
                  <c:v>#N/A</c:v>
                </c:pt>
                <c:pt idx="9359">
                  <c:v>#N/A</c:v>
                </c:pt>
                <c:pt idx="9360">
                  <c:v>#N/A</c:v>
                </c:pt>
                <c:pt idx="9361">
                  <c:v>#N/A</c:v>
                </c:pt>
                <c:pt idx="9362">
                  <c:v>#N/A</c:v>
                </c:pt>
                <c:pt idx="9363">
                  <c:v>#N/A</c:v>
                </c:pt>
                <c:pt idx="9364">
                  <c:v>#N/A</c:v>
                </c:pt>
                <c:pt idx="9365">
                  <c:v>#N/A</c:v>
                </c:pt>
                <c:pt idx="9366">
                  <c:v>#N/A</c:v>
                </c:pt>
                <c:pt idx="9367">
                  <c:v>#N/A</c:v>
                </c:pt>
                <c:pt idx="9368">
                  <c:v>#N/A</c:v>
                </c:pt>
                <c:pt idx="9369">
                  <c:v>#N/A</c:v>
                </c:pt>
                <c:pt idx="9370">
                  <c:v>#N/A</c:v>
                </c:pt>
                <c:pt idx="9371">
                  <c:v>#N/A</c:v>
                </c:pt>
                <c:pt idx="9372">
                  <c:v>#N/A</c:v>
                </c:pt>
                <c:pt idx="9373">
                  <c:v>#N/A</c:v>
                </c:pt>
                <c:pt idx="9374">
                  <c:v>#N/A</c:v>
                </c:pt>
                <c:pt idx="9375">
                  <c:v>#N/A</c:v>
                </c:pt>
                <c:pt idx="9376">
                  <c:v>#N/A</c:v>
                </c:pt>
                <c:pt idx="9377">
                  <c:v>#N/A</c:v>
                </c:pt>
                <c:pt idx="9378">
                  <c:v>#N/A</c:v>
                </c:pt>
                <c:pt idx="9379">
                  <c:v>#N/A</c:v>
                </c:pt>
                <c:pt idx="9380">
                  <c:v>#N/A</c:v>
                </c:pt>
                <c:pt idx="9381">
                  <c:v>#N/A</c:v>
                </c:pt>
                <c:pt idx="9382">
                  <c:v>#N/A</c:v>
                </c:pt>
                <c:pt idx="9383">
                  <c:v>#N/A</c:v>
                </c:pt>
                <c:pt idx="9384">
                  <c:v>#N/A</c:v>
                </c:pt>
                <c:pt idx="9385">
                  <c:v>#N/A</c:v>
                </c:pt>
                <c:pt idx="9386">
                  <c:v>#N/A</c:v>
                </c:pt>
                <c:pt idx="9387">
                  <c:v>#N/A</c:v>
                </c:pt>
                <c:pt idx="9388">
                  <c:v>#N/A</c:v>
                </c:pt>
                <c:pt idx="9389">
                  <c:v>#N/A</c:v>
                </c:pt>
                <c:pt idx="9390">
                  <c:v>#N/A</c:v>
                </c:pt>
                <c:pt idx="9391">
                  <c:v>#N/A</c:v>
                </c:pt>
                <c:pt idx="9392">
                  <c:v>#N/A</c:v>
                </c:pt>
                <c:pt idx="9393">
                  <c:v>#N/A</c:v>
                </c:pt>
                <c:pt idx="9394">
                  <c:v>#N/A</c:v>
                </c:pt>
                <c:pt idx="9395">
                  <c:v>#N/A</c:v>
                </c:pt>
                <c:pt idx="9396">
                  <c:v>#N/A</c:v>
                </c:pt>
                <c:pt idx="9397">
                  <c:v>#N/A</c:v>
                </c:pt>
                <c:pt idx="9398">
                  <c:v>#N/A</c:v>
                </c:pt>
                <c:pt idx="9399">
                  <c:v>#N/A</c:v>
                </c:pt>
                <c:pt idx="9400">
                  <c:v>#N/A</c:v>
                </c:pt>
                <c:pt idx="9401">
                  <c:v>#N/A</c:v>
                </c:pt>
                <c:pt idx="9402">
                  <c:v>#N/A</c:v>
                </c:pt>
                <c:pt idx="9403">
                  <c:v>#N/A</c:v>
                </c:pt>
                <c:pt idx="9404">
                  <c:v>#N/A</c:v>
                </c:pt>
                <c:pt idx="9405">
                  <c:v>#N/A</c:v>
                </c:pt>
                <c:pt idx="9406">
                  <c:v>#N/A</c:v>
                </c:pt>
                <c:pt idx="9407">
                  <c:v>#N/A</c:v>
                </c:pt>
                <c:pt idx="9408">
                  <c:v>#N/A</c:v>
                </c:pt>
                <c:pt idx="9409">
                  <c:v>#N/A</c:v>
                </c:pt>
                <c:pt idx="9410">
                  <c:v>#N/A</c:v>
                </c:pt>
                <c:pt idx="9411">
                  <c:v>#N/A</c:v>
                </c:pt>
                <c:pt idx="9412">
                  <c:v>#N/A</c:v>
                </c:pt>
                <c:pt idx="9413">
                  <c:v>#N/A</c:v>
                </c:pt>
                <c:pt idx="9414">
                  <c:v>#N/A</c:v>
                </c:pt>
                <c:pt idx="9415">
                  <c:v>#N/A</c:v>
                </c:pt>
                <c:pt idx="9416">
                  <c:v>#N/A</c:v>
                </c:pt>
                <c:pt idx="9417">
                  <c:v>#N/A</c:v>
                </c:pt>
                <c:pt idx="9418">
                  <c:v>#N/A</c:v>
                </c:pt>
                <c:pt idx="9419">
                  <c:v>#N/A</c:v>
                </c:pt>
                <c:pt idx="9420">
                  <c:v>#N/A</c:v>
                </c:pt>
                <c:pt idx="9421">
                  <c:v>#N/A</c:v>
                </c:pt>
                <c:pt idx="9422">
                  <c:v>#N/A</c:v>
                </c:pt>
                <c:pt idx="9423">
                  <c:v>#N/A</c:v>
                </c:pt>
                <c:pt idx="9424">
                  <c:v>#N/A</c:v>
                </c:pt>
                <c:pt idx="9425">
                  <c:v>#N/A</c:v>
                </c:pt>
                <c:pt idx="9426">
                  <c:v>#N/A</c:v>
                </c:pt>
                <c:pt idx="9427">
                  <c:v>#N/A</c:v>
                </c:pt>
                <c:pt idx="9428">
                  <c:v>#N/A</c:v>
                </c:pt>
                <c:pt idx="9429">
                  <c:v>#N/A</c:v>
                </c:pt>
                <c:pt idx="9430">
                  <c:v>#N/A</c:v>
                </c:pt>
                <c:pt idx="9431">
                  <c:v>#N/A</c:v>
                </c:pt>
                <c:pt idx="9432">
                  <c:v>#N/A</c:v>
                </c:pt>
                <c:pt idx="9433">
                  <c:v>#N/A</c:v>
                </c:pt>
                <c:pt idx="9434">
                  <c:v>#N/A</c:v>
                </c:pt>
                <c:pt idx="9435">
                  <c:v>#N/A</c:v>
                </c:pt>
                <c:pt idx="9436">
                  <c:v>#N/A</c:v>
                </c:pt>
                <c:pt idx="9437">
                  <c:v>#N/A</c:v>
                </c:pt>
                <c:pt idx="9438">
                  <c:v>#N/A</c:v>
                </c:pt>
                <c:pt idx="9439">
                  <c:v>#N/A</c:v>
                </c:pt>
                <c:pt idx="9440">
                  <c:v>#N/A</c:v>
                </c:pt>
                <c:pt idx="9441">
                  <c:v>#N/A</c:v>
                </c:pt>
                <c:pt idx="9442">
                  <c:v>#N/A</c:v>
                </c:pt>
                <c:pt idx="9443">
                  <c:v>#N/A</c:v>
                </c:pt>
                <c:pt idx="9444">
                  <c:v>#N/A</c:v>
                </c:pt>
                <c:pt idx="9445">
                  <c:v>#N/A</c:v>
                </c:pt>
                <c:pt idx="9446">
                  <c:v>#N/A</c:v>
                </c:pt>
                <c:pt idx="9447">
                  <c:v>#N/A</c:v>
                </c:pt>
                <c:pt idx="9448">
                  <c:v>#N/A</c:v>
                </c:pt>
                <c:pt idx="9449">
                  <c:v>#N/A</c:v>
                </c:pt>
                <c:pt idx="9450">
                  <c:v>#N/A</c:v>
                </c:pt>
                <c:pt idx="9451">
                  <c:v>#N/A</c:v>
                </c:pt>
                <c:pt idx="9452">
                  <c:v>#N/A</c:v>
                </c:pt>
                <c:pt idx="9453">
                  <c:v>#N/A</c:v>
                </c:pt>
                <c:pt idx="9454">
                  <c:v>#N/A</c:v>
                </c:pt>
                <c:pt idx="9455">
                  <c:v>#N/A</c:v>
                </c:pt>
                <c:pt idx="9456">
                  <c:v>#N/A</c:v>
                </c:pt>
                <c:pt idx="9457">
                  <c:v>#N/A</c:v>
                </c:pt>
                <c:pt idx="9458">
                  <c:v>#N/A</c:v>
                </c:pt>
                <c:pt idx="9459">
                  <c:v>#N/A</c:v>
                </c:pt>
                <c:pt idx="9460">
                  <c:v>#N/A</c:v>
                </c:pt>
                <c:pt idx="9461">
                  <c:v>#N/A</c:v>
                </c:pt>
                <c:pt idx="9462">
                  <c:v>#N/A</c:v>
                </c:pt>
                <c:pt idx="9463">
                  <c:v>#N/A</c:v>
                </c:pt>
                <c:pt idx="9464">
                  <c:v>#N/A</c:v>
                </c:pt>
                <c:pt idx="9465">
                  <c:v>#N/A</c:v>
                </c:pt>
                <c:pt idx="9466">
                  <c:v>#N/A</c:v>
                </c:pt>
                <c:pt idx="9467">
                  <c:v>#N/A</c:v>
                </c:pt>
                <c:pt idx="9468">
                  <c:v>#N/A</c:v>
                </c:pt>
                <c:pt idx="9469">
                  <c:v>#N/A</c:v>
                </c:pt>
                <c:pt idx="9470">
                  <c:v>#N/A</c:v>
                </c:pt>
                <c:pt idx="9471">
                  <c:v>#N/A</c:v>
                </c:pt>
                <c:pt idx="9472">
                  <c:v>#N/A</c:v>
                </c:pt>
                <c:pt idx="9473">
                  <c:v>#N/A</c:v>
                </c:pt>
                <c:pt idx="9474">
                  <c:v>#N/A</c:v>
                </c:pt>
                <c:pt idx="9475">
                  <c:v>#N/A</c:v>
                </c:pt>
                <c:pt idx="9476">
                  <c:v>#N/A</c:v>
                </c:pt>
                <c:pt idx="9477">
                  <c:v>#N/A</c:v>
                </c:pt>
                <c:pt idx="9478">
                  <c:v>#N/A</c:v>
                </c:pt>
                <c:pt idx="9479">
                  <c:v>#N/A</c:v>
                </c:pt>
                <c:pt idx="9480">
                  <c:v>#N/A</c:v>
                </c:pt>
                <c:pt idx="9481">
                  <c:v>#N/A</c:v>
                </c:pt>
                <c:pt idx="9482">
                  <c:v>#N/A</c:v>
                </c:pt>
                <c:pt idx="9483">
                  <c:v>#N/A</c:v>
                </c:pt>
                <c:pt idx="9484">
                  <c:v>#N/A</c:v>
                </c:pt>
                <c:pt idx="9485">
                  <c:v>#N/A</c:v>
                </c:pt>
                <c:pt idx="9486">
                  <c:v>#N/A</c:v>
                </c:pt>
                <c:pt idx="9487">
                  <c:v>#N/A</c:v>
                </c:pt>
                <c:pt idx="9488">
                  <c:v>#N/A</c:v>
                </c:pt>
                <c:pt idx="9489">
                  <c:v>#N/A</c:v>
                </c:pt>
                <c:pt idx="9490">
                  <c:v>#N/A</c:v>
                </c:pt>
                <c:pt idx="9491">
                  <c:v>#N/A</c:v>
                </c:pt>
                <c:pt idx="9492">
                  <c:v>#N/A</c:v>
                </c:pt>
                <c:pt idx="9493">
                  <c:v>#N/A</c:v>
                </c:pt>
                <c:pt idx="9494">
                  <c:v>#N/A</c:v>
                </c:pt>
                <c:pt idx="9495">
                  <c:v>#N/A</c:v>
                </c:pt>
                <c:pt idx="9496">
                  <c:v>#N/A</c:v>
                </c:pt>
                <c:pt idx="9497">
                  <c:v>#N/A</c:v>
                </c:pt>
                <c:pt idx="9498">
                  <c:v>#N/A</c:v>
                </c:pt>
                <c:pt idx="9499">
                  <c:v>#N/A</c:v>
                </c:pt>
                <c:pt idx="9500">
                  <c:v>#N/A</c:v>
                </c:pt>
                <c:pt idx="9501">
                  <c:v>#N/A</c:v>
                </c:pt>
                <c:pt idx="9502">
                  <c:v>#N/A</c:v>
                </c:pt>
                <c:pt idx="9503">
                  <c:v>#N/A</c:v>
                </c:pt>
                <c:pt idx="9504">
                  <c:v>#N/A</c:v>
                </c:pt>
                <c:pt idx="9505">
                  <c:v>#N/A</c:v>
                </c:pt>
                <c:pt idx="9506">
                  <c:v>#N/A</c:v>
                </c:pt>
                <c:pt idx="9507">
                  <c:v>#N/A</c:v>
                </c:pt>
                <c:pt idx="9508">
                  <c:v>#N/A</c:v>
                </c:pt>
                <c:pt idx="9509">
                  <c:v>#N/A</c:v>
                </c:pt>
                <c:pt idx="9510">
                  <c:v>#N/A</c:v>
                </c:pt>
                <c:pt idx="9511">
                  <c:v>#N/A</c:v>
                </c:pt>
                <c:pt idx="9512">
                  <c:v>#N/A</c:v>
                </c:pt>
                <c:pt idx="9513">
                  <c:v>#N/A</c:v>
                </c:pt>
                <c:pt idx="9514">
                  <c:v>#N/A</c:v>
                </c:pt>
                <c:pt idx="9515">
                  <c:v>#N/A</c:v>
                </c:pt>
                <c:pt idx="9516">
                  <c:v>#N/A</c:v>
                </c:pt>
                <c:pt idx="9517">
                  <c:v>#N/A</c:v>
                </c:pt>
                <c:pt idx="9518">
                  <c:v>#N/A</c:v>
                </c:pt>
                <c:pt idx="9519">
                  <c:v>#N/A</c:v>
                </c:pt>
                <c:pt idx="9520">
                  <c:v>#N/A</c:v>
                </c:pt>
                <c:pt idx="9521">
                  <c:v>#N/A</c:v>
                </c:pt>
                <c:pt idx="9522">
                  <c:v>#N/A</c:v>
                </c:pt>
                <c:pt idx="9523">
                  <c:v>#N/A</c:v>
                </c:pt>
                <c:pt idx="9524">
                  <c:v>#N/A</c:v>
                </c:pt>
                <c:pt idx="9525">
                  <c:v>#N/A</c:v>
                </c:pt>
                <c:pt idx="9526">
                  <c:v>#N/A</c:v>
                </c:pt>
                <c:pt idx="9527">
                  <c:v>#N/A</c:v>
                </c:pt>
                <c:pt idx="9528">
                  <c:v>#N/A</c:v>
                </c:pt>
                <c:pt idx="9529">
                  <c:v>#N/A</c:v>
                </c:pt>
                <c:pt idx="9530">
                  <c:v>#N/A</c:v>
                </c:pt>
                <c:pt idx="9531">
                  <c:v>#N/A</c:v>
                </c:pt>
                <c:pt idx="9532">
                  <c:v>#N/A</c:v>
                </c:pt>
                <c:pt idx="9533">
                  <c:v>#N/A</c:v>
                </c:pt>
                <c:pt idx="9534">
                  <c:v>#N/A</c:v>
                </c:pt>
                <c:pt idx="9535">
                  <c:v>#N/A</c:v>
                </c:pt>
                <c:pt idx="9536">
                  <c:v>#N/A</c:v>
                </c:pt>
                <c:pt idx="9537">
                  <c:v>#N/A</c:v>
                </c:pt>
                <c:pt idx="9538">
                  <c:v>#N/A</c:v>
                </c:pt>
                <c:pt idx="9539">
                  <c:v>#N/A</c:v>
                </c:pt>
                <c:pt idx="9540">
                  <c:v>#N/A</c:v>
                </c:pt>
                <c:pt idx="9541">
                  <c:v>#N/A</c:v>
                </c:pt>
                <c:pt idx="9542">
                  <c:v>#N/A</c:v>
                </c:pt>
                <c:pt idx="9543">
                  <c:v>#N/A</c:v>
                </c:pt>
                <c:pt idx="9544">
                  <c:v>#N/A</c:v>
                </c:pt>
                <c:pt idx="9545">
                  <c:v>#N/A</c:v>
                </c:pt>
                <c:pt idx="9546">
                  <c:v>#N/A</c:v>
                </c:pt>
                <c:pt idx="9547">
                  <c:v>#N/A</c:v>
                </c:pt>
                <c:pt idx="9548">
                  <c:v>#N/A</c:v>
                </c:pt>
                <c:pt idx="9549">
                  <c:v>#N/A</c:v>
                </c:pt>
                <c:pt idx="9550">
                  <c:v>#N/A</c:v>
                </c:pt>
                <c:pt idx="9551">
                  <c:v>#N/A</c:v>
                </c:pt>
                <c:pt idx="9552">
                  <c:v>#N/A</c:v>
                </c:pt>
                <c:pt idx="9553">
                  <c:v>#N/A</c:v>
                </c:pt>
                <c:pt idx="9554">
                  <c:v>#N/A</c:v>
                </c:pt>
                <c:pt idx="9555">
                  <c:v>#N/A</c:v>
                </c:pt>
                <c:pt idx="9556">
                  <c:v>#N/A</c:v>
                </c:pt>
                <c:pt idx="9557">
                  <c:v>#N/A</c:v>
                </c:pt>
                <c:pt idx="9558">
                  <c:v>#N/A</c:v>
                </c:pt>
                <c:pt idx="9559">
                  <c:v>#N/A</c:v>
                </c:pt>
                <c:pt idx="9560">
                  <c:v>#N/A</c:v>
                </c:pt>
                <c:pt idx="9561">
                  <c:v>#N/A</c:v>
                </c:pt>
                <c:pt idx="9562">
                  <c:v>#N/A</c:v>
                </c:pt>
                <c:pt idx="9563">
                  <c:v>#N/A</c:v>
                </c:pt>
                <c:pt idx="9564">
                  <c:v>#N/A</c:v>
                </c:pt>
                <c:pt idx="9565">
                  <c:v>#N/A</c:v>
                </c:pt>
                <c:pt idx="9566">
                  <c:v>#N/A</c:v>
                </c:pt>
                <c:pt idx="9567">
                  <c:v>#N/A</c:v>
                </c:pt>
                <c:pt idx="9568">
                  <c:v>#N/A</c:v>
                </c:pt>
                <c:pt idx="9569">
                  <c:v>#N/A</c:v>
                </c:pt>
                <c:pt idx="9570">
                  <c:v>#N/A</c:v>
                </c:pt>
                <c:pt idx="9571">
                  <c:v>#N/A</c:v>
                </c:pt>
                <c:pt idx="9572">
                  <c:v>#N/A</c:v>
                </c:pt>
                <c:pt idx="9573">
                  <c:v>#N/A</c:v>
                </c:pt>
                <c:pt idx="9574">
                  <c:v>#N/A</c:v>
                </c:pt>
                <c:pt idx="9575">
                  <c:v>#N/A</c:v>
                </c:pt>
                <c:pt idx="9576">
                  <c:v>#N/A</c:v>
                </c:pt>
                <c:pt idx="9577">
                  <c:v>#N/A</c:v>
                </c:pt>
                <c:pt idx="9578">
                  <c:v>#N/A</c:v>
                </c:pt>
                <c:pt idx="9579">
                  <c:v>#N/A</c:v>
                </c:pt>
                <c:pt idx="9580">
                  <c:v>#N/A</c:v>
                </c:pt>
                <c:pt idx="9581">
                  <c:v>#N/A</c:v>
                </c:pt>
                <c:pt idx="9582">
                  <c:v>#N/A</c:v>
                </c:pt>
                <c:pt idx="9583">
                  <c:v>#N/A</c:v>
                </c:pt>
                <c:pt idx="9584">
                  <c:v>#N/A</c:v>
                </c:pt>
                <c:pt idx="9585">
                  <c:v>#N/A</c:v>
                </c:pt>
                <c:pt idx="9586">
                  <c:v>#N/A</c:v>
                </c:pt>
                <c:pt idx="9587">
                  <c:v>#N/A</c:v>
                </c:pt>
                <c:pt idx="9588">
                  <c:v>#N/A</c:v>
                </c:pt>
                <c:pt idx="9589">
                  <c:v>#N/A</c:v>
                </c:pt>
                <c:pt idx="9590">
                  <c:v>#N/A</c:v>
                </c:pt>
                <c:pt idx="9591">
                  <c:v>#N/A</c:v>
                </c:pt>
                <c:pt idx="9592">
                  <c:v>#N/A</c:v>
                </c:pt>
                <c:pt idx="9593">
                  <c:v>#N/A</c:v>
                </c:pt>
                <c:pt idx="9594">
                  <c:v>#N/A</c:v>
                </c:pt>
                <c:pt idx="9595">
                  <c:v>#N/A</c:v>
                </c:pt>
                <c:pt idx="9596">
                  <c:v>#N/A</c:v>
                </c:pt>
                <c:pt idx="9597">
                  <c:v>#N/A</c:v>
                </c:pt>
                <c:pt idx="9598">
                  <c:v>#N/A</c:v>
                </c:pt>
                <c:pt idx="9599">
                  <c:v>#N/A</c:v>
                </c:pt>
                <c:pt idx="9600">
                  <c:v>#N/A</c:v>
                </c:pt>
                <c:pt idx="9601">
                  <c:v>#N/A</c:v>
                </c:pt>
                <c:pt idx="9602">
                  <c:v>#N/A</c:v>
                </c:pt>
                <c:pt idx="9603">
                  <c:v>#N/A</c:v>
                </c:pt>
                <c:pt idx="9604">
                  <c:v>#N/A</c:v>
                </c:pt>
                <c:pt idx="9605">
                  <c:v>#N/A</c:v>
                </c:pt>
                <c:pt idx="9606">
                  <c:v>#N/A</c:v>
                </c:pt>
                <c:pt idx="9607">
                  <c:v>#N/A</c:v>
                </c:pt>
                <c:pt idx="9608">
                  <c:v>#N/A</c:v>
                </c:pt>
                <c:pt idx="9609">
                  <c:v>#N/A</c:v>
                </c:pt>
                <c:pt idx="9610">
                  <c:v>#N/A</c:v>
                </c:pt>
                <c:pt idx="9611">
                  <c:v>#N/A</c:v>
                </c:pt>
                <c:pt idx="9612">
                  <c:v>#N/A</c:v>
                </c:pt>
                <c:pt idx="9613">
                  <c:v>#N/A</c:v>
                </c:pt>
                <c:pt idx="9614">
                  <c:v>#N/A</c:v>
                </c:pt>
                <c:pt idx="9615">
                  <c:v>#N/A</c:v>
                </c:pt>
                <c:pt idx="9616">
                  <c:v>#N/A</c:v>
                </c:pt>
                <c:pt idx="9617">
                  <c:v>#N/A</c:v>
                </c:pt>
                <c:pt idx="9618">
                  <c:v>#N/A</c:v>
                </c:pt>
                <c:pt idx="9619">
                  <c:v>#N/A</c:v>
                </c:pt>
                <c:pt idx="9620">
                  <c:v>#N/A</c:v>
                </c:pt>
                <c:pt idx="9621">
                  <c:v>#N/A</c:v>
                </c:pt>
                <c:pt idx="9622">
                  <c:v>#N/A</c:v>
                </c:pt>
                <c:pt idx="9623">
                  <c:v>#N/A</c:v>
                </c:pt>
                <c:pt idx="9624">
                  <c:v>#N/A</c:v>
                </c:pt>
                <c:pt idx="9625">
                  <c:v>#N/A</c:v>
                </c:pt>
                <c:pt idx="9626">
                  <c:v>#N/A</c:v>
                </c:pt>
                <c:pt idx="9627">
                  <c:v>#N/A</c:v>
                </c:pt>
                <c:pt idx="9628">
                  <c:v>#N/A</c:v>
                </c:pt>
                <c:pt idx="9629">
                  <c:v>#N/A</c:v>
                </c:pt>
                <c:pt idx="9630">
                  <c:v>#N/A</c:v>
                </c:pt>
                <c:pt idx="9631">
                  <c:v>#N/A</c:v>
                </c:pt>
                <c:pt idx="9632">
                  <c:v>#N/A</c:v>
                </c:pt>
                <c:pt idx="9633">
                  <c:v>#N/A</c:v>
                </c:pt>
                <c:pt idx="9634">
                  <c:v>#N/A</c:v>
                </c:pt>
                <c:pt idx="9635">
                  <c:v>#N/A</c:v>
                </c:pt>
                <c:pt idx="9636">
                  <c:v>#N/A</c:v>
                </c:pt>
                <c:pt idx="9637">
                  <c:v>#N/A</c:v>
                </c:pt>
                <c:pt idx="9638">
                  <c:v>#N/A</c:v>
                </c:pt>
                <c:pt idx="9639">
                  <c:v>#N/A</c:v>
                </c:pt>
                <c:pt idx="9640">
                  <c:v>#N/A</c:v>
                </c:pt>
                <c:pt idx="9641">
                  <c:v>#N/A</c:v>
                </c:pt>
                <c:pt idx="9642">
                  <c:v>#N/A</c:v>
                </c:pt>
                <c:pt idx="9643">
                  <c:v>#N/A</c:v>
                </c:pt>
                <c:pt idx="9644">
                  <c:v>#N/A</c:v>
                </c:pt>
                <c:pt idx="9645">
                  <c:v>#N/A</c:v>
                </c:pt>
                <c:pt idx="9646">
                  <c:v>#N/A</c:v>
                </c:pt>
                <c:pt idx="9647">
                  <c:v>#N/A</c:v>
                </c:pt>
                <c:pt idx="9648">
                  <c:v>#N/A</c:v>
                </c:pt>
                <c:pt idx="9649">
                  <c:v>#N/A</c:v>
                </c:pt>
                <c:pt idx="9650">
                  <c:v>#N/A</c:v>
                </c:pt>
                <c:pt idx="9651">
                  <c:v>#N/A</c:v>
                </c:pt>
                <c:pt idx="9652">
                  <c:v>#N/A</c:v>
                </c:pt>
                <c:pt idx="9653">
                  <c:v>#N/A</c:v>
                </c:pt>
                <c:pt idx="9654">
                  <c:v>#N/A</c:v>
                </c:pt>
                <c:pt idx="9655">
                  <c:v>#N/A</c:v>
                </c:pt>
                <c:pt idx="9656">
                  <c:v>#N/A</c:v>
                </c:pt>
                <c:pt idx="9657">
                  <c:v>#N/A</c:v>
                </c:pt>
                <c:pt idx="9658">
                  <c:v>#N/A</c:v>
                </c:pt>
                <c:pt idx="9659">
                  <c:v>#N/A</c:v>
                </c:pt>
                <c:pt idx="9660">
                  <c:v>#N/A</c:v>
                </c:pt>
                <c:pt idx="9661">
                  <c:v>#N/A</c:v>
                </c:pt>
                <c:pt idx="9662">
                  <c:v>#N/A</c:v>
                </c:pt>
                <c:pt idx="9663">
                  <c:v>#N/A</c:v>
                </c:pt>
                <c:pt idx="9664">
                  <c:v>#N/A</c:v>
                </c:pt>
                <c:pt idx="9665">
                  <c:v>#N/A</c:v>
                </c:pt>
                <c:pt idx="9666">
                  <c:v>#N/A</c:v>
                </c:pt>
                <c:pt idx="9667">
                  <c:v>#N/A</c:v>
                </c:pt>
                <c:pt idx="9668">
                  <c:v>#N/A</c:v>
                </c:pt>
                <c:pt idx="9669">
                  <c:v>#N/A</c:v>
                </c:pt>
                <c:pt idx="9670">
                  <c:v>#N/A</c:v>
                </c:pt>
                <c:pt idx="9671">
                  <c:v>#N/A</c:v>
                </c:pt>
                <c:pt idx="9672">
                  <c:v>#N/A</c:v>
                </c:pt>
                <c:pt idx="9673">
                  <c:v>#N/A</c:v>
                </c:pt>
                <c:pt idx="9674">
                  <c:v>#N/A</c:v>
                </c:pt>
                <c:pt idx="9675">
                  <c:v>#N/A</c:v>
                </c:pt>
                <c:pt idx="9676">
                  <c:v>#N/A</c:v>
                </c:pt>
                <c:pt idx="9677">
                  <c:v>#N/A</c:v>
                </c:pt>
                <c:pt idx="9678">
                  <c:v>#N/A</c:v>
                </c:pt>
                <c:pt idx="9679">
                  <c:v>#N/A</c:v>
                </c:pt>
                <c:pt idx="9680">
                  <c:v>#N/A</c:v>
                </c:pt>
                <c:pt idx="9681">
                  <c:v>#N/A</c:v>
                </c:pt>
                <c:pt idx="9682">
                  <c:v>#N/A</c:v>
                </c:pt>
                <c:pt idx="9683">
                  <c:v>#N/A</c:v>
                </c:pt>
                <c:pt idx="9684">
                  <c:v>#N/A</c:v>
                </c:pt>
                <c:pt idx="9685">
                  <c:v>#N/A</c:v>
                </c:pt>
                <c:pt idx="9686">
                  <c:v>#N/A</c:v>
                </c:pt>
                <c:pt idx="9687">
                  <c:v>#N/A</c:v>
                </c:pt>
                <c:pt idx="9688">
                  <c:v>#N/A</c:v>
                </c:pt>
                <c:pt idx="9689">
                  <c:v>#N/A</c:v>
                </c:pt>
                <c:pt idx="9690">
                  <c:v>#N/A</c:v>
                </c:pt>
                <c:pt idx="9691">
                  <c:v>#N/A</c:v>
                </c:pt>
                <c:pt idx="9692">
                  <c:v>#N/A</c:v>
                </c:pt>
                <c:pt idx="9693">
                  <c:v>#N/A</c:v>
                </c:pt>
                <c:pt idx="9694">
                  <c:v>#N/A</c:v>
                </c:pt>
                <c:pt idx="9695">
                  <c:v>#N/A</c:v>
                </c:pt>
                <c:pt idx="9696">
                  <c:v>#N/A</c:v>
                </c:pt>
                <c:pt idx="9697">
                  <c:v>#N/A</c:v>
                </c:pt>
                <c:pt idx="9698">
                  <c:v>#N/A</c:v>
                </c:pt>
                <c:pt idx="9699">
                  <c:v>#N/A</c:v>
                </c:pt>
                <c:pt idx="9700">
                  <c:v>#N/A</c:v>
                </c:pt>
                <c:pt idx="9701">
                  <c:v>#N/A</c:v>
                </c:pt>
                <c:pt idx="9702">
                  <c:v>#N/A</c:v>
                </c:pt>
                <c:pt idx="9703">
                  <c:v>#N/A</c:v>
                </c:pt>
                <c:pt idx="9704">
                  <c:v>#N/A</c:v>
                </c:pt>
                <c:pt idx="9705">
                  <c:v>#N/A</c:v>
                </c:pt>
                <c:pt idx="9706">
                  <c:v>#N/A</c:v>
                </c:pt>
                <c:pt idx="9707">
                  <c:v>#N/A</c:v>
                </c:pt>
                <c:pt idx="9708">
                  <c:v>#N/A</c:v>
                </c:pt>
                <c:pt idx="9709">
                  <c:v>#N/A</c:v>
                </c:pt>
                <c:pt idx="9710">
                  <c:v>#N/A</c:v>
                </c:pt>
                <c:pt idx="9711">
                  <c:v>#N/A</c:v>
                </c:pt>
                <c:pt idx="9712">
                  <c:v>#N/A</c:v>
                </c:pt>
                <c:pt idx="9713">
                  <c:v>#N/A</c:v>
                </c:pt>
                <c:pt idx="9714">
                  <c:v>#N/A</c:v>
                </c:pt>
                <c:pt idx="9715">
                  <c:v>#N/A</c:v>
                </c:pt>
                <c:pt idx="9716">
                  <c:v>#N/A</c:v>
                </c:pt>
                <c:pt idx="9717">
                  <c:v>#N/A</c:v>
                </c:pt>
                <c:pt idx="9718">
                  <c:v>#N/A</c:v>
                </c:pt>
                <c:pt idx="9719">
                  <c:v>#N/A</c:v>
                </c:pt>
                <c:pt idx="9720">
                  <c:v>#N/A</c:v>
                </c:pt>
                <c:pt idx="9721">
                  <c:v>#N/A</c:v>
                </c:pt>
                <c:pt idx="9722">
                  <c:v>#N/A</c:v>
                </c:pt>
                <c:pt idx="9723">
                  <c:v>#N/A</c:v>
                </c:pt>
                <c:pt idx="9724">
                  <c:v>#N/A</c:v>
                </c:pt>
                <c:pt idx="9725">
                  <c:v>#N/A</c:v>
                </c:pt>
                <c:pt idx="9726">
                  <c:v>#N/A</c:v>
                </c:pt>
                <c:pt idx="9727">
                  <c:v>#N/A</c:v>
                </c:pt>
                <c:pt idx="9728">
                  <c:v>#N/A</c:v>
                </c:pt>
                <c:pt idx="9729">
                  <c:v>#N/A</c:v>
                </c:pt>
                <c:pt idx="9730">
                  <c:v>#N/A</c:v>
                </c:pt>
                <c:pt idx="9731">
                  <c:v>#N/A</c:v>
                </c:pt>
                <c:pt idx="9732">
                  <c:v>#N/A</c:v>
                </c:pt>
                <c:pt idx="9733">
                  <c:v>#N/A</c:v>
                </c:pt>
                <c:pt idx="9734">
                  <c:v>#N/A</c:v>
                </c:pt>
                <c:pt idx="9735">
                  <c:v>#N/A</c:v>
                </c:pt>
                <c:pt idx="9736">
                  <c:v>#N/A</c:v>
                </c:pt>
                <c:pt idx="9737">
                  <c:v>#N/A</c:v>
                </c:pt>
                <c:pt idx="9738">
                  <c:v>#N/A</c:v>
                </c:pt>
                <c:pt idx="9739">
                  <c:v>#N/A</c:v>
                </c:pt>
                <c:pt idx="9740">
                  <c:v>#N/A</c:v>
                </c:pt>
                <c:pt idx="9741">
                  <c:v>#N/A</c:v>
                </c:pt>
                <c:pt idx="9742">
                  <c:v>#N/A</c:v>
                </c:pt>
                <c:pt idx="9743">
                  <c:v>#N/A</c:v>
                </c:pt>
                <c:pt idx="9744">
                  <c:v>#N/A</c:v>
                </c:pt>
                <c:pt idx="9745">
                  <c:v>#N/A</c:v>
                </c:pt>
                <c:pt idx="9746">
                  <c:v>#N/A</c:v>
                </c:pt>
                <c:pt idx="9747">
                  <c:v>#N/A</c:v>
                </c:pt>
                <c:pt idx="9748">
                  <c:v>#N/A</c:v>
                </c:pt>
                <c:pt idx="9749">
                  <c:v>#N/A</c:v>
                </c:pt>
                <c:pt idx="9750">
                  <c:v>#N/A</c:v>
                </c:pt>
                <c:pt idx="9751">
                  <c:v>#N/A</c:v>
                </c:pt>
                <c:pt idx="9752">
                  <c:v>#N/A</c:v>
                </c:pt>
                <c:pt idx="9753">
                  <c:v>#N/A</c:v>
                </c:pt>
                <c:pt idx="9754">
                  <c:v>#N/A</c:v>
                </c:pt>
                <c:pt idx="9755">
                  <c:v>#N/A</c:v>
                </c:pt>
                <c:pt idx="9756">
                  <c:v>#N/A</c:v>
                </c:pt>
                <c:pt idx="9757">
                  <c:v>#N/A</c:v>
                </c:pt>
                <c:pt idx="9758">
                  <c:v>#N/A</c:v>
                </c:pt>
                <c:pt idx="9759">
                  <c:v>#N/A</c:v>
                </c:pt>
                <c:pt idx="9760">
                  <c:v>#N/A</c:v>
                </c:pt>
                <c:pt idx="9761">
                  <c:v>#N/A</c:v>
                </c:pt>
                <c:pt idx="9762">
                  <c:v>#N/A</c:v>
                </c:pt>
                <c:pt idx="9763">
                  <c:v>#N/A</c:v>
                </c:pt>
                <c:pt idx="9764">
                  <c:v>#N/A</c:v>
                </c:pt>
                <c:pt idx="9765">
                  <c:v>#N/A</c:v>
                </c:pt>
                <c:pt idx="9766">
                  <c:v>#N/A</c:v>
                </c:pt>
                <c:pt idx="9767">
                  <c:v>#N/A</c:v>
                </c:pt>
                <c:pt idx="9768">
                  <c:v>#N/A</c:v>
                </c:pt>
                <c:pt idx="9769">
                  <c:v>#N/A</c:v>
                </c:pt>
                <c:pt idx="9770">
                  <c:v>#N/A</c:v>
                </c:pt>
                <c:pt idx="9771">
                  <c:v>#N/A</c:v>
                </c:pt>
                <c:pt idx="9772">
                  <c:v>#N/A</c:v>
                </c:pt>
                <c:pt idx="9773">
                  <c:v>#N/A</c:v>
                </c:pt>
                <c:pt idx="9774">
                  <c:v>#N/A</c:v>
                </c:pt>
                <c:pt idx="9775">
                  <c:v>#N/A</c:v>
                </c:pt>
                <c:pt idx="9776">
                  <c:v>#N/A</c:v>
                </c:pt>
                <c:pt idx="9777">
                  <c:v>#N/A</c:v>
                </c:pt>
                <c:pt idx="9778">
                  <c:v>#N/A</c:v>
                </c:pt>
                <c:pt idx="9779">
                  <c:v>#N/A</c:v>
                </c:pt>
                <c:pt idx="9780">
                  <c:v>#N/A</c:v>
                </c:pt>
                <c:pt idx="9781">
                  <c:v>#N/A</c:v>
                </c:pt>
                <c:pt idx="9782">
                  <c:v>#N/A</c:v>
                </c:pt>
                <c:pt idx="9783">
                  <c:v>#N/A</c:v>
                </c:pt>
                <c:pt idx="9784">
                  <c:v>#N/A</c:v>
                </c:pt>
                <c:pt idx="9785">
                  <c:v>#N/A</c:v>
                </c:pt>
                <c:pt idx="9786">
                  <c:v>#N/A</c:v>
                </c:pt>
                <c:pt idx="9787">
                  <c:v>#N/A</c:v>
                </c:pt>
                <c:pt idx="9788">
                  <c:v>#N/A</c:v>
                </c:pt>
                <c:pt idx="9789">
                  <c:v>#N/A</c:v>
                </c:pt>
                <c:pt idx="9790">
                  <c:v>#N/A</c:v>
                </c:pt>
                <c:pt idx="9791">
                  <c:v>#N/A</c:v>
                </c:pt>
                <c:pt idx="9792">
                  <c:v>#N/A</c:v>
                </c:pt>
                <c:pt idx="9793">
                  <c:v>#N/A</c:v>
                </c:pt>
                <c:pt idx="9794">
                  <c:v>#N/A</c:v>
                </c:pt>
                <c:pt idx="9795">
                  <c:v>#N/A</c:v>
                </c:pt>
                <c:pt idx="9796">
                  <c:v>#N/A</c:v>
                </c:pt>
                <c:pt idx="9797">
                  <c:v>#N/A</c:v>
                </c:pt>
                <c:pt idx="9798">
                  <c:v>#N/A</c:v>
                </c:pt>
                <c:pt idx="9799">
                  <c:v>#N/A</c:v>
                </c:pt>
                <c:pt idx="9800">
                  <c:v>#N/A</c:v>
                </c:pt>
                <c:pt idx="9801">
                  <c:v>#N/A</c:v>
                </c:pt>
                <c:pt idx="9802">
                  <c:v>#N/A</c:v>
                </c:pt>
                <c:pt idx="9803">
                  <c:v>#N/A</c:v>
                </c:pt>
                <c:pt idx="9804">
                  <c:v>#N/A</c:v>
                </c:pt>
                <c:pt idx="9805">
                  <c:v>#N/A</c:v>
                </c:pt>
                <c:pt idx="9806">
                  <c:v>#N/A</c:v>
                </c:pt>
                <c:pt idx="9807">
                  <c:v>#N/A</c:v>
                </c:pt>
                <c:pt idx="9808">
                  <c:v>#N/A</c:v>
                </c:pt>
                <c:pt idx="9809">
                  <c:v>#N/A</c:v>
                </c:pt>
                <c:pt idx="9810">
                  <c:v>#N/A</c:v>
                </c:pt>
                <c:pt idx="9811">
                  <c:v>#N/A</c:v>
                </c:pt>
                <c:pt idx="9812">
                  <c:v>#N/A</c:v>
                </c:pt>
                <c:pt idx="9813">
                  <c:v>#N/A</c:v>
                </c:pt>
                <c:pt idx="9814">
                  <c:v>#N/A</c:v>
                </c:pt>
                <c:pt idx="9815">
                  <c:v>#N/A</c:v>
                </c:pt>
                <c:pt idx="9816">
                  <c:v>#N/A</c:v>
                </c:pt>
                <c:pt idx="9817">
                  <c:v>#N/A</c:v>
                </c:pt>
                <c:pt idx="9818">
                  <c:v>#N/A</c:v>
                </c:pt>
                <c:pt idx="9819">
                  <c:v>#N/A</c:v>
                </c:pt>
                <c:pt idx="9820">
                  <c:v>#N/A</c:v>
                </c:pt>
                <c:pt idx="9821">
                  <c:v>#N/A</c:v>
                </c:pt>
                <c:pt idx="9822">
                  <c:v>#N/A</c:v>
                </c:pt>
                <c:pt idx="9823">
                  <c:v>#N/A</c:v>
                </c:pt>
                <c:pt idx="9824">
                  <c:v>#N/A</c:v>
                </c:pt>
                <c:pt idx="9825">
                  <c:v>#N/A</c:v>
                </c:pt>
                <c:pt idx="9826">
                  <c:v>#N/A</c:v>
                </c:pt>
                <c:pt idx="9827">
                  <c:v>#N/A</c:v>
                </c:pt>
                <c:pt idx="9828">
                  <c:v>#N/A</c:v>
                </c:pt>
                <c:pt idx="9829">
                  <c:v>#N/A</c:v>
                </c:pt>
                <c:pt idx="9830">
                  <c:v>#N/A</c:v>
                </c:pt>
                <c:pt idx="9831">
                  <c:v>#N/A</c:v>
                </c:pt>
                <c:pt idx="9832">
                  <c:v>#N/A</c:v>
                </c:pt>
                <c:pt idx="9833">
                  <c:v>#N/A</c:v>
                </c:pt>
                <c:pt idx="9834">
                  <c:v>#N/A</c:v>
                </c:pt>
                <c:pt idx="9835">
                  <c:v>#N/A</c:v>
                </c:pt>
                <c:pt idx="9836">
                  <c:v>#N/A</c:v>
                </c:pt>
                <c:pt idx="9837">
                  <c:v>#N/A</c:v>
                </c:pt>
                <c:pt idx="9838">
                  <c:v>#N/A</c:v>
                </c:pt>
                <c:pt idx="9839">
                  <c:v>#N/A</c:v>
                </c:pt>
                <c:pt idx="9840">
                  <c:v>#N/A</c:v>
                </c:pt>
                <c:pt idx="9841">
                  <c:v>#N/A</c:v>
                </c:pt>
                <c:pt idx="9842">
                  <c:v>#N/A</c:v>
                </c:pt>
                <c:pt idx="9843">
                  <c:v>#N/A</c:v>
                </c:pt>
                <c:pt idx="9844">
                  <c:v>#N/A</c:v>
                </c:pt>
                <c:pt idx="9845">
                  <c:v>#N/A</c:v>
                </c:pt>
                <c:pt idx="9846">
                  <c:v>#N/A</c:v>
                </c:pt>
                <c:pt idx="9847">
                  <c:v>#N/A</c:v>
                </c:pt>
                <c:pt idx="9848">
                  <c:v>#N/A</c:v>
                </c:pt>
                <c:pt idx="9849">
                  <c:v>#N/A</c:v>
                </c:pt>
                <c:pt idx="9850">
                  <c:v>#N/A</c:v>
                </c:pt>
                <c:pt idx="9851">
                  <c:v>#N/A</c:v>
                </c:pt>
                <c:pt idx="9852">
                  <c:v>#N/A</c:v>
                </c:pt>
                <c:pt idx="9853">
                  <c:v>#N/A</c:v>
                </c:pt>
                <c:pt idx="9854">
                  <c:v>#N/A</c:v>
                </c:pt>
                <c:pt idx="9855">
                  <c:v>#N/A</c:v>
                </c:pt>
                <c:pt idx="9856">
                  <c:v>#N/A</c:v>
                </c:pt>
                <c:pt idx="9857">
                  <c:v>#N/A</c:v>
                </c:pt>
                <c:pt idx="9858">
                  <c:v>#N/A</c:v>
                </c:pt>
                <c:pt idx="9859">
                  <c:v>#N/A</c:v>
                </c:pt>
                <c:pt idx="9860">
                  <c:v>#N/A</c:v>
                </c:pt>
                <c:pt idx="9861">
                  <c:v>#N/A</c:v>
                </c:pt>
                <c:pt idx="9862">
                  <c:v>#N/A</c:v>
                </c:pt>
                <c:pt idx="9863">
                  <c:v>#N/A</c:v>
                </c:pt>
                <c:pt idx="9864">
                  <c:v>#N/A</c:v>
                </c:pt>
                <c:pt idx="9865">
                  <c:v>#N/A</c:v>
                </c:pt>
                <c:pt idx="9866">
                  <c:v>#N/A</c:v>
                </c:pt>
                <c:pt idx="9867">
                  <c:v>#N/A</c:v>
                </c:pt>
                <c:pt idx="9868">
                  <c:v>#N/A</c:v>
                </c:pt>
                <c:pt idx="9869">
                  <c:v>#N/A</c:v>
                </c:pt>
                <c:pt idx="9870">
                  <c:v>#N/A</c:v>
                </c:pt>
                <c:pt idx="9871">
                  <c:v>#N/A</c:v>
                </c:pt>
                <c:pt idx="9872">
                  <c:v>#N/A</c:v>
                </c:pt>
                <c:pt idx="9873">
                  <c:v>#N/A</c:v>
                </c:pt>
                <c:pt idx="9874">
                  <c:v>#N/A</c:v>
                </c:pt>
                <c:pt idx="9875">
                  <c:v>#N/A</c:v>
                </c:pt>
                <c:pt idx="9876">
                  <c:v>#N/A</c:v>
                </c:pt>
                <c:pt idx="9877">
                  <c:v>#N/A</c:v>
                </c:pt>
                <c:pt idx="9878">
                  <c:v>#N/A</c:v>
                </c:pt>
                <c:pt idx="9879">
                  <c:v>#N/A</c:v>
                </c:pt>
                <c:pt idx="9880">
                  <c:v>#N/A</c:v>
                </c:pt>
                <c:pt idx="9881">
                  <c:v>#N/A</c:v>
                </c:pt>
                <c:pt idx="9882">
                  <c:v>#N/A</c:v>
                </c:pt>
                <c:pt idx="9883">
                  <c:v>#N/A</c:v>
                </c:pt>
                <c:pt idx="9884">
                  <c:v>#N/A</c:v>
                </c:pt>
                <c:pt idx="9885">
                  <c:v>#N/A</c:v>
                </c:pt>
                <c:pt idx="9886">
                  <c:v>#N/A</c:v>
                </c:pt>
                <c:pt idx="9887">
                  <c:v>#N/A</c:v>
                </c:pt>
                <c:pt idx="9888">
                  <c:v>#N/A</c:v>
                </c:pt>
                <c:pt idx="9889">
                  <c:v>#N/A</c:v>
                </c:pt>
                <c:pt idx="9890">
                  <c:v>#N/A</c:v>
                </c:pt>
                <c:pt idx="9891">
                  <c:v>#N/A</c:v>
                </c:pt>
                <c:pt idx="9892">
                  <c:v>#N/A</c:v>
                </c:pt>
                <c:pt idx="9893">
                  <c:v>#N/A</c:v>
                </c:pt>
                <c:pt idx="9894">
                  <c:v>#N/A</c:v>
                </c:pt>
                <c:pt idx="9895">
                  <c:v>#N/A</c:v>
                </c:pt>
                <c:pt idx="9896">
                  <c:v>#N/A</c:v>
                </c:pt>
                <c:pt idx="9897">
                  <c:v>#N/A</c:v>
                </c:pt>
                <c:pt idx="9898">
                  <c:v>#N/A</c:v>
                </c:pt>
                <c:pt idx="9899">
                  <c:v>#N/A</c:v>
                </c:pt>
                <c:pt idx="9900">
                  <c:v>#N/A</c:v>
                </c:pt>
                <c:pt idx="9901">
                  <c:v>#N/A</c:v>
                </c:pt>
                <c:pt idx="9902">
                  <c:v>#N/A</c:v>
                </c:pt>
                <c:pt idx="9903">
                  <c:v>#N/A</c:v>
                </c:pt>
                <c:pt idx="9904">
                  <c:v>#N/A</c:v>
                </c:pt>
                <c:pt idx="9905">
                  <c:v>#N/A</c:v>
                </c:pt>
                <c:pt idx="9906">
                  <c:v>#N/A</c:v>
                </c:pt>
                <c:pt idx="9907">
                  <c:v>#N/A</c:v>
                </c:pt>
                <c:pt idx="9908">
                  <c:v>#N/A</c:v>
                </c:pt>
                <c:pt idx="9909">
                  <c:v>#N/A</c:v>
                </c:pt>
                <c:pt idx="9910">
                  <c:v>#N/A</c:v>
                </c:pt>
                <c:pt idx="9911">
                  <c:v>#N/A</c:v>
                </c:pt>
                <c:pt idx="9912">
                  <c:v>#N/A</c:v>
                </c:pt>
                <c:pt idx="9913">
                  <c:v>#N/A</c:v>
                </c:pt>
                <c:pt idx="9914">
                  <c:v>#N/A</c:v>
                </c:pt>
                <c:pt idx="9915">
                  <c:v>#N/A</c:v>
                </c:pt>
                <c:pt idx="9916">
                  <c:v>#N/A</c:v>
                </c:pt>
                <c:pt idx="9917">
                  <c:v>#N/A</c:v>
                </c:pt>
                <c:pt idx="9918">
                  <c:v>#N/A</c:v>
                </c:pt>
                <c:pt idx="9919">
                  <c:v>#N/A</c:v>
                </c:pt>
                <c:pt idx="9920">
                  <c:v>#N/A</c:v>
                </c:pt>
                <c:pt idx="9921">
                  <c:v>#N/A</c:v>
                </c:pt>
                <c:pt idx="9922">
                  <c:v>#N/A</c:v>
                </c:pt>
                <c:pt idx="9923">
                  <c:v>#N/A</c:v>
                </c:pt>
                <c:pt idx="9924">
                  <c:v>#N/A</c:v>
                </c:pt>
                <c:pt idx="9925">
                  <c:v>#N/A</c:v>
                </c:pt>
                <c:pt idx="9926">
                  <c:v>#N/A</c:v>
                </c:pt>
                <c:pt idx="9927">
                  <c:v>#N/A</c:v>
                </c:pt>
                <c:pt idx="9928">
                  <c:v>#N/A</c:v>
                </c:pt>
                <c:pt idx="9929">
                  <c:v>#N/A</c:v>
                </c:pt>
                <c:pt idx="9930">
                  <c:v>#N/A</c:v>
                </c:pt>
                <c:pt idx="9931">
                  <c:v>#N/A</c:v>
                </c:pt>
                <c:pt idx="9932">
                  <c:v>#N/A</c:v>
                </c:pt>
                <c:pt idx="9933">
                  <c:v>#N/A</c:v>
                </c:pt>
                <c:pt idx="9934">
                  <c:v>#N/A</c:v>
                </c:pt>
                <c:pt idx="9935">
                  <c:v>#N/A</c:v>
                </c:pt>
                <c:pt idx="9936">
                  <c:v>#N/A</c:v>
                </c:pt>
                <c:pt idx="9937">
                  <c:v>#N/A</c:v>
                </c:pt>
                <c:pt idx="9938">
                  <c:v>#N/A</c:v>
                </c:pt>
                <c:pt idx="9939">
                  <c:v>#N/A</c:v>
                </c:pt>
                <c:pt idx="9940">
                  <c:v>#N/A</c:v>
                </c:pt>
                <c:pt idx="9941">
                  <c:v>#N/A</c:v>
                </c:pt>
                <c:pt idx="9942">
                  <c:v>#N/A</c:v>
                </c:pt>
                <c:pt idx="9943">
                  <c:v>#N/A</c:v>
                </c:pt>
                <c:pt idx="9944">
                  <c:v>#N/A</c:v>
                </c:pt>
                <c:pt idx="9945">
                  <c:v>#N/A</c:v>
                </c:pt>
                <c:pt idx="9946">
                  <c:v>#N/A</c:v>
                </c:pt>
                <c:pt idx="9947">
                  <c:v>#N/A</c:v>
                </c:pt>
                <c:pt idx="9948">
                  <c:v>#N/A</c:v>
                </c:pt>
                <c:pt idx="9949">
                  <c:v>#N/A</c:v>
                </c:pt>
                <c:pt idx="9950">
                  <c:v>#N/A</c:v>
                </c:pt>
                <c:pt idx="9951">
                  <c:v>#N/A</c:v>
                </c:pt>
                <c:pt idx="9952">
                  <c:v>#N/A</c:v>
                </c:pt>
                <c:pt idx="9953">
                  <c:v>#N/A</c:v>
                </c:pt>
                <c:pt idx="9954">
                  <c:v>#N/A</c:v>
                </c:pt>
                <c:pt idx="9955">
                  <c:v>#N/A</c:v>
                </c:pt>
                <c:pt idx="9956">
                  <c:v>#N/A</c:v>
                </c:pt>
                <c:pt idx="9957">
                  <c:v>#N/A</c:v>
                </c:pt>
                <c:pt idx="9958">
                  <c:v>#N/A</c:v>
                </c:pt>
                <c:pt idx="9959">
                  <c:v>#N/A</c:v>
                </c:pt>
                <c:pt idx="9960">
                  <c:v>#N/A</c:v>
                </c:pt>
                <c:pt idx="9961">
                  <c:v>#N/A</c:v>
                </c:pt>
                <c:pt idx="9962">
                  <c:v>#N/A</c:v>
                </c:pt>
                <c:pt idx="9963">
                  <c:v>#N/A</c:v>
                </c:pt>
                <c:pt idx="9964">
                  <c:v>#N/A</c:v>
                </c:pt>
                <c:pt idx="9965">
                  <c:v>#N/A</c:v>
                </c:pt>
                <c:pt idx="9966">
                  <c:v>#N/A</c:v>
                </c:pt>
                <c:pt idx="9967">
                  <c:v>#N/A</c:v>
                </c:pt>
                <c:pt idx="9968">
                  <c:v>#N/A</c:v>
                </c:pt>
                <c:pt idx="9969">
                  <c:v>#N/A</c:v>
                </c:pt>
                <c:pt idx="9970">
                  <c:v>#N/A</c:v>
                </c:pt>
                <c:pt idx="9971">
                  <c:v>#N/A</c:v>
                </c:pt>
                <c:pt idx="9972">
                  <c:v>#N/A</c:v>
                </c:pt>
                <c:pt idx="9973">
                  <c:v>#N/A</c:v>
                </c:pt>
                <c:pt idx="9974">
                  <c:v>#N/A</c:v>
                </c:pt>
                <c:pt idx="9975">
                  <c:v>#N/A</c:v>
                </c:pt>
                <c:pt idx="9976">
                  <c:v>#N/A</c:v>
                </c:pt>
                <c:pt idx="9977">
                  <c:v>#N/A</c:v>
                </c:pt>
                <c:pt idx="9978">
                  <c:v>#N/A</c:v>
                </c:pt>
                <c:pt idx="9979">
                  <c:v>#N/A</c:v>
                </c:pt>
                <c:pt idx="9980">
                  <c:v>#N/A</c:v>
                </c:pt>
                <c:pt idx="9981">
                  <c:v>#N/A</c:v>
                </c:pt>
                <c:pt idx="9982">
                  <c:v>#N/A</c:v>
                </c:pt>
                <c:pt idx="9983">
                  <c:v>#N/A</c:v>
                </c:pt>
                <c:pt idx="9984">
                  <c:v>#N/A</c:v>
                </c:pt>
                <c:pt idx="9985">
                  <c:v>#N/A</c:v>
                </c:pt>
                <c:pt idx="9986">
                  <c:v>#N/A</c:v>
                </c:pt>
                <c:pt idx="9987">
                  <c:v>#N/A</c:v>
                </c:pt>
                <c:pt idx="9988">
                  <c:v>#N/A</c:v>
                </c:pt>
                <c:pt idx="9989">
                  <c:v>#N/A</c:v>
                </c:pt>
                <c:pt idx="9990">
                  <c:v>#N/A</c:v>
                </c:pt>
                <c:pt idx="9991">
                  <c:v>#N/A</c:v>
                </c:pt>
                <c:pt idx="9992">
                  <c:v>#N/A</c:v>
                </c:pt>
                <c:pt idx="9993">
                  <c:v>#N/A</c:v>
                </c:pt>
                <c:pt idx="9994">
                  <c:v>#N/A</c:v>
                </c:pt>
                <c:pt idx="9995">
                  <c:v>#N/A</c:v>
                </c:pt>
                <c:pt idx="9996">
                  <c:v>#N/A</c:v>
                </c:pt>
                <c:pt idx="9997">
                  <c:v>#N/A</c:v>
                </c:pt>
                <c:pt idx="9998">
                  <c:v>#N/A</c:v>
                </c:pt>
                <c:pt idx="9999">
                  <c:v>#N/A</c:v>
                </c:pt>
                <c:pt idx="10000">
                  <c:v>#N/A</c:v>
                </c:pt>
                <c:pt idx="10001">
                  <c:v>#N/A</c:v>
                </c:pt>
                <c:pt idx="10002">
                  <c:v>#N/A</c:v>
                </c:pt>
                <c:pt idx="10003">
                  <c:v>#N/A</c:v>
                </c:pt>
                <c:pt idx="10004">
                  <c:v>#N/A</c:v>
                </c:pt>
                <c:pt idx="10005">
                  <c:v>#N/A</c:v>
                </c:pt>
                <c:pt idx="10006">
                  <c:v>#N/A</c:v>
                </c:pt>
                <c:pt idx="10007">
                  <c:v>#N/A</c:v>
                </c:pt>
                <c:pt idx="10008">
                  <c:v>#N/A</c:v>
                </c:pt>
                <c:pt idx="10009">
                  <c:v>#N/A</c:v>
                </c:pt>
                <c:pt idx="10010">
                  <c:v>#N/A</c:v>
                </c:pt>
                <c:pt idx="10011">
                  <c:v>#N/A</c:v>
                </c:pt>
                <c:pt idx="10012">
                  <c:v>#N/A</c:v>
                </c:pt>
                <c:pt idx="10013">
                  <c:v>#N/A</c:v>
                </c:pt>
                <c:pt idx="10014">
                  <c:v>#N/A</c:v>
                </c:pt>
                <c:pt idx="10015">
                  <c:v>#N/A</c:v>
                </c:pt>
                <c:pt idx="10016">
                  <c:v>#N/A</c:v>
                </c:pt>
                <c:pt idx="10017">
                  <c:v>#N/A</c:v>
                </c:pt>
                <c:pt idx="10018">
                  <c:v>#N/A</c:v>
                </c:pt>
                <c:pt idx="10019">
                  <c:v>#N/A</c:v>
                </c:pt>
                <c:pt idx="10020">
                  <c:v>#N/A</c:v>
                </c:pt>
                <c:pt idx="10021">
                  <c:v>#N/A</c:v>
                </c:pt>
                <c:pt idx="10022">
                  <c:v>#N/A</c:v>
                </c:pt>
                <c:pt idx="10023">
                  <c:v>#N/A</c:v>
                </c:pt>
                <c:pt idx="10024">
                  <c:v>#N/A</c:v>
                </c:pt>
                <c:pt idx="10025">
                  <c:v>#N/A</c:v>
                </c:pt>
                <c:pt idx="10026">
                  <c:v>#N/A</c:v>
                </c:pt>
                <c:pt idx="10027">
                  <c:v>#N/A</c:v>
                </c:pt>
                <c:pt idx="10028">
                  <c:v>#N/A</c:v>
                </c:pt>
                <c:pt idx="10029">
                  <c:v>#N/A</c:v>
                </c:pt>
                <c:pt idx="10030">
                  <c:v>#N/A</c:v>
                </c:pt>
                <c:pt idx="10031">
                  <c:v>#N/A</c:v>
                </c:pt>
                <c:pt idx="10032">
                  <c:v>#N/A</c:v>
                </c:pt>
                <c:pt idx="10033">
                  <c:v>#N/A</c:v>
                </c:pt>
                <c:pt idx="10034">
                  <c:v>#N/A</c:v>
                </c:pt>
                <c:pt idx="10035">
                  <c:v>#N/A</c:v>
                </c:pt>
                <c:pt idx="10036">
                  <c:v>#N/A</c:v>
                </c:pt>
                <c:pt idx="10037">
                  <c:v>#N/A</c:v>
                </c:pt>
                <c:pt idx="10038">
                  <c:v>#N/A</c:v>
                </c:pt>
                <c:pt idx="10039">
                  <c:v>#N/A</c:v>
                </c:pt>
                <c:pt idx="10040">
                  <c:v>#N/A</c:v>
                </c:pt>
                <c:pt idx="10041">
                  <c:v>#N/A</c:v>
                </c:pt>
                <c:pt idx="10042">
                  <c:v>#N/A</c:v>
                </c:pt>
                <c:pt idx="10043">
                  <c:v>#N/A</c:v>
                </c:pt>
                <c:pt idx="10044">
                  <c:v>#N/A</c:v>
                </c:pt>
                <c:pt idx="10045">
                  <c:v>#N/A</c:v>
                </c:pt>
                <c:pt idx="10046">
                  <c:v>#N/A</c:v>
                </c:pt>
                <c:pt idx="10047">
                  <c:v>#N/A</c:v>
                </c:pt>
                <c:pt idx="10048">
                  <c:v>#N/A</c:v>
                </c:pt>
                <c:pt idx="10049">
                  <c:v>#N/A</c:v>
                </c:pt>
                <c:pt idx="10050">
                  <c:v>#N/A</c:v>
                </c:pt>
                <c:pt idx="10051">
                  <c:v>#N/A</c:v>
                </c:pt>
                <c:pt idx="10052">
                  <c:v>#N/A</c:v>
                </c:pt>
                <c:pt idx="10053">
                  <c:v>#N/A</c:v>
                </c:pt>
                <c:pt idx="10054">
                  <c:v>#N/A</c:v>
                </c:pt>
                <c:pt idx="10055">
                  <c:v>#N/A</c:v>
                </c:pt>
                <c:pt idx="10056">
                  <c:v>#N/A</c:v>
                </c:pt>
                <c:pt idx="10057">
                  <c:v>#N/A</c:v>
                </c:pt>
                <c:pt idx="10058">
                  <c:v>#N/A</c:v>
                </c:pt>
                <c:pt idx="10059">
                  <c:v>#N/A</c:v>
                </c:pt>
                <c:pt idx="10060">
                  <c:v>#N/A</c:v>
                </c:pt>
                <c:pt idx="10061">
                  <c:v>#N/A</c:v>
                </c:pt>
                <c:pt idx="10062">
                  <c:v>#N/A</c:v>
                </c:pt>
                <c:pt idx="10063">
                  <c:v>#N/A</c:v>
                </c:pt>
                <c:pt idx="10064">
                  <c:v>#N/A</c:v>
                </c:pt>
                <c:pt idx="10065">
                  <c:v>#N/A</c:v>
                </c:pt>
                <c:pt idx="10066">
                  <c:v>#N/A</c:v>
                </c:pt>
                <c:pt idx="10067">
                  <c:v>#N/A</c:v>
                </c:pt>
                <c:pt idx="10068">
                  <c:v>#N/A</c:v>
                </c:pt>
                <c:pt idx="10069">
                  <c:v>#N/A</c:v>
                </c:pt>
                <c:pt idx="10070">
                  <c:v>#N/A</c:v>
                </c:pt>
                <c:pt idx="10071">
                  <c:v>#N/A</c:v>
                </c:pt>
                <c:pt idx="10072">
                  <c:v>#N/A</c:v>
                </c:pt>
                <c:pt idx="10073">
                  <c:v>#N/A</c:v>
                </c:pt>
                <c:pt idx="10074">
                  <c:v>#N/A</c:v>
                </c:pt>
                <c:pt idx="10075">
                  <c:v>#N/A</c:v>
                </c:pt>
                <c:pt idx="10076">
                  <c:v>#N/A</c:v>
                </c:pt>
                <c:pt idx="10077">
                  <c:v>#N/A</c:v>
                </c:pt>
                <c:pt idx="10078">
                  <c:v>#N/A</c:v>
                </c:pt>
                <c:pt idx="10079">
                  <c:v>#N/A</c:v>
                </c:pt>
                <c:pt idx="10080">
                  <c:v>#N/A</c:v>
                </c:pt>
                <c:pt idx="10081">
                  <c:v>#N/A</c:v>
                </c:pt>
                <c:pt idx="10082">
                  <c:v>#N/A</c:v>
                </c:pt>
                <c:pt idx="10083">
                  <c:v>#N/A</c:v>
                </c:pt>
                <c:pt idx="10084">
                  <c:v>#N/A</c:v>
                </c:pt>
                <c:pt idx="10085">
                  <c:v>#N/A</c:v>
                </c:pt>
                <c:pt idx="10086">
                  <c:v>#N/A</c:v>
                </c:pt>
                <c:pt idx="10087">
                  <c:v>#N/A</c:v>
                </c:pt>
                <c:pt idx="10088">
                  <c:v>#N/A</c:v>
                </c:pt>
                <c:pt idx="10089">
                  <c:v>#N/A</c:v>
                </c:pt>
                <c:pt idx="10090">
                  <c:v>#N/A</c:v>
                </c:pt>
                <c:pt idx="10091">
                  <c:v>#N/A</c:v>
                </c:pt>
                <c:pt idx="10092">
                  <c:v>#N/A</c:v>
                </c:pt>
                <c:pt idx="10093">
                  <c:v>#N/A</c:v>
                </c:pt>
                <c:pt idx="10094">
                  <c:v>#N/A</c:v>
                </c:pt>
                <c:pt idx="10095">
                  <c:v>#N/A</c:v>
                </c:pt>
                <c:pt idx="10096">
                  <c:v>#N/A</c:v>
                </c:pt>
                <c:pt idx="10097">
                  <c:v>#N/A</c:v>
                </c:pt>
                <c:pt idx="10098">
                  <c:v>#N/A</c:v>
                </c:pt>
                <c:pt idx="10099">
                  <c:v>#N/A</c:v>
                </c:pt>
                <c:pt idx="10100">
                  <c:v>#N/A</c:v>
                </c:pt>
                <c:pt idx="10101">
                  <c:v>#N/A</c:v>
                </c:pt>
                <c:pt idx="10102">
                  <c:v>#N/A</c:v>
                </c:pt>
                <c:pt idx="10103">
                  <c:v>#N/A</c:v>
                </c:pt>
                <c:pt idx="10104">
                  <c:v>#N/A</c:v>
                </c:pt>
                <c:pt idx="10105">
                  <c:v>#N/A</c:v>
                </c:pt>
                <c:pt idx="10106">
                  <c:v>#N/A</c:v>
                </c:pt>
                <c:pt idx="10107">
                  <c:v>#N/A</c:v>
                </c:pt>
                <c:pt idx="10108">
                  <c:v>#N/A</c:v>
                </c:pt>
                <c:pt idx="10109">
                  <c:v>#N/A</c:v>
                </c:pt>
                <c:pt idx="10110">
                  <c:v>#N/A</c:v>
                </c:pt>
                <c:pt idx="10111">
                  <c:v>#N/A</c:v>
                </c:pt>
                <c:pt idx="10112">
                  <c:v>#N/A</c:v>
                </c:pt>
                <c:pt idx="10113">
                  <c:v>#N/A</c:v>
                </c:pt>
                <c:pt idx="10114">
                  <c:v>#N/A</c:v>
                </c:pt>
                <c:pt idx="10115">
                  <c:v>#N/A</c:v>
                </c:pt>
                <c:pt idx="10116">
                  <c:v>#N/A</c:v>
                </c:pt>
                <c:pt idx="10117">
                  <c:v>#N/A</c:v>
                </c:pt>
                <c:pt idx="10118">
                  <c:v>#N/A</c:v>
                </c:pt>
                <c:pt idx="10119">
                  <c:v>#N/A</c:v>
                </c:pt>
                <c:pt idx="10120">
                  <c:v>#N/A</c:v>
                </c:pt>
                <c:pt idx="10121">
                  <c:v>#N/A</c:v>
                </c:pt>
                <c:pt idx="10122">
                  <c:v>#N/A</c:v>
                </c:pt>
                <c:pt idx="10123">
                  <c:v>#N/A</c:v>
                </c:pt>
                <c:pt idx="10124">
                  <c:v>#N/A</c:v>
                </c:pt>
                <c:pt idx="10125">
                  <c:v>#N/A</c:v>
                </c:pt>
                <c:pt idx="10126">
                  <c:v>#N/A</c:v>
                </c:pt>
                <c:pt idx="10127">
                  <c:v>#N/A</c:v>
                </c:pt>
                <c:pt idx="10128">
                  <c:v>#N/A</c:v>
                </c:pt>
                <c:pt idx="10129">
                  <c:v>#N/A</c:v>
                </c:pt>
                <c:pt idx="10130">
                  <c:v>#N/A</c:v>
                </c:pt>
                <c:pt idx="10131">
                  <c:v>#N/A</c:v>
                </c:pt>
                <c:pt idx="10132">
                  <c:v>#N/A</c:v>
                </c:pt>
                <c:pt idx="10133">
                  <c:v>#N/A</c:v>
                </c:pt>
                <c:pt idx="10134">
                  <c:v>#N/A</c:v>
                </c:pt>
                <c:pt idx="10135">
                  <c:v>#N/A</c:v>
                </c:pt>
                <c:pt idx="10136">
                  <c:v>#N/A</c:v>
                </c:pt>
                <c:pt idx="10137">
                  <c:v>#N/A</c:v>
                </c:pt>
                <c:pt idx="10138">
                  <c:v>#N/A</c:v>
                </c:pt>
                <c:pt idx="10139">
                  <c:v>#N/A</c:v>
                </c:pt>
                <c:pt idx="10140">
                  <c:v>#N/A</c:v>
                </c:pt>
                <c:pt idx="10141">
                  <c:v>#N/A</c:v>
                </c:pt>
                <c:pt idx="10142">
                  <c:v>#N/A</c:v>
                </c:pt>
                <c:pt idx="10143">
                  <c:v>#N/A</c:v>
                </c:pt>
                <c:pt idx="10144">
                  <c:v>#N/A</c:v>
                </c:pt>
                <c:pt idx="10145">
                  <c:v>#N/A</c:v>
                </c:pt>
                <c:pt idx="10146">
                  <c:v>#N/A</c:v>
                </c:pt>
                <c:pt idx="10147">
                  <c:v>#N/A</c:v>
                </c:pt>
                <c:pt idx="10148">
                  <c:v>#N/A</c:v>
                </c:pt>
                <c:pt idx="10149">
                  <c:v>#N/A</c:v>
                </c:pt>
                <c:pt idx="10150">
                  <c:v>#N/A</c:v>
                </c:pt>
                <c:pt idx="10151">
                  <c:v>#N/A</c:v>
                </c:pt>
                <c:pt idx="10152">
                  <c:v>#N/A</c:v>
                </c:pt>
                <c:pt idx="10153">
                  <c:v>#N/A</c:v>
                </c:pt>
                <c:pt idx="10154">
                  <c:v>#N/A</c:v>
                </c:pt>
                <c:pt idx="10155">
                  <c:v>#N/A</c:v>
                </c:pt>
                <c:pt idx="10156">
                  <c:v>#N/A</c:v>
                </c:pt>
                <c:pt idx="10157">
                  <c:v>#N/A</c:v>
                </c:pt>
                <c:pt idx="10158">
                  <c:v>#N/A</c:v>
                </c:pt>
                <c:pt idx="10159">
                  <c:v>#N/A</c:v>
                </c:pt>
                <c:pt idx="10160">
                  <c:v>#N/A</c:v>
                </c:pt>
                <c:pt idx="10161">
                  <c:v>#N/A</c:v>
                </c:pt>
                <c:pt idx="10162">
                  <c:v>#N/A</c:v>
                </c:pt>
                <c:pt idx="10163">
                  <c:v>#N/A</c:v>
                </c:pt>
                <c:pt idx="10164">
                  <c:v>#N/A</c:v>
                </c:pt>
                <c:pt idx="10165">
                  <c:v>#N/A</c:v>
                </c:pt>
                <c:pt idx="10166">
                  <c:v>#N/A</c:v>
                </c:pt>
                <c:pt idx="10167">
                  <c:v>#N/A</c:v>
                </c:pt>
                <c:pt idx="10168">
                  <c:v>#N/A</c:v>
                </c:pt>
                <c:pt idx="10169">
                  <c:v>#N/A</c:v>
                </c:pt>
                <c:pt idx="10170">
                  <c:v>#N/A</c:v>
                </c:pt>
                <c:pt idx="10171">
                  <c:v>#N/A</c:v>
                </c:pt>
                <c:pt idx="10172">
                  <c:v>#N/A</c:v>
                </c:pt>
                <c:pt idx="10173">
                  <c:v>#N/A</c:v>
                </c:pt>
                <c:pt idx="10174">
                  <c:v>#N/A</c:v>
                </c:pt>
                <c:pt idx="10175">
                  <c:v>#N/A</c:v>
                </c:pt>
                <c:pt idx="10176">
                  <c:v>#N/A</c:v>
                </c:pt>
                <c:pt idx="10177">
                  <c:v>#N/A</c:v>
                </c:pt>
                <c:pt idx="10178">
                  <c:v>#N/A</c:v>
                </c:pt>
                <c:pt idx="10179">
                  <c:v>#N/A</c:v>
                </c:pt>
                <c:pt idx="10180">
                  <c:v>#N/A</c:v>
                </c:pt>
                <c:pt idx="10181">
                  <c:v>#N/A</c:v>
                </c:pt>
                <c:pt idx="10182">
                  <c:v>#N/A</c:v>
                </c:pt>
                <c:pt idx="10183">
                  <c:v>#N/A</c:v>
                </c:pt>
                <c:pt idx="10184">
                  <c:v>#N/A</c:v>
                </c:pt>
                <c:pt idx="10185">
                  <c:v>#N/A</c:v>
                </c:pt>
                <c:pt idx="10186">
                  <c:v>#N/A</c:v>
                </c:pt>
                <c:pt idx="10187">
                  <c:v>#N/A</c:v>
                </c:pt>
                <c:pt idx="10188">
                  <c:v>#N/A</c:v>
                </c:pt>
                <c:pt idx="10189">
                  <c:v>#N/A</c:v>
                </c:pt>
                <c:pt idx="10190">
                  <c:v>#N/A</c:v>
                </c:pt>
                <c:pt idx="10191">
                  <c:v>#N/A</c:v>
                </c:pt>
                <c:pt idx="10192">
                  <c:v>#N/A</c:v>
                </c:pt>
                <c:pt idx="10193">
                  <c:v>#N/A</c:v>
                </c:pt>
                <c:pt idx="10194">
                  <c:v>#N/A</c:v>
                </c:pt>
                <c:pt idx="10195">
                  <c:v>#N/A</c:v>
                </c:pt>
                <c:pt idx="10196">
                  <c:v>#N/A</c:v>
                </c:pt>
                <c:pt idx="10197">
                  <c:v>#N/A</c:v>
                </c:pt>
                <c:pt idx="10198">
                  <c:v>#N/A</c:v>
                </c:pt>
                <c:pt idx="10199">
                  <c:v>#N/A</c:v>
                </c:pt>
                <c:pt idx="10200">
                  <c:v>#N/A</c:v>
                </c:pt>
                <c:pt idx="10201">
                  <c:v>#N/A</c:v>
                </c:pt>
                <c:pt idx="10202">
                  <c:v>#N/A</c:v>
                </c:pt>
                <c:pt idx="10203">
                  <c:v>#N/A</c:v>
                </c:pt>
                <c:pt idx="10204">
                  <c:v>#N/A</c:v>
                </c:pt>
                <c:pt idx="10205">
                  <c:v>#N/A</c:v>
                </c:pt>
                <c:pt idx="10206">
                  <c:v>#N/A</c:v>
                </c:pt>
                <c:pt idx="10207">
                  <c:v>#N/A</c:v>
                </c:pt>
                <c:pt idx="10208">
                  <c:v>#N/A</c:v>
                </c:pt>
                <c:pt idx="10209">
                  <c:v>#N/A</c:v>
                </c:pt>
                <c:pt idx="10210">
                  <c:v>#N/A</c:v>
                </c:pt>
                <c:pt idx="10211">
                  <c:v>#N/A</c:v>
                </c:pt>
                <c:pt idx="10212">
                  <c:v>#N/A</c:v>
                </c:pt>
                <c:pt idx="10213">
                  <c:v>#N/A</c:v>
                </c:pt>
                <c:pt idx="10214">
                  <c:v>#N/A</c:v>
                </c:pt>
                <c:pt idx="10215">
                  <c:v>#N/A</c:v>
                </c:pt>
                <c:pt idx="10216">
                  <c:v>#N/A</c:v>
                </c:pt>
                <c:pt idx="10217">
                  <c:v>#N/A</c:v>
                </c:pt>
                <c:pt idx="10218">
                  <c:v>#N/A</c:v>
                </c:pt>
                <c:pt idx="10219">
                  <c:v>#N/A</c:v>
                </c:pt>
                <c:pt idx="10220">
                  <c:v>#N/A</c:v>
                </c:pt>
                <c:pt idx="10221">
                  <c:v>#N/A</c:v>
                </c:pt>
                <c:pt idx="10222">
                  <c:v>#N/A</c:v>
                </c:pt>
                <c:pt idx="10223">
                  <c:v>#N/A</c:v>
                </c:pt>
                <c:pt idx="10224">
                  <c:v>#N/A</c:v>
                </c:pt>
                <c:pt idx="10225">
                  <c:v>#N/A</c:v>
                </c:pt>
                <c:pt idx="10226">
                  <c:v>#N/A</c:v>
                </c:pt>
                <c:pt idx="10227">
                  <c:v>#N/A</c:v>
                </c:pt>
                <c:pt idx="10228">
                  <c:v>#N/A</c:v>
                </c:pt>
                <c:pt idx="10229">
                  <c:v>#N/A</c:v>
                </c:pt>
                <c:pt idx="10230">
                  <c:v>#N/A</c:v>
                </c:pt>
                <c:pt idx="10231">
                  <c:v>#N/A</c:v>
                </c:pt>
                <c:pt idx="10232">
                  <c:v>11.3046173308032</c:v>
                </c:pt>
                <c:pt idx="10233">
                  <c:v>#N/A</c:v>
                </c:pt>
                <c:pt idx="10234">
                  <c:v>#N/A</c:v>
                </c:pt>
                <c:pt idx="10235">
                  <c:v>#N/A</c:v>
                </c:pt>
                <c:pt idx="10236">
                  <c:v>#N/A</c:v>
                </c:pt>
                <c:pt idx="10237">
                  <c:v>#N/A</c:v>
                </c:pt>
                <c:pt idx="10238">
                  <c:v>#N/A</c:v>
                </c:pt>
                <c:pt idx="10239">
                  <c:v>#N/A</c:v>
                </c:pt>
                <c:pt idx="10240">
                  <c:v>#N/A</c:v>
                </c:pt>
                <c:pt idx="10241">
                  <c:v>#N/A</c:v>
                </c:pt>
                <c:pt idx="10242">
                  <c:v>#N/A</c:v>
                </c:pt>
                <c:pt idx="10243">
                  <c:v>#N/A</c:v>
                </c:pt>
                <c:pt idx="10244">
                  <c:v>#N/A</c:v>
                </c:pt>
                <c:pt idx="10245">
                  <c:v>#N/A</c:v>
                </c:pt>
                <c:pt idx="10246">
                  <c:v>#N/A</c:v>
                </c:pt>
                <c:pt idx="10247">
                  <c:v>#N/A</c:v>
                </c:pt>
                <c:pt idx="10248">
                  <c:v>#N/A</c:v>
                </c:pt>
                <c:pt idx="10249">
                  <c:v>#N/A</c:v>
                </c:pt>
                <c:pt idx="10250">
                  <c:v>#N/A</c:v>
                </c:pt>
                <c:pt idx="10251">
                  <c:v>#N/A</c:v>
                </c:pt>
                <c:pt idx="10252">
                  <c:v>#N/A</c:v>
                </c:pt>
                <c:pt idx="10253">
                  <c:v>#N/A</c:v>
                </c:pt>
                <c:pt idx="10254">
                  <c:v>#N/A</c:v>
                </c:pt>
                <c:pt idx="10255">
                  <c:v>#N/A</c:v>
                </c:pt>
                <c:pt idx="10256">
                  <c:v>#N/A</c:v>
                </c:pt>
                <c:pt idx="10257">
                  <c:v>#N/A</c:v>
                </c:pt>
                <c:pt idx="10258">
                  <c:v>#N/A</c:v>
                </c:pt>
                <c:pt idx="10259">
                  <c:v>#N/A</c:v>
                </c:pt>
                <c:pt idx="10260">
                  <c:v>#N/A</c:v>
                </c:pt>
                <c:pt idx="10261">
                  <c:v>#N/A</c:v>
                </c:pt>
                <c:pt idx="10262">
                  <c:v>#N/A</c:v>
                </c:pt>
                <c:pt idx="10263">
                  <c:v>#N/A</c:v>
                </c:pt>
                <c:pt idx="10264">
                  <c:v>#N/A</c:v>
                </c:pt>
                <c:pt idx="10265">
                  <c:v>#N/A</c:v>
                </c:pt>
                <c:pt idx="10266">
                  <c:v>#N/A</c:v>
                </c:pt>
                <c:pt idx="10267">
                  <c:v>#N/A</c:v>
                </c:pt>
                <c:pt idx="10268">
                  <c:v>#N/A</c:v>
                </c:pt>
                <c:pt idx="10269">
                  <c:v>#N/A</c:v>
                </c:pt>
                <c:pt idx="10270">
                  <c:v>#N/A</c:v>
                </c:pt>
                <c:pt idx="10271">
                  <c:v>#N/A</c:v>
                </c:pt>
                <c:pt idx="10272">
                  <c:v>#N/A</c:v>
                </c:pt>
                <c:pt idx="10273">
                  <c:v>#N/A</c:v>
                </c:pt>
                <c:pt idx="10274">
                  <c:v>#N/A</c:v>
                </c:pt>
                <c:pt idx="10275">
                  <c:v>#N/A</c:v>
                </c:pt>
                <c:pt idx="10276">
                  <c:v>#N/A</c:v>
                </c:pt>
                <c:pt idx="10277">
                  <c:v>#N/A</c:v>
                </c:pt>
                <c:pt idx="10278">
                  <c:v>#N/A</c:v>
                </c:pt>
                <c:pt idx="10279">
                  <c:v>#N/A</c:v>
                </c:pt>
                <c:pt idx="10280">
                  <c:v>#N/A</c:v>
                </c:pt>
                <c:pt idx="10281">
                  <c:v>#N/A</c:v>
                </c:pt>
                <c:pt idx="10282">
                  <c:v>#N/A</c:v>
                </c:pt>
                <c:pt idx="10283">
                  <c:v>#N/A</c:v>
                </c:pt>
                <c:pt idx="10284">
                  <c:v>#N/A</c:v>
                </c:pt>
                <c:pt idx="10285">
                  <c:v>#N/A</c:v>
                </c:pt>
                <c:pt idx="10286">
                  <c:v>#N/A</c:v>
                </c:pt>
                <c:pt idx="10287">
                  <c:v>#N/A</c:v>
                </c:pt>
                <c:pt idx="10288">
                  <c:v>#N/A</c:v>
                </c:pt>
                <c:pt idx="10289">
                  <c:v>#N/A</c:v>
                </c:pt>
                <c:pt idx="10290">
                  <c:v>#N/A</c:v>
                </c:pt>
                <c:pt idx="10291">
                  <c:v>#N/A</c:v>
                </c:pt>
                <c:pt idx="10292">
                  <c:v>#N/A</c:v>
                </c:pt>
                <c:pt idx="10293">
                  <c:v>#N/A</c:v>
                </c:pt>
                <c:pt idx="10294">
                  <c:v>#N/A</c:v>
                </c:pt>
                <c:pt idx="10295">
                  <c:v>#N/A</c:v>
                </c:pt>
                <c:pt idx="10296">
                  <c:v>#N/A</c:v>
                </c:pt>
                <c:pt idx="10297">
                  <c:v>#N/A</c:v>
                </c:pt>
                <c:pt idx="10298">
                  <c:v>#N/A</c:v>
                </c:pt>
                <c:pt idx="10299">
                  <c:v>#N/A</c:v>
                </c:pt>
                <c:pt idx="10300">
                  <c:v>#N/A</c:v>
                </c:pt>
                <c:pt idx="10301">
                  <c:v>#N/A</c:v>
                </c:pt>
                <c:pt idx="10302">
                  <c:v>#N/A</c:v>
                </c:pt>
                <c:pt idx="10303">
                  <c:v>#N/A</c:v>
                </c:pt>
                <c:pt idx="10304">
                  <c:v>#N/A</c:v>
                </c:pt>
                <c:pt idx="10305">
                  <c:v>#N/A</c:v>
                </c:pt>
                <c:pt idx="10306">
                  <c:v>#N/A</c:v>
                </c:pt>
                <c:pt idx="10307">
                  <c:v>#N/A</c:v>
                </c:pt>
                <c:pt idx="10308">
                  <c:v>#N/A</c:v>
                </c:pt>
                <c:pt idx="10309">
                  <c:v>#N/A</c:v>
                </c:pt>
                <c:pt idx="10310">
                  <c:v>#N/A</c:v>
                </c:pt>
                <c:pt idx="10311">
                  <c:v>#N/A</c:v>
                </c:pt>
                <c:pt idx="10312">
                  <c:v>#N/A</c:v>
                </c:pt>
                <c:pt idx="10313">
                  <c:v>#N/A</c:v>
                </c:pt>
                <c:pt idx="10314">
                  <c:v>#N/A</c:v>
                </c:pt>
                <c:pt idx="10315">
                  <c:v>#N/A</c:v>
                </c:pt>
                <c:pt idx="10316">
                  <c:v>#N/A</c:v>
                </c:pt>
                <c:pt idx="10317">
                  <c:v>#N/A</c:v>
                </c:pt>
                <c:pt idx="10318">
                  <c:v>#N/A</c:v>
                </c:pt>
                <c:pt idx="10319">
                  <c:v>#N/A</c:v>
                </c:pt>
                <c:pt idx="10320">
                  <c:v>#N/A</c:v>
                </c:pt>
                <c:pt idx="10321">
                  <c:v>#N/A</c:v>
                </c:pt>
                <c:pt idx="10322">
                  <c:v>#N/A</c:v>
                </c:pt>
                <c:pt idx="10323">
                  <c:v>10.931688804554</c:v>
                </c:pt>
                <c:pt idx="10324">
                  <c:v>#N/A</c:v>
                </c:pt>
                <c:pt idx="10325">
                  <c:v>#N/A</c:v>
                </c:pt>
                <c:pt idx="10326">
                  <c:v>#N/A</c:v>
                </c:pt>
                <c:pt idx="10327">
                  <c:v>#N/A</c:v>
                </c:pt>
                <c:pt idx="10328">
                  <c:v>#N/A</c:v>
                </c:pt>
                <c:pt idx="10329">
                  <c:v>#N/A</c:v>
                </c:pt>
                <c:pt idx="10330">
                  <c:v>#N/A</c:v>
                </c:pt>
                <c:pt idx="10331">
                  <c:v>#N/A</c:v>
                </c:pt>
                <c:pt idx="10332">
                  <c:v>#N/A</c:v>
                </c:pt>
                <c:pt idx="10333">
                  <c:v>#N/A</c:v>
                </c:pt>
                <c:pt idx="10334">
                  <c:v>#N/A</c:v>
                </c:pt>
                <c:pt idx="10335">
                  <c:v>#N/A</c:v>
                </c:pt>
                <c:pt idx="10336">
                  <c:v>#N/A</c:v>
                </c:pt>
                <c:pt idx="10337">
                  <c:v>#N/A</c:v>
                </c:pt>
                <c:pt idx="10338">
                  <c:v>#N/A</c:v>
                </c:pt>
                <c:pt idx="10339">
                  <c:v>#N/A</c:v>
                </c:pt>
                <c:pt idx="10340">
                  <c:v>#N/A</c:v>
                </c:pt>
                <c:pt idx="10341">
                  <c:v>#N/A</c:v>
                </c:pt>
                <c:pt idx="10342">
                  <c:v>#N/A</c:v>
                </c:pt>
                <c:pt idx="10343">
                  <c:v>#N/A</c:v>
                </c:pt>
                <c:pt idx="10344">
                  <c:v>#N/A</c:v>
                </c:pt>
                <c:pt idx="10345">
                  <c:v>#N/A</c:v>
                </c:pt>
                <c:pt idx="10346">
                  <c:v>#N/A</c:v>
                </c:pt>
                <c:pt idx="10347">
                  <c:v>#N/A</c:v>
                </c:pt>
                <c:pt idx="10348">
                  <c:v>#N/A</c:v>
                </c:pt>
                <c:pt idx="10349">
                  <c:v>#N/A</c:v>
                </c:pt>
                <c:pt idx="10350">
                  <c:v>#N/A</c:v>
                </c:pt>
                <c:pt idx="10351">
                  <c:v>#N/A</c:v>
                </c:pt>
                <c:pt idx="10352">
                  <c:v>#N/A</c:v>
                </c:pt>
                <c:pt idx="10353">
                  <c:v>#N/A</c:v>
                </c:pt>
                <c:pt idx="10354">
                  <c:v>#N/A</c:v>
                </c:pt>
                <c:pt idx="10355">
                  <c:v>#N/A</c:v>
                </c:pt>
                <c:pt idx="10356">
                  <c:v>#N/A</c:v>
                </c:pt>
                <c:pt idx="10357">
                  <c:v>#N/A</c:v>
                </c:pt>
                <c:pt idx="10358">
                  <c:v>#N/A</c:v>
                </c:pt>
                <c:pt idx="10359">
                  <c:v>#N/A</c:v>
                </c:pt>
                <c:pt idx="10360">
                  <c:v>#N/A</c:v>
                </c:pt>
                <c:pt idx="10361">
                  <c:v>#N/A</c:v>
                </c:pt>
                <c:pt idx="10362">
                  <c:v>#N/A</c:v>
                </c:pt>
                <c:pt idx="10363">
                  <c:v>#N/A</c:v>
                </c:pt>
                <c:pt idx="10364">
                  <c:v>#N/A</c:v>
                </c:pt>
                <c:pt idx="10365">
                  <c:v>#N/A</c:v>
                </c:pt>
                <c:pt idx="10366">
                  <c:v>#N/A</c:v>
                </c:pt>
                <c:pt idx="10367">
                  <c:v>#N/A</c:v>
                </c:pt>
                <c:pt idx="10368">
                  <c:v>#N/A</c:v>
                </c:pt>
                <c:pt idx="10369">
                  <c:v>#N/A</c:v>
                </c:pt>
                <c:pt idx="10370">
                  <c:v>#N/A</c:v>
                </c:pt>
                <c:pt idx="10371">
                  <c:v>#N/A</c:v>
                </c:pt>
                <c:pt idx="10372">
                  <c:v>#N/A</c:v>
                </c:pt>
                <c:pt idx="10373">
                  <c:v>#N/A</c:v>
                </c:pt>
                <c:pt idx="10374">
                  <c:v>#N/A</c:v>
                </c:pt>
                <c:pt idx="10375">
                  <c:v>#N/A</c:v>
                </c:pt>
                <c:pt idx="10376">
                  <c:v>#N/A</c:v>
                </c:pt>
                <c:pt idx="10377">
                  <c:v>#N/A</c:v>
                </c:pt>
                <c:pt idx="10378">
                  <c:v>#N/A</c:v>
                </c:pt>
                <c:pt idx="10379">
                  <c:v>#N/A</c:v>
                </c:pt>
                <c:pt idx="10380">
                  <c:v>#N/A</c:v>
                </c:pt>
                <c:pt idx="10381">
                  <c:v>#N/A</c:v>
                </c:pt>
                <c:pt idx="10382">
                  <c:v>#N/A</c:v>
                </c:pt>
                <c:pt idx="10383">
                  <c:v>#N/A</c:v>
                </c:pt>
                <c:pt idx="10384">
                  <c:v>#N/A</c:v>
                </c:pt>
                <c:pt idx="10385">
                  <c:v>#N/A</c:v>
                </c:pt>
                <c:pt idx="10386">
                  <c:v>#N/A</c:v>
                </c:pt>
                <c:pt idx="10387">
                  <c:v>#N/A</c:v>
                </c:pt>
                <c:pt idx="10388">
                  <c:v>#N/A</c:v>
                </c:pt>
                <c:pt idx="10389">
                  <c:v>#N/A</c:v>
                </c:pt>
                <c:pt idx="10390">
                  <c:v>#N/A</c:v>
                </c:pt>
                <c:pt idx="10391">
                  <c:v>#N/A</c:v>
                </c:pt>
                <c:pt idx="10392">
                  <c:v>#N/A</c:v>
                </c:pt>
                <c:pt idx="10393">
                  <c:v>#N/A</c:v>
                </c:pt>
                <c:pt idx="10394">
                  <c:v>#N/A</c:v>
                </c:pt>
                <c:pt idx="10395">
                  <c:v>#N/A</c:v>
                </c:pt>
                <c:pt idx="10396">
                  <c:v>#N/A</c:v>
                </c:pt>
                <c:pt idx="10397">
                  <c:v>#N/A</c:v>
                </c:pt>
                <c:pt idx="10398">
                  <c:v>#N/A</c:v>
                </c:pt>
                <c:pt idx="10399">
                  <c:v>#N/A</c:v>
                </c:pt>
                <c:pt idx="10400">
                  <c:v>#N/A</c:v>
                </c:pt>
                <c:pt idx="10401">
                  <c:v>#N/A</c:v>
                </c:pt>
                <c:pt idx="10402">
                  <c:v>#N/A</c:v>
                </c:pt>
                <c:pt idx="10403">
                  <c:v>#N/A</c:v>
                </c:pt>
                <c:pt idx="10404">
                  <c:v>#N/A</c:v>
                </c:pt>
                <c:pt idx="10405">
                  <c:v>#N/A</c:v>
                </c:pt>
                <c:pt idx="10406">
                  <c:v>#N/A</c:v>
                </c:pt>
                <c:pt idx="10407">
                  <c:v>#N/A</c:v>
                </c:pt>
                <c:pt idx="10408">
                  <c:v>#N/A</c:v>
                </c:pt>
                <c:pt idx="10409">
                  <c:v>#N/A</c:v>
                </c:pt>
                <c:pt idx="10410">
                  <c:v>#N/A</c:v>
                </c:pt>
                <c:pt idx="10411">
                  <c:v>#N/A</c:v>
                </c:pt>
                <c:pt idx="10412">
                  <c:v>#N/A</c:v>
                </c:pt>
                <c:pt idx="10413">
                  <c:v>#N/A</c:v>
                </c:pt>
                <c:pt idx="10414">
                  <c:v>#N/A</c:v>
                </c:pt>
                <c:pt idx="10415">
                  <c:v>#N/A</c:v>
                </c:pt>
                <c:pt idx="10416">
                  <c:v>#N/A</c:v>
                </c:pt>
                <c:pt idx="10417">
                  <c:v>#N/A</c:v>
                </c:pt>
                <c:pt idx="10418">
                  <c:v>#N/A</c:v>
                </c:pt>
                <c:pt idx="10419">
                  <c:v>#N/A</c:v>
                </c:pt>
                <c:pt idx="10420">
                  <c:v>#N/A</c:v>
                </c:pt>
                <c:pt idx="10421">
                  <c:v>#N/A</c:v>
                </c:pt>
                <c:pt idx="10422">
                  <c:v>#N/A</c:v>
                </c:pt>
                <c:pt idx="10423">
                  <c:v>#N/A</c:v>
                </c:pt>
                <c:pt idx="10424">
                  <c:v>#N/A</c:v>
                </c:pt>
                <c:pt idx="10425">
                  <c:v>#N/A</c:v>
                </c:pt>
                <c:pt idx="10426">
                  <c:v>#N/A</c:v>
                </c:pt>
                <c:pt idx="10427">
                  <c:v>#N/A</c:v>
                </c:pt>
                <c:pt idx="10428">
                  <c:v>#N/A</c:v>
                </c:pt>
                <c:pt idx="10429">
                  <c:v>#N/A</c:v>
                </c:pt>
                <c:pt idx="10430">
                  <c:v>#N/A</c:v>
                </c:pt>
                <c:pt idx="10431">
                  <c:v>#N/A</c:v>
                </c:pt>
                <c:pt idx="10432">
                  <c:v>#N/A</c:v>
                </c:pt>
                <c:pt idx="10433">
                  <c:v>#N/A</c:v>
                </c:pt>
                <c:pt idx="10434">
                  <c:v>#N/A</c:v>
                </c:pt>
                <c:pt idx="10435">
                  <c:v>#N/A</c:v>
                </c:pt>
                <c:pt idx="10436">
                  <c:v>10.6003795066413</c:v>
                </c:pt>
                <c:pt idx="10437">
                  <c:v>#N/A</c:v>
                </c:pt>
                <c:pt idx="10438">
                  <c:v>#N/A</c:v>
                </c:pt>
                <c:pt idx="10439">
                  <c:v>#N/A</c:v>
                </c:pt>
                <c:pt idx="10440">
                  <c:v>#N/A</c:v>
                </c:pt>
                <c:pt idx="10441">
                  <c:v>#N/A</c:v>
                </c:pt>
                <c:pt idx="10442">
                  <c:v>#N/A</c:v>
                </c:pt>
                <c:pt idx="10443">
                  <c:v>#N/A</c:v>
                </c:pt>
                <c:pt idx="10444">
                  <c:v>#N/A</c:v>
                </c:pt>
                <c:pt idx="10445">
                  <c:v>#N/A</c:v>
                </c:pt>
                <c:pt idx="10446">
                  <c:v>#N/A</c:v>
                </c:pt>
                <c:pt idx="10447">
                  <c:v>#N/A</c:v>
                </c:pt>
                <c:pt idx="10448">
                  <c:v>#N/A</c:v>
                </c:pt>
                <c:pt idx="10449">
                  <c:v>#N/A</c:v>
                </c:pt>
                <c:pt idx="10450">
                  <c:v>#N/A</c:v>
                </c:pt>
                <c:pt idx="10451">
                  <c:v>#N/A</c:v>
                </c:pt>
                <c:pt idx="10452">
                  <c:v>#N/A</c:v>
                </c:pt>
                <c:pt idx="10453">
                  <c:v>#N/A</c:v>
                </c:pt>
                <c:pt idx="10454">
                  <c:v>#N/A</c:v>
                </c:pt>
                <c:pt idx="10455">
                  <c:v>#N/A</c:v>
                </c:pt>
                <c:pt idx="10456">
                  <c:v>#N/A</c:v>
                </c:pt>
                <c:pt idx="10457">
                  <c:v>#N/A</c:v>
                </c:pt>
                <c:pt idx="10458">
                  <c:v>#N/A</c:v>
                </c:pt>
                <c:pt idx="10459">
                  <c:v>#N/A</c:v>
                </c:pt>
                <c:pt idx="10460">
                  <c:v>#N/A</c:v>
                </c:pt>
                <c:pt idx="10461">
                  <c:v>#N/A</c:v>
                </c:pt>
                <c:pt idx="10462">
                  <c:v>#N/A</c:v>
                </c:pt>
                <c:pt idx="10463">
                  <c:v>#N/A</c:v>
                </c:pt>
                <c:pt idx="10464">
                  <c:v>#N/A</c:v>
                </c:pt>
                <c:pt idx="10465">
                  <c:v>#N/A</c:v>
                </c:pt>
                <c:pt idx="10466">
                  <c:v>#N/A</c:v>
                </c:pt>
                <c:pt idx="10467">
                  <c:v>#N/A</c:v>
                </c:pt>
                <c:pt idx="10468">
                  <c:v>#N/A</c:v>
                </c:pt>
                <c:pt idx="10469">
                  <c:v>#N/A</c:v>
                </c:pt>
                <c:pt idx="10470">
                  <c:v>#N/A</c:v>
                </c:pt>
                <c:pt idx="10471">
                  <c:v>#N/A</c:v>
                </c:pt>
                <c:pt idx="10472">
                  <c:v>#N/A</c:v>
                </c:pt>
                <c:pt idx="10473">
                  <c:v>#N/A</c:v>
                </c:pt>
                <c:pt idx="10474">
                  <c:v>#N/A</c:v>
                </c:pt>
                <c:pt idx="10475">
                  <c:v>#N/A</c:v>
                </c:pt>
                <c:pt idx="10476">
                  <c:v>#N/A</c:v>
                </c:pt>
                <c:pt idx="10477">
                  <c:v>#N/A</c:v>
                </c:pt>
                <c:pt idx="10478">
                  <c:v>#N/A</c:v>
                </c:pt>
                <c:pt idx="10479">
                  <c:v>#N/A</c:v>
                </c:pt>
                <c:pt idx="10480">
                  <c:v>#N/A</c:v>
                </c:pt>
                <c:pt idx="10481">
                  <c:v>10.372422517394</c:v>
                </c:pt>
                <c:pt idx="10482">
                  <c:v>#N/A</c:v>
                </c:pt>
                <c:pt idx="10483">
                  <c:v>#N/A</c:v>
                </c:pt>
                <c:pt idx="10484">
                  <c:v>#N/A</c:v>
                </c:pt>
                <c:pt idx="10485">
                  <c:v>#N/A</c:v>
                </c:pt>
                <c:pt idx="10486">
                  <c:v>#N/A</c:v>
                </c:pt>
                <c:pt idx="10487">
                  <c:v>#N/A</c:v>
                </c:pt>
                <c:pt idx="10488">
                  <c:v>#N/A</c:v>
                </c:pt>
                <c:pt idx="10489">
                  <c:v>#N/A</c:v>
                </c:pt>
                <c:pt idx="10490">
                  <c:v>#N/A</c:v>
                </c:pt>
                <c:pt idx="10491">
                  <c:v>#N/A</c:v>
                </c:pt>
                <c:pt idx="10492">
                  <c:v>#N/A</c:v>
                </c:pt>
                <c:pt idx="10493">
                  <c:v>#N/A</c:v>
                </c:pt>
                <c:pt idx="10494">
                  <c:v>#N/A</c:v>
                </c:pt>
                <c:pt idx="10495">
                  <c:v>#N/A</c:v>
                </c:pt>
                <c:pt idx="10496">
                  <c:v>#N/A</c:v>
                </c:pt>
                <c:pt idx="10497">
                  <c:v>#N/A</c:v>
                </c:pt>
                <c:pt idx="10498">
                  <c:v>#N/A</c:v>
                </c:pt>
                <c:pt idx="10499">
                  <c:v>#N/A</c:v>
                </c:pt>
                <c:pt idx="10500">
                  <c:v>#N/A</c:v>
                </c:pt>
                <c:pt idx="10501">
                  <c:v>#N/A</c:v>
                </c:pt>
                <c:pt idx="10502">
                  <c:v>#N/A</c:v>
                </c:pt>
                <c:pt idx="10503">
                  <c:v>#N/A</c:v>
                </c:pt>
                <c:pt idx="10504">
                  <c:v>#N/A</c:v>
                </c:pt>
                <c:pt idx="10505">
                  <c:v>10.165085388994299</c:v>
                </c:pt>
                <c:pt idx="10506">
                  <c:v>#N/A</c:v>
                </c:pt>
                <c:pt idx="10507">
                  <c:v>#N/A</c:v>
                </c:pt>
                <c:pt idx="10508">
                  <c:v>#N/A</c:v>
                </c:pt>
                <c:pt idx="10509">
                  <c:v>#N/A</c:v>
                </c:pt>
                <c:pt idx="10510">
                  <c:v>#N/A</c:v>
                </c:pt>
                <c:pt idx="10511">
                  <c:v>#N/A</c:v>
                </c:pt>
                <c:pt idx="10512">
                  <c:v>#N/A</c:v>
                </c:pt>
                <c:pt idx="10513">
                  <c:v>#N/A</c:v>
                </c:pt>
                <c:pt idx="10514">
                  <c:v>#N/A</c:v>
                </c:pt>
                <c:pt idx="10515">
                  <c:v>#N/A</c:v>
                </c:pt>
                <c:pt idx="10516">
                  <c:v>#N/A</c:v>
                </c:pt>
                <c:pt idx="10517">
                  <c:v>#N/A</c:v>
                </c:pt>
                <c:pt idx="10518">
                  <c:v>#N/A</c:v>
                </c:pt>
                <c:pt idx="10519">
                  <c:v>#N/A</c:v>
                </c:pt>
                <c:pt idx="10520">
                  <c:v>#N/A</c:v>
                </c:pt>
                <c:pt idx="10521">
                  <c:v>#N/A</c:v>
                </c:pt>
                <c:pt idx="10522">
                  <c:v>#N/A</c:v>
                </c:pt>
                <c:pt idx="10523">
                  <c:v>#N/A</c:v>
                </c:pt>
                <c:pt idx="10524">
                  <c:v>#N/A</c:v>
                </c:pt>
                <c:pt idx="10525">
                  <c:v>#N/A</c:v>
                </c:pt>
                <c:pt idx="10526">
                  <c:v>#N/A</c:v>
                </c:pt>
                <c:pt idx="10527">
                  <c:v>#N/A</c:v>
                </c:pt>
                <c:pt idx="10528">
                  <c:v>#N/A</c:v>
                </c:pt>
                <c:pt idx="10529">
                  <c:v>#N/A</c:v>
                </c:pt>
                <c:pt idx="10530">
                  <c:v>#N/A</c:v>
                </c:pt>
                <c:pt idx="10531">
                  <c:v>#N/A</c:v>
                </c:pt>
                <c:pt idx="10532">
                  <c:v>#N/A</c:v>
                </c:pt>
                <c:pt idx="10533">
                  <c:v>#N/A</c:v>
                </c:pt>
                <c:pt idx="10534">
                  <c:v>#N/A</c:v>
                </c:pt>
                <c:pt idx="10535">
                  <c:v>#N/A</c:v>
                </c:pt>
                <c:pt idx="10536">
                  <c:v>#N/A</c:v>
                </c:pt>
                <c:pt idx="10537">
                  <c:v>#N/A</c:v>
                </c:pt>
                <c:pt idx="10538">
                  <c:v>#N/A</c:v>
                </c:pt>
                <c:pt idx="10539">
                  <c:v>#N/A</c:v>
                </c:pt>
                <c:pt idx="10540">
                  <c:v>#N/A</c:v>
                </c:pt>
                <c:pt idx="10541">
                  <c:v>#N/A</c:v>
                </c:pt>
                <c:pt idx="10542">
                  <c:v>#N/A</c:v>
                </c:pt>
                <c:pt idx="10543">
                  <c:v>#N/A</c:v>
                </c:pt>
                <c:pt idx="10544">
                  <c:v>#N/A</c:v>
                </c:pt>
                <c:pt idx="10545">
                  <c:v>#N/A</c:v>
                </c:pt>
                <c:pt idx="10546">
                  <c:v>#N/A</c:v>
                </c:pt>
                <c:pt idx="10547">
                  <c:v>#N/A</c:v>
                </c:pt>
                <c:pt idx="10548">
                  <c:v>#N/A</c:v>
                </c:pt>
                <c:pt idx="10549">
                  <c:v>#N/A</c:v>
                </c:pt>
                <c:pt idx="10550">
                  <c:v>#N/A</c:v>
                </c:pt>
                <c:pt idx="10551">
                  <c:v>#N/A</c:v>
                </c:pt>
                <c:pt idx="10552">
                  <c:v>#N/A</c:v>
                </c:pt>
                <c:pt idx="10553">
                  <c:v>#N/A</c:v>
                </c:pt>
                <c:pt idx="10554">
                  <c:v>#N/A</c:v>
                </c:pt>
                <c:pt idx="10555">
                  <c:v>#N/A</c:v>
                </c:pt>
                <c:pt idx="10556">
                  <c:v>#N/A</c:v>
                </c:pt>
                <c:pt idx="10557">
                  <c:v>#N/A</c:v>
                </c:pt>
                <c:pt idx="10558">
                  <c:v>#N/A</c:v>
                </c:pt>
                <c:pt idx="10559">
                  <c:v>#N/A</c:v>
                </c:pt>
                <c:pt idx="10560">
                  <c:v>#N/A</c:v>
                </c:pt>
                <c:pt idx="10561">
                  <c:v>#N/A</c:v>
                </c:pt>
                <c:pt idx="10562">
                  <c:v>#N/A</c:v>
                </c:pt>
                <c:pt idx="10563">
                  <c:v>#N/A</c:v>
                </c:pt>
                <c:pt idx="10564">
                  <c:v>#N/A</c:v>
                </c:pt>
                <c:pt idx="10565">
                  <c:v>#N/A</c:v>
                </c:pt>
                <c:pt idx="10566">
                  <c:v>#N/A</c:v>
                </c:pt>
                <c:pt idx="10567">
                  <c:v>#N/A</c:v>
                </c:pt>
                <c:pt idx="10568">
                  <c:v>#N/A</c:v>
                </c:pt>
                <c:pt idx="10569">
                  <c:v>#N/A</c:v>
                </c:pt>
                <c:pt idx="10570">
                  <c:v>#N/A</c:v>
                </c:pt>
                <c:pt idx="10571">
                  <c:v>#N/A</c:v>
                </c:pt>
                <c:pt idx="10572">
                  <c:v>#N/A</c:v>
                </c:pt>
                <c:pt idx="10573">
                  <c:v>#N/A</c:v>
                </c:pt>
                <c:pt idx="10574">
                  <c:v>#N/A</c:v>
                </c:pt>
                <c:pt idx="10575">
                  <c:v>#N/A</c:v>
                </c:pt>
                <c:pt idx="10576">
                  <c:v>#N/A</c:v>
                </c:pt>
                <c:pt idx="10577">
                  <c:v>#N/A</c:v>
                </c:pt>
                <c:pt idx="10578">
                  <c:v>#N/A</c:v>
                </c:pt>
                <c:pt idx="10579">
                  <c:v>#N/A</c:v>
                </c:pt>
                <c:pt idx="10580">
                  <c:v>#N/A</c:v>
                </c:pt>
                <c:pt idx="10581">
                  <c:v>#N/A</c:v>
                </c:pt>
                <c:pt idx="10582">
                  <c:v>#N/A</c:v>
                </c:pt>
                <c:pt idx="10583">
                  <c:v>#N/A</c:v>
                </c:pt>
                <c:pt idx="10584">
                  <c:v>#N/A</c:v>
                </c:pt>
                <c:pt idx="10585">
                  <c:v>#N/A</c:v>
                </c:pt>
                <c:pt idx="10586">
                  <c:v>#N/A</c:v>
                </c:pt>
                <c:pt idx="10587">
                  <c:v>#N/A</c:v>
                </c:pt>
                <c:pt idx="10588">
                  <c:v>#N/A</c:v>
                </c:pt>
                <c:pt idx="10589">
                  <c:v>#N/A</c:v>
                </c:pt>
                <c:pt idx="10590">
                  <c:v>#N/A</c:v>
                </c:pt>
                <c:pt idx="10591">
                  <c:v>#N/A</c:v>
                </c:pt>
                <c:pt idx="10592">
                  <c:v>#N/A</c:v>
                </c:pt>
                <c:pt idx="10593">
                  <c:v>#N/A</c:v>
                </c:pt>
                <c:pt idx="10594">
                  <c:v>10.2485768500948</c:v>
                </c:pt>
                <c:pt idx="10595">
                  <c:v>#N/A</c:v>
                </c:pt>
                <c:pt idx="10596">
                  <c:v>#N/A</c:v>
                </c:pt>
                <c:pt idx="10597">
                  <c:v>#N/A</c:v>
                </c:pt>
                <c:pt idx="10598">
                  <c:v>#N/A</c:v>
                </c:pt>
                <c:pt idx="10599">
                  <c:v>#N/A</c:v>
                </c:pt>
                <c:pt idx="10600">
                  <c:v>#N/A</c:v>
                </c:pt>
                <c:pt idx="10601">
                  <c:v>#N/A</c:v>
                </c:pt>
                <c:pt idx="10602">
                  <c:v>#N/A</c:v>
                </c:pt>
                <c:pt idx="10603">
                  <c:v>#N/A</c:v>
                </c:pt>
                <c:pt idx="10604">
                  <c:v>#N/A</c:v>
                </c:pt>
                <c:pt idx="10605">
                  <c:v>#N/A</c:v>
                </c:pt>
                <c:pt idx="10606">
                  <c:v>#N/A</c:v>
                </c:pt>
                <c:pt idx="10607">
                  <c:v>#N/A</c:v>
                </c:pt>
                <c:pt idx="10608">
                  <c:v>#N/A</c:v>
                </c:pt>
                <c:pt idx="10609">
                  <c:v>#N/A</c:v>
                </c:pt>
                <c:pt idx="10610">
                  <c:v>#N/A</c:v>
                </c:pt>
                <c:pt idx="10611">
                  <c:v>#N/A</c:v>
                </c:pt>
                <c:pt idx="10612">
                  <c:v>#N/A</c:v>
                </c:pt>
                <c:pt idx="10613">
                  <c:v>#N/A</c:v>
                </c:pt>
                <c:pt idx="10614">
                  <c:v>#N/A</c:v>
                </c:pt>
                <c:pt idx="10615">
                  <c:v>#N/A</c:v>
                </c:pt>
                <c:pt idx="10616">
                  <c:v>#N/A</c:v>
                </c:pt>
                <c:pt idx="10617">
                  <c:v>#N/A</c:v>
                </c:pt>
                <c:pt idx="10618">
                  <c:v>#N/A</c:v>
                </c:pt>
                <c:pt idx="10619">
                  <c:v>#N/A</c:v>
                </c:pt>
                <c:pt idx="10620">
                  <c:v>#N/A</c:v>
                </c:pt>
                <c:pt idx="10621">
                  <c:v>#N/A</c:v>
                </c:pt>
                <c:pt idx="10622">
                  <c:v>#N/A</c:v>
                </c:pt>
                <c:pt idx="10623">
                  <c:v>#N/A</c:v>
                </c:pt>
                <c:pt idx="10624">
                  <c:v>#N/A</c:v>
                </c:pt>
                <c:pt idx="10625">
                  <c:v>#N/A</c:v>
                </c:pt>
                <c:pt idx="10626">
                  <c:v>#N/A</c:v>
                </c:pt>
                <c:pt idx="10627">
                  <c:v>#N/A</c:v>
                </c:pt>
                <c:pt idx="10628">
                  <c:v>#N/A</c:v>
                </c:pt>
                <c:pt idx="10629">
                  <c:v>#N/A</c:v>
                </c:pt>
                <c:pt idx="10630">
                  <c:v>#N/A</c:v>
                </c:pt>
                <c:pt idx="10631">
                  <c:v>#N/A</c:v>
                </c:pt>
                <c:pt idx="10632">
                  <c:v>#N/A</c:v>
                </c:pt>
                <c:pt idx="10633">
                  <c:v>#N/A</c:v>
                </c:pt>
                <c:pt idx="10634">
                  <c:v>#N/A</c:v>
                </c:pt>
                <c:pt idx="10635">
                  <c:v>#N/A</c:v>
                </c:pt>
                <c:pt idx="10636">
                  <c:v>#N/A</c:v>
                </c:pt>
                <c:pt idx="10637">
                  <c:v>#N/A</c:v>
                </c:pt>
                <c:pt idx="10638">
                  <c:v>#N/A</c:v>
                </c:pt>
                <c:pt idx="10639">
                  <c:v>#N/A</c:v>
                </c:pt>
                <c:pt idx="10640">
                  <c:v>#N/A</c:v>
                </c:pt>
                <c:pt idx="10641">
                  <c:v>#N/A</c:v>
                </c:pt>
                <c:pt idx="10642">
                  <c:v>#N/A</c:v>
                </c:pt>
                <c:pt idx="10643">
                  <c:v>#N/A</c:v>
                </c:pt>
                <c:pt idx="10644">
                  <c:v>#N/A</c:v>
                </c:pt>
                <c:pt idx="10645">
                  <c:v>#N/A</c:v>
                </c:pt>
                <c:pt idx="10646">
                  <c:v>#N/A</c:v>
                </c:pt>
                <c:pt idx="10647">
                  <c:v>#N/A</c:v>
                </c:pt>
                <c:pt idx="10648">
                  <c:v>#N/A</c:v>
                </c:pt>
                <c:pt idx="10649">
                  <c:v>#N/A</c:v>
                </c:pt>
                <c:pt idx="10650">
                  <c:v>#N/A</c:v>
                </c:pt>
                <c:pt idx="10651">
                  <c:v>#N/A</c:v>
                </c:pt>
                <c:pt idx="10652">
                  <c:v>#N/A</c:v>
                </c:pt>
                <c:pt idx="10653">
                  <c:v>#N/A</c:v>
                </c:pt>
                <c:pt idx="10654">
                  <c:v>#N/A</c:v>
                </c:pt>
                <c:pt idx="10655">
                  <c:v>#N/A</c:v>
                </c:pt>
                <c:pt idx="10656">
                  <c:v>#N/A</c:v>
                </c:pt>
                <c:pt idx="10657">
                  <c:v>#N/A</c:v>
                </c:pt>
                <c:pt idx="10658">
                  <c:v>#N/A</c:v>
                </c:pt>
                <c:pt idx="10659">
                  <c:v>#N/A</c:v>
                </c:pt>
                <c:pt idx="10660">
                  <c:v>#N/A</c:v>
                </c:pt>
                <c:pt idx="10661">
                  <c:v>#N/A</c:v>
                </c:pt>
                <c:pt idx="10662">
                  <c:v>#N/A</c:v>
                </c:pt>
                <c:pt idx="10663">
                  <c:v>#N/A</c:v>
                </c:pt>
                <c:pt idx="10664">
                  <c:v>#N/A</c:v>
                </c:pt>
                <c:pt idx="10665">
                  <c:v>#N/A</c:v>
                </c:pt>
                <c:pt idx="10666">
                  <c:v>#N/A</c:v>
                </c:pt>
                <c:pt idx="10667">
                  <c:v>#N/A</c:v>
                </c:pt>
                <c:pt idx="10668">
                  <c:v>#N/A</c:v>
                </c:pt>
                <c:pt idx="10669">
                  <c:v>#N/A</c:v>
                </c:pt>
                <c:pt idx="10670">
                  <c:v>#N/A</c:v>
                </c:pt>
                <c:pt idx="10671">
                  <c:v>#N/A</c:v>
                </c:pt>
                <c:pt idx="10672">
                  <c:v>#N/A</c:v>
                </c:pt>
                <c:pt idx="10673">
                  <c:v>#N/A</c:v>
                </c:pt>
                <c:pt idx="10674">
                  <c:v>#N/A</c:v>
                </c:pt>
                <c:pt idx="10675">
                  <c:v>#N/A</c:v>
                </c:pt>
                <c:pt idx="10676">
                  <c:v>#N/A</c:v>
                </c:pt>
                <c:pt idx="10677">
                  <c:v>#N/A</c:v>
                </c:pt>
                <c:pt idx="10678">
                  <c:v>#N/A</c:v>
                </c:pt>
                <c:pt idx="10679">
                  <c:v>#N/A</c:v>
                </c:pt>
                <c:pt idx="10680">
                  <c:v>#N/A</c:v>
                </c:pt>
                <c:pt idx="10681">
                  <c:v>#N/A</c:v>
                </c:pt>
                <c:pt idx="10682">
                  <c:v>#N/A</c:v>
                </c:pt>
                <c:pt idx="10683">
                  <c:v>#N/A</c:v>
                </c:pt>
                <c:pt idx="10684">
                  <c:v>#N/A</c:v>
                </c:pt>
                <c:pt idx="10685">
                  <c:v>#N/A</c:v>
                </c:pt>
                <c:pt idx="10686">
                  <c:v>#N/A</c:v>
                </c:pt>
                <c:pt idx="10687">
                  <c:v>#N/A</c:v>
                </c:pt>
                <c:pt idx="10688">
                  <c:v>#N/A</c:v>
                </c:pt>
                <c:pt idx="10689">
                  <c:v>#N/A</c:v>
                </c:pt>
                <c:pt idx="10690">
                  <c:v>#N/A</c:v>
                </c:pt>
                <c:pt idx="10691">
                  <c:v>#N/A</c:v>
                </c:pt>
                <c:pt idx="10692">
                  <c:v>#N/A</c:v>
                </c:pt>
                <c:pt idx="10693">
                  <c:v>#N/A</c:v>
                </c:pt>
                <c:pt idx="10694">
                  <c:v>#N/A</c:v>
                </c:pt>
                <c:pt idx="10695">
                  <c:v>#N/A</c:v>
                </c:pt>
                <c:pt idx="10696">
                  <c:v>#N/A</c:v>
                </c:pt>
                <c:pt idx="10697">
                  <c:v>#N/A</c:v>
                </c:pt>
                <c:pt idx="10698">
                  <c:v>#N/A</c:v>
                </c:pt>
                <c:pt idx="10699">
                  <c:v>#N/A</c:v>
                </c:pt>
                <c:pt idx="10700">
                  <c:v>#N/A</c:v>
                </c:pt>
                <c:pt idx="10701">
                  <c:v>#N/A</c:v>
                </c:pt>
                <c:pt idx="10702">
                  <c:v>#N/A</c:v>
                </c:pt>
                <c:pt idx="10703">
                  <c:v>#N/A</c:v>
                </c:pt>
                <c:pt idx="10704">
                  <c:v>10.560404807084099</c:v>
                </c:pt>
                <c:pt idx="10705">
                  <c:v>#N/A</c:v>
                </c:pt>
                <c:pt idx="10706">
                  <c:v>#N/A</c:v>
                </c:pt>
                <c:pt idx="10707">
                  <c:v>#N/A</c:v>
                </c:pt>
                <c:pt idx="10708">
                  <c:v>#N/A</c:v>
                </c:pt>
                <c:pt idx="10709">
                  <c:v>#N/A</c:v>
                </c:pt>
                <c:pt idx="10710">
                  <c:v>#N/A</c:v>
                </c:pt>
                <c:pt idx="10711">
                  <c:v>#N/A</c:v>
                </c:pt>
                <c:pt idx="10712">
                  <c:v>#N/A</c:v>
                </c:pt>
                <c:pt idx="10713">
                  <c:v>#N/A</c:v>
                </c:pt>
                <c:pt idx="10714">
                  <c:v>#N/A</c:v>
                </c:pt>
                <c:pt idx="10715">
                  <c:v>#N/A</c:v>
                </c:pt>
                <c:pt idx="10716">
                  <c:v>#N/A</c:v>
                </c:pt>
                <c:pt idx="10717">
                  <c:v>#N/A</c:v>
                </c:pt>
                <c:pt idx="10718">
                  <c:v>#N/A</c:v>
                </c:pt>
                <c:pt idx="10719">
                  <c:v>#N/A</c:v>
                </c:pt>
                <c:pt idx="10720">
                  <c:v>#N/A</c:v>
                </c:pt>
                <c:pt idx="10721">
                  <c:v>#N/A</c:v>
                </c:pt>
                <c:pt idx="10722">
                  <c:v>#N/A</c:v>
                </c:pt>
                <c:pt idx="10723">
                  <c:v>#N/A</c:v>
                </c:pt>
                <c:pt idx="10724">
                  <c:v>#N/A</c:v>
                </c:pt>
                <c:pt idx="10725">
                  <c:v>#N/A</c:v>
                </c:pt>
                <c:pt idx="10726">
                  <c:v>#N/A</c:v>
                </c:pt>
                <c:pt idx="10727">
                  <c:v>#N/A</c:v>
                </c:pt>
                <c:pt idx="10728">
                  <c:v>#N/A</c:v>
                </c:pt>
                <c:pt idx="10729">
                  <c:v>#N/A</c:v>
                </c:pt>
                <c:pt idx="10730">
                  <c:v>#N/A</c:v>
                </c:pt>
                <c:pt idx="10731">
                  <c:v>#N/A</c:v>
                </c:pt>
                <c:pt idx="10732">
                  <c:v>#N/A</c:v>
                </c:pt>
                <c:pt idx="10733">
                  <c:v>#N/A</c:v>
                </c:pt>
                <c:pt idx="10734">
                  <c:v>#N/A</c:v>
                </c:pt>
                <c:pt idx="10735">
                  <c:v>#N/A</c:v>
                </c:pt>
                <c:pt idx="10736">
                  <c:v>#N/A</c:v>
                </c:pt>
                <c:pt idx="10737">
                  <c:v>#N/A</c:v>
                </c:pt>
                <c:pt idx="10738">
                  <c:v>#N/A</c:v>
                </c:pt>
                <c:pt idx="10739">
                  <c:v>#N/A</c:v>
                </c:pt>
                <c:pt idx="10740">
                  <c:v>#N/A</c:v>
                </c:pt>
                <c:pt idx="10741">
                  <c:v>#N/A</c:v>
                </c:pt>
                <c:pt idx="10742">
                  <c:v>#N/A</c:v>
                </c:pt>
                <c:pt idx="10743">
                  <c:v>#N/A</c:v>
                </c:pt>
                <c:pt idx="10744">
                  <c:v>#N/A</c:v>
                </c:pt>
                <c:pt idx="10745">
                  <c:v>#N/A</c:v>
                </c:pt>
                <c:pt idx="10746">
                  <c:v>#N/A</c:v>
                </c:pt>
                <c:pt idx="10747">
                  <c:v>#N/A</c:v>
                </c:pt>
                <c:pt idx="10748">
                  <c:v>#N/A</c:v>
                </c:pt>
                <c:pt idx="10749">
                  <c:v>#N/A</c:v>
                </c:pt>
                <c:pt idx="10750">
                  <c:v>#N/A</c:v>
                </c:pt>
                <c:pt idx="10751">
                  <c:v>#N/A</c:v>
                </c:pt>
                <c:pt idx="10752">
                  <c:v>#N/A</c:v>
                </c:pt>
                <c:pt idx="10753">
                  <c:v>#N/A</c:v>
                </c:pt>
                <c:pt idx="10754">
                  <c:v>#N/A</c:v>
                </c:pt>
                <c:pt idx="10755">
                  <c:v>#N/A</c:v>
                </c:pt>
                <c:pt idx="10756">
                  <c:v>#N/A</c:v>
                </c:pt>
                <c:pt idx="10757">
                  <c:v>#N/A</c:v>
                </c:pt>
                <c:pt idx="10758">
                  <c:v>#N/A</c:v>
                </c:pt>
                <c:pt idx="10759">
                  <c:v>#N/A</c:v>
                </c:pt>
                <c:pt idx="10760">
                  <c:v>#N/A</c:v>
                </c:pt>
                <c:pt idx="10761">
                  <c:v>#N/A</c:v>
                </c:pt>
                <c:pt idx="10762">
                  <c:v>#N/A</c:v>
                </c:pt>
                <c:pt idx="10763">
                  <c:v>#N/A</c:v>
                </c:pt>
                <c:pt idx="10764">
                  <c:v>#N/A</c:v>
                </c:pt>
                <c:pt idx="10765">
                  <c:v>#N/A</c:v>
                </c:pt>
                <c:pt idx="10766">
                  <c:v>#N/A</c:v>
                </c:pt>
                <c:pt idx="10767">
                  <c:v>#N/A</c:v>
                </c:pt>
                <c:pt idx="10768">
                  <c:v>#N/A</c:v>
                </c:pt>
                <c:pt idx="10769">
                  <c:v>#N/A</c:v>
                </c:pt>
                <c:pt idx="10770">
                  <c:v>#N/A</c:v>
                </c:pt>
                <c:pt idx="10771">
                  <c:v>#N/A</c:v>
                </c:pt>
                <c:pt idx="10772">
                  <c:v>#N/A</c:v>
                </c:pt>
                <c:pt idx="10773">
                  <c:v>#N/A</c:v>
                </c:pt>
                <c:pt idx="10774">
                  <c:v>#N/A</c:v>
                </c:pt>
                <c:pt idx="10775">
                  <c:v>#N/A</c:v>
                </c:pt>
                <c:pt idx="10776">
                  <c:v>#N/A</c:v>
                </c:pt>
                <c:pt idx="10777">
                  <c:v>#N/A</c:v>
                </c:pt>
                <c:pt idx="10778">
                  <c:v>#N/A</c:v>
                </c:pt>
                <c:pt idx="10779">
                  <c:v>#N/A</c:v>
                </c:pt>
                <c:pt idx="10780">
                  <c:v>#N/A</c:v>
                </c:pt>
                <c:pt idx="10781">
                  <c:v>#N/A</c:v>
                </c:pt>
                <c:pt idx="10782">
                  <c:v>#N/A</c:v>
                </c:pt>
                <c:pt idx="10783">
                  <c:v>#N/A</c:v>
                </c:pt>
                <c:pt idx="10784">
                  <c:v>#N/A</c:v>
                </c:pt>
                <c:pt idx="10785">
                  <c:v>#N/A</c:v>
                </c:pt>
                <c:pt idx="10786">
                  <c:v>#N/A</c:v>
                </c:pt>
                <c:pt idx="10787">
                  <c:v>#N/A</c:v>
                </c:pt>
                <c:pt idx="10788">
                  <c:v>#N/A</c:v>
                </c:pt>
                <c:pt idx="10789">
                  <c:v>#N/A</c:v>
                </c:pt>
                <c:pt idx="10790">
                  <c:v>#N/A</c:v>
                </c:pt>
                <c:pt idx="10791">
                  <c:v>10.9343453510436</c:v>
                </c:pt>
                <c:pt idx="10792">
                  <c:v>#N/A</c:v>
                </c:pt>
                <c:pt idx="10793">
                  <c:v>#N/A</c:v>
                </c:pt>
                <c:pt idx="10794">
                  <c:v>#N/A</c:v>
                </c:pt>
                <c:pt idx="10795">
                  <c:v>#N/A</c:v>
                </c:pt>
                <c:pt idx="10796">
                  <c:v>#N/A</c:v>
                </c:pt>
                <c:pt idx="10797">
                  <c:v>#N/A</c:v>
                </c:pt>
                <c:pt idx="10798">
                  <c:v>#N/A</c:v>
                </c:pt>
                <c:pt idx="10799">
                  <c:v>#N/A</c:v>
                </c:pt>
                <c:pt idx="10800">
                  <c:v>#N/A</c:v>
                </c:pt>
                <c:pt idx="10801">
                  <c:v>#N/A</c:v>
                </c:pt>
                <c:pt idx="10802">
                  <c:v>#N/A</c:v>
                </c:pt>
                <c:pt idx="10803">
                  <c:v>#N/A</c:v>
                </c:pt>
                <c:pt idx="10804">
                  <c:v>#N/A</c:v>
                </c:pt>
                <c:pt idx="10805">
                  <c:v>#N/A</c:v>
                </c:pt>
                <c:pt idx="10806">
                  <c:v>#N/A</c:v>
                </c:pt>
                <c:pt idx="10807">
                  <c:v>#N/A</c:v>
                </c:pt>
                <c:pt idx="10808">
                  <c:v>#N/A</c:v>
                </c:pt>
                <c:pt idx="10809">
                  <c:v>#N/A</c:v>
                </c:pt>
                <c:pt idx="10810">
                  <c:v>#N/A</c:v>
                </c:pt>
                <c:pt idx="10811">
                  <c:v>#N/A</c:v>
                </c:pt>
                <c:pt idx="10812">
                  <c:v>#N/A</c:v>
                </c:pt>
                <c:pt idx="10813">
                  <c:v>#N/A</c:v>
                </c:pt>
                <c:pt idx="10814">
                  <c:v>#N/A</c:v>
                </c:pt>
                <c:pt idx="10815">
                  <c:v>#N/A</c:v>
                </c:pt>
                <c:pt idx="10816">
                  <c:v>#N/A</c:v>
                </c:pt>
                <c:pt idx="10817">
                  <c:v>#N/A</c:v>
                </c:pt>
                <c:pt idx="10818">
                  <c:v>#N/A</c:v>
                </c:pt>
                <c:pt idx="10819">
                  <c:v>#N/A</c:v>
                </c:pt>
                <c:pt idx="10820">
                  <c:v>#N/A</c:v>
                </c:pt>
                <c:pt idx="10821">
                  <c:v>#N/A</c:v>
                </c:pt>
                <c:pt idx="10822">
                  <c:v>#N/A</c:v>
                </c:pt>
                <c:pt idx="10823">
                  <c:v>#N/A</c:v>
                </c:pt>
                <c:pt idx="10824">
                  <c:v>#N/A</c:v>
                </c:pt>
                <c:pt idx="10825">
                  <c:v>#N/A</c:v>
                </c:pt>
                <c:pt idx="10826">
                  <c:v>#N/A</c:v>
                </c:pt>
                <c:pt idx="10827">
                  <c:v>#N/A</c:v>
                </c:pt>
                <c:pt idx="10828">
                  <c:v>#N/A</c:v>
                </c:pt>
                <c:pt idx="10829">
                  <c:v>#N/A</c:v>
                </c:pt>
                <c:pt idx="10830">
                  <c:v>#N/A</c:v>
                </c:pt>
                <c:pt idx="10831">
                  <c:v>#N/A</c:v>
                </c:pt>
                <c:pt idx="10832">
                  <c:v>#N/A</c:v>
                </c:pt>
                <c:pt idx="10833">
                  <c:v>#N/A</c:v>
                </c:pt>
                <c:pt idx="10834">
                  <c:v>#N/A</c:v>
                </c:pt>
                <c:pt idx="10835">
                  <c:v>#N/A</c:v>
                </c:pt>
                <c:pt idx="10836">
                  <c:v>#N/A</c:v>
                </c:pt>
                <c:pt idx="10837">
                  <c:v>#N/A</c:v>
                </c:pt>
                <c:pt idx="10838">
                  <c:v>#N/A</c:v>
                </c:pt>
                <c:pt idx="10839">
                  <c:v>#N/A</c:v>
                </c:pt>
                <c:pt idx="10840">
                  <c:v>#N/A</c:v>
                </c:pt>
                <c:pt idx="10841">
                  <c:v>#N/A</c:v>
                </c:pt>
                <c:pt idx="10842">
                  <c:v>#N/A</c:v>
                </c:pt>
                <c:pt idx="10843">
                  <c:v>#N/A</c:v>
                </c:pt>
                <c:pt idx="10844">
                  <c:v>#N/A</c:v>
                </c:pt>
                <c:pt idx="10845">
                  <c:v>#N/A</c:v>
                </c:pt>
                <c:pt idx="10846">
                  <c:v>#N/A</c:v>
                </c:pt>
                <c:pt idx="10847">
                  <c:v>#N/A</c:v>
                </c:pt>
                <c:pt idx="10848">
                  <c:v>#N/A</c:v>
                </c:pt>
                <c:pt idx="10849">
                  <c:v>#N/A</c:v>
                </c:pt>
                <c:pt idx="10850">
                  <c:v>#N/A</c:v>
                </c:pt>
                <c:pt idx="10851">
                  <c:v>#N/A</c:v>
                </c:pt>
                <c:pt idx="10852">
                  <c:v>#N/A</c:v>
                </c:pt>
                <c:pt idx="10853">
                  <c:v>#N/A</c:v>
                </c:pt>
                <c:pt idx="10854">
                  <c:v>#N/A</c:v>
                </c:pt>
                <c:pt idx="10855">
                  <c:v>#N/A</c:v>
                </c:pt>
                <c:pt idx="10856">
                  <c:v>#N/A</c:v>
                </c:pt>
                <c:pt idx="10857">
                  <c:v>#N/A</c:v>
                </c:pt>
                <c:pt idx="10858">
                  <c:v>#N/A</c:v>
                </c:pt>
                <c:pt idx="10859">
                  <c:v>#N/A</c:v>
                </c:pt>
                <c:pt idx="10860">
                  <c:v>#N/A</c:v>
                </c:pt>
                <c:pt idx="10861">
                  <c:v>#N/A</c:v>
                </c:pt>
                <c:pt idx="10862">
                  <c:v>#N/A</c:v>
                </c:pt>
                <c:pt idx="10863">
                  <c:v>#N/A</c:v>
                </c:pt>
                <c:pt idx="10864">
                  <c:v>#N/A</c:v>
                </c:pt>
                <c:pt idx="10865">
                  <c:v>#N/A</c:v>
                </c:pt>
                <c:pt idx="10866">
                  <c:v>#N/A</c:v>
                </c:pt>
                <c:pt idx="10867">
                  <c:v>#N/A</c:v>
                </c:pt>
                <c:pt idx="10868">
                  <c:v>#N/A</c:v>
                </c:pt>
                <c:pt idx="10869">
                  <c:v>#N/A</c:v>
                </c:pt>
                <c:pt idx="10870">
                  <c:v>#N/A</c:v>
                </c:pt>
                <c:pt idx="10871">
                  <c:v>#N/A</c:v>
                </c:pt>
                <c:pt idx="10872">
                  <c:v>#N/A</c:v>
                </c:pt>
                <c:pt idx="10873">
                  <c:v>#N/A</c:v>
                </c:pt>
                <c:pt idx="10874">
                  <c:v>#N/A</c:v>
                </c:pt>
                <c:pt idx="10875">
                  <c:v>#N/A</c:v>
                </c:pt>
                <c:pt idx="10876">
                  <c:v>#N/A</c:v>
                </c:pt>
                <c:pt idx="10877">
                  <c:v>#N/A</c:v>
                </c:pt>
                <c:pt idx="10878">
                  <c:v>#N/A</c:v>
                </c:pt>
                <c:pt idx="10879">
                  <c:v>#N/A</c:v>
                </c:pt>
                <c:pt idx="10880">
                  <c:v>#N/A</c:v>
                </c:pt>
                <c:pt idx="10881">
                  <c:v>#N/A</c:v>
                </c:pt>
                <c:pt idx="10882">
                  <c:v>#N/A</c:v>
                </c:pt>
                <c:pt idx="10883">
                  <c:v>#N/A</c:v>
                </c:pt>
                <c:pt idx="10884">
                  <c:v>#N/A</c:v>
                </c:pt>
                <c:pt idx="10885">
                  <c:v>#N/A</c:v>
                </c:pt>
                <c:pt idx="10886">
                  <c:v>#N/A</c:v>
                </c:pt>
                <c:pt idx="10887">
                  <c:v>#N/A</c:v>
                </c:pt>
                <c:pt idx="10888">
                  <c:v>#N/A</c:v>
                </c:pt>
                <c:pt idx="10889">
                  <c:v>#N/A</c:v>
                </c:pt>
                <c:pt idx="10890">
                  <c:v>#N/A</c:v>
                </c:pt>
                <c:pt idx="10891">
                  <c:v>#N/A</c:v>
                </c:pt>
                <c:pt idx="10892">
                  <c:v>#N/A</c:v>
                </c:pt>
                <c:pt idx="10893">
                  <c:v>#N/A</c:v>
                </c:pt>
                <c:pt idx="10894">
                  <c:v>#N/A</c:v>
                </c:pt>
                <c:pt idx="10895">
                  <c:v>#N/A</c:v>
                </c:pt>
                <c:pt idx="10896">
                  <c:v>#N/A</c:v>
                </c:pt>
                <c:pt idx="10897">
                  <c:v>#N/A</c:v>
                </c:pt>
                <c:pt idx="10898">
                  <c:v>#N/A</c:v>
                </c:pt>
                <c:pt idx="10899">
                  <c:v>#N/A</c:v>
                </c:pt>
                <c:pt idx="10900">
                  <c:v>#N/A</c:v>
                </c:pt>
                <c:pt idx="10901">
                  <c:v>#N/A</c:v>
                </c:pt>
                <c:pt idx="10902">
                  <c:v>#N/A</c:v>
                </c:pt>
                <c:pt idx="10903">
                  <c:v>#N/A</c:v>
                </c:pt>
                <c:pt idx="10904">
                  <c:v>#N/A</c:v>
                </c:pt>
                <c:pt idx="10905">
                  <c:v>#N/A</c:v>
                </c:pt>
                <c:pt idx="10906">
                  <c:v>#N/A</c:v>
                </c:pt>
                <c:pt idx="10907">
                  <c:v>#N/A</c:v>
                </c:pt>
                <c:pt idx="10908">
                  <c:v>#N/A</c:v>
                </c:pt>
                <c:pt idx="10909">
                  <c:v>#N/A</c:v>
                </c:pt>
                <c:pt idx="10910">
                  <c:v>#N/A</c:v>
                </c:pt>
                <c:pt idx="10911">
                  <c:v>#N/A</c:v>
                </c:pt>
                <c:pt idx="10912">
                  <c:v>#N/A</c:v>
                </c:pt>
                <c:pt idx="10913">
                  <c:v>#N/A</c:v>
                </c:pt>
                <c:pt idx="10914">
                  <c:v>#N/A</c:v>
                </c:pt>
                <c:pt idx="10915">
                  <c:v>#N/A</c:v>
                </c:pt>
                <c:pt idx="10916">
                  <c:v>#N/A</c:v>
                </c:pt>
                <c:pt idx="10917">
                  <c:v>#N/A</c:v>
                </c:pt>
                <c:pt idx="10918">
                  <c:v>#N/A</c:v>
                </c:pt>
                <c:pt idx="10919">
                  <c:v>#N/A</c:v>
                </c:pt>
                <c:pt idx="10920">
                  <c:v>#N/A</c:v>
                </c:pt>
                <c:pt idx="10921">
                  <c:v>#N/A</c:v>
                </c:pt>
                <c:pt idx="10922">
                  <c:v>#N/A</c:v>
                </c:pt>
                <c:pt idx="10923">
                  <c:v>#N/A</c:v>
                </c:pt>
                <c:pt idx="10924">
                  <c:v>#N/A</c:v>
                </c:pt>
                <c:pt idx="10925">
                  <c:v>#N/A</c:v>
                </c:pt>
                <c:pt idx="10926">
                  <c:v>#N/A</c:v>
                </c:pt>
                <c:pt idx="10927">
                  <c:v>#N/A</c:v>
                </c:pt>
                <c:pt idx="10928">
                  <c:v>#N/A</c:v>
                </c:pt>
                <c:pt idx="10929">
                  <c:v>#N/A</c:v>
                </c:pt>
                <c:pt idx="10930">
                  <c:v>#N/A</c:v>
                </c:pt>
                <c:pt idx="10931">
                  <c:v>#N/A</c:v>
                </c:pt>
                <c:pt idx="10932">
                  <c:v>#N/A</c:v>
                </c:pt>
                <c:pt idx="10933">
                  <c:v>#N/A</c:v>
                </c:pt>
                <c:pt idx="10934">
                  <c:v>#N/A</c:v>
                </c:pt>
                <c:pt idx="10935">
                  <c:v>#N/A</c:v>
                </c:pt>
                <c:pt idx="10936">
                  <c:v>#N/A</c:v>
                </c:pt>
                <c:pt idx="10937">
                  <c:v>#N/A</c:v>
                </c:pt>
                <c:pt idx="10938">
                  <c:v>#N/A</c:v>
                </c:pt>
                <c:pt idx="10939">
                  <c:v>#N/A</c:v>
                </c:pt>
                <c:pt idx="10940">
                  <c:v>#N/A</c:v>
                </c:pt>
                <c:pt idx="10941">
                  <c:v>#N/A</c:v>
                </c:pt>
                <c:pt idx="10942">
                  <c:v>#N/A</c:v>
                </c:pt>
                <c:pt idx="10943">
                  <c:v>#N/A</c:v>
                </c:pt>
                <c:pt idx="10944">
                  <c:v>#N/A</c:v>
                </c:pt>
                <c:pt idx="10945">
                  <c:v>#N/A</c:v>
                </c:pt>
                <c:pt idx="10946">
                  <c:v>#N/A</c:v>
                </c:pt>
                <c:pt idx="10947">
                  <c:v>#N/A</c:v>
                </c:pt>
                <c:pt idx="10948">
                  <c:v>#N/A</c:v>
                </c:pt>
                <c:pt idx="10949">
                  <c:v>#N/A</c:v>
                </c:pt>
                <c:pt idx="10950">
                  <c:v>#N/A</c:v>
                </c:pt>
                <c:pt idx="10951">
                  <c:v>#N/A</c:v>
                </c:pt>
                <c:pt idx="10952">
                  <c:v>#N/A</c:v>
                </c:pt>
                <c:pt idx="10953">
                  <c:v>#N/A</c:v>
                </c:pt>
                <c:pt idx="10954">
                  <c:v>#N/A</c:v>
                </c:pt>
                <c:pt idx="10955">
                  <c:v>#N/A</c:v>
                </c:pt>
                <c:pt idx="10956">
                  <c:v>#N/A</c:v>
                </c:pt>
                <c:pt idx="10957">
                  <c:v>#N/A</c:v>
                </c:pt>
                <c:pt idx="10958">
                  <c:v>#N/A</c:v>
                </c:pt>
                <c:pt idx="10959">
                  <c:v>#N/A</c:v>
                </c:pt>
                <c:pt idx="10960">
                  <c:v>#N/A</c:v>
                </c:pt>
                <c:pt idx="10961">
                  <c:v>#N/A</c:v>
                </c:pt>
                <c:pt idx="10962">
                  <c:v>#N/A</c:v>
                </c:pt>
                <c:pt idx="10963">
                  <c:v>#N/A</c:v>
                </c:pt>
                <c:pt idx="10964">
                  <c:v>#N/A</c:v>
                </c:pt>
                <c:pt idx="10965">
                  <c:v>#N/A</c:v>
                </c:pt>
                <c:pt idx="10966">
                  <c:v>#N/A</c:v>
                </c:pt>
                <c:pt idx="10967">
                  <c:v>#N/A</c:v>
                </c:pt>
                <c:pt idx="10968">
                  <c:v>11.2672991777356</c:v>
                </c:pt>
                <c:pt idx="10969">
                  <c:v>#N/A</c:v>
                </c:pt>
                <c:pt idx="10970">
                  <c:v>#N/A</c:v>
                </c:pt>
                <c:pt idx="10971">
                  <c:v>#N/A</c:v>
                </c:pt>
                <c:pt idx="10972">
                  <c:v>#N/A</c:v>
                </c:pt>
                <c:pt idx="10973">
                  <c:v>#N/A</c:v>
                </c:pt>
                <c:pt idx="10974">
                  <c:v>#N/A</c:v>
                </c:pt>
                <c:pt idx="10975">
                  <c:v>#N/A</c:v>
                </c:pt>
                <c:pt idx="10976">
                  <c:v>#N/A</c:v>
                </c:pt>
                <c:pt idx="10977">
                  <c:v>#N/A</c:v>
                </c:pt>
                <c:pt idx="10978">
                  <c:v>#N/A</c:v>
                </c:pt>
                <c:pt idx="10979">
                  <c:v>#N/A</c:v>
                </c:pt>
                <c:pt idx="10980">
                  <c:v>#N/A</c:v>
                </c:pt>
                <c:pt idx="10981">
                  <c:v>#N/A</c:v>
                </c:pt>
                <c:pt idx="10982">
                  <c:v>#N/A</c:v>
                </c:pt>
                <c:pt idx="10983">
                  <c:v>#N/A</c:v>
                </c:pt>
                <c:pt idx="10984">
                  <c:v>#N/A</c:v>
                </c:pt>
                <c:pt idx="10985">
                  <c:v>#N/A</c:v>
                </c:pt>
                <c:pt idx="10986">
                  <c:v>#N/A</c:v>
                </c:pt>
                <c:pt idx="10987">
                  <c:v>#N/A</c:v>
                </c:pt>
                <c:pt idx="10988">
                  <c:v>#N/A</c:v>
                </c:pt>
                <c:pt idx="10989">
                  <c:v>#N/A</c:v>
                </c:pt>
                <c:pt idx="10990">
                  <c:v>#N/A</c:v>
                </c:pt>
                <c:pt idx="10991">
                  <c:v>#N/A</c:v>
                </c:pt>
                <c:pt idx="10992">
                  <c:v>#N/A</c:v>
                </c:pt>
                <c:pt idx="10993">
                  <c:v>#N/A</c:v>
                </c:pt>
                <c:pt idx="10994">
                  <c:v>#N/A</c:v>
                </c:pt>
                <c:pt idx="10995">
                  <c:v>#N/A</c:v>
                </c:pt>
                <c:pt idx="10996">
                  <c:v>#N/A</c:v>
                </c:pt>
                <c:pt idx="10997">
                  <c:v>#N/A</c:v>
                </c:pt>
                <c:pt idx="10998">
                  <c:v>#N/A</c:v>
                </c:pt>
                <c:pt idx="10999">
                  <c:v>#N/A</c:v>
                </c:pt>
                <c:pt idx="11000">
                  <c:v>#N/A</c:v>
                </c:pt>
                <c:pt idx="11001">
                  <c:v>#N/A</c:v>
                </c:pt>
                <c:pt idx="11002">
                  <c:v>#N/A</c:v>
                </c:pt>
                <c:pt idx="11003">
                  <c:v>#N/A</c:v>
                </c:pt>
                <c:pt idx="11004">
                  <c:v>#N/A</c:v>
                </c:pt>
                <c:pt idx="11005">
                  <c:v>#N/A</c:v>
                </c:pt>
                <c:pt idx="11006">
                  <c:v>#N/A</c:v>
                </c:pt>
                <c:pt idx="11007">
                  <c:v>#N/A</c:v>
                </c:pt>
                <c:pt idx="11008">
                  <c:v>#N/A</c:v>
                </c:pt>
                <c:pt idx="11009">
                  <c:v>#N/A</c:v>
                </c:pt>
                <c:pt idx="11010">
                  <c:v>#N/A</c:v>
                </c:pt>
                <c:pt idx="11011">
                  <c:v>#N/A</c:v>
                </c:pt>
                <c:pt idx="11012">
                  <c:v>#N/A</c:v>
                </c:pt>
                <c:pt idx="11013">
                  <c:v>#N/A</c:v>
                </c:pt>
                <c:pt idx="11014">
                  <c:v>#N/A</c:v>
                </c:pt>
                <c:pt idx="11015">
                  <c:v>#N/A</c:v>
                </c:pt>
                <c:pt idx="11016">
                  <c:v>#N/A</c:v>
                </c:pt>
                <c:pt idx="11017">
                  <c:v>#N/A</c:v>
                </c:pt>
                <c:pt idx="11018">
                  <c:v>#N/A</c:v>
                </c:pt>
                <c:pt idx="11019">
                  <c:v>#N/A</c:v>
                </c:pt>
                <c:pt idx="11020">
                  <c:v>#N/A</c:v>
                </c:pt>
                <c:pt idx="11021">
                  <c:v>#N/A</c:v>
                </c:pt>
                <c:pt idx="11022">
                  <c:v>#N/A</c:v>
                </c:pt>
                <c:pt idx="11023">
                  <c:v>#N/A</c:v>
                </c:pt>
                <c:pt idx="11024">
                  <c:v>#N/A</c:v>
                </c:pt>
                <c:pt idx="11025">
                  <c:v>#N/A</c:v>
                </c:pt>
                <c:pt idx="11026">
                  <c:v>#N/A</c:v>
                </c:pt>
                <c:pt idx="11027">
                  <c:v>#N/A</c:v>
                </c:pt>
                <c:pt idx="11028">
                  <c:v>#N/A</c:v>
                </c:pt>
                <c:pt idx="11029">
                  <c:v>#N/A</c:v>
                </c:pt>
                <c:pt idx="11030">
                  <c:v>#N/A</c:v>
                </c:pt>
                <c:pt idx="11031">
                  <c:v>#N/A</c:v>
                </c:pt>
                <c:pt idx="11032">
                  <c:v>#N/A</c:v>
                </c:pt>
                <c:pt idx="11033">
                  <c:v>#N/A</c:v>
                </c:pt>
                <c:pt idx="11034">
                  <c:v>#N/A</c:v>
                </c:pt>
                <c:pt idx="11035">
                  <c:v>#N/A</c:v>
                </c:pt>
                <c:pt idx="11036">
                  <c:v>#N/A</c:v>
                </c:pt>
                <c:pt idx="11037">
                  <c:v>#N/A</c:v>
                </c:pt>
                <c:pt idx="11038">
                  <c:v>#N/A</c:v>
                </c:pt>
                <c:pt idx="11039">
                  <c:v>#N/A</c:v>
                </c:pt>
                <c:pt idx="11040">
                  <c:v>#N/A</c:v>
                </c:pt>
                <c:pt idx="11041">
                  <c:v>#N/A</c:v>
                </c:pt>
                <c:pt idx="11042">
                  <c:v>#N/A</c:v>
                </c:pt>
                <c:pt idx="11043">
                  <c:v>#N/A</c:v>
                </c:pt>
                <c:pt idx="11044">
                  <c:v>#N/A</c:v>
                </c:pt>
                <c:pt idx="11045">
                  <c:v>#N/A</c:v>
                </c:pt>
                <c:pt idx="11046">
                  <c:v>#N/A</c:v>
                </c:pt>
                <c:pt idx="11047">
                  <c:v>#N/A</c:v>
                </c:pt>
                <c:pt idx="11048">
                  <c:v>#N/A</c:v>
                </c:pt>
                <c:pt idx="11049">
                  <c:v>#N/A</c:v>
                </c:pt>
                <c:pt idx="11050">
                  <c:v>#N/A</c:v>
                </c:pt>
                <c:pt idx="11051">
                  <c:v>#N/A</c:v>
                </c:pt>
                <c:pt idx="11052">
                  <c:v>#N/A</c:v>
                </c:pt>
                <c:pt idx="11053">
                  <c:v>#N/A</c:v>
                </c:pt>
                <c:pt idx="11054">
                  <c:v>#N/A</c:v>
                </c:pt>
                <c:pt idx="11055">
                  <c:v>#N/A</c:v>
                </c:pt>
                <c:pt idx="11056">
                  <c:v>#N/A</c:v>
                </c:pt>
                <c:pt idx="11057">
                  <c:v>#N/A</c:v>
                </c:pt>
                <c:pt idx="11058">
                  <c:v>#N/A</c:v>
                </c:pt>
                <c:pt idx="11059">
                  <c:v>#N/A</c:v>
                </c:pt>
                <c:pt idx="11060">
                  <c:v>#N/A</c:v>
                </c:pt>
                <c:pt idx="11061">
                  <c:v>#N/A</c:v>
                </c:pt>
                <c:pt idx="11062">
                  <c:v>#N/A</c:v>
                </c:pt>
                <c:pt idx="11063">
                  <c:v>#N/A</c:v>
                </c:pt>
                <c:pt idx="11064">
                  <c:v>#N/A</c:v>
                </c:pt>
                <c:pt idx="11065">
                  <c:v>#N/A</c:v>
                </c:pt>
                <c:pt idx="11066">
                  <c:v>#N/A</c:v>
                </c:pt>
                <c:pt idx="11067">
                  <c:v>#N/A</c:v>
                </c:pt>
                <c:pt idx="11068">
                  <c:v>#N/A</c:v>
                </c:pt>
                <c:pt idx="11069">
                  <c:v>#N/A</c:v>
                </c:pt>
                <c:pt idx="11070">
                  <c:v>#N/A</c:v>
                </c:pt>
                <c:pt idx="11071">
                  <c:v>#N/A</c:v>
                </c:pt>
                <c:pt idx="11072">
                  <c:v>#N/A</c:v>
                </c:pt>
                <c:pt idx="11073">
                  <c:v>#N/A</c:v>
                </c:pt>
                <c:pt idx="11074">
                  <c:v>#N/A</c:v>
                </c:pt>
                <c:pt idx="11075">
                  <c:v>#N/A</c:v>
                </c:pt>
                <c:pt idx="11076">
                  <c:v>#N/A</c:v>
                </c:pt>
                <c:pt idx="11077">
                  <c:v>#N/A</c:v>
                </c:pt>
                <c:pt idx="11078">
                  <c:v>#N/A</c:v>
                </c:pt>
                <c:pt idx="11079">
                  <c:v>11.3094244149272</c:v>
                </c:pt>
                <c:pt idx="11080">
                  <c:v>#N/A</c:v>
                </c:pt>
                <c:pt idx="11081">
                  <c:v>#N/A</c:v>
                </c:pt>
                <c:pt idx="11082">
                  <c:v>#N/A</c:v>
                </c:pt>
                <c:pt idx="11083">
                  <c:v>#N/A</c:v>
                </c:pt>
                <c:pt idx="11084">
                  <c:v>#N/A</c:v>
                </c:pt>
                <c:pt idx="11085">
                  <c:v>#N/A</c:v>
                </c:pt>
                <c:pt idx="11086">
                  <c:v>#N/A</c:v>
                </c:pt>
                <c:pt idx="11087">
                  <c:v>#N/A</c:v>
                </c:pt>
                <c:pt idx="11088">
                  <c:v>#N/A</c:v>
                </c:pt>
                <c:pt idx="11089">
                  <c:v>#N/A</c:v>
                </c:pt>
                <c:pt idx="11090">
                  <c:v>#N/A</c:v>
                </c:pt>
                <c:pt idx="11091">
                  <c:v>#N/A</c:v>
                </c:pt>
                <c:pt idx="11092">
                  <c:v>#N/A</c:v>
                </c:pt>
                <c:pt idx="11093">
                  <c:v>#N/A</c:v>
                </c:pt>
                <c:pt idx="11094">
                  <c:v>#N/A</c:v>
                </c:pt>
                <c:pt idx="11095">
                  <c:v>#N/A</c:v>
                </c:pt>
                <c:pt idx="11096">
                  <c:v>#N/A</c:v>
                </c:pt>
                <c:pt idx="11097">
                  <c:v>#N/A</c:v>
                </c:pt>
                <c:pt idx="11098">
                  <c:v>#N/A</c:v>
                </c:pt>
                <c:pt idx="11099">
                  <c:v>#N/A</c:v>
                </c:pt>
                <c:pt idx="11100">
                  <c:v>#N/A</c:v>
                </c:pt>
                <c:pt idx="11101">
                  <c:v>#N/A</c:v>
                </c:pt>
                <c:pt idx="11102">
                  <c:v>#N/A</c:v>
                </c:pt>
                <c:pt idx="11103">
                  <c:v>#N/A</c:v>
                </c:pt>
                <c:pt idx="11104">
                  <c:v>#N/A</c:v>
                </c:pt>
                <c:pt idx="11105">
                  <c:v>#N/A</c:v>
                </c:pt>
                <c:pt idx="11106">
                  <c:v>#N/A</c:v>
                </c:pt>
                <c:pt idx="11107">
                  <c:v>#N/A</c:v>
                </c:pt>
                <c:pt idx="11108">
                  <c:v>#N/A</c:v>
                </c:pt>
                <c:pt idx="11109">
                  <c:v>#N/A</c:v>
                </c:pt>
                <c:pt idx="11110">
                  <c:v>#N/A</c:v>
                </c:pt>
                <c:pt idx="11111">
                  <c:v>#N/A</c:v>
                </c:pt>
                <c:pt idx="11112">
                  <c:v>#N/A</c:v>
                </c:pt>
                <c:pt idx="11113">
                  <c:v>#N/A</c:v>
                </c:pt>
                <c:pt idx="11114">
                  <c:v>#N/A</c:v>
                </c:pt>
                <c:pt idx="11115">
                  <c:v>#N/A</c:v>
                </c:pt>
                <c:pt idx="11116">
                  <c:v>#N/A</c:v>
                </c:pt>
                <c:pt idx="11117">
                  <c:v>#N/A</c:v>
                </c:pt>
                <c:pt idx="11118">
                  <c:v>#N/A</c:v>
                </c:pt>
                <c:pt idx="11119">
                  <c:v>#N/A</c:v>
                </c:pt>
                <c:pt idx="11120">
                  <c:v>#N/A</c:v>
                </c:pt>
                <c:pt idx="11121">
                  <c:v>#N/A</c:v>
                </c:pt>
                <c:pt idx="11122">
                  <c:v>#N/A</c:v>
                </c:pt>
                <c:pt idx="11123">
                  <c:v>#N/A</c:v>
                </c:pt>
                <c:pt idx="11124">
                  <c:v>#N/A</c:v>
                </c:pt>
                <c:pt idx="11125">
                  <c:v>#N/A</c:v>
                </c:pt>
                <c:pt idx="11126">
                  <c:v>#N/A</c:v>
                </c:pt>
                <c:pt idx="11127">
                  <c:v>#N/A</c:v>
                </c:pt>
                <c:pt idx="11128">
                  <c:v>#N/A</c:v>
                </c:pt>
                <c:pt idx="11129">
                  <c:v>#N/A</c:v>
                </c:pt>
                <c:pt idx="11130">
                  <c:v>#N/A</c:v>
                </c:pt>
                <c:pt idx="11131">
                  <c:v>#N/A</c:v>
                </c:pt>
                <c:pt idx="11132">
                  <c:v>#N/A</c:v>
                </c:pt>
                <c:pt idx="11133">
                  <c:v>#N/A</c:v>
                </c:pt>
                <c:pt idx="11134">
                  <c:v>#N/A</c:v>
                </c:pt>
                <c:pt idx="11135">
                  <c:v>#N/A</c:v>
                </c:pt>
                <c:pt idx="11136">
                  <c:v>#N/A</c:v>
                </c:pt>
                <c:pt idx="11137">
                  <c:v>#N/A</c:v>
                </c:pt>
                <c:pt idx="11138">
                  <c:v>#N/A</c:v>
                </c:pt>
                <c:pt idx="11139">
                  <c:v>#N/A</c:v>
                </c:pt>
                <c:pt idx="11140">
                  <c:v>#N/A</c:v>
                </c:pt>
                <c:pt idx="11141">
                  <c:v>#N/A</c:v>
                </c:pt>
                <c:pt idx="11142">
                  <c:v>#N/A</c:v>
                </c:pt>
                <c:pt idx="11143">
                  <c:v>#N/A</c:v>
                </c:pt>
                <c:pt idx="11144">
                  <c:v>#N/A</c:v>
                </c:pt>
                <c:pt idx="11145">
                  <c:v>#N/A</c:v>
                </c:pt>
                <c:pt idx="11146">
                  <c:v>#N/A</c:v>
                </c:pt>
                <c:pt idx="11147">
                  <c:v>#N/A</c:v>
                </c:pt>
                <c:pt idx="11148">
                  <c:v>#N/A</c:v>
                </c:pt>
                <c:pt idx="11149">
                  <c:v>#N/A</c:v>
                </c:pt>
                <c:pt idx="11150">
                  <c:v>#N/A</c:v>
                </c:pt>
                <c:pt idx="11151">
                  <c:v>#N/A</c:v>
                </c:pt>
                <c:pt idx="11152">
                  <c:v>#N/A</c:v>
                </c:pt>
                <c:pt idx="11153">
                  <c:v>#N/A</c:v>
                </c:pt>
                <c:pt idx="11154">
                  <c:v>#N/A</c:v>
                </c:pt>
                <c:pt idx="11155">
                  <c:v>#N/A</c:v>
                </c:pt>
                <c:pt idx="11156">
                  <c:v>#N/A</c:v>
                </c:pt>
                <c:pt idx="11157">
                  <c:v>#N/A</c:v>
                </c:pt>
                <c:pt idx="11158">
                  <c:v>#N/A</c:v>
                </c:pt>
                <c:pt idx="11159">
                  <c:v>#N/A</c:v>
                </c:pt>
                <c:pt idx="11160">
                  <c:v>#N/A</c:v>
                </c:pt>
                <c:pt idx="11161">
                  <c:v>#N/A</c:v>
                </c:pt>
                <c:pt idx="11162">
                  <c:v>#N/A</c:v>
                </c:pt>
                <c:pt idx="11163">
                  <c:v>#N/A</c:v>
                </c:pt>
                <c:pt idx="11164">
                  <c:v>#N/A</c:v>
                </c:pt>
                <c:pt idx="11165">
                  <c:v>#N/A</c:v>
                </c:pt>
                <c:pt idx="11166">
                  <c:v>#N/A</c:v>
                </c:pt>
                <c:pt idx="11167">
                  <c:v>#N/A</c:v>
                </c:pt>
                <c:pt idx="11168">
                  <c:v>#N/A</c:v>
                </c:pt>
                <c:pt idx="11169">
                  <c:v>#N/A</c:v>
                </c:pt>
                <c:pt idx="11170">
                  <c:v>#N/A</c:v>
                </c:pt>
                <c:pt idx="11171">
                  <c:v>#N/A</c:v>
                </c:pt>
                <c:pt idx="11172">
                  <c:v>#N/A</c:v>
                </c:pt>
                <c:pt idx="11173">
                  <c:v>#N/A</c:v>
                </c:pt>
                <c:pt idx="11174">
                  <c:v>#N/A</c:v>
                </c:pt>
                <c:pt idx="11175">
                  <c:v>#N/A</c:v>
                </c:pt>
                <c:pt idx="11176">
                  <c:v>#N/A</c:v>
                </c:pt>
                <c:pt idx="11177">
                  <c:v>#N/A</c:v>
                </c:pt>
                <c:pt idx="11178">
                  <c:v>#N/A</c:v>
                </c:pt>
                <c:pt idx="11179">
                  <c:v>#N/A</c:v>
                </c:pt>
                <c:pt idx="11180">
                  <c:v>#N/A</c:v>
                </c:pt>
                <c:pt idx="11181">
                  <c:v>#N/A</c:v>
                </c:pt>
                <c:pt idx="11182">
                  <c:v>#N/A</c:v>
                </c:pt>
                <c:pt idx="11183">
                  <c:v>#N/A</c:v>
                </c:pt>
                <c:pt idx="11184">
                  <c:v>#N/A</c:v>
                </c:pt>
                <c:pt idx="11185">
                  <c:v>#N/A</c:v>
                </c:pt>
                <c:pt idx="11186">
                  <c:v>#N/A</c:v>
                </c:pt>
                <c:pt idx="11187">
                  <c:v>#N/A</c:v>
                </c:pt>
                <c:pt idx="11188">
                  <c:v>#N/A</c:v>
                </c:pt>
                <c:pt idx="11189">
                  <c:v>#N/A</c:v>
                </c:pt>
                <c:pt idx="11190">
                  <c:v>#N/A</c:v>
                </c:pt>
                <c:pt idx="11191">
                  <c:v>#N/A</c:v>
                </c:pt>
                <c:pt idx="11192">
                  <c:v>#N/A</c:v>
                </c:pt>
                <c:pt idx="11193">
                  <c:v>#N/A</c:v>
                </c:pt>
                <c:pt idx="11194">
                  <c:v>#N/A</c:v>
                </c:pt>
                <c:pt idx="11195">
                  <c:v>#N/A</c:v>
                </c:pt>
                <c:pt idx="11196">
                  <c:v>#N/A</c:v>
                </c:pt>
                <c:pt idx="11197">
                  <c:v>#N/A</c:v>
                </c:pt>
                <c:pt idx="11198">
                  <c:v>#N/A</c:v>
                </c:pt>
                <c:pt idx="11199">
                  <c:v>#N/A</c:v>
                </c:pt>
                <c:pt idx="11200">
                  <c:v>#N/A</c:v>
                </c:pt>
                <c:pt idx="11201">
                  <c:v>#N/A</c:v>
                </c:pt>
                <c:pt idx="11202">
                  <c:v>#N/A</c:v>
                </c:pt>
                <c:pt idx="11203">
                  <c:v>#N/A</c:v>
                </c:pt>
                <c:pt idx="11204">
                  <c:v>#N/A</c:v>
                </c:pt>
                <c:pt idx="11205">
                  <c:v>#N/A</c:v>
                </c:pt>
                <c:pt idx="11206">
                  <c:v>#N/A</c:v>
                </c:pt>
                <c:pt idx="11207">
                  <c:v>#N/A</c:v>
                </c:pt>
                <c:pt idx="11208">
                  <c:v>#N/A</c:v>
                </c:pt>
                <c:pt idx="11209">
                  <c:v>#N/A</c:v>
                </c:pt>
                <c:pt idx="11210">
                  <c:v>#N/A</c:v>
                </c:pt>
                <c:pt idx="11211">
                  <c:v>#N/A</c:v>
                </c:pt>
                <c:pt idx="11212">
                  <c:v>#N/A</c:v>
                </c:pt>
                <c:pt idx="11213">
                  <c:v>#N/A</c:v>
                </c:pt>
                <c:pt idx="11214">
                  <c:v>#N/A</c:v>
                </c:pt>
                <c:pt idx="11215">
                  <c:v>#N/A</c:v>
                </c:pt>
                <c:pt idx="11216">
                  <c:v>#N/A</c:v>
                </c:pt>
                <c:pt idx="11217">
                  <c:v>#N/A</c:v>
                </c:pt>
                <c:pt idx="11218">
                  <c:v>#N/A</c:v>
                </c:pt>
                <c:pt idx="11219">
                  <c:v>#N/A</c:v>
                </c:pt>
                <c:pt idx="11220">
                  <c:v>#N/A</c:v>
                </c:pt>
                <c:pt idx="11221">
                  <c:v>#N/A</c:v>
                </c:pt>
                <c:pt idx="11222">
                  <c:v>#N/A</c:v>
                </c:pt>
                <c:pt idx="11223">
                  <c:v>#N/A</c:v>
                </c:pt>
                <c:pt idx="11224">
                  <c:v>#N/A</c:v>
                </c:pt>
                <c:pt idx="11225">
                  <c:v>#N/A</c:v>
                </c:pt>
                <c:pt idx="11226">
                  <c:v>#N/A</c:v>
                </c:pt>
                <c:pt idx="11227">
                  <c:v>#N/A</c:v>
                </c:pt>
                <c:pt idx="11228">
                  <c:v>#N/A</c:v>
                </c:pt>
                <c:pt idx="11229">
                  <c:v>#N/A</c:v>
                </c:pt>
                <c:pt idx="11230">
                  <c:v>#N/A</c:v>
                </c:pt>
                <c:pt idx="11231">
                  <c:v>#N/A</c:v>
                </c:pt>
                <c:pt idx="11232">
                  <c:v>#N/A</c:v>
                </c:pt>
                <c:pt idx="11233">
                  <c:v>#N/A</c:v>
                </c:pt>
                <c:pt idx="11234">
                  <c:v>#N/A</c:v>
                </c:pt>
                <c:pt idx="11235">
                  <c:v>11.2480708412397</c:v>
                </c:pt>
                <c:pt idx="11236">
                  <c:v>#N/A</c:v>
                </c:pt>
                <c:pt idx="11237">
                  <c:v>#N/A</c:v>
                </c:pt>
                <c:pt idx="11238">
                  <c:v>#N/A</c:v>
                </c:pt>
                <c:pt idx="11239">
                  <c:v>#N/A</c:v>
                </c:pt>
                <c:pt idx="11240">
                  <c:v>#N/A</c:v>
                </c:pt>
                <c:pt idx="11241">
                  <c:v>#N/A</c:v>
                </c:pt>
                <c:pt idx="11242">
                  <c:v>#N/A</c:v>
                </c:pt>
                <c:pt idx="11243">
                  <c:v>#N/A</c:v>
                </c:pt>
                <c:pt idx="11244">
                  <c:v>#N/A</c:v>
                </c:pt>
                <c:pt idx="11245">
                  <c:v>#N/A</c:v>
                </c:pt>
                <c:pt idx="11246">
                  <c:v>#N/A</c:v>
                </c:pt>
                <c:pt idx="11247">
                  <c:v>#N/A</c:v>
                </c:pt>
                <c:pt idx="11248">
                  <c:v>#N/A</c:v>
                </c:pt>
                <c:pt idx="11249">
                  <c:v>#N/A</c:v>
                </c:pt>
                <c:pt idx="11250">
                  <c:v>#N/A</c:v>
                </c:pt>
                <c:pt idx="11251">
                  <c:v>#N/A</c:v>
                </c:pt>
                <c:pt idx="11252">
                  <c:v>#N/A</c:v>
                </c:pt>
                <c:pt idx="11253">
                  <c:v>#N/A</c:v>
                </c:pt>
                <c:pt idx="11254">
                  <c:v>#N/A</c:v>
                </c:pt>
                <c:pt idx="11255">
                  <c:v>#N/A</c:v>
                </c:pt>
                <c:pt idx="11256">
                  <c:v>#N/A</c:v>
                </c:pt>
                <c:pt idx="11257">
                  <c:v>#N/A</c:v>
                </c:pt>
                <c:pt idx="11258">
                  <c:v>#N/A</c:v>
                </c:pt>
                <c:pt idx="11259">
                  <c:v>#N/A</c:v>
                </c:pt>
                <c:pt idx="11260">
                  <c:v>#N/A</c:v>
                </c:pt>
                <c:pt idx="11261">
                  <c:v>#N/A</c:v>
                </c:pt>
                <c:pt idx="11262">
                  <c:v>#N/A</c:v>
                </c:pt>
                <c:pt idx="11263">
                  <c:v>#N/A</c:v>
                </c:pt>
                <c:pt idx="11264">
                  <c:v>#N/A</c:v>
                </c:pt>
                <c:pt idx="11265">
                  <c:v>#N/A</c:v>
                </c:pt>
                <c:pt idx="11266">
                  <c:v>#N/A</c:v>
                </c:pt>
                <c:pt idx="11267">
                  <c:v>#N/A</c:v>
                </c:pt>
                <c:pt idx="11268">
                  <c:v>#N/A</c:v>
                </c:pt>
                <c:pt idx="11269">
                  <c:v>#N/A</c:v>
                </c:pt>
                <c:pt idx="11270">
                  <c:v>#N/A</c:v>
                </c:pt>
                <c:pt idx="11271">
                  <c:v>#N/A</c:v>
                </c:pt>
                <c:pt idx="11272">
                  <c:v>#N/A</c:v>
                </c:pt>
                <c:pt idx="11273">
                  <c:v>#N/A</c:v>
                </c:pt>
                <c:pt idx="11274">
                  <c:v>#N/A</c:v>
                </c:pt>
                <c:pt idx="11275">
                  <c:v>#N/A</c:v>
                </c:pt>
                <c:pt idx="11276">
                  <c:v>#N/A</c:v>
                </c:pt>
                <c:pt idx="11277">
                  <c:v>#N/A</c:v>
                </c:pt>
                <c:pt idx="11278">
                  <c:v>#N/A</c:v>
                </c:pt>
                <c:pt idx="11279">
                  <c:v>#N/A</c:v>
                </c:pt>
                <c:pt idx="11280">
                  <c:v>#N/A</c:v>
                </c:pt>
                <c:pt idx="11281">
                  <c:v>#N/A</c:v>
                </c:pt>
                <c:pt idx="11282">
                  <c:v>#N/A</c:v>
                </c:pt>
                <c:pt idx="11283">
                  <c:v>#N/A</c:v>
                </c:pt>
                <c:pt idx="11284">
                  <c:v>#N/A</c:v>
                </c:pt>
                <c:pt idx="11285">
                  <c:v>#N/A</c:v>
                </c:pt>
                <c:pt idx="11286">
                  <c:v>#N/A</c:v>
                </c:pt>
                <c:pt idx="11287">
                  <c:v>#N/A</c:v>
                </c:pt>
                <c:pt idx="11288">
                  <c:v>#N/A</c:v>
                </c:pt>
                <c:pt idx="11289">
                  <c:v>#N/A</c:v>
                </c:pt>
                <c:pt idx="11290">
                  <c:v>#N/A</c:v>
                </c:pt>
                <c:pt idx="11291">
                  <c:v>#N/A</c:v>
                </c:pt>
                <c:pt idx="11292">
                  <c:v>#N/A</c:v>
                </c:pt>
                <c:pt idx="11293">
                  <c:v>#N/A</c:v>
                </c:pt>
                <c:pt idx="11294">
                  <c:v>#N/A</c:v>
                </c:pt>
                <c:pt idx="11295">
                  <c:v>#N/A</c:v>
                </c:pt>
                <c:pt idx="11296">
                  <c:v>#N/A</c:v>
                </c:pt>
                <c:pt idx="11297">
                  <c:v>#N/A</c:v>
                </c:pt>
                <c:pt idx="11298">
                  <c:v>#N/A</c:v>
                </c:pt>
                <c:pt idx="11299">
                  <c:v>#N/A</c:v>
                </c:pt>
                <c:pt idx="11300">
                  <c:v>#N/A</c:v>
                </c:pt>
                <c:pt idx="11301">
                  <c:v>#N/A</c:v>
                </c:pt>
                <c:pt idx="11302">
                  <c:v>#N/A</c:v>
                </c:pt>
                <c:pt idx="11303">
                  <c:v>#N/A</c:v>
                </c:pt>
                <c:pt idx="11304">
                  <c:v>#N/A</c:v>
                </c:pt>
                <c:pt idx="11305">
                  <c:v>#N/A</c:v>
                </c:pt>
                <c:pt idx="11306">
                  <c:v>#N/A</c:v>
                </c:pt>
                <c:pt idx="11307">
                  <c:v>#N/A</c:v>
                </c:pt>
                <c:pt idx="11308">
                  <c:v>#N/A</c:v>
                </c:pt>
                <c:pt idx="11309">
                  <c:v>#N/A</c:v>
                </c:pt>
                <c:pt idx="11310">
                  <c:v>#N/A</c:v>
                </c:pt>
                <c:pt idx="11311">
                  <c:v>#N/A</c:v>
                </c:pt>
                <c:pt idx="11312">
                  <c:v>#N/A</c:v>
                </c:pt>
                <c:pt idx="11313">
                  <c:v>#N/A</c:v>
                </c:pt>
                <c:pt idx="11314">
                  <c:v>#N/A</c:v>
                </c:pt>
                <c:pt idx="11315">
                  <c:v>#N/A</c:v>
                </c:pt>
                <c:pt idx="11316">
                  <c:v>#N/A</c:v>
                </c:pt>
                <c:pt idx="11317">
                  <c:v>#N/A</c:v>
                </c:pt>
                <c:pt idx="11318">
                  <c:v>#N/A</c:v>
                </c:pt>
                <c:pt idx="11319">
                  <c:v>#N/A</c:v>
                </c:pt>
                <c:pt idx="11320">
                  <c:v>#N/A</c:v>
                </c:pt>
                <c:pt idx="11321">
                  <c:v>#N/A</c:v>
                </c:pt>
                <c:pt idx="11322">
                  <c:v>#N/A</c:v>
                </c:pt>
                <c:pt idx="11323">
                  <c:v>#N/A</c:v>
                </c:pt>
                <c:pt idx="11324">
                  <c:v>#N/A</c:v>
                </c:pt>
                <c:pt idx="11325">
                  <c:v>#N/A</c:v>
                </c:pt>
                <c:pt idx="11326">
                  <c:v>#N/A</c:v>
                </c:pt>
                <c:pt idx="11327">
                  <c:v>#N/A</c:v>
                </c:pt>
                <c:pt idx="11328">
                  <c:v>#N/A</c:v>
                </c:pt>
                <c:pt idx="11329">
                  <c:v>#N/A</c:v>
                </c:pt>
                <c:pt idx="11330">
                  <c:v>#N/A</c:v>
                </c:pt>
                <c:pt idx="11331">
                  <c:v>#N/A</c:v>
                </c:pt>
                <c:pt idx="11332">
                  <c:v>#N/A</c:v>
                </c:pt>
                <c:pt idx="11333">
                  <c:v>#N/A</c:v>
                </c:pt>
                <c:pt idx="11334">
                  <c:v>#N/A</c:v>
                </c:pt>
                <c:pt idx="11335">
                  <c:v>#N/A</c:v>
                </c:pt>
                <c:pt idx="11336">
                  <c:v>#N/A</c:v>
                </c:pt>
                <c:pt idx="11337">
                  <c:v>#N/A</c:v>
                </c:pt>
                <c:pt idx="11338">
                  <c:v>#N/A</c:v>
                </c:pt>
                <c:pt idx="11339">
                  <c:v>#N/A</c:v>
                </c:pt>
                <c:pt idx="11340">
                  <c:v>#N/A</c:v>
                </c:pt>
                <c:pt idx="11341">
                  <c:v>#N/A</c:v>
                </c:pt>
                <c:pt idx="11342">
                  <c:v>#N/A</c:v>
                </c:pt>
                <c:pt idx="11343">
                  <c:v>#N/A</c:v>
                </c:pt>
                <c:pt idx="11344">
                  <c:v>#N/A</c:v>
                </c:pt>
                <c:pt idx="11345">
                  <c:v>#N/A</c:v>
                </c:pt>
                <c:pt idx="11346">
                  <c:v>#N/A</c:v>
                </c:pt>
                <c:pt idx="11347">
                  <c:v>10.979000632510999</c:v>
                </c:pt>
                <c:pt idx="11348">
                  <c:v>#N/A</c:v>
                </c:pt>
                <c:pt idx="11349">
                  <c:v>#N/A</c:v>
                </c:pt>
                <c:pt idx="11350">
                  <c:v>#N/A</c:v>
                </c:pt>
                <c:pt idx="11351">
                  <c:v>#N/A</c:v>
                </c:pt>
                <c:pt idx="11352">
                  <c:v>#N/A</c:v>
                </c:pt>
                <c:pt idx="11353">
                  <c:v>#N/A</c:v>
                </c:pt>
                <c:pt idx="11354">
                  <c:v>#N/A</c:v>
                </c:pt>
                <c:pt idx="11355">
                  <c:v>#N/A</c:v>
                </c:pt>
                <c:pt idx="11356">
                  <c:v>#N/A</c:v>
                </c:pt>
                <c:pt idx="11357">
                  <c:v>#N/A</c:v>
                </c:pt>
                <c:pt idx="11358">
                  <c:v>#N/A</c:v>
                </c:pt>
                <c:pt idx="11359">
                  <c:v>#N/A</c:v>
                </c:pt>
                <c:pt idx="11360">
                  <c:v>#N/A</c:v>
                </c:pt>
                <c:pt idx="11361">
                  <c:v>#N/A</c:v>
                </c:pt>
                <c:pt idx="11362">
                  <c:v>#N/A</c:v>
                </c:pt>
                <c:pt idx="11363">
                  <c:v>#N/A</c:v>
                </c:pt>
                <c:pt idx="11364">
                  <c:v>#N/A</c:v>
                </c:pt>
                <c:pt idx="11365">
                  <c:v>#N/A</c:v>
                </c:pt>
                <c:pt idx="11366">
                  <c:v>#N/A</c:v>
                </c:pt>
                <c:pt idx="11367">
                  <c:v>#N/A</c:v>
                </c:pt>
                <c:pt idx="11368">
                  <c:v>#N/A</c:v>
                </c:pt>
                <c:pt idx="11369">
                  <c:v>#N/A</c:v>
                </c:pt>
                <c:pt idx="11370">
                  <c:v>#N/A</c:v>
                </c:pt>
                <c:pt idx="11371">
                  <c:v>#N/A</c:v>
                </c:pt>
                <c:pt idx="11372">
                  <c:v>#N/A</c:v>
                </c:pt>
                <c:pt idx="11373">
                  <c:v>#N/A</c:v>
                </c:pt>
                <c:pt idx="11374">
                  <c:v>#N/A</c:v>
                </c:pt>
                <c:pt idx="11375">
                  <c:v>#N/A</c:v>
                </c:pt>
                <c:pt idx="11376">
                  <c:v>#N/A</c:v>
                </c:pt>
                <c:pt idx="11377">
                  <c:v>#N/A</c:v>
                </c:pt>
                <c:pt idx="11378">
                  <c:v>#N/A</c:v>
                </c:pt>
                <c:pt idx="11379">
                  <c:v>#N/A</c:v>
                </c:pt>
                <c:pt idx="11380">
                  <c:v>#N/A</c:v>
                </c:pt>
                <c:pt idx="11381">
                  <c:v>#N/A</c:v>
                </c:pt>
                <c:pt idx="11382">
                  <c:v>#N/A</c:v>
                </c:pt>
                <c:pt idx="11383">
                  <c:v>#N/A</c:v>
                </c:pt>
                <c:pt idx="11384">
                  <c:v>#N/A</c:v>
                </c:pt>
                <c:pt idx="11385">
                  <c:v>#N/A</c:v>
                </c:pt>
                <c:pt idx="11386">
                  <c:v>#N/A</c:v>
                </c:pt>
                <c:pt idx="11387">
                  <c:v>#N/A</c:v>
                </c:pt>
                <c:pt idx="11388">
                  <c:v>#N/A</c:v>
                </c:pt>
                <c:pt idx="11389">
                  <c:v>#N/A</c:v>
                </c:pt>
                <c:pt idx="11390">
                  <c:v>#N/A</c:v>
                </c:pt>
                <c:pt idx="11391">
                  <c:v>#N/A</c:v>
                </c:pt>
                <c:pt idx="11392">
                  <c:v>#N/A</c:v>
                </c:pt>
                <c:pt idx="11393">
                  <c:v>#N/A</c:v>
                </c:pt>
                <c:pt idx="11394">
                  <c:v>#N/A</c:v>
                </c:pt>
                <c:pt idx="11395">
                  <c:v>#N/A</c:v>
                </c:pt>
                <c:pt idx="11396">
                  <c:v>#N/A</c:v>
                </c:pt>
                <c:pt idx="11397">
                  <c:v>#N/A</c:v>
                </c:pt>
                <c:pt idx="11398">
                  <c:v>#N/A</c:v>
                </c:pt>
                <c:pt idx="11399">
                  <c:v>#N/A</c:v>
                </c:pt>
                <c:pt idx="11400">
                  <c:v>#N/A</c:v>
                </c:pt>
                <c:pt idx="11401">
                  <c:v>#N/A</c:v>
                </c:pt>
                <c:pt idx="11402">
                  <c:v>#N/A</c:v>
                </c:pt>
                <c:pt idx="11403">
                  <c:v>#N/A</c:v>
                </c:pt>
                <c:pt idx="11404">
                  <c:v>#N/A</c:v>
                </c:pt>
                <c:pt idx="11405">
                  <c:v>#N/A</c:v>
                </c:pt>
                <c:pt idx="11406">
                  <c:v>#N/A</c:v>
                </c:pt>
                <c:pt idx="11407">
                  <c:v>#N/A</c:v>
                </c:pt>
                <c:pt idx="11408">
                  <c:v>#N/A</c:v>
                </c:pt>
                <c:pt idx="11409">
                  <c:v>#N/A</c:v>
                </c:pt>
                <c:pt idx="11410">
                  <c:v>#N/A</c:v>
                </c:pt>
                <c:pt idx="11411">
                  <c:v>#N/A</c:v>
                </c:pt>
                <c:pt idx="11412">
                  <c:v>#N/A</c:v>
                </c:pt>
                <c:pt idx="11413">
                  <c:v>#N/A</c:v>
                </c:pt>
                <c:pt idx="11414">
                  <c:v>#N/A</c:v>
                </c:pt>
                <c:pt idx="11415">
                  <c:v>#N/A</c:v>
                </c:pt>
                <c:pt idx="11416">
                  <c:v>#N/A</c:v>
                </c:pt>
                <c:pt idx="11417">
                  <c:v>#N/A</c:v>
                </c:pt>
                <c:pt idx="11418">
                  <c:v>#N/A</c:v>
                </c:pt>
                <c:pt idx="11419">
                  <c:v>#N/A</c:v>
                </c:pt>
                <c:pt idx="11420">
                  <c:v>#N/A</c:v>
                </c:pt>
                <c:pt idx="11421">
                  <c:v>#N/A</c:v>
                </c:pt>
                <c:pt idx="11422">
                  <c:v>#N/A</c:v>
                </c:pt>
                <c:pt idx="11423">
                  <c:v>#N/A</c:v>
                </c:pt>
                <c:pt idx="11424">
                  <c:v>#N/A</c:v>
                </c:pt>
                <c:pt idx="11425">
                  <c:v>#N/A</c:v>
                </c:pt>
                <c:pt idx="11426">
                  <c:v>#N/A</c:v>
                </c:pt>
                <c:pt idx="11427">
                  <c:v>#N/A</c:v>
                </c:pt>
                <c:pt idx="11428">
                  <c:v>#N/A</c:v>
                </c:pt>
                <c:pt idx="11429">
                  <c:v>#N/A</c:v>
                </c:pt>
                <c:pt idx="11430">
                  <c:v>#N/A</c:v>
                </c:pt>
                <c:pt idx="11431">
                  <c:v>#N/A</c:v>
                </c:pt>
                <c:pt idx="11432">
                  <c:v>#N/A</c:v>
                </c:pt>
                <c:pt idx="11433">
                  <c:v>#N/A</c:v>
                </c:pt>
                <c:pt idx="11434">
                  <c:v>#N/A</c:v>
                </c:pt>
                <c:pt idx="11435">
                  <c:v>#N/A</c:v>
                </c:pt>
                <c:pt idx="11436">
                  <c:v>#N/A</c:v>
                </c:pt>
                <c:pt idx="11437">
                  <c:v>10.8757748260594</c:v>
                </c:pt>
                <c:pt idx="11438">
                  <c:v>#N/A</c:v>
                </c:pt>
                <c:pt idx="11439">
                  <c:v>#N/A</c:v>
                </c:pt>
                <c:pt idx="11440">
                  <c:v>#N/A</c:v>
                </c:pt>
                <c:pt idx="11441">
                  <c:v>#N/A</c:v>
                </c:pt>
                <c:pt idx="11442">
                  <c:v>#N/A</c:v>
                </c:pt>
                <c:pt idx="11443">
                  <c:v>#N/A</c:v>
                </c:pt>
                <c:pt idx="11444">
                  <c:v>#N/A</c:v>
                </c:pt>
                <c:pt idx="11445">
                  <c:v>#N/A</c:v>
                </c:pt>
                <c:pt idx="11446">
                  <c:v>#N/A</c:v>
                </c:pt>
                <c:pt idx="11447">
                  <c:v>#N/A</c:v>
                </c:pt>
                <c:pt idx="11448">
                  <c:v>#N/A</c:v>
                </c:pt>
                <c:pt idx="11449">
                  <c:v>#N/A</c:v>
                </c:pt>
                <c:pt idx="11450">
                  <c:v>#N/A</c:v>
                </c:pt>
                <c:pt idx="11451">
                  <c:v>#N/A</c:v>
                </c:pt>
                <c:pt idx="11452">
                  <c:v>#N/A</c:v>
                </c:pt>
                <c:pt idx="11453">
                  <c:v>#N/A</c:v>
                </c:pt>
                <c:pt idx="11454">
                  <c:v>#N/A</c:v>
                </c:pt>
                <c:pt idx="11455">
                  <c:v>#N/A</c:v>
                </c:pt>
                <c:pt idx="11456">
                  <c:v>#N/A</c:v>
                </c:pt>
                <c:pt idx="11457">
                  <c:v>#N/A</c:v>
                </c:pt>
                <c:pt idx="11458">
                  <c:v>#N/A</c:v>
                </c:pt>
                <c:pt idx="11459">
                  <c:v>#N/A</c:v>
                </c:pt>
                <c:pt idx="11460">
                  <c:v>#N/A</c:v>
                </c:pt>
                <c:pt idx="11461">
                  <c:v>#N/A</c:v>
                </c:pt>
                <c:pt idx="11462">
                  <c:v>#N/A</c:v>
                </c:pt>
                <c:pt idx="11463">
                  <c:v>#N/A</c:v>
                </c:pt>
                <c:pt idx="11464">
                  <c:v>#N/A</c:v>
                </c:pt>
                <c:pt idx="11465">
                  <c:v>#N/A</c:v>
                </c:pt>
                <c:pt idx="11466">
                  <c:v>#N/A</c:v>
                </c:pt>
                <c:pt idx="11467">
                  <c:v>#N/A</c:v>
                </c:pt>
                <c:pt idx="11468">
                  <c:v>#N/A</c:v>
                </c:pt>
                <c:pt idx="11469">
                  <c:v>#N/A</c:v>
                </c:pt>
                <c:pt idx="11470">
                  <c:v>#N/A</c:v>
                </c:pt>
                <c:pt idx="11471">
                  <c:v>#N/A</c:v>
                </c:pt>
                <c:pt idx="11472">
                  <c:v>#N/A</c:v>
                </c:pt>
                <c:pt idx="11473">
                  <c:v>#N/A</c:v>
                </c:pt>
                <c:pt idx="11474">
                  <c:v>#N/A</c:v>
                </c:pt>
                <c:pt idx="11475">
                  <c:v>#N/A</c:v>
                </c:pt>
                <c:pt idx="11476">
                  <c:v>#N/A</c:v>
                </c:pt>
                <c:pt idx="11477">
                  <c:v>#N/A</c:v>
                </c:pt>
                <c:pt idx="11478">
                  <c:v>#N/A</c:v>
                </c:pt>
                <c:pt idx="11479">
                  <c:v>#N/A</c:v>
                </c:pt>
                <c:pt idx="11480">
                  <c:v>#N/A</c:v>
                </c:pt>
                <c:pt idx="11481">
                  <c:v>#N/A</c:v>
                </c:pt>
                <c:pt idx="11482">
                  <c:v>#N/A</c:v>
                </c:pt>
                <c:pt idx="11483">
                  <c:v>#N/A</c:v>
                </c:pt>
                <c:pt idx="11484">
                  <c:v>#N/A</c:v>
                </c:pt>
                <c:pt idx="11485">
                  <c:v>#N/A</c:v>
                </c:pt>
                <c:pt idx="11486">
                  <c:v>#N/A</c:v>
                </c:pt>
                <c:pt idx="11487">
                  <c:v>#N/A</c:v>
                </c:pt>
                <c:pt idx="11488">
                  <c:v>#N/A</c:v>
                </c:pt>
                <c:pt idx="11489">
                  <c:v>#N/A</c:v>
                </c:pt>
                <c:pt idx="11490">
                  <c:v>#N/A</c:v>
                </c:pt>
                <c:pt idx="11491">
                  <c:v>#N/A</c:v>
                </c:pt>
                <c:pt idx="11492">
                  <c:v>#N/A</c:v>
                </c:pt>
                <c:pt idx="11493">
                  <c:v>#N/A</c:v>
                </c:pt>
                <c:pt idx="11494">
                  <c:v>#N/A</c:v>
                </c:pt>
                <c:pt idx="11495">
                  <c:v>#N/A</c:v>
                </c:pt>
                <c:pt idx="11496">
                  <c:v>#N/A</c:v>
                </c:pt>
                <c:pt idx="11497">
                  <c:v>#N/A</c:v>
                </c:pt>
                <c:pt idx="11498">
                  <c:v>#N/A</c:v>
                </c:pt>
                <c:pt idx="11499">
                  <c:v>#N/A</c:v>
                </c:pt>
                <c:pt idx="11500">
                  <c:v>#N/A</c:v>
                </c:pt>
                <c:pt idx="11501">
                  <c:v>#N/A</c:v>
                </c:pt>
                <c:pt idx="11502">
                  <c:v>#N/A</c:v>
                </c:pt>
                <c:pt idx="11503">
                  <c:v>#N/A</c:v>
                </c:pt>
                <c:pt idx="11504">
                  <c:v>#N/A</c:v>
                </c:pt>
                <c:pt idx="11505">
                  <c:v>#N/A</c:v>
                </c:pt>
                <c:pt idx="11506">
                  <c:v>#N/A</c:v>
                </c:pt>
                <c:pt idx="11507">
                  <c:v>#N/A</c:v>
                </c:pt>
                <c:pt idx="11508">
                  <c:v>#N/A</c:v>
                </c:pt>
                <c:pt idx="11509">
                  <c:v>#N/A</c:v>
                </c:pt>
                <c:pt idx="11510">
                  <c:v>#N/A</c:v>
                </c:pt>
                <c:pt idx="11511">
                  <c:v>#N/A</c:v>
                </c:pt>
                <c:pt idx="11512">
                  <c:v>#N/A</c:v>
                </c:pt>
                <c:pt idx="11513">
                  <c:v>#N/A</c:v>
                </c:pt>
                <c:pt idx="11514">
                  <c:v>#N/A</c:v>
                </c:pt>
                <c:pt idx="11515">
                  <c:v>#N/A</c:v>
                </c:pt>
                <c:pt idx="11516">
                  <c:v>#N/A</c:v>
                </c:pt>
                <c:pt idx="11517">
                  <c:v>#N/A</c:v>
                </c:pt>
                <c:pt idx="11518">
                  <c:v>#N/A</c:v>
                </c:pt>
                <c:pt idx="11519">
                  <c:v>#N/A</c:v>
                </c:pt>
                <c:pt idx="11520">
                  <c:v>#N/A</c:v>
                </c:pt>
                <c:pt idx="11521">
                  <c:v>#N/A</c:v>
                </c:pt>
                <c:pt idx="11522">
                  <c:v>#N/A</c:v>
                </c:pt>
                <c:pt idx="11523">
                  <c:v>#N/A</c:v>
                </c:pt>
                <c:pt idx="11524">
                  <c:v>#N/A</c:v>
                </c:pt>
                <c:pt idx="11525">
                  <c:v>#N/A</c:v>
                </c:pt>
                <c:pt idx="11526">
                  <c:v>#N/A</c:v>
                </c:pt>
                <c:pt idx="11527">
                  <c:v>10.585831752055601</c:v>
                </c:pt>
                <c:pt idx="11528">
                  <c:v>#N/A</c:v>
                </c:pt>
                <c:pt idx="11529">
                  <c:v>#N/A</c:v>
                </c:pt>
                <c:pt idx="11530">
                  <c:v>#N/A</c:v>
                </c:pt>
                <c:pt idx="11531">
                  <c:v>#N/A</c:v>
                </c:pt>
                <c:pt idx="11532">
                  <c:v>#N/A</c:v>
                </c:pt>
                <c:pt idx="11533">
                  <c:v>#N/A</c:v>
                </c:pt>
                <c:pt idx="11534">
                  <c:v>#N/A</c:v>
                </c:pt>
                <c:pt idx="11535">
                  <c:v>#N/A</c:v>
                </c:pt>
                <c:pt idx="11536">
                  <c:v>#N/A</c:v>
                </c:pt>
                <c:pt idx="11537">
                  <c:v>#N/A</c:v>
                </c:pt>
                <c:pt idx="11538">
                  <c:v>#N/A</c:v>
                </c:pt>
                <c:pt idx="11539">
                  <c:v>#N/A</c:v>
                </c:pt>
                <c:pt idx="11540">
                  <c:v>#N/A</c:v>
                </c:pt>
                <c:pt idx="11541">
                  <c:v>#N/A</c:v>
                </c:pt>
                <c:pt idx="11542">
                  <c:v>#N/A</c:v>
                </c:pt>
                <c:pt idx="11543">
                  <c:v>#N/A</c:v>
                </c:pt>
                <c:pt idx="11544">
                  <c:v>#N/A</c:v>
                </c:pt>
                <c:pt idx="11545">
                  <c:v>#N/A</c:v>
                </c:pt>
                <c:pt idx="11546">
                  <c:v>#N/A</c:v>
                </c:pt>
                <c:pt idx="11547">
                  <c:v>#N/A</c:v>
                </c:pt>
                <c:pt idx="11548">
                  <c:v>#N/A</c:v>
                </c:pt>
                <c:pt idx="11549">
                  <c:v>#N/A</c:v>
                </c:pt>
                <c:pt idx="11550">
                  <c:v>#N/A</c:v>
                </c:pt>
                <c:pt idx="11551">
                  <c:v>#N/A</c:v>
                </c:pt>
                <c:pt idx="11552">
                  <c:v>#N/A</c:v>
                </c:pt>
                <c:pt idx="11553">
                  <c:v>#N/A</c:v>
                </c:pt>
                <c:pt idx="11554">
                  <c:v>#N/A</c:v>
                </c:pt>
                <c:pt idx="11555">
                  <c:v>#N/A</c:v>
                </c:pt>
                <c:pt idx="11556">
                  <c:v>#N/A</c:v>
                </c:pt>
                <c:pt idx="11557">
                  <c:v>#N/A</c:v>
                </c:pt>
                <c:pt idx="11558">
                  <c:v>#N/A</c:v>
                </c:pt>
                <c:pt idx="11559">
                  <c:v>#N/A</c:v>
                </c:pt>
                <c:pt idx="11560">
                  <c:v>#N/A</c:v>
                </c:pt>
                <c:pt idx="11561">
                  <c:v>#N/A</c:v>
                </c:pt>
                <c:pt idx="11562">
                  <c:v>#N/A</c:v>
                </c:pt>
                <c:pt idx="11563">
                  <c:v>#N/A</c:v>
                </c:pt>
                <c:pt idx="11564">
                  <c:v>#N/A</c:v>
                </c:pt>
                <c:pt idx="11565">
                  <c:v>#N/A</c:v>
                </c:pt>
                <c:pt idx="11566">
                  <c:v>#N/A</c:v>
                </c:pt>
                <c:pt idx="11567">
                  <c:v>#N/A</c:v>
                </c:pt>
                <c:pt idx="11568">
                  <c:v>#N/A</c:v>
                </c:pt>
                <c:pt idx="11569">
                  <c:v>#N/A</c:v>
                </c:pt>
                <c:pt idx="11570">
                  <c:v>#N/A</c:v>
                </c:pt>
                <c:pt idx="11571">
                  <c:v>#N/A</c:v>
                </c:pt>
                <c:pt idx="11572">
                  <c:v>#N/A</c:v>
                </c:pt>
                <c:pt idx="11573">
                  <c:v>#N/A</c:v>
                </c:pt>
                <c:pt idx="11574">
                  <c:v>#N/A</c:v>
                </c:pt>
                <c:pt idx="11575">
                  <c:v>#N/A</c:v>
                </c:pt>
                <c:pt idx="11576">
                  <c:v>#N/A</c:v>
                </c:pt>
                <c:pt idx="11577">
                  <c:v>#N/A</c:v>
                </c:pt>
                <c:pt idx="11578">
                  <c:v>#N/A</c:v>
                </c:pt>
                <c:pt idx="11579">
                  <c:v>#N/A</c:v>
                </c:pt>
                <c:pt idx="11580">
                  <c:v>#N/A</c:v>
                </c:pt>
                <c:pt idx="11581">
                  <c:v>#N/A</c:v>
                </c:pt>
                <c:pt idx="11582">
                  <c:v>#N/A</c:v>
                </c:pt>
                <c:pt idx="11583">
                  <c:v>#N/A</c:v>
                </c:pt>
                <c:pt idx="11584">
                  <c:v>#N/A</c:v>
                </c:pt>
                <c:pt idx="11585">
                  <c:v>#N/A</c:v>
                </c:pt>
                <c:pt idx="11586">
                  <c:v>#N/A</c:v>
                </c:pt>
                <c:pt idx="11587">
                  <c:v>#N/A</c:v>
                </c:pt>
                <c:pt idx="11588">
                  <c:v>#N/A</c:v>
                </c:pt>
                <c:pt idx="11589">
                  <c:v>#N/A</c:v>
                </c:pt>
                <c:pt idx="11590">
                  <c:v>#N/A</c:v>
                </c:pt>
                <c:pt idx="11591">
                  <c:v>#N/A</c:v>
                </c:pt>
                <c:pt idx="11592">
                  <c:v>#N/A</c:v>
                </c:pt>
                <c:pt idx="11593">
                  <c:v>#N/A</c:v>
                </c:pt>
                <c:pt idx="11594">
                  <c:v>#N/A</c:v>
                </c:pt>
                <c:pt idx="11595">
                  <c:v>#N/A</c:v>
                </c:pt>
                <c:pt idx="11596">
                  <c:v>#N/A</c:v>
                </c:pt>
                <c:pt idx="11597">
                  <c:v>#N/A</c:v>
                </c:pt>
                <c:pt idx="11598">
                  <c:v>#N/A</c:v>
                </c:pt>
                <c:pt idx="11599">
                  <c:v>#N/A</c:v>
                </c:pt>
                <c:pt idx="11600">
                  <c:v>#N/A</c:v>
                </c:pt>
                <c:pt idx="11601">
                  <c:v>#N/A</c:v>
                </c:pt>
                <c:pt idx="11602">
                  <c:v>#N/A</c:v>
                </c:pt>
                <c:pt idx="11603">
                  <c:v>#N/A</c:v>
                </c:pt>
                <c:pt idx="11604">
                  <c:v>#N/A</c:v>
                </c:pt>
                <c:pt idx="11605">
                  <c:v>#N/A</c:v>
                </c:pt>
                <c:pt idx="11606">
                  <c:v>#N/A</c:v>
                </c:pt>
                <c:pt idx="11607">
                  <c:v>#N/A</c:v>
                </c:pt>
                <c:pt idx="11608">
                  <c:v>#N/A</c:v>
                </c:pt>
                <c:pt idx="11609">
                  <c:v>#N/A</c:v>
                </c:pt>
                <c:pt idx="11610">
                  <c:v>#N/A</c:v>
                </c:pt>
                <c:pt idx="11611">
                  <c:v>#N/A</c:v>
                </c:pt>
                <c:pt idx="11612">
                  <c:v>#N/A</c:v>
                </c:pt>
                <c:pt idx="11613">
                  <c:v>#N/A</c:v>
                </c:pt>
                <c:pt idx="11614">
                  <c:v>#N/A</c:v>
                </c:pt>
                <c:pt idx="11615">
                  <c:v>#N/A</c:v>
                </c:pt>
                <c:pt idx="11616">
                  <c:v>#N/A</c:v>
                </c:pt>
                <c:pt idx="11617">
                  <c:v>#N/A</c:v>
                </c:pt>
                <c:pt idx="11618">
                  <c:v>#N/A</c:v>
                </c:pt>
                <c:pt idx="11619">
                  <c:v>#N/A</c:v>
                </c:pt>
                <c:pt idx="11620">
                  <c:v>#N/A</c:v>
                </c:pt>
                <c:pt idx="11621">
                  <c:v>#N/A</c:v>
                </c:pt>
                <c:pt idx="11622">
                  <c:v>#N/A</c:v>
                </c:pt>
                <c:pt idx="11623">
                  <c:v>#N/A</c:v>
                </c:pt>
                <c:pt idx="11624">
                  <c:v>#N/A</c:v>
                </c:pt>
                <c:pt idx="11625">
                  <c:v>#N/A</c:v>
                </c:pt>
                <c:pt idx="11626">
                  <c:v>#N/A</c:v>
                </c:pt>
                <c:pt idx="11627">
                  <c:v>#N/A</c:v>
                </c:pt>
                <c:pt idx="11628">
                  <c:v>#N/A</c:v>
                </c:pt>
                <c:pt idx="11629">
                  <c:v>#N/A</c:v>
                </c:pt>
                <c:pt idx="11630">
                  <c:v>#N/A</c:v>
                </c:pt>
                <c:pt idx="11631">
                  <c:v>#N/A</c:v>
                </c:pt>
                <c:pt idx="11632">
                  <c:v>#N/A</c:v>
                </c:pt>
                <c:pt idx="11633">
                  <c:v>#N/A</c:v>
                </c:pt>
                <c:pt idx="11634">
                  <c:v>#N/A</c:v>
                </c:pt>
                <c:pt idx="11635">
                  <c:v>#N/A</c:v>
                </c:pt>
                <c:pt idx="11636">
                  <c:v>#N/A</c:v>
                </c:pt>
                <c:pt idx="11637">
                  <c:v>#N/A</c:v>
                </c:pt>
                <c:pt idx="11638">
                  <c:v>#N/A</c:v>
                </c:pt>
                <c:pt idx="11639">
                  <c:v>#N/A</c:v>
                </c:pt>
                <c:pt idx="11640">
                  <c:v>#N/A</c:v>
                </c:pt>
                <c:pt idx="11641">
                  <c:v>#N/A</c:v>
                </c:pt>
                <c:pt idx="11642">
                  <c:v>#N/A</c:v>
                </c:pt>
                <c:pt idx="11643">
                  <c:v>#N/A</c:v>
                </c:pt>
                <c:pt idx="11644">
                  <c:v>#N/A</c:v>
                </c:pt>
                <c:pt idx="11645">
                  <c:v>#N/A</c:v>
                </c:pt>
                <c:pt idx="11646">
                  <c:v>#N/A</c:v>
                </c:pt>
                <c:pt idx="11647">
                  <c:v>#N/A</c:v>
                </c:pt>
                <c:pt idx="11648">
                  <c:v>#N/A</c:v>
                </c:pt>
                <c:pt idx="11649">
                  <c:v>#N/A</c:v>
                </c:pt>
                <c:pt idx="11650">
                  <c:v>#N/A</c:v>
                </c:pt>
                <c:pt idx="11651">
                  <c:v>#N/A</c:v>
                </c:pt>
                <c:pt idx="11652">
                  <c:v>#N/A</c:v>
                </c:pt>
                <c:pt idx="11653">
                  <c:v>#N/A</c:v>
                </c:pt>
                <c:pt idx="11654">
                  <c:v>#N/A</c:v>
                </c:pt>
                <c:pt idx="11655">
                  <c:v>#N/A</c:v>
                </c:pt>
                <c:pt idx="11656">
                  <c:v>#N/A</c:v>
                </c:pt>
                <c:pt idx="11657">
                  <c:v>#N/A</c:v>
                </c:pt>
                <c:pt idx="11658">
                  <c:v>#N/A</c:v>
                </c:pt>
                <c:pt idx="11659">
                  <c:v>#N/A</c:v>
                </c:pt>
                <c:pt idx="11660">
                  <c:v>#N/A</c:v>
                </c:pt>
                <c:pt idx="11661">
                  <c:v>#N/A</c:v>
                </c:pt>
                <c:pt idx="11662">
                  <c:v>10.3583807716635</c:v>
                </c:pt>
                <c:pt idx="11663">
                  <c:v>#N/A</c:v>
                </c:pt>
                <c:pt idx="11664">
                  <c:v>#N/A</c:v>
                </c:pt>
                <c:pt idx="11665">
                  <c:v>#N/A</c:v>
                </c:pt>
                <c:pt idx="11666">
                  <c:v>#N/A</c:v>
                </c:pt>
                <c:pt idx="11667">
                  <c:v>#N/A</c:v>
                </c:pt>
                <c:pt idx="11668">
                  <c:v>#N/A</c:v>
                </c:pt>
                <c:pt idx="11669">
                  <c:v>#N/A</c:v>
                </c:pt>
                <c:pt idx="11670">
                  <c:v>#N/A</c:v>
                </c:pt>
                <c:pt idx="11671">
                  <c:v>#N/A</c:v>
                </c:pt>
                <c:pt idx="11672">
                  <c:v>#N/A</c:v>
                </c:pt>
                <c:pt idx="11673">
                  <c:v>#N/A</c:v>
                </c:pt>
                <c:pt idx="11674">
                  <c:v>#N/A</c:v>
                </c:pt>
                <c:pt idx="11675">
                  <c:v>#N/A</c:v>
                </c:pt>
                <c:pt idx="11676">
                  <c:v>#N/A</c:v>
                </c:pt>
                <c:pt idx="11677">
                  <c:v>#N/A</c:v>
                </c:pt>
                <c:pt idx="11678">
                  <c:v>#N/A</c:v>
                </c:pt>
                <c:pt idx="11679">
                  <c:v>#N/A</c:v>
                </c:pt>
                <c:pt idx="11680">
                  <c:v>#N/A</c:v>
                </c:pt>
                <c:pt idx="11681">
                  <c:v>#N/A</c:v>
                </c:pt>
                <c:pt idx="11682">
                  <c:v>#N/A</c:v>
                </c:pt>
                <c:pt idx="11683">
                  <c:v>#N/A</c:v>
                </c:pt>
                <c:pt idx="11684">
                  <c:v>#N/A</c:v>
                </c:pt>
                <c:pt idx="11685">
                  <c:v>#N/A</c:v>
                </c:pt>
                <c:pt idx="11686">
                  <c:v>#N/A</c:v>
                </c:pt>
                <c:pt idx="11687">
                  <c:v>#N/A</c:v>
                </c:pt>
                <c:pt idx="11688">
                  <c:v>#N/A</c:v>
                </c:pt>
                <c:pt idx="11689">
                  <c:v>#N/A</c:v>
                </c:pt>
                <c:pt idx="11690">
                  <c:v>#N/A</c:v>
                </c:pt>
                <c:pt idx="11691">
                  <c:v>#N/A</c:v>
                </c:pt>
                <c:pt idx="11692">
                  <c:v>#N/A</c:v>
                </c:pt>
                <c:pt idx="11693">
                  <c:v>#N/A</c:v>
                </c:pt>
                <c:pt idx="11694">
                  <c:v>#N/A</c:v>
                </c:pt>
                <c:pt idx="11695">
                  <c:v>#N/A</c:v>
                </c:pt>
                <c:pt idx="11696">
                  <c:v>#N/A</c:v>
                </c:pt>
                <c:pt idx="11697">
                  <c:v>#N/A</c:v>
                </c:pt>
                <c:pt idx="11698">
                  <c:v>#N/A</c:v>
                </c:pt>
                <c:pt idx="11699">
                  <c:v>#N/A</c:v>
                </c:pt>
                <c:pt idx="11700">
                  <c:v>#N/A</c:v>
                </c:pt>
                <c:pt idx="11701">
                  <c:v>#N/A</c:v>
                </c:pt>
                <c:pt idx="11702">
                  <c:v>#N/A</c:v>
                </c:pt>
                <c:pt idx="11703">
                  <c:v>#N/A</c:v>
                </c:pt>
                <c:pt idx="11704">
                  <c:v>#N/A</c:v>
                </c:pt>
                <c:pt idx="11705">
                  <c:v>#N/A</c:v>
                </c:pt>
                <c:pt idx="11706">
                  <c:v>#N/A</c:v>
                </c:pt>
                <c:pt idx="11707">
                  <c:v>#N/A</c:v>
                </c:pt>
                <c:pt idx="11708">
                  <c:v>#N/A</c:v>
                </c:pt>
                <c:pt idx="11709">
                  <c:v>#N/A</c:v>
                </c:pt>
                <c:pt idx="11710">
                  <c:v>#N/A</c:v>
                </c:pt>
                <c:pt idx="11711">
                  <c:v>#N/A</c:v>
                </c:pt>
                <c:pt idx="11712">
                  <c:v>#N/A</c:v>
                </c:pt>
                <c:pt idx="11713">
                  <c:v>#N/A</c:v>
                </c:pt>
                <c:pt idx="11714">
                  <c:v>#N/A</c:v>
                </c:pt>
                <c:pt idx="11715">
                  <c:v>#N/A</c:v>
                </c:pt>
                <c:pt idx="11716">
                  <c:v>#N/A</c:v>
                </c:pt>
                <c:pt idx="11717">
                  <c:v>#N/A</c:v>
                </c:pt>
                <c:pt idx="11718">
                  <c:v>#N/A</c:v>
                </c:pt>
                <c:pt idx="11719">
                  <c:v>#N/A</c:v>
                </c:pt>
                <c:pt idx="11720">
                  <c:v>#N/A</c:v>
                </c:pt>
                <c:pt idx="11721">
                  <c:v>#N/A</c:v>
                </c:pt>
                <c:pt idx="11722">
                  <c:v>#N/A</c:v>
                </c:pt>
                <c:pt idx="11723">
                  <c:v>#N/A</c:v>
                </c:pt>
                <c:pt idx="11724">
                  <c:v>#N/A</c:v>
                </c:pt>
                <c:pt idx="11725">
                  <c:v>#N/A</c:v>
                </c:pt>
                <c:pt idx="11726">
                  <c:v>#N/A</c:v>
                </c:pt>
                <c:pt idx="11727">
                  <c:v>#N/A</c:v>
                </c:pt>
                <c:pt idx="11728">
                  <c:v>#N/A</c:v>
                </c:pt>
                <c:pt idx="11729">
                  <c:v>#N/A</c:v>
                </c:pt>
                <c:pt idx="11730">
                  <c:v>#N/A</c:v>
                </c:pt>
                <c:pt idx="11731">
                  <c:v>#N/A</c:v>
                </c:pt>
                <c:pt idx="11732">
                  <c:v>#N/A</c:v>
                </c:pt>
                <c:pt idx="11733">
                  <c:v>#N/A</c:v>
                </c:pt>
                <c:pt idx="11734">
                  <c:v>#N/A</c:v>
                </c:pt>
                <c:pt idx="11735">
                  <c:v>#N/A</c:v>
                </c:pt>
                <c:pt idx="11736">
                  <c:v>#N/A</c:v>
                </c:pt>
                <c:pt idx="11737">
                  <c:v>#N/A</c:v>
                </c:pt>
                <c:pt idx="11738">
                  <c:v>#N/A</c:v>
                </c:pt>
                <c:pt idx="11739">
                  <c:v>#N/A</c:v>
                </c:pt>
                <c:pt idx="11740">
                  <c:v>#N/A</c:v>
                </c:pt>
                <c:pt idx="11741">
                  <c:v>#N/A</c:v>
                </c:pt>
                <c:pt idx="11742">
                  <c:v>#N/A</c:v>
                </c:pt>
                <c:pt idx="11743">
                  <c:v>#N/A</c:v>
                </c:pt>
                <c:pt idx="11744">
                  <c:v>#N/A</c:v>
                </c:pt>
                <c:pt idx="11745">
                  <c:v>#N/A</c:v>
                </c:pt>
                <c:pt idx="11746">
                  <c:v>#N/A</c:v>
                </c:pt>
                <c:pt idx="11747">
                  <c:v>#N/A</c:v>
                </c:pt>
                <c:pt idx="11748">
                  <c:v>#N/A</c:v>
                </c:pt>
                <c:pt idx="11749">
                  <c:v>#N/A</c:v>
                </c:pt>
                <c:pt idx="11750">
                  <c:v>#N/A</c:v>
                </c:pt>
                <c:pt idx="11751">
                  <c:v>#N/A</c:v>
                </c:pt>
                <c:pt idx="11752">
                  <c:v>#N/A</c:v>
                </c:pt>
                <c:pt idx="11753">
                  <c:v>#N/A</c:v>
                </c:pt>
                <c:pt idx="11754">
                  <c:v>#N/A</c:v>
                </c:pt>
                <c:pt idx="11755">
                  <c:v>#N/A</c:v>
                </c:pt>
                <c:pt idx="11756">
                  <c:v>#N/A</c:v>
                </c:pt>
                <c:pt idx="11757">
                  <c:v>#N/A</c:v>
                </c:pt>
                <c:pt idx="11758">
                  <c:v>#N/A</c:v>
                </c:pt>
                <c:pt idx="11759">
                  <c:v>#N/A</c:v>
                </c:pt>
                <c:pt idx="11760">
                  <c:v>#N/A</c:v>
                </c:pt>
                <c:pt idx="11761">
                  <c:v>#N/A</c:v>
                </c:pt>
                <c:pt idx="11762">
                  <c:v>#N/A</c:v>
                </c:pt>
                <c:pt idx="11763">
                  <c:v>#N/A</c:v>
                </c:pt>
                <c:pt idx="11764">
                  <c:v>#N/A</c:v>
                </c:pt>
                <c:pt idx="11765">
                  <c:v>#N/A</c:v>
                </c:pt>
                <c:pt idx="11766">
                  <c:v>#N/A</c:v>
                </c:pt>
                <c:pt idx="11767">
                  <c:v>#N/A</c:v>
                </c:pt>
                <c:pt idx="11768">
                  <c:v>#N/A</c:v>
                </c:pt>
                <c:pt idx="11769">
                  <c:v>#N/A</c:v>
                </c:pt>
                <c:pt idx="11770">
                  <c:v>#N/A</c:v>
                </c:pt>
                <c:pt idx="11771">
                  <c:v>#N/A</c:v>
                </c:pt>
                <c:pt idx="11772">
                  <c:v>#N/A</c:v>
                </c:pt>
                <c:pt idx="11773">
                  <c:v>#N/A</c:v>
                </c:pt>
                <c:pt idx="11774">
                  <c:v>#N/A</c:v>
                </c:pt>
                <c:pt idx="11775">
                  <c:v>#N/A</c:v>
                </c:pt>
                <c:pt idx="11776">
                  <c:v>#N/A</c:v>
                </c:pt>
                <c:pt idx="11777">
                  <c:v>#N/A</c:v>
                </c:pt>
                <c:pt idx="11778">
                  <c:v>#N/A</c:v>
                </c:pt>
                <c:pt idx="11779">
                  <c:v>#N/A</c:v>
                </c:pt>
                <c:pt idx="11780">
                  <c:v>#N/A</c:v>
                </c:pt>
                <c:pt idx="11781">
                  <c:v>#N/A</c:v>
                </c:pt>
                <c:pt idx="11782">
                  <c:v>#N/A</c:v>
                </c:pt>
                <c:pt idx="11783">
                  <c:v>#N/A</c:v>
                </c:pt>
                <c:pt idx="11784">
                  <c:v>#N/A</c:v>
                </c:pt>
                <c:pt idx="11785">
                  <c:v>#N/A</c:v>
                </c:pt>
                <c:pt idx="11786">
                  <c:v>#N/A</c:v>
                </c:pt>
                <c:pt idx="11787">
                  <c:v>#N/A</c:v>
                </c:pt>
                <c:pt idx="11788">
                  <c:v>#N/A</c:v>
                </c:pt>
                <c:pt idx="11789">
                  <c:v>#N/A</c:v>
                </c:pt>
                <c:pt idx="11790">
                  <c:v>#N/A</c:v>
                </c:pt>
                <c:pt idx="11791">
                  <c:v>#N/A</c:v>
                </c:pt>
                <c:pt idx="11792">
                  <c:v>#N/A</c:v>
                </c:pt>
                <c:pt idx="11793">
                  <c:v>#N/A</c:v>
                </c:pt>
                <c:pt idx="11794">
                  <c:v>#N/A</c:v>
                </c:pt>
                <c:pt idx="11795">
                  <c:v>#N/A</c:v>
                </c:pt>
                <c:pt idx="11796">
                  <c:v>10.234661606578101</c:v>
                </c:pt>
                <c:pt idx="11797">
                  <c:v>#N/A</c:v>
                </c:pt>
                <c:pt idx="11798">
                  <c:v>#N/A</c:v>
                </c:pt>
                <c:pt idx="11799">
                  <c:v>#N/A</c:v>
                </c:pt>
                <c:pt idx="11800">
                  <c:v>#N/A</c:v>
                </c:pt>
                <c:pt idx="11801">
                  <c:v>#N/A</c:v>
                </c:pt>
                <c:pt idx="11802">
                  <c:v>#N/A</c:v>
                </c:pt>
                <c:pt idx="11803">
                  <c:v>#N/A</c:v>
                </c:pt>
                <c:pt idx="11804">
                  <c:v>#N/A</c:v>
                </c:pt>
                <c:pt idx="11805">
                  <c:v>#N/A</c:v>
                </c:pt>
                <c:pt idx="11806">
                  <c:v>#N/A</c:v>
                </c:pt>
                <c:pt idx="11807">
                  <c:v>#N/A</c:v>
                </c:pt>
                <c:pt idx="11808">
                  <c:v>#N/A</c:v>
                </c:pt>
                <c:pt idx="11809">
                  <c:v>#N/A</c:v>
                </c:pt>
                <c:pt idx="11810">
                  <c:v>#N/A</c:v>
                </c:pt>
                <c:pt idx="11811">
                  <c:v>#N/A</c:v>
                </c:pt>
                <c:pt idx="11812">
                  <c:v>#N/A</c:v>
                </c:pt>
                <c:pt idx="11813">
                  <c:v>#N/A</c:v>
                </c:pt>
                <c:pt idx="11814">
                  <c:v>#N/A</c:v>
                </c:pt>
                <c:pt idx="11815">
                  <c:v>#N/A</c:v>
                </c:pt>
                <c:pt idx="11816">
                  <c:v>#N/A</c:v>
                </c:pt>
                <c:pt idx="11817">
                  <c:v>#N/A</c:v>
                </c:pt>
                <c:pt idx="11818">
                  <c:v>#N/A</c:v>
                </c:pt>
                <c:pt idx="11819">
                  <c:v>#N/A</c:v>
                </c:pt>
                <c:pt idx="11820">
                  <c:v>#N/A</c:v>
                </c:pt>
                <c:pt idx="11821">
                  <c:v>#N/A</c:v>
                </c:pt>
                <c:pt idx="11822">
                  <c:v>#N/A</c:v>
                </c:pt>
                <c:pt idx="11823">
                  <c:v>#N/A</c:v>
                </c:pt>
                <c:pt idx="11824">
                  <c:v>#N/A</c:v>
                </c:pt>
                <c:pt idx="11825">
                  <c:v>#N/A</c:v>
                </c:pt>
                <c:pt idx="11826">
                  <c:v>#N/A</c:v>
                </c:pt>
                <c:pt idx="11827">
                  <c:v>#N/A</c:v>
                </c:pt>
                <c:pt idx="11828">
                  <c:v>#N/A</c:v>
                </c:pt>
                <c:pt idx="11829">
                  <c:v>#N/A</c:v>
                </c:pt>
                <c:pt idx="11830">
                  <c:v>#N/A</c:v>
                </c:pt>
                <c:pt idx="11831">
                  <c:v>#N/A</c:v>
                </c:pt>
                <c:pt idx="11832">
                  <c:v>#N/A</c:v>
                </c:pt>
                <c:pt idx="11833">
                  <c:v>#N/A</c:v>
                </c:pt>
                <c:pt idx="11834">
                  <c:v>#N/A</c:v>
                </c:pt>
                <c:pt idx="11835">
                  <c:v>#N/A</c:v>
                </c:pt>
                <c:pt idx="11836">
                  <c:v>#N/A</c:v>
                </c:pt>
                <c:pt idx="11837">
                  <c:v>#N/A</c:v>
                </c:pt>
                <c:pt idx="11838">
                  <c:v>#N/A</c:v>
                </c:pt>
                <c:pt idx="11839">
                  <c:v>#N/A</c:v>
                </c:pt>
                <c:pt idx="11840">
                  <c:v>#N/A</c:v>
                </c:pt>
                <c:pt idx="11841">
                  <c:v>#N/A</c:v>
                </c:pt>
                <c:pt idx="11842">
                  <c:v>#N/A</c:v>
                </c:pt>
                <c:pt idx="11843">
                  <c:v>#N/A</c:v>
                </c:pt>
                <c:pt idx="11844">
                  <c:v>#N/A</c:v>
                </c:pt>
                <c:pt idx="11845">
                  <c:v>#N/A</c:v>
                </c:pt>
                <c:pt idx="11846">
                  <c:v>#N/A</c:v>
                </c:pt>
                <c:pt idx="11847">
                  <c:v>#N/A</c:v>
                </c:pt>
                <c:pt idx="11848">
                  <c:v>#N/A</c:v>
                </c:pt>
                <c:pt idx="11849">
                  <c:v>#N/A</c:v>
                </c:pt>
                <c:pt idx="11850">
                  <c:v>#N/A</c:v>
                </c:pt>
                <c:pt idx="11851">
                  <c:v>#N/A</c:v>
                </c:pt>
                <c:pt idx="11852">
                  <c:v>#N/A</c:v>
                </c:pt>
                <c:pt idx="11853">
                  <c:v>#N/A</c:v>
                </c:pt>
                <c:pt idx="11854">
                  <c:v>#N/A</c:v>
                </c:pt>
                <c:pt idx="11855">
                  <c:v>#N/A</c:v>
                </c:pt>
                <c:pt idx="11856">
                  <c:v>#N/A</c:v>
                </c:pt>
                <c:pt idx="11857">
                  <c:v>#N/A</c:v>
                </c:pt>
                <c:pt idx="11858">
                  <c:v>#N/A</c:v>
                </c:pt>
                <c:pt idx="11859">
                  <c:v>#N/A</c:v>
                </c:pt>
                <c:pt idx="11860">
                  <c:v>#N/A</c:v>
                </c:pt>
                <c:pt idx="11861">
                  <c:v>#N/A</c:v>
                </c:pt>
                <c:pt idx="11862">
                  <c:v>#N/A</c:v>
                </c:pt>
                <c:pt idx="11863">
                  <c:v>#N/A</c:v>
                </c:pt>
                <c:pt idx="11864">
                  <c:v>#N/A</c:v>
                </c:pt>
                <c:pt idx="11865">
                  <c:v>#N/A</c:v>
                </c:pt>
                <c:pt idx="11866">
                  <c:v>#N/A</c:v>
                </c:pt>
                <c:pt idx="11867">
                  <c:v>#N/A</c:v>
                </c:pt>
                <c:pt idx="11868">
                  <c:v>#N/A</c:v>
                </c:pt>
                <c:pt idx="11869">
                  <c:v>#N/A</c:v>
                </c:pt>
                <c:pt idx="11870">
                  <c:v>#N/A</c:v>
                </c:pt>
                <c:pt idx="11871">
                  <c:v>#N/A</c:v>
                </c:pt>
                <c:pt idx="11872">
                  <c:v>#N/A</c:v>
                </c:pt>
                <c:pt idx="11873">
                  <c:v>#N/A</c:v>
                </c:pt>
                <c:pt idx="11874">
                  <c:v>#N/A</c:v>
                </c:pt>
                <c:pt idx="11875">
                  <c:v>#N/A</c:v>
                </c:pt>
                <c:pt idx="11876">
                  <c:v>#N/A</c:v>
                </c:pt>
                <c:pt idx="11877">
                  <c:v>#N/A</c:v>
                </c:pt>
                <c:pt idx="11878">
                  <c:v>#N/A</c:v>
                </c:pt>
                <c:pt idx="11879">
                  <c:v>#N/A</c:v>
                </c:pt>
                <c:pt idx="11880">
                  <c:v>#N/A</c:v>
                </c:pt>
                <c:pt idx="11881">
                  <c:v>#N/A</c:v>
                </c:pt>
                <c:pt idx="11882">
                  <c:v>#N/A</c:v>
                </c:pt>
                <c:pt idx="11883">
                  <c:v>#N/A</c:v>
                </c:pt>
                <c:pt idx="11884">
                  <c:v>#N/A</c:v>
                </c:pt>
                <c:pt idx="11885">
                  <c:v>10.2974067046173</c:v>
                </c:pt>
                <c:pt idx="11886">
                  <c:v>#N/A</c:v>
                </c:pt>
                <c:pt idx="11887">
                  <c:v>#N/A</c:v>
                </c:pt>
                <c:pt idx="11888">
                  <c:v>#N/A</c:v>
                </c:pt>
                <c:pt idx="11889">
                  <c:v>#N/A</c:v>
                </c:pt>
                <c:pt idx="11890">
                  <c:v>#N/A</c:v>
                </c:pt>
                <c:pt idx="11891">
                  <c:v>#N/A</c:v>
                </c:pt>
                <c:pt idx="11892">
                  <c:v>#N/A</c:v>
                </c:pt>
                <c:pt idx="11893">
                  <c:v>#N/A</c:v>
                </c:pt>
                <c:pt idx="11894">
                  <c:v>#N/A</c:v>
                </c:pt>
                <c:pt idx="11895">
                  <c:v>#N/A</c:v>
                </c:pt>
                <c:pt idx="11896">
                  <c:v>#N/A</c:v>
                </c:pt>
                <c:pt idx="11897">
                  <c:v>#N/A</c:v>
                </c:pt>
                <c:pt idx="11898">
                  <c:v>#N/A</c:v>
                </c:pt>
                <c:pt idx="11899">
                  <c:v>#N/A</c:v>
                </c:pt>
                <c:pt idx="11900">
                  <c:v>#N/A</c:v>
                </c:pt>
                <c:pt idx="11901">
                  <c:v>#N/A</c:v>
                </c:pt>
                <c:pt idx="11902">
                  <c:v>#N/A</c:v>
                </c:pt>
                <c:pt idx="11903">
                  <c:v>#N/A</c:v>
                </c:pt>
                <c:pt idx="11904">
                  <c:v>#N/A</c:v>
                </c:pt>
                <c:pt idx="11905">
                  <c:v>#N/A</c:v>
                </c:pt>
                <c:pt idx="11906">
                  <c:v>#N/A</c:v>
                </c:pt>
                <c:pt idx="11907">
                  <c:v>#N/A</c:v>
                </c:pt>
                <c:pt idx="11908">
                  <c:v>#N/A</c:v>
                </c:pt>
                <c:pt idx="11909">
                  <c:v>#N/A</c:v>
                </c:pt>
                <c:pt idx="11910">
                  <c:v>#N/A</c:v>
                </c:pt>
                <c:pt idx="11911">
                  <c:v>#N/A</c:v>
                </c:pt>
                <c:pt idx="11912">
                  <c:v>#N/A</c:v>
                </c:pt>
                <c:pt idx="11913">
                  <c:v>#N/A</c:v>
                </c:pt>
                <c:pt idx="11914">
                  <c:v>#N/A</c:v>
                </c:pt>
                <c:pt idx="11915">
                  <c:v>#N/A</c:v>
                </c:pt>
                <c:pt idx="11916">
                  <c:v>#N/A</c:v>
                </c:pt>
                <c:pt idx="11917">
                  <c:v>#N/A</c:v>
                </c:pt>
                <c:pt idx="11918">
                  <c:v>#N/A</c:v>
                </c:pt>
                <c:pt idx="11919">
                  <c:v>#N/A</c:v>
                </c:pt>
                <c:pt idx="11920">
                  <c:v>#N/A</c:v>
                </c:pt>
                <c:pt idx="11921">
                  <c:v>#N/A</c:v>
                </c:pt>
                <c:pt idx="11922">
                  <c:v>#N/A</c:v>
                </c:pt>
                <c:pt idx="11923">
                  <c:v>#N/A</c:v>
                </c:pt>
                <c:pt idx="11924">
                  <c:v>#N/A</c:v>
                </c:pt>
                <c:pt idx="11925">
                  <c:v>#N/A</c:v>
                </c:pt>
                <c:pt idx="11926">
                  <c:v>#N/A</c:v>
                </c:pt>
                <c:pt idx="11927">
                  <c:v>#N/A</c:v>
                </c:pt>
                <c:pt idx="11928">
                  <c:v>#N/A</c:v>
                </c:pt>
                <c:pt idx="11929">
                  <c:v>#N/A</c:v>
                </c:pt>
                <c:pt idx="11930">
                  <c:v>#N/A</c:v>
                </c:pt>
                <c:pt idx="11931">
                  <c:v>#N/A</c:v>
                </c:pt>
                <c:pt idx="11932">
                  <c:v>#N/A</c:v>
                </c:pt>
                <c:pt idx="11933">
                  <c:v>#N/A</c:v>
                </c:pt>
                <c:pt idx="11934">
                  <c:v>#N/A</c:v>
                </c:pt>
                <c:pt idx="11935">
                  <c:v>#N/A</c:v>
                </c:pt>
                <c:pt idx="11936">
                  <c:v>#N/A</c:v>
                </c:pt>
                <c:pt idx="11937">
                  <c:v>#N/A</c:v>
                </c:pt>
                <c:pt idx="11938">
                  <c:v>#N/A</c:v>
                </c:pt>
                <c:pt idx="11939">
                  <c:v>#N/A</c:v>
                </c:pt>
                <c:pt idx="11940">
                  <c:v>#N/A</c:v>
                </c:pt>
                <c:pt idx="11941">
                  <c:v>#N/A</c:v>
                </c:pt>
                <c:pt idx="11942">
                  <c:v>#N/A</c:v>
                </c:pt>
                <c:pt idx="11943">
                  <c:v>#N/A</c:v>
                </c:pt>
                <c:pt idx="11944">
                  <c:v>#N/A</c:v>
                </c:pt>
                <c:pt idx="11945">
                  <c:v>#N/A</c:v>
                </c:pt>
                <c:pt idx="11946">
                  <c:v>#N/A</c:v>
                </c:pt>
                <c:pt idx="11947">
                  <c:v>#N/A</c:v>
                </c:pt>
                <c:pt idx="11948">
                  <c:v>#N/A</c:v>
                </c:pt>
                <c:pt idx="11949">
                  <c:v>#N/A</c:v>
                </c:pt>
                <c:pt idx="11950">
                  <c:v>#N/A</c:v>
                </c:pt>
                <c:pt idx="11951">
                  <c:v>#N/A</c:v>
                </c:pt>
                <c:pt idx="11952">
                  <c:v>#N/A</c:v>
                </c:pt>
                <c:pt idx="11953">
                  <c:v>#N/A</c:v>
                </c:pt>
                <c:pt idx="11954">
                  <c:v>#N/A</c:v>
                </c:pt>
                <c:pt idx="11955">
                  <c:v>#N/A</c:v>
                </c:pt>
                <c:pt idx="11956">
                  <c:v>#N/A</c:v>
                </c:pt>
                <c:pt idx="11957">
                  <c:v>#N/A</c:v>
                </c:pt>
                <c:pt idx="11958">
                  <c:v>#N/A</c:v>
                </c:pt>
                <c:pt idx="11959">
                  <c:v>#N/A</c:v>
                </c:pt>
                <c:pt idx="11960">
                  <c:v>#N/A</c:v>
                </c:pt>
                <c:pt idx="11961">
                  <c:v>#N/A</c:v>
                </c:pt>
                <c:pt idx="11962">
                  <c:v>#N/A</c:v>
                </c:pt>
                <c:pt idx="11963">
                  <c:v>#N/A</c:v>
                </c:pt>
                <c:pt idx="11964">
                  <c:v>#N/A</c:v>
                </c:pt>
                <c:pt idx="11965">
                  <c:v>#N/A</c:v>
                </c:pt>
                <c:pt idx="11966">
                  <c:v>#N/A</c:v>
                </c:pt>
                <c:pt idx="11967">
                  <c:v>#N/A</c:v>
                </c:pt>
                <c:pt idx="11968">
                  <c:v>#N/A</c:v>
                </c:pt>
                <c:pt idx="11969">
                  <c:v>#N/A</c:v>
                </c:pt>
                <c:pt idx="11970">
                  <c:v>#N/A</c:v>
                </c:pt>
                <c:pt idx="11971">
                  <c:v>#N/A</c:v>
                </c:pt>
                <c:pt idx="11972">
                  <c:v>#N/A</c:v>
                </c:pt>
                <c:pt idx="11973">
                  <c:v>#N/A</c:v>
                </c:pt>
                <c:pt idx="11974">
                  <c:v>#N/A</c:v>
                </c:pt>
                <c:pt idx="11975">
                  <c:v>10.152688172043</c:v>
                </c:pt>
                <c:pt idx="11976">
                  <c:v>#N/A</c:v>
                </c:pt>
                <c:pt idx="11977">
                  <c:v>#N/A</c:v>
                </c:pt>
                <c:pt idx="11978">
                  <c:v>#N/A</c:v>
                </c:pt>
                <c:pt idx="11979">
                  <c:v>#N/A</c:v>
                </c:pt>
                <c:pt idx="11980">
                  <c:v>#N/A</c:v>
                </c:pt>
                <c:pt idx="11981">
                  <c:v>#N/A</c:v>
                </c:pt>
                <c:pt idx="11982">
                  <c:v>#N/A</c:v>
                </c:pt>
                <c:pt idx="11983">
                  <c:v>#N/A</c:v>
                </c:pt>
                <c:pt idx="11984">
                  <c:v>#N/A</c:v>
                </c:pt>
                <c:pt idx="11985">
                  <c:v>#N/A</c:v>
                </c:pt>
                <c:pt idx="11986">
                  <c:v>#N/A</c:v>
                </c:pt>
                <c:pt idx="11987">
                  <c:v>#N/A</c:v>
                </c:pt>
                <c:pt idx="11988">
                  <c:v>#N/A</c:v>
                </c:pt>
                <c:pt idx="11989">
                  <c:v>#N/A</c:v>
                </c:pt>
                <c:pt idx="11990">
                  <c:v>#N/A</c:v>
                </c:pt>
                <c:pt idx="11991">
                  <c:v>#N/A</c:v>
                </c:pt>
                <c:pt idx="11992">
                  <c:v>#N/A</c:v>
                </c:pt>
                <c:pt idx="11993">
                  <c:v>#N/A</c:v>
                </c:pt>
                <c:pt idx="11994">
                  <c:v>#N/A</c:v>
                </c:pt>
                <c:pt idx="11995">
                  <c:v>#N/A</c:v>
                </c:pt>
                <c:pt idx="11996">
                  <c:v>#N/A</c:v>
                </c:pt>
                <c:pt idx="11997">
                  <c:v>#N/A</c:v>
                </c:pt>
                <c:pt idx="11998">
                  <c:v>#N/A</c:v>
                </c:pt>
                <c:pt idx="11999">
                  <c:v>#N/A</c:v>
                </c:pt>
                <c:pt idx="12000">
                  <c:v>#N/A</c:v>
                </c:pt>
                <c:pt idx="12001">
                  <c:v>#N/A</c:v>
                </c:pt>
                <c:pt idx="12002">
                  <c:v>#N/A</c:v>
                </c:pt>
                <c:pt idx="12003">
                  <c:v>#N/A</c:v>
                </c:pt>
                <c:pt idx="12004">
                  <c:v>#N/A</c:v>
                </c:pt>
                <c:pt idx="12005">
                  <c:v>#N/A</c:v>
                </c:pt>
                <c:pt idx="12006">
                  <c:v>#N/A</c:v>
                </c:pt>
                <c:pt idx="12007">
                  <c:v>#N/A</c:v>
                </c:pt>
                <c:pt idx="12008">
                  <c:v>#N/A</c:v>
                </c:pt>
                <c:pt idx="12009">
                  <c:v>#N/A</c:v>
                </c:pt>
                <c:pt idx="12010">
                  <c:v>#N/A</c:v>
                </c:pt>
                <c:pt idx="12011">
                  <c:v>#N/A</c:v>
                </c:pt>
                <c:pt idx="12012">
                  <c:v>#N/A</c:v>
                </c:pt>
                <c:pt idx="12013">
                  <c:v>#N/A</c:v>
                </c:pt>
                <c:pt idx="12014">
                  <c:v>#N/A</c:v>
                </c:pt>
                <c:pt idx="12015">
                  <c:v>#N/A</c:v>
                </c:pt>
                <c:pt idx="12016">
                  <c:v>#N/A</c:v>
                </c:pt>
                <c:pt idx="12017">
                  <c:v>#N/A</c:v>
                </c:pt>
                <c:pt idx="12018">
                  <c:v>#N/A</c:v>
                </c:pt>
                <c:pt idx="12019">
                  <c:v>#N/A</c:v>
                </c:pt>
                <c:pt idx="12020">
                  <c:v>#N/A</c:v>
                </c:pt>
                <c:pt idx="12021">
                  <c:v>#N/A</c:v>
                </c:pt>
                <c:pt idx="12022">
                  <c:v>#N/A</c:v>
                </c:pt>
                <c:pt idx="12023">
                  <c:v>#N/A</c:v>
                </c:pt>
                <c:pt idx="12024">
                  <c:v>#N/A</c:v>
                </c:pt>
                <c:pt idx="12025">
                  <c:v>#N/A</c:v>
                </c:pt>
                <c:pt idx="12026">
                  <c:v>#N/A</c:v>
                </c:pt>
                <c:pt idx="12027">
                  <c:v>#N/A</c:v>
                </c:pt>
                <c:pt idx="12028">
                  <c:v>#N/A</c:v>
                </c:pt>
                <c:pt idx="12029">
                  <c:v>#N/A</c:v>
                </c:pt>
                <c:pt idx="12030">
                  <c:v>#N/A</c:v>
                </c:pt>
                <c:pt idx="12031">
                  <c:v>#N/A</c:v>
                </c:pt>
                <c:pt idx="12032">
                  <c:v>#N/A</c:v>
                </c:pt>
                <c:pt idx="12033">
                  <c:v>#N/A</c:v>
                </c:pt>
                <c:pt idx="12034">
                  <c:v>#N/A</c:v>
                </c:pt>
                <c:pt idx="12035">
                  <c:v>#N/A</c:v>
                </c:pt>
                <c:pt idx="12036">
                  <c:v>#N/A</c:v>
                </c:pt>
                <c:pt idx="12037">
                  <c:v>#N/A</c:v>
                </c:pt>
                <c:pt idx="12038">
                  <c:v>#N/A</c:v>
                </c:pt>
                <c:pt idx="12039">
                  <c:v>#N/A</c:v>
                </c:pt>
                <c:pt idx="12040">
                  <c:v>#N/A</c:v>
                </c:pt>
                <c:pt idx="12041">
                  <c:v>#N/A</c:v>
                </c:pt>
                <c:pt idx="12042">
                  <c:v>#N/A</c:v>
                </c:pt>
                <c:pt idx="12043">
                  <c:v>#N/A</c:v>
                </c:pt>
                <c:pt idx="12044">
                  <c:v>#N/A</c:v>
                </c:pt>
                <c:pt idx="12045">
                  <c:v>#N/A</c:v>
                </c:pt>
                <c:pt idx="12046">
                  <c:v>#N/A</c:v>
                </c:pt>
                <c:pt idx="12047">
                  <c:v>#N/A</c:v>
                </c:pt>
                <c:pt idx="12048">
                  <c:v>#N/A</c:v>
                </c:pt>
                <c:pt idx="12049">
                  <c:v>#N/A</c:v>
                </c:pt>
                <c:pt idx="12050">
                  <c:v>#N/A</c:v>
                </c:pt>
                <c:pt idx="12051">
                  <c:v>#N/A</c:v>
                </c:pt>
                <c:pt idx="12052">
                  <c:v>#N/A</c:v>
                </c:pt>
                <c:pt idx="12053">
                  <c:v>#N/A</c:v>
                </c:pt>
                <c:pt idx="12054">
                  <c:v>#N/A</c:v>
                </c:pt>
                <c:pt idx="12055">
                  <c:v>#N/A</c:v>
                </c:pt>
                <c:pt idx="12056">
                  <c:v>#N/A</c:v>
                </c:pt>
                <c:pt idx="12057">
                  <c:v>#N/A</c:v>
                </c:pt>
                <c:pt idx="12058">
                  <c:v>#N/A</c:v>
                </c:pt>
                <c:pt idx="12059">
                  <c:v>#N/A</c:v>
                </c:pt>
                <c:pt idx="12060">
                  <c:v>#N/A</c:v>
                </c:pt>
                <c:pt idx="12061">
                  <c:v>#N/A</c:v>
                </c:pt>
                <c:pt idx="12062">
                  <c:v>#N/A</c:v>
                </c:pt>
                <c:pt idx="12063">
                  <c:v>#N/A</c:v>
                </c:pt>
                <c:pt idx="12064">
                  <c:v>10.1117014547754</c:v>
                </c:pt>
                <c:pt idx="12065">
                  <c:v>#N/A</c:v>
                </c:pt>
                <c:pt idx="12066">
                  <c:v>#N/A</c:v>
                </c:pt>
                <c:pt idx="12067">
                  <c:v>#N/A</c:v>
                </c:pt>
                <c:pt idx="12068">
                  <c:v>#N/A</c:v>
                </c:pt>
                <c:pt idx="12069">
                  <c:v>#N/A</c:v>
                </c:pt>
                <c:pt idx="12070">
                  <c:v>#N/A</c:v>
                </c:pt>
                <c:pt idx="12071">
                  <c:v>#N/A</c:v>
                </c:pt>
                <c:pt idx="12072">
                  <c:v>#N/A</c:v>
                </c:pt>
                <c:pt idx="12073">
                  <c:v>#N/A</c:v>
                </c:pt>
                <c:pt idx="12074">
                  <c:v>#N/A</c:v>
                </c:pt>
                <c:pt idx="12075">
                  <c:v>#N/A</c:v>
                </c:pt>
                <c:pt idx="12076">
                  <c:v>#N/A</c:v>
                </c:pt>
                <c:pt idx="12077">
                  <c:v>#N/A</c:v>
                </c:pt>
                <c:pt idx="12078">
                  <c:v>#N/A</c:v>
                </c:pt>
                <c:pt idx="12079">
                  <c:v>#N/A</c:v>
                </c:pt>
                <c:pt idx="12080">
                  <c:v>#N/A</c:v>
                </c:pt>
                <c:pt idx="12081">
                  <c:v>#N/A</c:v>
                </c:pt>
                <c:pt idx="12082">
                  <c:v>#N/A</c:v>
                </c:pt>
                <c:pt idx="12083">
                  <c:v>#N/A</c:v>
                </c:pt>
                <c:pt idx="12084">
                  <c:v>#N/A</c:v>
                </c:pt>
                <c:pt idx="12085">
                  <c:v>#N/A</c:v>
                </c:pt>
                <c:pt idx="12086">
                  <c:v>#N/A</c:v>
                </c:pt>
                <c:pt idx="12087">
                  <c:v>#N/A</c:v>
                </c:pt>
                <c:pt idx="12088">
                  <c:v>#N/A</c:v>
                </c:pt>
                <c:pt idx="12089">
                  <c:v>#N/A</c:v>
                </c:pt>
                <c:pt idx="12090">
                  <c:v>#N/A</c:v>
                </c:pt>
                <c:pt idx="12091">
                  <c:v>#N/A</c:v>
                </c:pt>
                <c:pt idx="12092">
                  <c:v>#N/A</c:v>
                </c:pt>
                <c:pt idx="12093">
                  <c:v>#N/A</c:v>
                </c:pt>
                <c:pt idx="12094">
                  <c:v>#N/A</c:v>
                </c:pt>
                <c:pt idx="12095">
                  <c:v>#N/A</c:v>
                </c:pt>
                <c:pt idx="12096">
                  <c:v>#N/A</c:v>
                </c:pt>
                <c:pt idx="12097">
                  <c:v>#N/A</c:v>
                </c:pt>
                <c:pt idx="12098">
                  <c:v>#N/A</c:v>
                </c:pt>
                <c:pt idx="12099">
                  <c:v>#N/A</c:v>
                </c:pt>
                <c:pt idx="12100">
                  <c:v>#N/A</c:v>
                </c:pt>
                <c:pt idx="12101">
                  <c:v>#N/A</c:v>
                </c:pt>
                <c:pt idx="12102">
                  <c:v>#N/A</c:v>
                </c:pt>
                <c:pt idx="12103">
                  <c:v>#N/A</c:v>
                </c:pt>
                <c:pt idx="12104">
                  <c:v>#N/A</c:v>
                </c:pt>
                <c:pt idx="12105">
                  <c:v>#N/A</c:v>
                </c:pt>
                <c:pt idx="12106">
                  <c:v>#N/A</c:v>
                </c:pt>
                <c:pt idx="12107">
                  <c:v>#N/A</c:v>
                </c:pt>
                <c:pt idx="12108">
                  <c:v>#N/A</c:v>
                </c:pt>
                <c:pt idx="12109">
                  <c:v>#N/A</c:v>
                </c:pt>
                <c:pt idx="12110">
                  <c:v>#N/A</c:v>
                </c:pt>
                <c:pt idx="12111">
                  <c:v>#N/A</c:v>
                </c:pt>
                <c:pt idx="12112">
                  <c:v>#N/A</c:v>
                </c:pt>
                <c:pt idx="12113">
                  <c:v>#N/A</c:v>
                </c:pt>
                <c:pt idx="12114">
                  <c:v>#N/A</c:v>
                </c:pt>
                <c:pt idx="12115">
                  <c:v>#N/A</c:v>
                </c:pt>
                <c:pt idx="12116">
                  <c:v>#N/A</c:v>
                </c:pt>
                <c:pt idx="12117">
                  <c:v>#N/A</c:v>
                </c:pt>
                <c:pt idx="12118">
                  <c:v>#N/A</c:v>
                </c:pt>
                <c:pt idx="12119">
                  <c:v>#N/A</c:v>
                </c:pt>
                <c:pt idx="12120">
                  <c:v>#N/A</c:v>
                </c:pt>
                <c:pt idx="12121">
                  <c:v>#N/A</c:v>
                </c:pt>
                <c:pt idx="12122">
                  <c:v>#N/A</c:v>
                </c:pt>
                <c:pt idx="12123">
                  <c:v>#N/A</c:v>
                </c:pt>
                <c:pt idx="12124">
                  <c:v>#N/A</c:v>
                </c:pt>
                <c:pt idx="12125">
                  <c:v>#N/A</c:v>
                </c:pt>
                <c:pt idx="12126">
                  <c:v>#N/A</c:v>
                </c:pt>
                <c:pt idx="12127">
                  <c:v>#N/A</c:v>
                </c:pt>
                <c:pt idx="12128">
                  <c:v>#N/A</c:v>
                </c:pt>
                <c:pt idx="12129">
                  <c:v>#N/A</c:v>
                </c:pt>
                <c:pt idx="12130">
                  <c:v>#N/A</c:v>
                </c:pt>
                <c:pt idx="12131">
                  <c:v>#N/A</c:v>
                </c:pt>
                <c:pt idx="12132">
                  <c:v>#N/A</c:v>
                </c:pt>
                <c:pt idx="12133">
                  <c:v>#N/A</c:v>
                </c:pt>
                <c:pt idx="12134">
                  <c:v>#N/A</c:v>
                </c:pt>
                <c:pt idx="12135">
                  <c:v>#N/A</c:v>
                </c:pt>
                <c:pt idx="12136">
                  <c:v>#N/A</c:v>
                </c:pt>
                <c:pt idx="12137">
                  <c:v>#N/A</c:v>
                </c:pt>
                <c:pt idx="12138">
                  <c:v>#N/A</c:v>
                </c:pt>
                <c:pt idx="12139">
                  <c:v>#N/A</c:v>
                </c:pt>
                <c:pt idx="12140">
                  <c:v>#N/A</c:v>
                </c:pt>
                <c:pt idx="12141">
                  <c:v>#N/A</c:v>
                </c:pt>
                <c:pt idx="12142">
                  <c:v>#N/A</c:v>
                </c:pt>
                <c:pt idx="12143">
                  <c:v>#N/A</c:v>
                </c:pt>
                <c:pt idx="12144">
                  <c:v>#N/A</c:v>
                </c:pt>
                <c:pt idx="12145">
                  <c:v>#N/A</c:v>
                </c:pt>
                <c:pt idx="12146">
                  <c:v>#N/A</c:v>
                </c:pt>
                <c:pt idx="12147">
                  <c:v>#N/A</c:v>
                </c:pt>
                <c:pt idx="12148">
                  <c:v>#N/A</c:v>
                </c:pt>
                <c:pt idx="12149">
                  <c:v>#N/A</c:v>
                </c:pt>
                <c:pt idx="12150">
                  <c:v>#N/A</c:v>
                </c:pt>
                <c:pt idx="12151">
                  <c:v>#N/A</c:v>
                </c:pt>
                <c:pt idx="12152">
                  <c:v>#N/A</c:v>
                </c:pt>
                <c:pt idx="12153">
                  <c:v>#N/A</c:v>
                </c:pt>
                <c:pt idx="12154">
                  <c:v>9.9669829222011295</c:v>
                </c:pt>
                <c:pt idx="12155">
                  <c:v>#N/A</c:v>
                </c:pt>
                <c:pt idx="12156">
                  <c:v>#N/A</c:v>
                </c:pt>
                <c:pt idx="12157">
                  <c:v>#N/A</c:v>
                </c:pt>
                <c:pt idx="12158">
                  <c:v>#N/A</c:v>
                </c:pt>
                <c:pt idx="12159">
                  <c:v>#N/A</c:v>
                </c:pt>
                <c:pt idx="12160">
                  <c:v>#N/A</c:v>
                </c:pt>
                <c:pt idx="12161">
                  <c:v>#N/A</c:v>
                </c:pt>
                <c:pt idx="12162">
                  <c:v>#N/A</c:v>
                </c:pt>
                <c:pt idx="12163">
                  <c:v>#N/A</c:v>
                </c:pt>
                <c:pt idx="12164">
                  <c:v>#N/A</c:v>
                </c:pt>
                <c:pt idx="12165">
                  <c:v>#N/A</c:v>
                </c:pt>
                <c:pt idx="12166">
                  <c:v>#N/A</c:v>
                </c:pt>
                <c:pt idx="12167">
                  <c:v>#N/A</c:v>
                </c:pt>
                <c:pt idx="12168">
                  <c:v>#N/A</c:v>
                </c:pt>
                <c:pt idx="12169">
                  <c:v>#N/A</c:v>
                </c:pt>
                <c:pt idx="12170">
                  <c:v>#N/A</c:v>
                </c:pt>
                <c:pt idx="12171">
                  <c:v>#N/A</c:v>
                </c:pt>
                <c:pt idx="12172">
                  <c:v>#N/A</c:v>
                </c:pt>
                <c:pt idx="12173">
                  <c:v>#N/A</c:v>
                </c:pt>
                <c:pt idx="12174">
                  <c:v>#N/A</c:v>
                </c:pt>
                <c:pt idx="12175">
                  <c:v>#N/A</c:v>
                </c:pt>
                <c:pt idx="12176">
                  <c:v>#N/A</c:v>
                </c:pt>
                <c:pt idx="12177">
                  <c:v>#N/A</c:v>
                </c:pt>
                <c:pt idx="12178">
                  <c:v>#N/A</c:v>
                </c:pt>
                <c:pt idx="12179">
                  <c:v>#N/A</c:v>
                </c:pt>
                <c:pt idx="12180">
                  <c:v>#N/A</c:v>
                </c:pt>
                <c:pt idx="12181">
                  <c:v>#N/A</c:v>
                </c:pt>
                <c:pt idx="12182">
                  <c:v>#N/A</c:v>
                </c:pt>
                <c:pt idx="12183">
                  <c:v>#N/A</c:v>
                </c:pt>
                <c:pt idx="12184">
                  <c:v>#N/A</c:v>
                </c:pt>
                <c:pt idx="12185">
                  <c:v>#N/A</c:v>
                </c:pt>
                <c:pt idx="12186">
                  <c:v>#N/A</c:v>
                </c:pt>
                <c:pt idx="12187">
                  <c:v>#N/A</c:v>
                </c:pt>
                <c:pt idx="12188">
                  <c:v>#N/A</c:v>
                </c:pt>
                <c:pt idx="12189">
                  <c:v>#N/A</c:v>
                </c:pt>
                <c:pt idx="12190">
                  <c:v>#N/A</c:v>
                </c:pt>
                <c:pt idx="12191">
                  <c:v>#N/A</c:v>
                </c:pt>
                <c:pt idx="12192">
                  <c:v>#N/A</c:v>
                </c:pt>
                <c:pt idx="12193">
                  <c:v>#N/A</c:v>
                </c:pt>
                <c:pt idx="12194">
                  <c:v>#N/A</c:v>
                </c:pt>
                <c:pt idx="12195">
                  <c:v>#N/A</c:v>
                </c:pt>
                <c:pt idx="12196">
                  <c:v>#N/A</c:v>
                </c:pt>
                <c:pt idx="12197">
                  <c:v>#N/A</c:v>
                </c:pt>
                <c:pt idx="12198">
                  <c:v>#N/A</c:v>
                </c:pt>
                <c:pt idx="12199">
                  <c:v>#N/A</c:v>
                </c:pt>
                <c:pt idx="12200">
                  <c:v>#N/A</c:v>
                </c:pt>
                <c:pt idx="12201">
                  <c:v>#N/A</c:v>
                </c:pt>
                <c:pt idx="12202">
                  <c:v>#N/A</c:v>
                </c:pt>
                <c:pt idx="12203">
                  <c:v>#N/A</c:v>
                </c:pt>
                <c:pt idx="12204">
                  <c:v>#N/A</c:v>
                </c:pt>
                <c:pt idx="12205">
                  <c:v>#N/A</c:v>
                </c:pt>
                <c:pt idx="12206">
                  <c:v>#N/A</c:v>
                </c:pt>
                <c:pt idx="12207">
                  <c:v>#N/A</c:v>
                </c:pt>
                <c:pt idx="12208">
                  <c:v>#N/A</c:v>
                </c:pt>
                <c:pt idx="12209">
                  <c:v>#N/A</c:v>
                </c:pt>
                <c:pt idx="12210">
                  <c:v>#N/A</c:v>
                </c:pt>
                <c:pt idx="12211">
                  <c:v>#N/A</c:v>
                </c:pt>
                <c:pt idx="12212">
                  <c:v>#N/A</c:v>
                </c:pt>
                <c:pt idx="12213">
                  <c:v>#N/A</c:v>
                </c:pt>
                <c:pt idx="12214">
                  <c:v>#N/A</c:v>
                </c:pt>
                <c:pt idx="12215">
                  <c:v>#N/A</c:v>
                </c:pt>
                <c:pt idx="12216">
                  <c:v>#N/A</c:v>
                </c:pt>
                <c:pt idx="12217">
                  <c:v>#N/A</c:v>
                </c:pt>
                <c:pt idx="12218">
                  <c:v>#N/A</c:v>
                </c:pt>
                <c:pt idx="12219">
                  <c:v>#N/A</c:v>
                </c:pt>
                <c:pt idx="12220">
                  <c:v>#N/A</c:v>
                </c:pt>
                <c:pt idx="12221">
                  <c:v>#N/A</c:v>
                </c:pt>
                <c:pt idx="12222">
                  <c:v>#N/A</c:v>
                </c:pt>
                <c:pt idx="12223">
                  <c:v>#N/A</c:v>
                </c:pt>
                <c:pt idx="12224">
                  <c:v>#N/A</c:v>
                </c:pt>
                <c:pt idx="12225">
                  <c:v>#N/A</c:v>
                </c:pt>
                <c:pt idx="12226">
                  <c:v>#N/A</c:v>
                </c:pt>
                <c:pt idx="12227">
                  <c:v>#N/A</c:v>
                </c:pt>
                <c:pt idx="12228">
                  <c:v>#N/A</c:v>
                </c:pt>
                <c:pt idx="12229">
                  <c:v>#N/A</c:v>
                </c:pt>
                <c:pt idx="12230">
                  <c:v>#N/A</c:v>
                </c:pt>
                <c:pt idx="12231">
                  <c:v>#N/A</c:v>
                </c:pt>
                <c:pt idx="12232">
                  <c:v>#N/A</c:v>
                </c:pt>
                <c:pt idx="12233">
                  <c:v>#N/A</c:v>
                </c:pt>
                <c:pt idx="12234">
                  <c:v>#N/A</c:v>
                </c:pt>
                <c:pt idx="12235">
                  <c:v>#N/A</c:v>
                </c:pt>
                <c:pt idx="12236">
                  <c:v>#N/A</c:v>
                </c:pt>
                <c:pt idx="12237">
                  <c:v>#N/A</c:v>
                </c:pt>
                <c:pt idx="12238">
                  <c:v>#N/A</c:v>
                </c:pt>
                <c:pt idx="12239">
                  <c:v>#N/A</c:v>
                </c:pt>
                <c:pt idx="12240">
                  <c:v>#N/A</c:v>
                </c:pt>
                <c:pt idx="12241">
                  <c:v>#N/A</c:v>
                </c:pt>
                <c:pt idx="12242">
                  <c:v>#N/A</c:v>
                </c:pt>
                <c:pt idx="12243">
                  <c:v>#N/A</c:v>
                </c:pt>
                <c:pt idx="12244">
                  <c:v>9.8430107526881692</c:v>
                </c:pt>
                <c:pt idx="12245">
                  <c:v>#N/A</c:v>
                </c:pt>
                <c:pt idx="12246">
                  <c:v>#N/A</c:v>
                </c:pt>
                <c:pt idx="12247">
                  <c:v>#N/A</c:v>
                </c:pt>
                <c:pt idx="12248">
                  <c:v>#N/A</c:v>
                </c:pt>
                <c:pt idx="12249">
                  <c:v>#N/A</c:v>
                </c:pt>
                <c:pt idx="12250">
                  <c:v>#N/A</c:v>
                </c:pt>
                <c:pt idx="12251">
                  <c:v>#N/A</c:v>
                </c:pt>
                <c:pt idx="12252">
                  <c:v>#N/A</c:v>
                </c:pt>
                <c:pt idx="12253">
                  <c:v>#N/A</c:v>
                </c:pt>
                <c:pt idx="12254">
                  <c:v>#N/A</c:v>
                </c:pt>
                <c:pt idx="12255">
                  <c:v>#N/A</c:v>
                </c:pt>
                <c:pt idx="12256">
                  <c:v>#N/A</c:v>
                </c:pt>
                <c:pt idx="12257">
                  <c:v>#N/A</c:v>
                </c:pt>
                <c:pt idx="12258">
                  <c:v>#N/A</c:v>
                </c:pt>
                <c:pt idx="12259">
                  <c:v>#N/A</c:v>
                </c:pt>
                <c:pt idx="12260">
                  <c:v>#N/A</c:v>
                </c:pt>
                <c:pt idx="12261">
                  <c:v>#N/A</c:v>
                </c:pt>
                <c:pt idx="12262">
                  <c:v>#N/A</c:v>
                </c:pt>
                <c:pt idx="12263">
                  <c:v>#N/A</c:v>
                </c:pt>
                <c:pt idx="12264">
                  <c:v>#N/A</c:v>
                </c:pt>
                <c:pt idx="12265">
                  <c:v>#N/A</c:v>
                </c:pt>
                <c:pt idx="12266">
                  <c:v>#N/A</c:v>
                </c:pt>
                <c:pt idx="12267">
                  <c:v>#N/A</c:v>
                </c:pt>
                <c:pt idx="12268">
                  <c:v>#N/A</c:v>
                </c:pt>
                <c:pt idx="12269">
                  <c:v>#N/A</c:v>
                </c:pt>
                <c:pt idx="12270">
                  <c:v>#N/A</c:v>
                </c:pt>
                <c:pt idx="12271">
                  <c:v>#N/A</c:v>
                </c:pt>
                <c:pt idx="12272">
                  <c:v>#N/A</c:v>
                </c:pt>
                <c:pt idx="12273">
                  <c:v>#N/A</c:v>
                </c:pt>
                <c:pt idx="12274">
                  <c:v>#N/A</c:v>
                </c:pt>
                <c:pt idx="12275">
                  <c:v>#N/A</c:v>
                </c:pt>
                <c:pt idx="12276">
                  <c:v>#N/A</c:v>
                </c:pt>
                <c:pt idx="12277">
                  <c:v>#N/A</c:v>
                </c:pt>
                <c:pt idx="12278">
                  <c:v>#N/A</c:v>
                </c:pt>
                <c:pt idx="12279">
                  <c:v>#N/A</c:v>
                </c:pt>
                <c:pt idx="12280">
                  <c:v>#N/A</c:v>
                </c:pt>
                <c:pt idx="12281">
                  <c:v>#N/A</c:v>
                </c:pt>
                <c:pt idx="12282">
                  <c:v>#N/A</c:v>
                </c:pt>
                <c:pt idx="12283">
                  <c:v>#N/A</c:v>
                </c:pt>
                <c:pt idx="12284">
                  <c:v>#N/A</c:v>
                </c:pt>
                <c:pt idx="12285">
                  <c:v>#N/A</c:v>
                </c:pt>
                <c:pt idx="12286">
                  <c:v>#N/A</c:v>
                </c:pt>
                <c:pt idx="12287">
                  <c:v>#N/A</c:v>
                </c:pt>
                <c:pt idx="12288">
                  <c:v>#N/A</c:v>
                </c:pt>
                <c:pt idx="12289">
                  <c:v>#N/A</c:v>
                </c:pt>
                <c:pt idx="12290">
                  <c:v>#N/A</c:v>
                </c:pt>
                <c:pt idx="12291">
                  <c:v>#N/A</c:v>
                </c:pt>
                <c:pt idx="12292">
                  <c:v>#N/A</c:v>
                </c:pt>
                <c:pt idx="12293">
                  <c:v>#N/A</c:v>
                </c:pt>
                <c:pt idx="12294">
                  <c:v>#N/A</c:v>
                </c:pt>
                <c:pt idx="12295">
                  <c:v>#N/A</c:v>
                </c:pt>
                <c:pt idx="12296">
                  <c:v>#N/A</c:v>
                </c:pt>
                <c:pt idx="12297">
                  <c:v>#N/A</c:v>
                </c:pt>
                <c:pt idx="12298">
                  <c:v>#N/A</c:v>
                </c:pt>
                <c:pt idx="12299">
                  <c:v>#N/A</c:v>
                </c:pt>
                <c:pt idx="12300">
                  <c:v>#N/A</c:v>
                </c:pt>
                <c:pt idx="12301">
                  <c:v>#N/A</c:v>
                </c:pt>
                <c:pt idx="12302">
                  <c:v>#N/A</c:v>
                </c:pt>
                <c:pt idx="12303">
                  <c:v>#N/A</c:v>
                </c:pt>
                <c:pt idx="12304">
                  <c:v>#N/A</c:v>
                </c:pt>
                <c:pt idx="12305">
                  <c:v>#N/A</c:v>
                </c:pt>
                <c:pt idx="12306">
                  <c:v>#N/A</c:v>
                </c:pt>
                <c:pt idx="12307">
                  <c:v>#N/A</c:v>
                </c:pt>
                <c:pt idx="12308">
                  <c:v>#N/A</c:v>
                </c:pt>
                <c:pt idx="12309">
                  <c:v>#N/A</c:v>
                </c:pt>
                <c:pt idx="12310">
                  <c:v>#N/A</c:v>
                </c:pt>
                <c:pt idx="12311">
                  <c:v>#N/A</c:v>
                </c:pt>
                <c:pt idx="12312">
                  <c:v>#N/A</c:v>
                </c:pt>
                <c:pt idx="12313">
                  <c:v>#N/A</c:v>
                </c:pt>
                <c:pt idx="12314">
                  <c:v>#N/A</c:v>
                </c:pt>
                <c:pt idx="12315">
                  <c:v>#N/A</c:v>
                </c:pt>
                <c:pt idx="12316">
                  <c:v>#N/A</c:v>
                </c:pt>
                <c:pt idx="12317">
                  <c:v>#N/A</c:v>
                </c:pt>
                <c:pt idx="12318">
                  <c:v>#N/A</c:v>
                </c:pt>
                <c:pt idx="12319">
                  <c:v>#N/A</c:v>
                </c:pt>
                <c:pt idx="12320">
                  <c:v>#N/A</c:v>
                </c:pt>
                <c:pt idx="12321">
                  <c:v>#N/A</c:v>
                </c:pt>
                <c:pt idx="12322">
                  <c:v>#N/A</c:v>
                </c:pt>
                <c:pt idx="12323">
                  <c:v>#N/A</c:v>
                </c:pt>
                <c:pt idx="12324">
                  <c:v>#N/A</c:v>
                </c:pt>
                <c:pt idx="12325">
                  <c:v>#N/A</c:v>
                </c:pt>
                <c:pt idx="12326">
                  <c:v>#N/A</c:v>
                </c:pt>
                <c:pt idx="12327">
                  <c:v>#N/A</c:v>
                </c:pt>
                <c:pt idx="12328">
                  <c:v>#N/A</c:v>
                </c:pt>
                <c:pt idx="12329">
                  <c:v>#N/A</c:v>
                </c:pt>
                <c:pt idx="12330">
                  <c:v>#N/A</c:v>
                </c:pt>
                <c:pt idx="12331">
                  <c:v>#N/A</c:v>
                </c:pt>
                <c:pt idx="12332">
                  <c:v>#N/A</c:v>
                </c:pt>
                <c:pt idx="12333">
                  <c:v>#N/A</c:v>
                </c:pt>
                <c:pt idx="12334">
                  <c:v>#N/A</c:v>
                </c:pt>
                <c:pt idx="12335">
                  <c:v>#N/A</c:v>
                </c:pt>
                <c:pt idx="12336">
                  <c:v>#N/A</c:v>
                </c:pt>
                <c:pt idx="12337">
                  <c:v>#N/A</c:v>
                </c:pt>
                <c:pt idx="12338">
                  <c:v>#N/A</c:v>
                </c:pt>
                <c:pt idx="12339">
                  <c:v>#N/A</c:v>
                </c:pt>
                <c:pt idx="12340">
                  <c:v>#N/A</c:v>
                </c:pt>
                <c:pt idx="12341">
                  <c:v>#N/A</c:v>
                </c:pt>
                <c:pt idx="12342">
                  <c:v>#N/A</c:v>
                </c:pt>
                <c:pt idx="12343">
                  <c:v>#N/A</c:v>
                </c:pt>
                <c:pt idx="12344">
                  <c:v>#N/A</c:v>
                </c:pt>
                <c:pt idx="12345">
                  <c:v>#N/A</c:v>
                </c:pt>
                <c:pt idx="12346">
                  <c:v>#N/A</c:v>
                </c:pt>
                <c:pt idx="12347">
                  <c:v>#N/A</c:v>
                </c:pt>
                <c:pt idx="12348">
                  <c:v>#N/A</c:v>
                </c:pt>
                <c:pt idx="12349">
                  <c:v>#N/A</c:v>
                </c:pt>
                <c:pt idx="12350">
                  <c:v>#N/A</c:v>
                </c:pt>
                <c:pt idx="12351">
                  <c:v>#N/A</c:v>
                </c:pt>
                <c:pt idx="12352">
                  <c:v>#N/A</c:v>
                </c:pt>
                <c:pt idx="12353">
                  <c:v>#N/A</c:v>
                </c:pt>
                <c:pt idx="12354">
                  <c:v>#N/A</c:v>
                </c:pt>
                <c:pt idx="12355">
                  <c:v>#N/A</c:v>
                </c:pt>
                <c:pt idx="12356">
                  <c:v>#N/A</c:v>
                </c:pt>
                <c:pt idx="12357">
                  <c:v>#N/A</c:v>
                </c:pt>
                <c:pt idx="12358">
                  <c:v>#N/A</c:v>
                </c:pt>
                <c:pt idx="12359">
                  <c:v>#N/A</c:v>
                </c:pt>
                <c:pt idx="12360">
                  <c:v>#N/A</c:v>
                </c:pt>
                <c:pt idx="12361">
                  <c:v>#N/A</c:v>
                </c:pt>
                <c:pt idx="12362">
                  <c:v>#N/A</c:v>
                </c:pt>
                <c:pt idx="12363">
                  <c:v>#N/A</c:v>
                </c:pt>
                <c:pt idx="12364">
                  <c:v>#N/A</c:v>
                </c:pt>
                <c:pt idx="12365">
                  <c:v>#N/A</c:v>
                </c:pt>
                <c:pt idx="12366">
                  <c:v>#N/A</c:v>
                </c:pt>
                <c:pt idx="12367">
                  <c:v>#N/A</c:v>
                </c:pt>
                <c:pt idx="12368">
                  <c:v>#N/A</c:v>
                </c:pt>
                <c:pt idx="12369">
                  <c:v>#N/A</c:v>
                </c:pt>
                <c:pt idx="12370">
                  <c:v>#N/A</c:v>
                </c:pt>
                <c:pt idx="12371">
                  <c:v>#N/A</c:v>
                </c:pt>
                <c:pt idx="12372">
                  <c:v>#N/A</c:v>
                </c:pt>
                <c:pt idx="12373">
                  <c:v>#N/A</c:v>
                </c:pt>
                <c:pt idx="12374">
                  <c:v>#N/A</c:v>
                </c:pt>
                <c:pt idx="12375">
                  <c:v>#N/A</c:v>
                </c:pt>
                <c:pt idx="12376">
                  <c:v>#N/A</c:v>
                </c:pt>
                <c:pt idx="12377">
                  <c:v>#N/A</c:v>
                </c:pt>
                <c:pt idx="12378">
                  <c:v>#N/A</c:v>
                </c:pt>
                <c:pt idx="12379">
                  <c:v>#N/A</c:v>
                </c:pt>
                <c:pt idx="12380">
                  <c:v>#N/A</c:v>
                </c:pt>
                <c:pt idx="12381">
                  <c:v>#N/A</c:v>
                </c:pt>
                <c:pt idx="12382">
                  <c:v>#N/A</c:v>
                </c:pt>
                <c:pt idx="12383">
                  <c:v>#N/A</c:v>
                </c:pt>
                <c:pt idx="12384">
                  <c:v>#N/A</c:v>
                </c:pt>
                <c:pt idx="12385">
                  <c:v>#N/A</c:v>
                </c:pt>
                <c:pt idx="12386">
                  <c:v>#N/A</c:v>
                </c:pt>
                <c:pt idx="12387">
                  <c:v>#N/A</c:v>
                </c:pt>
                <c:pt idx="12388">
                  <c:v>#N/A</c:v>
                </c:pt>
                <c:pt idx="12389">
                  <c:v>#N/A</c:v>
                </c:pt>
                <c:pt idx="12390">
                  <c:v>#N/A</c:v>
                </c:pt>
                <c:pt idx="12391">
                  <c:v>#N/A</c:v>
                </c:pt>
                <c:pt idx="12392">
                  <c:v>#N/A</c:v>
                </c:pt>
                <c:pt idx="12393">
                  <c:v>#N/A</c:v>
                </c:pt>
                <c:pt idx="12394">
                  <c:v>#N/A</c:v>
                </c:pt>
                <c:pt idx="12395">
                  <c:v>#N/A</c:v>
                </c:pt>
                <c:pt idx="12396">
                  <c:v>#N/A</c:v>
                </c:pt>
                <c:pt idx="12397">
                  <c:v>#N/A</c:v>
                </c:pt>
                <c:pt idx="12398">
                  <c:v>#N/A</c:v>
                </c:pt>
                <c:pt idx="12399">
                  <c:v>#N/A</c:v>
                </c:pt>
                <c:pt idx="12400">
                  <c:v>#N/A</c:v>
                </c:pt>
                <c:pt idx="12401">
                  <c:v>#N/A</c:v>
                </c:pt>
                <c:pt idx="12402">
                  <c:v>#N/A</c:v>
                </c:pt>
                <c:pt idx="12403">
                  <c:v>#N/A</c:v>
                </c:pt>
                <c:pt idx="12404">
                  <c:v>#N/A</c:v>
                </c:pt>
                <c:pt idx="12405">
                  <c:v>#N/A</c:v>
                </c:pt>
                <c:pt idx="12406">
                  <c:v>#N/A</c:v>
                </c:pt>
                <c:pt idx="12407">
                  <c:v>#N/A</c:v>
                </c:pt>
                <c:pt idx="12408">
                  <c:v>#N/A</c:v>
                </c:pt>
                <c:pt idx="12409">
                  <c:v>#N/A</c:v>
                </c:pt>
                <c:pt idx="12410">
                  <c:v>#N/A</c:v>
                </c:pt>
                <c:pt idx="12411">
                  <c:v>#N/A</c:v>
                </c:pt>
                <c:pt idx="12412">
                  <c:v>#N/A</c:v>
                </c:pt>
                <c:pt idx="12413">
                  <c:v>#N/A</c:v>
                </c:pt>
                <c:pt idx="12414">
                  <c:v>#N/A</c:v>
                </c:pt>
                <c:pt idx="12415">
                  <c:v>#N/A</c:v>
                </c:pt>
                <c:pt idx="12416">
                  <c:v>#N/A</c:v>
                </c:pt>
                <c:pt idx="12417">
                  <c:v>#N/A</c:v>
                </c:pt>
                <c:pt idx="12418">
                  <c:v>#N/A</c:v>
                </c:pt>
                <c:pt idx="12419">
                  <c:v>#N/A</c:v>
                </c:pt>
                <c:pt idx="12420">
                  <c:v>#N/A</c:v>
                </c:pt>
                <c:pt idx="12421">
                  <c:v>#N/A</c:v>
                </c:pt>
                <c:pt idx="12422">
                  <c:v>9.7817836812144208</c:v>
                </c:pt>
                <c:pt idx="12423">
                  <c:v>#N/A</c:v>
                </c:pt>
                <c:pt idx="12424">
                  <c:v>#N/A</c:v>
                </c:pt>
                <c:pt idx="12425">
                  <c:v>#N/A</c:v>
                </c:pt>
                <c:pt idx="12426">
                  <c:v>#N/A</c:v>
                </c:pt>
                <c:pt idx="12427">
                  <c:v>#N/A</c:v>
                </c:pt>
                <c:pt idx="12428">
                  <c:v>#N/A</c:v>
                </c:pt>
                <c:pt idx="12429">
                  <c:v>#N/A</c:v>
                </c:pt>
                <c:pt idx="12430">
                  <c:v>#N/A</c:v>
                </c:pt>
                <c:pt idx="12431">
                  <c:v>#N/A</c:v>
                </c:pt>
                <c:pt idx="12432">
                  <c:v>#N/A</c:v>
                </c:pt>
                <c:pt idx="12433">
                  <c:v>#N/A</c:v>
                </c:pt>
                <c:pt idx="12434">
                  <c:v>#N/A</c:v>
                </c:pt>
                <c:pt idx="12435">
                  <c:v>#N/A</c:v>
                </c:pt>
                <c:pt idx="12436">
                  <c:v>#N/A</c:v>
                </c:pt>
                <c:pt idx="12437">
                  <c:v>#N/A</c:v>
                </c:pt>
                <c:pt idx="12438">
                  <c:v>#N/A</c:v>
                </c:pt>
                <c:pt idx="12439">
                  <c:v>#N/A</c:v>
                </c:pt>
                <c:pt idx="12440">
                  <c:v>#N/A</c:v>
                </c:pt>
                <c:pt idx="12441">
                  <c:v>#N/A</c:v>
                </c:pt>
                <c:pt idx="12442">
                  <c:v>#N/A</c:v>
                </c:pt>
                <c:pt idx="12443">
                  <c:v>#N/A</c:v>
                </c:pt>
                <c:pt idx="12444">
                  <c:v>#N/A</c:v>
                </c:pt>
                <c:pt idx="12445">
                  <c:v>#N/A</c:v>
                </c:pt>
                <c:pt idx="12446">
                  <c:v>#N/A</c:v>
                </c:pt>
                <c:pt idx="12447">
                  <c:v>#N/A</c:v>
                </c:pt>
                <c:pt idx="12448">
                  <c:v>#N/A</c:v>
                </c:pt>
                <c:pt idx="12449">
                  <c:v>#N/A</c:v>
                </c:pt>
                <c:pt idx="12450">
                  <c:v>#N/A</c:v>
                </c:pt>
                <c:pt idx="12451">
                  <c:v>#N/A</c:v>
                </c:pt>
                <c:pt idx="12452">
                  <c:v>#N/A</c:v>
                </c:pt>
                <c:pt idx="12453">
                  <c:v>#N/A</c:v>
                </c:pt>
                <c:pt idx="12454">
                  <c:v>#N/A</c:v>
                </c:pt>
                <c:pt idx="12455">
                  <c:v>#N/A</c:v>
                </c:pt>
                <c:pt idx="12456">
                  <c:v>#N/A</c:v>
                </c:pt>
                <c:pt idx="12457">
                  <c:v>#N/A</c:v>
                </c:pt>
                <c:pt idx="12458">
                  <c:v>#N/A</c:v>
                </c:pt>
                <c:pt idx="12459">
                  <c:v>#N/A</c:v>
                </c:pt>
                <c:pt idx="12460">
                  <c:v>#N/A</c:v>
                </c:pt>
                <c:pt idx="12461">
                  <c:v>#N/A</c:v>
                </c:pt>
                <c:pt idx="12462">
                  <c:v>#N/A</c:v>
                </c:pt>
                <c:pt idx="12463">
                  <c:v>#N/A</c:v>
                </c:pt>
                <c:pt idx="12464">
                  <c:v>#N/A</c:v>
                </c:pt>
                <c:pt idx="12465">
                  <c:v>#N/A</c:v>
                </c:pt>
                <c:pt idx="12466">
                  <c:v>#N/A</c:v>
                </c:pt>
                <c:pt idx="12467">
                  <c:v>#N/A</c:v>
                </c:pt>
                <c:pt idx="12468">
                  <c:v>#N/A</c:v>
                </c:pt>
                <c:pt idx="12469">
                  <c:v>#N/A</c:v>
                </c:pt>
                <c:pt idx="12470">
                  <c:v>#N/A</c:v>
                </c:pt>
                <c:pt idx="12471">
                  <c:v>#N/A</c:v>
                </c:pt>
                <c:pt idx="12472">
                  <c:v>#N/A</c:v>
                </c:pt>
                <c:pt idx="12473">
                  <c:v>#N/A</c:v>
                </c:pt>
                <c:pt idx="12474">
                  <c:v>#N/A</c:v>
                </c:pt>
                <c:pt idx="12475">
                  <c:v>#N/A</c:v>
                </c:pt>
                <c:pt idx="12476">
                  <c:v>#N/A</c:v>
                </c:pt>
                <c:pt idx="12477">
                  <c:v>#N/A</c:v>
                </c:pt>
                <c:pt idx="12478">
                  <c:v>#N/A</c:v>
                </c:pt>
                <c:pt idx="12479">
                  <c:v>#N/A</c:v>
                </c:pt>
                <c:pt idx="12480">
                  <c:v>#N/A</c:v>
                </c:pt>
                <c:pt idx="12481">
                  <c:v>#N/A</c:v>
                </c:pt>
                <c:pt idx="12482">
                  <c:v>#N/A</c:v>
                </c:pt>
                <c:pt idx="12483">
                  <c:v>#N/A</c:v>
                </c:pt>
                <c:pt idx="12484">
                  <c:v>#N/A</c:v>
                </c:pt>
                <c:pt idx="12485">
                  <c:v>#N/A</c:v>
                </c:pt>
                <c:pt idx="12486">
                  <c:v>#N/A</c:v>
                </c:pt>
                <c:pt idx="12487">
                  <c:v>#N/A</c:v>
                </c:pt>
                <c:pt idx="12488">
                  <c:v>#N/A</c:v>
                </c:pt>
                <c:pt idx="12489">
                  <c:v>#N/A</c:v>
                </c:pt>
                <c:pt idx="12490">
                  <c:v>#N/A</c:v>
                </c:pt>
                <c:pt idx="12491">
                  <c:v>#N/A</c:v>
                </c:pt>
                <c:pt idx="12492">
                  <c:v>#N/A</c:v>
                </c:pt>
                <c:pt idx="12493">
                  <c:v>#N/A</c:v>
                </c:pt>
                <c:pt idx="12494">
                  <c:v>#N/A</c:v>
                </c:pt>
                <c:pt idx="12495">
                  <c:v>#N/A</c:v>
                </c:pt>
                <c:pt idx="12496">
                  <c:v>#N/A</c:v>
                </c:pt>
                <c:pt idx="12497">
                  <c:v>#N/A</c:v>
                </c:pt>
                <c:pt idx="12498">
                  <c:v>#N/A</c:v>
                </c:pt>
                <c:pt idx="12499">
                  <c:v>#N/A</c:v>
                </c:pt>
                <c:pt idx="12500">
                  <c:v>#N/A</c:v>
                </c:pt>
                <c:pt idx="12501">
                  <c:v>#N/A</c:v>
                </c:pt>
                <c:pt idx="12502">
                  <c:v>#N/A</c:v>
                </c:pt>
                <c:pt idx="12503">
                  <c:v>#N/A</c:v>
                </c:pt>
                <c:pt idx="12504">
                  <c:v>#N/A</c:v>
                </c:pt>
                <c:pt idx="12505">
                  <c:v>#N/A</c:v>
                </c:pt>
                <c:pt idx="12506">
                  <c:v>#N/A</c:v>
                </c:pt>
                <c:pt idx="12507">
                  <c:v>#N/A</c:v>
                </c:pt>
                <c:pt idx="12508">
                  <c:v>#N/A</c:v>
                </c:pt>
                <c:pt idx="12509">
                  <c:v>#N/A</c:v>
                </c:pt>
                <c:pt idx="12510">
                  <c:v>#N/A</c:v>
                </c:pt>
                <c:pt idx="12511">
                  <c:v>#N/A</c:v>
                </c:pt>
                <c:pt idx="12512">
                  <c:v>#N/A</c:v>
                </c:pt>
                <c:pt idx="12513">
                  <c:v>#N/A</c:v>
                </c:pt>
                <c:pt idx="12514">
                  <c:v>#N/A</c:v>
                </c:pt>
                <c:pt idx="12515">
                  <c:v>#N/A</c:v>
                </c:pt>
                <c:pt idx="12516">
                  <c:v>#N/A</c:v>
                </c:pt>
                <c:pt idx="12517">
                  <c:v>#N/A</c:v>
                </c:pt>
                <c:pt idx="12518">
                  <c:v>#N/A</c:v>
                </c:pt>
                <c:pt idx="12519">
                  <c:v>#N/A</c:v>
                </c:pt>
                <c:pt idx="12520">
                  <c:v>#N/A</c:v>
                </c:pt>
                <c:pt idx="12521">
                  <c:v>#N/A</c:v>
                </c:pt>
                <c:pt idx="12522">
                  <c:v>#N/A</c:v>
                </c:pt>
                <c:pt idx="12523">
                  <c:v>#N/A</c:v>
                </c:pt>
                <c:pt idx="12524">
                  <c:v>#N/A</c:v>
                </c:pt>
                <c:pt idx="12525">
                  <c:v>#N/A</c:v>
                </c:pt>
                <c:pt idx="12526">
                  <c:v>#N/A</c:v>
                </c:pt>
                <c:pt idx="12527">
                  <c:v>#N/A</c:v>
                </c:pt>
                <c:pt idx="12528">
                  <c:v>#N/A</c:v>
                </c:pt>
                <c:pt idx="12529">
                  <c:v>#N/A</c:v>
                </c:pt>
                <c:pt idx="12530">
                  <c:v>#N/A</c:v>
                </c:pt>
                <c:pt idx="12531">
                  <c:v>#N/A</c:v>
                </c:pt>
                <c:pt idx="12532">
                  <c:v>#N/A</c:v>
                </c:pt>
                <c:pt idx="12533">
                  <c:v>#N/A</c:v>
                </c:pt>
                <c:pt idx="12534">
                  <c:v>#N/A</c:v>
                </c:pt>
                <c:pt idx="12535">
                  <c:v>#N/A</c:v>
                </c:pt>
                <c:pt idx="12536">
                  <c:v>#N/A</c:v>
                </c:pt>
                <c:pt idx="12537">
                  <c:v>#N/A</c:v>
                </c:pt>
                <c:pt idx="12538">
                  <c:v>#N/A</c:v>
                </c:pt>
                <c:pt idx="12539">
                  <c:v>#N/A</c:v>
                </c:pt>
                <c:pt idx="12540">
                  <c:v>#N/A</c:v>
                </c:pt>
                <c:pt idx="12541">
                  <c:v>#N/A</c:v>
                </c:pt>
                <c:pt idx="12542">
                  <c:v>#N/A</c:v>
                </c:pt>
                <c:pt idx="12543">
                  <c:v>#N/A</c:v>
                </c:pt>
                <c:pt idx="12544">
                  <c:v>#N/A</c:v>
                </c:pt>
                <c:pt idx="12545">
                  <c:v>#N/A</c:v>
                </c:pt>
                <c:pt idx="12546">
                  <c:v>#N/A</c:v>
                </c:pt>
                <c:pt idx="12547">
                  <c:v>#N/A</c:v>
                </c:pt>
                <c:pt idx="12548">
                  <c:v>#N/A</c:v>
                </c:pt>
                <c:pt idx="12549">
                  <c:v>#N/A</c:v>
                </c:pt>
                <c:pt idx="12550">
                  <c:v>#N/A</c:v>
                </c:pt>
                <c:pt idx="12551">
                  <c:v>#N/A</c:v>
                </c:pt>
                <c:pt idx="12552">
                  <c:v>#N/A</c:v>
                </c:pt>
                <c:pt idx="12553">
                  <c:v>#N/A</c:v>
                </c:pt>
                <c:pt idx="12554">
                  <c:v>#N/A</c:v>
                </c:pt>
                <c:pt idx="12555">
                  <c:v>#N/A</c:v>
                </c:pt>
                <c:pt idx="12556">
                  <c:v>#N/A</c:v>
                </c:pt>
                <c:pt idx="12557">
                  <c:v>#N/A</c:v>
                </c:pt>
                <c:pt idx="12558">
                  <c:v>#N/A</c:v>
                </c:pt>
                <c:pt idx="12559">
                  <c:v>#N/A</c:v>
                </c:pt>
                <c:pt idx="12560">
                  <c:v>#N/A</c:v>
                </c:pt>
                <c:pt idx="12561">
                  <c:v>#N/A</c:v>
                </c:pt>
                <c:pt idx="12562">
                  <c:v>#N/A</c:v>
                </c:pt>
                <c:pt idx="12563">
                  <c:v>#N/A</c:v>
                </c:pt>
                <c:pt idx="12564">
                  <c:v>#N/A</c:v>
                </c:pt>
                <c:pt idx="12565">
                  <c:v>#N/A</c:v>
                </c:pt>
                <c:pt idx="12566">
                  <c:v>#N/A</c:v>
                </c:pt>
                <c:pt idx="12567">
                  <c:v>#N/A</c:v>
                </c:pt>
                <c:pt idx="12568">
                  <c:v>#N/A</c:v>
                </c:pt>
                <c:pt idx="12569">
                  <c:v>#N/A</c:v>
                </c:pt>
                <c:pt idx="12570">
                  <c:v>#N/A</c:v>
                </c:pt>
                <c:pt idx="12571">
                  <c:v>#N/A</c:v>
                </c:pt>
                <c:pt idx="12572">
                  <c:v>#N/A</c:v>
                </c:pt>
                <c:pt idx="12573">
                  <c:v>#N/A</c:v>
                </c:pt>
                <c:pt idx="12574">
                  <c:v>#N/A</c:v>
                </c:pt>
                <c:pt idx="12575">
                  <c:v>#N/A</c:v>
                </c:pt>
                <c:pt idx="12576">
                  <c:v>#N/A</c:v>
                </c:pt>
                <c:pt idx="12577">
                  <c:v>#N/A</c:v>
                </c:pt>
                <c:pt idx="12578">
                  <c:v>9.7204301075268802</c:v>
                </c:pt>
                <c:pt idx="12579">
                  <c:v>#N/A</c:v>
                </c:pt>
                <c:pt idx="12580">
                  <c:v>#N/A</c:v>
                </c:pt>
                <c:pt idx="12581">
                  <c:v>#N/A</c:v>
                </c:pt>
                <c:pt idx="12582">
                  <c:v>#N/A</c:v>
                </c:pt>
                <c:pt idx="12583">
                  <c:v>#N/A</c:v>
                </c:pt>
                <c:pt idx="12584">
                  <c:v>#N/A</c:v>
                </c:pt>
                <c:pt idx="12585">
                  <c:v>#N/A</c:v>
                </c:pt>
                <c:pt idx="12586">
                  <c:v>#N/A</c:v>
                </c:pt>
                <c:pt idx="12587">
                  <c:v>#N/A</c:v>
                </c:pt>
                <c:pt idx="12588">
                  <c:v>#N/A</c:v>
                </c:pt>
                <c:pt idx="12589">
                  <c:v>#N/A</c:v>
                </c:pt>
                <c:pt idx="12590">
                  <c:v>#N/A</c:v>
                </c:pt>
                <c:pt idx="12591">
                  <c:v>#N/A</c:v>
                </c:pt>
                <c:pt idx="12592">
                  <c:v>#N/A</c:v>
                </c:pt>
                <c:pt idx="12593">
                  <c:v>#N/A</c:v>
                </c:pt>
                <c:pt idx="12594">
                  <c:v>#N/A</c:v>
                </c:pt>
                <c:pt idx="12595">
                  <c:v>#N/A</c:v>
                </c:pt>
                <c:pt idx="12596">
                  <c:v>#N/A</c:v>
                </c:pt>
                <c:pt idx="12597">
                  <c:v>#N/A</c:v>
                </c:pt>
                <c:pt idx="12598">
                  <c:v>#N/A</c:v>
                </c:pt>
                <c:pt idx="12599">
                  <c:v>#N/A</c:v>
                </c:pt>
                <c:pt idx="12600">
                  <c:v>#N/A</c:v>
                </c:pt>
                <c:pt idx="12601">
                  <c:v>#N/A</c:v>
                </c:pt>
                <c:pt idx="12602">
                  <c:v>#N/A</c:v>
                </c:pt>
                <c:pt idx="12603">
                  <c:v>#N/A</c:v>
                </c:pt>
                <c:pt idx="12604">
                  <c:v>#N/A</c:v>
                </c:pt>
                <c:pt idx="12605">
                  <c:v>#N/A</c:v>
                </c:pt>
                <c:pt idx="12606">
                  <c:v>#N/A</c:v>
                </c:pt>
                <c:pt idx="12607">
                  <c:v>#N/A</c:v>
                </c:pt>
                <c:pt idx="12608">
                  <c:v>#N/A</c:v>
                </c:pt>
                <c:pt idx="12609">
                  <c:v>#N/A</c:v>
                </c:pt>
                <c:pt idx="12610">
                  <c:v>#N/A</c:v>
                </c:pt>
                <c:pt idx="12611">
                  <c:v>#N/A</c:v>
                </c:pt>
                <c:pt idx="12612">
                  <c:v>#N/A</c:v>
                </c:pt>
                <c:pt idx="12613">
                  <c:v>#N/A</c:v>
                </c:pt>
                <c:pt idx="12614">
                  <c:v>#N/A</c:v>
                </c:pt>
                <c:pt idx="12615">
                  <c:v>#N/A</c:v>
                </c:pt>
                <c:pt idx="12616">
                  <c:v>#N/A</c:v>
                </c:pt>
                <c:pt idx="12617">
                  <c:v>#N/A</c:v>
                </c:pt>
                <c:pt idx="12618">
                  <c:v>#N/A</c:v>
                </c:pt>
                <c:pt idx="12619">
                  <c:v>#N/A</c:v>
                </c:pt>
                <c:pt idx="12620">
                  <c:v>#N/A</c:v>
                </c:pt>
                <c:pt idx="12621">
                  <c:v>#N/A</c:v>
                </c:pt>
                <c:pt idx="12622">
                  <c:v>#N/A</c:v>
                </c:pt>
                <c:pt idx="12623">
                  <c:v>#N/A</c:v>
                </c:pt>
                <c:pt idx="12624">
                  <c:v>#N/A</c:v>
                </c:pt>
                <c:pt idx="12625">
                  <c:v>#N/A</c:v>
                </c:pt>
                <c:pt idx="12626">
                  <c:v>#N/A</c:v>
                </c:pt>
                <c:pt idx="12627">
                  <c:v>#N/A</c:v>
                </c:pt>
                <c:pt idx="12628">
                  <c:v>#N/A</c:v>
                </c:pt>
                <c:pt idx="12629">
                  <c:v>#N/A</c:v>
                </c:pt>
                <c:pt idx="12630">
                  <c:v>#N/A</c:v>
                </c:pt>
                <c:pt idx="12631">
                  <c:v>#N/A</c:v>
                </c:pt>
                <c:pt idx="12632">
                  <c:v>#N/A</c:v>
                </c:pt>
                <c:pt idx="12633">
                  <c:v>#N/A</c:v>
                </c:pt>
                <c:pt idx="12634">
                  <c:v>#N/A</c:v>
                </c:pt>
                <c:pt idx="12635">
                  <c:v>#N/A</c:v>
                </c:pt>
                <c:pt idx="12636">
                  <c:v>#N/A</c:v>
                </c:pt>
                <c:pt idx="12637">
                  <c:v>#N/A</c:v>
                </c:pt>
                <c:pt idx="12638">
                  <c:v>#N/A</c:v>
                </c:pt>
                <c:pt idx="12639">
                  <c:v>#N/A</c:v>
                </c:pt>
                <c:pt idx="12640">
                  <c:v>#N/A</c:v>
                </c:pt>
                <c:pt idx="12641">
                  <c:v>#N/A</c:v>
                </c:pt>
                <c:pt idx="12642">
                  <c:v>#N/A</c:v>
                </c:pt>
                <c:pt idx="12643">
                  <c:v>#N/A</c:v>
                </c:pt>
                <c:pt idx="12644">
                  <c:v>#N/A</c:v>
                </c:pt>
                <c:pt idx="12645">
                  <c:v>#N/A</c:v>
                </c:pt>
                <c:pt idx="12646">
                  <c:v>#N/A</c:v>
                </c:pt>
                <c:pt idx="12647">
                  <c:v>#N/A</c:v>
                </c:pt>
                <c:pt idx="12648">
                  <c:v>#N/A</c:v>
                </c:pt>
                <c:pt idx="12649">
                  <c:v>#N/A</c:v>
                </c:pt>
                <c:pt idx="12650">
                  <c:v>#N/A</c:v>
                </c:pt>
                <c:pt idx="12651">
                  <c:v>#N/A</c:v>
                </c:pt>
                <c:pt idx="12652">
                  <c:v>#N/A</c:v>
                </c:pt>
                <c:pt idx="12653">
                  <c:v>#N/A</c:v>
                </c:pt>
                <c:pt idx="12654">
                  <c:v>#N/A</c:v>
                </c:pt>
                <c:pt idx="12655">
                  <c:v>#N/A</c:v>
                </c:pt>
                <c:pt idx="12656">
                  <c:v>#N/A</c:v>
                </c:pt>
                <c:pt idx="12657">
                  <c:v>#N/A</c:v>
                </c:pt>
                <c:pt idx="12658">
                  <c:v>#N/A</c:v>
                </c:pt>
                <c:pt idx="12659">
                  <c:v>#N/A</c:v>
                </c:pt>
                <c:pt idx="12660">
                  <c:v>#N/A</c:v>
                </c:pt>
                <c:pt idx="12661">
                  <c:v>#N/A</c:v>
                </c:pt>
                <c:pt idx="12662">
                  <c:v>#N/A</c:v>
                </c:pt>
                <c:pt idx="12663">
                  <c:v>#N/A</c:v>
                </c:pt>
                <c:pt idx="12664">
                  <c:v>#N/A</c:v>
                </c:pt>
                <c:pt idx="12665">
                  <c:v>#N/A</c:v>
                </c:pt>
                <c:pt idx="12666">
                  <c:v>#N/A</c:v>
                </c:pt>
                <c:pt idx="12667">
                  <c:v>#N/A</c:v>
                </c:pt>
                <c:pt idx="12668">
                  <c:v>#N/A</c:v>
                </c:pt>
                <c:pt idx="12669">
                  <c:v>#N/A</c:v>
                </c:pt>
                <c:pt idx="12670">
                  <c:v>#N/A</c:v>
                </c:pt>
                <c:pt idx="12671">
                  <c:v>#N/A</c:v>
                </c:pt>
                <c:pt idx="12672">
                  <c:v>#N/A</c:v>
                </c:pt>
                <c:pt idx="12673">
                  <c:v>#N/A</c:v>
                </c:pt>
                <c:pt idx="12674">
                  <c:v>#N/A</c:v>
                </c:pt>
                <c:pt idx="12675">
                  <c:v>#N/A</c:v>
                </c:pt>
                <c:pt idx="12676">
                  <c:v>#N/A</c:v>
                </c:pt>
                <c:pt idx="12677">
                  <c:v>#N/A</c:v>
                </c:pt>
                <c:pt idx="12678">
                  <c:v>#N/A</c:v>
                </c:pt>
                <c:pt idx="12679">
                  <c:v>#N/A</c:v>
                </c:pt>
                <c:pt idx="12680">
                  <c:v>#N/A</c:v>
                </c:pt>
                <c:pt idx="12681">
                  <c:v>#N/A</c:v>
                </c:pt>
                <c:pt idx="12682">
                  <c:v>#N/A</c:v>
                </c:pt>
                <c:pt idx="12683">
                  <c:v>#N/A</c:v>
                </c:pt>
                <c:pt idx="12684">
                  <c:v>#N/A</c:v>
                </c:pt>
                <c:pt idx="12685">
                  <c:v>#N/A</c:v>
                </c:pt>
                <c:pt idx="12686">
                  <c:v>#N/A</c:v>
                </c:pt>
                <c:pt idx="12687">
                  <c:v>#N/A</c:v>
                </c:pt>
                <c:pt idx="12688">
                  <c:v>#N/A</c:v>
                </c:pt>
                <c:pt idx="12689">
                  <c:v>#N/A</c:v>
                </c:pt>
                <c:pt idx="12690">
                  <c:v>#N/A</c:v>
                </c:pt>
                <c:pt idx="12691">
                  <c:v>#N/A</c:v>
                </c:pt>
                <c:pt idx="12692">
                  <c:v>#N/A</c:v>
                </c:pt>
                <c:pt idx="12693">
                  <c:v>#N/A</c:v>
                </c:pt>
                <c:pt idx="12694">
                  <c:v>#N/A</c:v>
                </c:pt>
                <c:pt idx="12695">
                  <c:v>#N/A</c:v>
                </c:pt>
                <c:pt idx="12696">
                  <c:v>#N/A</c:v>
                </c:pt>
                <c:pt idx="12697">
                  <c:v>#N/A</c:v>
                </c:pt>
                <c:pt idx="12698">
                  <c:v>#N/A</c:v>
                </c:pt>
                <c:pt idx="12699">
                  <c:v>#N/A</c:v>
                </c:pt>
                <c:pt idx="12700">
                  <c:v>#N/A</c:v>
                </c:pt>
                <c:pt idx="12701">
                  <c:v>#N/A</c:v>
                </c:pt>
                <c:pt idx="12702">
                  <c:v>#N/A</c:v>
                </c:pt>
                <c:pt idx="12703">
                  <c:v>#N/A</c:v>
                </c:pt>
                <c:pt idx="12704">
                  <c:v>#N/A</c:v>
                </c:pt>
                <c:pt idx="12705">
                  <c:v>#N/A</c:v>
                </c:pt>
                <c:pt idx="12706">
                  <c:v>#N/A</c:v>
                </c:pt>
                <c:pt idx="12707">
                  <c:v>#N/A</c:v>
                </c:pt>
                <c:pt idx="12708">
                  <c:v>#N/A</c:v>
                </c:pt>
                <c:pt idx="12709">
                  <c:v>#N/A</c:v>
                </c:pt>
                <c:pt idx="12710">
                  <c:v>#N/A</c:v>
                </c:pt>
                <c:pt idx="12711">
                  <c:v>#N/A</c:v>
                </c:pt>
                <c:pt idx="12712">
                  <c:v>9.6589500316255492</c:v>
                </c:pt>
                <c:pt idx="12713">
                  <c:v>#N/A</c:v>
                </c:pt>
                <c:pt idx="12714">
                  <c:v>#N/A</c:v>
                </c:pt>
                <c:pt idx="12715">
                  <c:v>#N/A</c:v>
                </c:pt>
                <c:pt idx="12716">
                  <c:v>#N/A</c:v>
                </c:pt>
                <c:pt idx="12717">
                  <c:v>#N/A</c:v>
                </c:pt>
                <c:pt idx="12718">
                  <c:v>#N/A</c:v>
                </c:pt>
                <c:pt idx="12719">
                  <c:v>#N/A</c:v>
                </c:pt>
                <c:pt idx="12720">
                  <c:v>#N/A</c:v>
                </c:pt>
                <c:pt idx="12721">
                  <c:v>#N/A</c:v>
                </c:pt>
                <c:pt idx="12722">
                  <c:v>#N/A</c:v>
                </c:pt>
                <c:pt idx="12723">
                  <c:v>#N/A</c:v>
                </c:pt>
                <c:pt idx="12724">
                  <c:v>#N/A</c:v>
                </c:pt>
                <c:pt idx="12725">
                  <c:v>#N/A</c:v>
                </c:pt>
                <c:pt idx="12726">
                  <c:v>#N/A</c:v>
                </c:pt>
                <c:pt idx="12727">
                  <c:v>#N/A</c:v>
                </c:pt>
                <c:pt idx="12728">
                  <c:v>#N/A</c:v>
                </c:pt>
                <c:pt idx="12729">
                  <c:v>#N/A</c:v>
                </c:pt>
                <c:pt idx="12730">
                  <c:v>#N/A</c:v>
                </c:pt>
                <c:pt idx="12731">
                  <c:v>#N/A</c:v>
                </c:pt>
                <c:pt idx="12732">
                  <c:v>#N/A</c:v>
                </c:pt>
                <c:pt idx="12733">
                  <c:v>#N/A</c:v>
                </c:pt>
                <c:pt idx="12734">
                  <c:v>#N/A</c:v>
                </c:pt>
                <c:pt idx="12735">
                  <c:v>#N/A</c:v>
                </c:pt>
                <c:pt idx="12736">
                  <c:v>#N/A</c:v>
                </c:pt>
                <c:pt idx="12737">
                  <c:v>#N/A</c:v>
                </c:pt>
                <c:pt idx="12738">
                  <c:v>#N/A</c:v>
                </c:pt>
                <c:pt idx="12739">
                  <c:v>#N/A</c:v>
                </c:pt>
                <c:pt idx="12740">
                  <c:v>#N/A</c:v>
                </c:pt>
                <c:pt idx="12741">
                  <c:v>#N/A</c:v>
                </c:pt>
                <c:pt idx="12742">
                  <c:v>#N/A</c:v>
                </c:pt>
                <c:pt idx="12743">
                  <c:v>#N/A</c:v>
                </c:pt>
                <c:pt idx="12744">
                  <c:v>#N/A</c:v>
                </c:pt>
                <c:pt idx="12745">
                  <c:v>#N/A</c:v>
                </c:pt>
                <c:pt idx="12746">
                  <c:v>#N/A</c:v>
                </c:pt>
                <c:pt idx="12747">
                  <c:v>#N/A</c:v>
                </c:pt>
                <c:pt idx="12748">
                  <c:v>#N/A</c:v>
                </c:pt>
                <c:pt idx="12749">
                  <c:v>#N/A</c:v>
                </c:pt>
                <c:pt idx="12750">
                  <c:v>#N/A</c:v>
                </c:pt>
                <c:pt idx="12751">
                  <c:v>#N/A</c:v>
                </c:pt>
                <c:pt idx="12752">
                  <c:v>#N/A</c:v>
                </c:pt>
                <c:pt idx="12753">
                  <c:v>#N/A</c:v>
                </c:pt>
                <c:pt idx="12754">
                  <c:v>#N/A</c:v>
                </c:pt>
                <c:pt idx="12755">
                  <c:v>#N/A</c:v>
                </c:pt>
                <c:pt idx="12756">
                  <c:v>#N/A</c:v>
                </c:pt>
                <c:pt idx="12757">
                  <c:v>#N/A</c:v>
                </c:pt>
                <c:pt idx="12758">
                  <c:v>#N/A</c:v>
                </c:pt>
                <c:pt idx="12759">
                  <c:v>#N/A</c:v>
                </c:pt>
                <c:pt idx="12760">
                  <c:v>#N/A</c:v>
                </c:pt>
                <c:pt idx="12761">
                  <c:v>#N/A</c:v>
                </c:pt>
                <c:pt idx="12762">
                  <c:v>#N/A</c:v>
                </c:pt>
                <c:pt idx="12763">
                  <c:v>#N/A</c:v>
                </c:pt>
                <c:pt idx="12764">
                  <c:v>#N/A</c:v>
                </c:pt>
                <c:pt idx="12765">
                  <c:v>#N/A</c:v>
                </c:pt>
                <c:pt idx="12766">
                  <c:v>#N/A</c:v>
                </c:pt>
                <c:pt idx="12767">
                  <c:v>#N/A</c:v>
                </c:pt>
                <c:pt idx="12768">
                  <c:v>#N/A</c:v>
                </c:pt>
                <c:pt idx="12769">
                  <c:v>#N/A</c:v>
                </c:pt>
                <c:pt idx="12770">
                  <c:v>#N/A</c:v>
                </c:pt>
                <c:pt idx="12771">
                  <c:v>#N/A</c:v>
                </c:pt>
                <c:pt idx="12772">
                  <c:v>#N/A</c:v>
                </c:pt>
                <c:pt idx="12773">
                  <c:v>#N/A</c:v>
                </c:pt>
                <c:pt idx="12774">
                  <c:v>#N/A</c:v>
                </c:pt>
                <c:pt idx="12775">
                  <c:v>#N/A</c:v>
                </c:pt>
                <c:pt idx="12776">
                  <c:v>#N/A</c:v>
                </c:pt>
                <c:pt idx="12777">
                  <c:v>#N/A</c:v>
                </c:pt>
                <c:pt idx="12778">
                  <c:v>#N/A</c:v>
                </c:pt>
                <c:pt idx="12779">
                  <c:v>#N/A</c:v>
                </c:pt>
                <c:pt idx="12780">
                  <c:v>#N/A</c:v>
                </c:pt>
                <c:pt idx="12781">
                  <c:v>#N/A</c:v>
                </c:pt>
                <c:pt idx="12782">
                  <c:v>#N/A</c:v>
                </c:pt>
                <c:pt idx="12783">
                  <c:v>#N/A</c:v>
                </c:pt>
                <c:pt idx="12784">
                  <c:v>#N/A</c:v>
                </c:pt>
                <c:pt idx="12785">
                  <c:v>#N/A</c:v>
                </c:pt>
                <c:pt idx="12786">
                  <c:v>#N/A</c:v>
                </c:pt>
                <c:pt idx="12787">
                  <c:v>#N/A</c:v>
                </c:pt>
                <c:pt idx="12788">
                  <c:v>#N/A</c:v>
                </c:pt>
                <c:pt idx="12789">
                  <c:v>#N/A</c:v>
                </c:pt>
                <c:pt idx="12790">
                  <c:v>#N/A</c:v>
                </c:pt>
                <c:pt idx="12791">
                  <c:v>#N/A</c:v>
                </c:pt>
                <c:pt idx="12792">
                  <c:v>#N/A</c:v>
                </c:pt>
                <c:pt idx="12793">
                  <c:v>#N/A</c:v>
                </c:pt>
                <c:pt idx="12794">
                  <c:v>#N/A</c:v>
                </c:pt>
                <c:pt idx="12795">
                  <c:v>#N/A</c:v>
                </c:pt>
                <c:pt idx="12796">
                  <c:v>#N/A</c:v>
                </c:pt>
                <c:pt idx="12797">
                  <c:v>#N/A</c:v>
                </c:pt>
                <c:pt idx="12798">
                  <c:v>#N/A</c:v>
                </c:pt>
                <c:pt idx="12799">
                  <c:v>#N/A</c:v>
                </c:pt>
                <c:pt idx="12800">
                  <c:v>#N/A</c:v>
                </c:pt>
                <c:pt idx="12801">
                  <c:v>#N/A</c:v>
                </c:pt>
                <c:pt idx="12802">
                  <c:v>#N/A</c:v>
                </c:pt>
                <c:pt idx="12803">
                  <c:v>#N/A</c:v>
                </c:pt>
                <c:pt idx="12804">
                  <c:v>#N/A</c:v>
                </c:pt>
                <c:pt idx="12805">
                  <c:v>#N/A</c:v>
                </c:pt>
                <c:pt idx="12806">
                  <c:v>#N/A</c:v>
                </c:pt>
                <c:pt idx="12807">
                  <c:v>#N/A</c:v>
                </c:pt>
                <c:pt idx="12808">
                  <c:v>#N/A</c:v>
                </c:pt>
                <c:pt idx="12809">
                  <c:v>#N/A</c:v>
                </c:pt>
                <c:pt idx="12810">
                  <c:v>#N/A</c:v>
                </c:pt>
                <c:pt idx="12811">
                  <c:v>#N/A</c:v>
                </c:pt>
                <c:pt idx="12812">
                  <c:v>#N/A</c:v>
                </c:pt>
                <c:pt idx="12813">
                  <c:v>#N/A</c:v>
                </c:pt>
                <c:pt idx="12814">
                  <c:v>#N/A</c:v>
                </c:pt>
                <c:pt idx="12815">
                  <c:v>#N/A</c:v>
                </c:pt>
                <c:pt idx="12816">
                  <c:v>#N/A</c:v>
                </c:pt>
                <c:pt idx="12817">
                  <c:v>#N/A</c:v>
                </c:pt>
                <c:pt idx="12818">
                  <c:v>#N/A</c:v>
                </c:pt>
                <c:pt idx="12819">
                  <c:v>#N/A</c:v>
                </c:pt>
                <c:pt idx="12820">
                  <c:v>#N/A</c:v>
                </c:pt>
                <c:pt idx="12821">
                  <c:v>#N/A</c:v>
                </c:pt>
                <c:pt idx="12822">
                  <c:v>#N/A</c:v>
                </c:pt>
                <c:pt idx="12823">
                  <c:v>#N/A</c:v>
                </c:pt>
                <c:pt idx="12824">
                  <c:v>#N/A</c:v>
                </c:pt>
                <c:pt idx="12825">
                  <c:v>#N/A</c:v>
                </c:pt>
                <c:pt idx="12826">
                  <c:v>#N/A</c:v>
                </c:pt>
                <c:pt idx="12827">
                  <c:v>#N/A</c:v>
                </c:pt>
                <c:pt idx="12828">
                  <c:v>#N/A</c:v>
                </c:pt>
                <c:pt idx="12829">
                  <c:v>#N/A</c:v>
                </c:pt>
                <c:pt idx="12830">
                  <c:v>#N/A</c:v>
                </c:pt>
                <c:pt idx="12831">
                  <c:v>#N/A</c:v>
                </c:pt>
                <c:pt idx="12832">
                  <c:v>#N/A</c:v>
                </c:pt>
                <c:pt idx="12833">
                  <c:v>#N/A</c:v>
                </c:pt>
                <c:pt idx="12834">
                  <c:v>#N/A</c:v>
                </c:pt>
                <c:pt idx="12835">
                  <c:v>#N/A</c:v>
                </c:pt>
                <c:pt idx="12836">
                  <c:v>#N/A</c:v>
                </c:pt>
                <c:pt idx="12837">
                  <c:v>#N/A</c:v>
                </c:pt>
                <c:pt idx="12838">
                  <c:v>#N/A</c:v>
                </c:pt>
                <c:pt idx="12839">
                  <c:v>#N/A</c:v>
                </c:pt>
                <c:pt idx="12840">
                  <c:v>#N/A</c:v>
                </c:pt>
                <c:pt idx="12841">
                  <c:v>#N/A</c:v>
                </c:pt>
                <c:pt idx="12842">
                  <c:v>#N/A</c:v>
                </c:pt>
                <c:pt idx="12843">
                  <c:v>#N/A</c:v>
                </c:pt>
                <c:pt idx="12844">
                  <c:v>#N/A</c:v>
                </c:pt>
                <c:pt idx="12845">
                  <c:v>#N/A</c:v>
                </c:pt>
                <c:pt idx="12846">
                  <c:v>#N/A</c:v>
                </c:pt>
                <c:pt idx="12847">
                  <c:v>#N/A</c:v>
                </c:pt>
                <c:pt idx="12848">
                  <c:v>#N/A</c:v>
                </c:pt>
                <c:pt idx="12849">
                  <c:v>#N/A</c:v>
                </c:pt>
                <c:pt idx="12850">
                  <c:v>#N/A</c:v>
                </c:pt>
                <c:pt idx="12851">
                  <c:v>#N/A</c:v>
                </c:pt>
                <c:pt idx="12852">
                  <c:v>#N/A</c:v>
                </c:pt>
                <c:pt idx="12853">
                  <c:v>#N/A</c:v>
                </c:pt>
                <c:pt idx="12854">
                  <c:v>#N/A</c:v>
                </c:pt>
                <c:pt idx="12855">
                  <c:v>#N/A</c:v>
                </c:pt>
                <c:pt idx="12856">
                  <c:v>#N/A</c:v>
                </c:pt>
                <c:pt idx="12857">
                  <c:v>#N/A</c:v>
                </c:pt>
                <c:pt idx="12858">
                  <c:v>#N/A</c:v>
                </c:pt>
                <c:pt idx="12859">
                  <c:v>#N/A</c:v>
                </c:pt>
                <c:pt idx="12860">
                  <c:v>#N/A</c:v>
                </c:pt>
                <c:pt idx="12861">
                  <c:v>#N/A</c:v>
                </c:pt>
                <c:pt idx="12862">
                  <c:v>#N/A</c:v>
                </c:pt>
                <c:pt idx="12863">
                  <c:v>#N/A</c:v>
                </c:pt>
                <c:pt idx="12864">
                  <c:v>#N/A</c:v>
                </c:pt>
                <c:pt idx="12865">
                  <c:v>#N/A</c:v>
                </c:pt>
                <c:pt idx="12866">
                  <c:v>#N/A</c:v>
                </c:pt>
                <c:pt idx="12867">
                  <c:v>#N/A</c:v>
                </c:pt>
                <c:pt idx="12868">
                  <c:v>#N/A</c:v>
                </c:pt>
                <c:pt idx="12869">
                  <c:v>#N/A</c:v>
                </c:pt>
                <c:pt idx="12870">
                  <c:v>#N/A</c:v>
                </c:pt>
                <c:pt idx="12871">
                  <c:v>#N/A</c:v>
                </c:pt>
                <c:pt idx="12872">
                  <c:v>#N/A</c:v>
                </c:pt>
                <c:pt idx="12873">
                  <c:v>#N/A</c:v>
                </c:pt>
                <c:pt idx="12874">
                  <c:v>#N/A</c:v>
                </c:pt>
                <c:pt idx="12875">
                  <c:v>#N/A</c:v>
                </c:pt>
                <c:pt idx="12876">
                  <c:v>#N/A</c:v>
                </c:pt>
                <c:pt idx="12877">
                  <c:v>#N/A</c:v>
                </c:pt>
                <c:pt idx="12878">
                  <c:v>#N/A</c:v>
                </c:pt>
                <c:pt idx="12879">
                  <c:v>#N/A</c:v>
                </c:pt>
                <c:pt idx="12880">
                  <c:v>#N/A</c:v>
                </c:pt>
                <c:pt idx="12881">
                  <c:v>#N/A</c:v>
                </c:pt>
                <c:pt idx="12882">
                  <c:v>#N/A</c:v>
                </c:pt>
                <c:pt idx="12883">
                  <c:v>#N/A</c:v>
                </c:pt>
                <c:pt idx="12884">
                  <c:v>#N/A</c:v>
                </c:pt>
                <c:pt idx="12885">
                  <c:v>#N/A</c:v>
                </c:pt>
                <c:pt idx="12886">
                  <c:v>#N/A</c:v>
                </c:pt>
                <c:pt idx="12887">
                  <c:v>#N/A</c:v>
                </c:pt>
                <c:pt idx="12888">
                  <c:v>#N/A</c:v>
                </c:pt>
                <c:pt idx="12889">
                  <c:v>9.8051865907653397</c:v>
                </c:pt>
                <c:pt idx="12890">
                  <c:v>#N/A</c:v>
                </c:pt>
                <c:pt idx="12891">
                  <c:v>#N/A</c:v>
                </c:pt>
                <c:pt idx="12892">
                  <c:v>#N/A</c:v>
                </c:pt>
                <c:pt idx="12893">
                  <c:v>#N/A</c:v>
                </c:pt>
                <c:pt idx="12894">
                  <c:v>#N/A</c:v>
                </c:pt>
                <c:pt idx="12895">
                  <c:v>#N/A</c:v>
                </c:pt>
                <c:pt idx="12896">
                  <c:v>#N/A</c:v>
                </c:pt>
                <c:pt idx="12897">
                  <c:v>#N/A</c:v>
                </c:pt>
                <c:pt idx="12898">
                  <c:v>#N/A</c:v>
                </c:pt>
                <c:pt idx="12899">
                  <c:v>#N/A</c:v>
                </c:pt>
                <c:pt idx="12900">
                  <c:v>#N/A</c:v>
                </c:pt>
                <c:pt idx="12901">
                  <c:v>#N/A</c:v>
                </c:pt>
                <c:pt idx="12902">
                  <c:v>#N/A</c:v>
                </c:pt>
                <c:pt idx="12903">
                  <c:v>#N/A</c:v>
                </c:pt>
                <c:pt idx="12904">
                  <c:v>#N/A</c:v>
                </c:pt>
                <c:pt idx="12905">
                  <c:v>#N/A</c:v>
                </c:pt>
                <c:pt idx="12906">
                  <c:v>#N/A</c:v>
                </c:pt>
                <c:pt idx="12907">
                  <c:v>#N/A</c:v>
                </c:pt>
                <c:pt idx="12908">
                  <c:v>#N/A</c:v>
                </c:pt>
                <c:pt idx="12909">
                  <c:v>#N/A</c:v>
                </c:pt>
                <c:pt idx="12910">
                  <c:v>#N/A</c:v>
                </c:pt>
                <c:pt idx="12911">
                  <c:v>#N/A</c:v>
                </c:pt>
                <c:pt idx="12912">
                  <c:v>#N/A</c:v>
                </c:pt>
                <c:pt idx="12913">
                  <c:v>#N/A</c:v>
                </c:pt>
                <c:pt idx="12914">
                  <c:v>#N/A</c:v>
                </c:pt>
                <c:pt idx="12915">
                  <c:v>#N/A</c:v>
                </c:pt>
                <c:pt idx="12916">
                  <c:v>#N/A</c:v>
                </c:pt>
                <c:pt idx="12917">
                  <c:v>#N/A</c:v>
                </c:pt>
                <c:pt idx="12918">
                  <c:v>#N/A</c:v>
                </c:pt>
                <c:pt idx="12919">
                  <c:v>#N/A</c:v>
                </c:pt>
                <c:pt idx="12920">
                  <c:v>#N/A</c:v>
                </c:pt>
                <c:pt idx="12921">
                  <c:v>#N/A</c:v>
                </c:pt>
                <c:pt idx="12922">
                  <c:v>#N/A</c:v>
                </c:pt>
                <c:pt idx="12923">
                  <c:v>#N/A</c:v>
                </c:pt>
                <c:pt idx="12924">
                  <c:v>#N/A</c:v>
                </c:pt>
                <c:pt idx="12925">
                  <c:v>#N/A</c:v>
                </c:pt>
                <c:pt idx="12926">
                  <c:v>#N/A</c:v>
                </c:pt>
                <c:pt idx="12927">
                  <c:v>#N/A</c:v>
                </c:pt>
                <c:pt idx="12928">
                  <c:v>#N/A</c:v>
                </c:pt>
                <c:pt idx="12929">
                  <c:v>#N/A</c:v>
                </c:pt>
                <c:pt idx="12930">
                  <c:v>#N/A</c:v>
                </c:pt>
                <c:pt idx="12931">
                  <c:v>#N/A</c:v>
                </c:pt>
                <c:pt idx="12932">
                  <c:v>#N/A</c:v>
                </c:pt>
                <c:pt idx="12933">
                  <c:v>#N/A</c:v>
                </c:pt>
                <c:pt idx="12934">
                  <c:v>#N/A</c:v>
                </c:pt>
                <c:pt idx="12935">
                  <c:v>#N/A</c:v>
                </c:pt>
                <c:pt idx="12936">
                  <c:v>#N/A</c:v>
                </c:pt>
                <c:pt idx="12937">
                  <c:v>#N/A</c:v>
                </c:pt>
                <c:pt idx="12938">
                  <c:v>#N/A</c:v>
                </c:pt>
                <c:pt idx="12939">
                  <c:v>#N/A</c:v>
                </c:pt>
                <c:pt idx="12940">
                  <c:v>#N/A</c:v>
                </c:pt>
                <c:pt idx="12941">
                  <c:v>#N/A</c:v>
                </c:pt>
                <c:pt idx="12942">
                  <c:v>#N/A</c:v>
                </c:pt>
                <c:pt idx="12943">
                  <c:v>#N/A</c:v>
                </c:pt>
                <c:pt idx="12944">
                  <c:v>#N/A</c:v>
                </c:pt>
                <c:pt idx="12945">
                  <c:v>#N/A</c:v>
                </c:pt>
                <c:pt idx="12946">
                  <c:v>#N/A</c:v>
                </c:pt>
                <c:pt idx="12947">
                  <c:v>#N/A</c:v>
                </c:pt>
                <c:pt idx="12948">
                  <c:v>#N/A</c:v>
                </c:pt>
                <c:pt idx="12949">
                  <c:v>#N/A</c:v>
                </c:pt>
                <c:pt idx="12950">
                  <c:v>#N/A</c:v>
                </c:pt>
                <c:pt idx="12951">
                  <c:v>#N/A</c:v>
                </c:pt>
                <c:pt idx="12952">
                  <c:v>#N/A</c:v>
                </c:pt>
                <c:pt idx="12953">
                  <c:v>#N/A</c:v>
                </c:pt>
                <c:pt idx="12954">
                  <c:v>#N/A</c:v>
                </c:pt>
                <c:pt idx="12955">
                  <c:v>#N/A</c:v>
                </c:pt>
                <c:pt idx="12956">
                  <c:v>#N/A</c:v>
                </c:pt>
                <c:pt idx="12957">
                  <c:v>#N/A</c:v>
                </c:pt>
                <c:pt idx="12958">
                  <c:v>#N/A</c:v>
                </c:pt>
                <c:pt idx="12959">
                  <c:v>#N/A</c:v>
                </c:pt>
                <c:pt idx="12960">
                  <c:v>#N/A</c:v>
                </c:pt>
                <c:pt idx="12961">
                  <c:v>#N/A</c:v>
                </c:pt>
                <c:pt idx="12962">
                  <c:v>#N/A</c:v>
                </c:pt>
                <c:pt idx="12963">
                  <c:v>#N/A</c:v>
                </c:pt>
                <c:pt idx="12964">
                  <c:v>#N/A</c:v>
                </c:pt>
                <c:pt idx="12965">
                  <c:v>#N/A</c:v>
                </c:pt>
                <c:pt idx="12966">
                  <c:v>#N/A</c:v>
                </c:pt>
                <c:pt idx="12967">
                  <c:v>#N/A</c:v>
                </c:pt>
                <c:pt idx="12968">
                  <c:v>#N/A</c:v>
                </c:pt>
                <c:pt idx="12969">
                  <c:v>#N/A</c:v>
                </c:pt>
                <c:pt idx="12970">
                  <c:v>#N/A</c:v>
                </c:pt>
                <c:pt idx="12971">
                  <c:v>#N/A</c:v>
                </c:pt>
                <c:pt idx="12972">
                  <c:v>#N/A</c:v>
                </c:pt>
                <c:pt idx="12973">
                  <c:v>#N/A</c:v>
                </c:pt>
                <c:pt idx="12974">
                  <c:v>#N/A</c:v>
                </c:pt>
                <c:pt idx="12975">
                  <c:v>#N/A</c:v>
                </c:pt>
                <c:pt idx="12976">
                  <c:v>#N/A</c:v>
                </c:pt>
                <c:pt idx="12977">
                  <c:v>#N/A</c:v>
                </c:pt>
                <c:pt idx="12978">
                  <c:v>9.8679316888045499</c:v>
                </c:pt>
                <c:pt idx="12979">
                  <c:v>#N/A</c:v>
                </c:pt>
                <c:pt idx="12980">
                  <c:v>#N/A</c:v>
                </c:pt>
                <c:pt idx="12981">
                  <c:v>#N/A</c:v>
                </c:pt>
                <c:pt idx="12982">
                  <c:v>#N/A</c:v>
                </c:pt>
                <c:pt idx="12983">
                  <c:v>#N/A</c:v>
                </c:pt>
                <c:pt idx="12984">
                  <c:v>#N/A</c:v>
                </c:pt>
                <c:pt idx="12985">
                  <c:v>#N/A</c:v>
                </c:pt>
                <c:pt idx="12986">
                  <c:v>#N/A</c:v>
                </c:pt>
                <c:pt idx="12987">
                  <c:v>#N/A</c:v>
                </c:pt>
                <c:pt idx="12988">
                  <c:v>#N/A</c:v>
                </c:pt>
                <c:pt idx="12989">
                  <c:v>#N/A</c:v>
                </c:pt>
                <c:pt idx="12990">
                  <c:v>#N/A</c:v>
                </c:pt>
                <c:pt idx="12991">
                  <c:v>#N/A</c:v>
                </c:pt>
                <c:pt idx="12992">
                  <c:v>#N/A</c:v>
                </c:pt>
                <c:pt idx="12993">
                  <c:v>#N/A</c:v>
                </c:pt>
                <c:pt idx="12994">
                  <c:v>#N/A</c:v>
                </c:pt>
                <c:pt idx="12995">
                  <c:v>#N/A</c:v>
                </c:pt>
                <c:pt idx="12996">
                  <c:v>#N/A</c:v>
                </c:pt>
                <c:pt idx="12997">
                  <c:v>#N/A</c:v>
                </c:pt>
                <c:pt idx="12998">
                  <c:v>#N/A</c:v>
                </c:pt>
                <c:pt idx="12999">
                  <c:v>#N/A</c:v>
                </c:pt>
                <c:pt idx="13000">
                  <c:v>#N/A</c:v>
                </c:pt>
                <c:pt idx="13001">
                  <c:v>#N/A</c:v>
                </c:pt>
                <c:pt idx="13002">
                  <c:v>#N/A</c:v>
                </c:pt>
                <c:pt idx="13003">
                  <c:v>#N/A</c:v>
                </c:pt>
                <c:pt idx="13004">
                  <c:v>#N/A</c:v>
                </c:pt>
                <c:pt idx="13005">
                  <c:v>#N/A</c:v>
                </c:pt>
                <c:pt idx="13006">
                  <c:v>#N/A</c:v>
                </c:pt>
                <c:pt idx="13007">
                  <c:v>#N/A</c:v>
                </c:pt>
                <c:pt idx="13008">
                  <c:v>#N/A</c:v>
                </c:pt>
                <c:pt idx="13009">
                  <c:v>#N/A</c:v>
                </c:pt>
                <c:pt idx="13010">
                  <c:v>#N/A</c:v>
                </c:pt>
                <c:pt idx="13011">
                  <c:v>#N/A</c:v>
                </c:pt>
                <c:pt idx="13012">
                  <c:v>#N/A</c:v>
                </c:pt>
                <c:pt idx="13013">
                  <c:v>#N/A</c:v>
                </c:pt>
                <c:pt idx="13014">
                  <c:v>#N/A</c:v>
                </c:pt>
                <c:pt idx="13015">
                  <c:v>#N/A</c:v>
                </c:pt>
                <c:pt idx="13016">
                  <c:v>#N/A</c:v>
                </c:pt>
                <c:pt idx="13017">
                  <c:v>#N/A</c:v>
                </c:pt>
                <c:pt idx="13018">
                  <c:v>#N/A</c:v>
                </c:pt>
                <c:pt idx="13019">
                  <c:v>#N/A</c:v>
                </c:pt>
                <c:pt idx="13020">
                  <c:v>#N/A</c:v>
                </c:pt>
                <c:pt idx="13021">
                  <c:v>#N/A</c:v>
                </c:pt>
                <c:pt idx="13022">
                  <c:v>#N/A</c:v>
                </c:pt>
                <c:pt idx="13023">
                  <c:v>#N/A</c:v>
                </c:pt>
                <c:pt idx="13024">
                  <c:v>#N/A</c:v>
                </c:pt>
                <c:pt idx="13025">
                  <c:v>#N/A</c:v>
                </c:pt>
                <c:pt idx="13026">
                  <c:v>#N/A</c:v>
                </c:pt>
                <c:pt idx="13027">
                  <c:v>#N/A</c:v>
                </c:pt>
                <c:pt idx="13028">
                  <c:v>#N/A</c:v>
                </c:pt>
                <c:pt idx="13029">
                  <c:v>#N/A</c:v>
                </c:pt>
                <c:pt idx="13030">
                  <c:v>#N/A</c:v>
                </c:pt>
                <c:pt idx="13031">
                  <c:v>#N/A</c:v>
                </c:pt>
                <c:pt idx="13032">
                  <c:v>#N/A</c:v>
                </c:pt>
                <c:pt idx="13033">
                  <c:v>#N/A</c:v>
                </c:pt>
                <c:pt idx="13034">
                  <c:v>#N/A</c:v>
                </c:pt>
                <c:pt idx="13035">
                  <c:v>#N/A</c:v>
                </c:pt>
                <c:pt idx="13036">
                  <c:v>#N/A</c:v>
                </c:pt>
                <c:pt idx="13037">
                  <c:v>#N/A</c:v>
                </c:pt>
                <c:pt idx="13038">
                  <c:v>#N/A</c:v>
                </c:pt>
                <c:pt idx="13039">
                  <c:v>#N/A</c:v>
                </c:pt>
                <c:pt idx="13040">
                  <c:v>#N/A</c:v>
                </c:pt>
                <c:pt idx="13041">
                  <c:v>#N/A</c:v>
                </c:pt>
                <c:pt idx="13042">
                  <c:v>#N/A</c:v>
                </c:pt>
                <c:pt idx="13043">
                  <c:v>#N/A</c:v>
                </c:pt>
                <c:pt idx="13044">
                  <c:v>#N/A</c:v>
                </c:pt>
                <c:pt idx="13045">
                  <c:v>#N/A</c:v>
                </c:pt>
                <c:pt idx="13046">
                  <c:v>#N/A</c:v>
                </c:pt>
                <c:pt idx="13047">
                  <c:v>#N/A</c:v>
                </c:pt>
                <c:pt idx="13048">
                  <c:v>#N/A</c:v>
                </c:pt>
                <c:pt idx="13049">
                  <c:v>#N/A</c:v>
                </c:pt>
                <c:pt idx="13050">
                  <c:v>#N/A</c:v>
                </c:pt>
                <c:pt idx="13051">
                  <c:v>#N/A</c:v>
                </c:pt>
                <c:pt idx="13052">
                  <c:v>#N/A</c:v>
                </c:pt>
                <c:pt idx="13053">
                  <c:v>#N/A</c:v>
                </c:pt>
                <c:pt idx="13054">
                  <c:v>#N/A</c:v>
                </c:pt>
                <c:pt idx="13055">
                  <c:v>#N/A</c:v>
                </c:pt>
                <c:pt idx="13056">
                  <c:v>#N/A</c:v>
                </c:pt>
                <c:pt idx="13057">
                  <c:v>#N/A</c:v>
                </c:pt>
                <c:pt idx="13058">
                  <c:v>#N/A</c:v>
                </c:pt>
                <c:pt idx="13059">
                  <c:v>#N/A</c:v>
                </c:pt>
                <c:pt idx="13060">
                  <c:v>#N/A</c:v>
                </c:pt>
                <c:pt idx="13061">
                  <c:v>#N/A</c:v>
                </c:pt>
                <c:pt idx="13062">
                  <c:v>#N/A</c:v>
                </c:pt>
                <c:pt idx="13063">
                  <c:v>#N/A</c:v>
                </c:pt>
                <c:pt idx="13064">
                  <c:v>#N/A</c:v>
                </c:pt>
                <c:pt idx="13065">
                  <c:v>#N/A</c:v>
                </c:pt>
                <c:pt idx="13066">
                  <c:v>#N/A</c:v>
                </c:pt>
                <c:pt idx="13067">
                  <c:v>#N/A</c:v>
                </c:pt>
                <c:pt idx="13068">
                  <c:v>#N/A</c:v>
                </c:pt>
                <c:pt idx="13069">
                  <c:v>#N/A</c:v>
                </c:pt>
                <c:pt idx="13070">
                  <c:v>#N/A</c:v>
                </c:pt>
                <c:pt idx="13071">
                  <c:v>#N/A</c:v>
                </c:pt>
                <c:pt idx="13072">
                  <c:v>#N/A</c:v>
                </c:pt>
                <c:pt idx="13073">
                  <c:v>#N/A</c:v>
                </c:pt>
                <c:pt idx="13074">
                  <c:v>#N/A</c:v>
                </c:pt>
                <c:pt idx="13075">
                  <c:v>#N/A</c:v>
                </c:pt>
                <c:pt idx="13076">
                  <c:v>#N/A</c:v>
                </c:pt>
                <c:pt idx="13077">
                  <c:v>#N/A</c:v>
                </c:pt>
                <c:pt idx="13078">
                  <c:v>#N/A</c:v>
                </c:pt>
                <c:pt idx="13079">
                  <c:v>#N/A</c:v>
                </c:pt>
                <c:pt idx="13080">
                  <c:v>#N/A</c:v>
                </c:pt>
                <c:pt idx="13081">
                  <c:v>#N/A</c:v>
                </c:pt>
                <c:pt idx="13082">
                  <c:v>#N/A</c:v>
                </c:pt>
                <c:pt idx="13083">
                  <c:v>#N/A</c:v>
                </c:pt>
                <c:pt idx="13084">
                  <c:v>#N/A</c:v>
                </c:pt>
                <c:pt idx="13085">
                  <c:v>#N/A</c:v>
                </c:pt>
                <c:pt idx="13086">
                  <c:v>#N/A</c:v>
                </c:pt>
                <c:pt idx="13087">
                  <c:v>#N/A</c:v>
                </c:pt>
                <c:pt idx="13088">
                  <c:v>#N/A</c:v>
                </c:pt>
                <c:pt idx="13089">
                  <c:v>#N/A</c:v>
                </c:pt>
                <c:pt idx="13090">
                  <c:v>#N/A</c:v>
                </c:pt>
                <c:pt idx="13091">
                  <c:v>#N/A</c:v>
                </c:pt>
                <c:pt idx="13092">
                  <c:v>#N/A</c:v>
                </c:pt>
                <c:pt idx="13093">
                  <c:v>#N/A</c:v>
                </c:pt>
                <c:pt idx="13094">
                  <c:v>#N/A</c:v>
                </c:pt>
                <c:pt idx="13095">
                  <c:v>#N/A</c:v>
                </c:pt>
                <c:pt idx="13096">
                  <c:v>#N/A</c:v>
                </c:pt>
                <c:pt idx="13097">
                  <c:v>#N/A</c:v>
                </c:pt>
                <c:pt idx="13098">
                  <c:v>#N/A</c:v>
                </c:pt>
                <c:pt idx="13099">
                  <c:v>#N/A</c:v>
                </c:pt>
                <c:pt idx="13100">
                  <c:v>#N/A</c:v>
                </c:pt>
                <c:pt idx="13101">
                  <c:v>#N/A</c:v>
                </c:pt>
                <c:pt idx="13102">
                  <c:v>#N/A</c:v>
                </c:pt>
                <c:pt idx="13103">
                  <c:v>#N/A</c:v>
                </c:pt>
                <c:pt idx="13104">
                  <c:v>#N/A</c:v>
                </c:pt>
                <c:pt idx="13105">
                  <c:v>#N/A</c:v>
                </c:pt>
                <c:pt idx="13106">
                  <c:v>#N/A</c:v>
                </c:pt>
                <c:pt idx="13107">
                  <c:v>#N/A</c:v>
                </c:pt>
                <c:pt idx="13108">
                  <c:v>#N/A</c:v>
                </c:pt>
                <c:pt idx="13109">
                  <c:v>#N/A</c:v>
                </c:pt>
                <c:pt idx="13110">
                  <c:v>#N/A</c:v>
                </c:pt>
                <c:pt idx="13111">
                  <c:v>#N/A</c:v>
                </c:pt>
                <c:pt idx="13112">
                  <c:v>#N/A</c:v>
                </c:pt>
                <c:pt idx="13113">
                  <c:v>#N/A</c:v>
                </c:pt>
                <c:pt idx="13114">
                  <c:v>#N/A</c:v>
                </c:pt>
                <c:pt idx="13115">
                  <c:v>#N/A</c:v>
                </c:pt>
                <c:pt idx="13116">
                  <c:v>#N/A</c:v>
                </c:pt>
                <c:pt idx="13117">
                  <c:v>#N/A</c:v>
                </c:pt>
                <c:pt idx="13118">
                  <c:v>#N/A</c:v>
                </c:pt>
                <c:pt idx="13119">
                  <c:v>#N/A</c:v>
                </c:pt>
                <c:pt idx="13120">
                  <c:v>#N/A</c:v>
                </c:pt>
                <c:pt idx="13121">
                  <c:v>#N/A</c:v>
                </c:pt>
                <c:pt idx="13122">
                  <c:v>#N/A</c:v>
                </c:pt>
                <c:pt idx="13123">
                  <c:v>#N/A</c:v>
                </c:pt>
                <c:pt idx="13124">
                  <c:v>#N/A</c:v>
                </c:pt>
                <c:pt idx="13125">
                  <c:v>#N/A</c:v>
                </c:pt>
                <c:pt idx="13126">
                  <c:v>#N/A</c:v>
                </c:pt>
                <c:pt idx="13127">
                  <c:v>#N/A</c:v>
                </c:pt>
                <c:pt idx="13128">
                  <c:v>#N/A</c:v>
                </c:pt>
                <c:pt idx="13129">
                  <c:v>#N/A</c:v>
                </c:pt>
                <c:pt idx="13130">
                  <c:v>#N/A</c:v>
                </c:pt>
                <c:pt idx="13131">
                  <c:v>#N/A</c:v>
                </c:pt>
                <c:pt idx="13132">
                  <c:v>#N/A</c:v>
                </c:pt>
                <c:pt idx="13133">
                  <c:v>#N/A</c:v>
                </c:pt>
                <c:pt idx="13134">
                  <c:v>#N/A</c:v>
                </c:pt>
                <c:pt idx="13135">
                  <c:v>#N/A</c:v>
                </c:pt>
                <c:pt idx="13136">
                  <c:v>#N/A</c:v>
                </c:pt>
                <c:pt idx="13137">
                  <c:v>#N/A</c:v>
                </c:pt>
                <c:pt idx="13138">
                  <c:v>#N/A</c:v>
                </c:pt>
                <c:pt idx="13139">
                  <c:v>#N/A</c:v>
                </c:pt>
                <c:pt idx="13140">
                  <c:v>#N/A</c:v>
                </c:pt>
                <c:pt idx="13141">
                  <c:v>#N/A</c:v>
                </c:pt>
                <c:pt idx="13142">
                  <c:v>#N/A</c:v>
                </c:pt>
                <c:pt idx="13143">
                  <c:v>#N/A</c:v>
                </c:pt>
                <c:pt idx="13144">
                  <c:v>#N/A</c:v>
                </c:pt>
                <c:pt idx="13145">
                  <c:v>#N/A</c:v>
                </c:pt>
                <c:pt idx="13146">
                  <c:v>#N/A</c:v>
                </c:pt>
                <c:pt idx="13147">
                  <c:v>#N/A</c:v>
                </c:pt>
                <c:pt idx="13148">
                  <c:v>#N/A</c:v>
                </c:pt>
                <c:pt idx="13149">
                  <c:v>#N/A</c:v>
                </c:pt>
                <c:pt idx="13150">
                  <c:v>#N/A</c:v>
                </c:pt>
                <c:pt idx="13151">
                  <c:v>#N/A</c:v>
                </c:pt>
                <c:pt idx="13152">
                  <c:v>#N/A</c:v>
                </c:pt>
                <c:pt idx="13153">
                  <c:v>#N/A</c:v>
                </c:pt>
                <c:pt idx="13154">
                  <c:v>#N/A</c:v>
                </c:pt>
                <c:pt idx="13155">
                  <c:v>#N/A</c:v>
                </c:pt>
                <c:pt idx="13156">
                  <c:v>#N/A</c:v>
                </c:pt>
                <c:pt idx="13157">
                  <c:v>#N/A</c:v>
                </c:pt>
                <c:pt idx="13158">
                  <c:v>#N/A</c:v>
                </c:pt>
                <c:pt idx="13159">
                  <c:v>#N/A</c:v>
                </c:pt>
                <c:pt idx="13160">
                  <c:v>#N/A</c:v>
                </c:pt>
                <c:pt idx="13161">
                  <c:v>#N/A</c:v>
                </c:pt>
                <c:pt idx="13162">
                  <c:v>#N/A</c:v>
                </c:pt>
                <c:pt idx="13163">
                  <c:v>#N/A</c:v>
                </c:pt>
                <c:pt idx="13164">
                  <c:v>#N/A</c:v>
                </c:pt>
                <c:pt idx="13165">
                  <c:v>#N/A</c:v>
                </c:pt>
                <c:pt idx="13166">
                  <c:v>#N/A</c:v>
                </c:pt>
                <c:pt idx="13167">
                  <c:v>#N/A</c:v>
                </c:pt>
                <c:pt idx="13168">
                  <c:v>#N/A</c:v>
                </c:pt>
                <c:pt idx="13169">
                  <c:v>#N/A</c:v>
                </c:pt>
                <c:pt idx="13170">
                  <c:v>#N/A</c:v>
                </c:pt>
                <c:pt idx="13171">
                  <c:v>#N/A</c:v>
                </c:pt>
                <c:pt idx="13172">
                  <c:v>#N/A</c:v>
                </c:pt>
                <c:pt idx="13173">
                  <c:v>#N/A</c:v>
                </c:pt>
                <c:pt idx="13174">
                  <c:v>#N/A</c:v>
                </c:pt>
                <c:pt idx="13175">
                  <c:v>#N/A</c:v>
                </c:pt>
                <c:pt idx="13176">
                  <c:v>#N/A</c:v>
                </c:pt>
                <c:pt idx="13177">
                  <c:v>#N/A</c:v>
                </c:pt>
                <c:pt idx="13178">
                  <c:v>#N/A</c:v>
                </c:pt>
                <c:pt idx="13179">
                  <c:v>#N/A</c:v>
                </c:pt>
                <c:pt idx="13180">
                  <c:v>#N/A</c:v>
                </c:pt>
                <c:pt idx="13181">
                  <c:v>#N/A</c:v>
                </c:pt>
                <c:pt idx="13182">
                  <c:v>#N/A</c:v>
                </c:pt>
                <c:pt idx="13183">
                  <c:v>#N/A</c:v>
                </c:pt>
                <c:pt idx="13184">
                  <c:v>#N/A</c:v>
                </c:pt>
                <c:pt idx="13185">
                  <c:v>#N/A</c:v>
                </c:pt>
                <c:pt idx="13186">
                  <c:v>#N/A</c:v>
                </c:pt>
                <c:pt idx="13187">
                  <c:v>#N/A</c:v>
                </c:pt>
                <c:pt idx="13188">
                  <c:v>#N/A</c:v>
                </c:pt>
                <c:pt idx="13189">
                  <c:v>#N/A</c:v>
                </c:pt>
                <c:pt idx="13190">
                  <c:v>#N/A</c:v>
                </c:pt>
                <c:pt idx="13191">
                  <c:v>#N/A</c:v>
                </c:pt>
                <c:pt idx="13192">
                  <c:v>#N/A</c:v>
                </c:pt>
                <c:pt idx="13193">
                  <c:v>#N/A</c:v>
                </c:pt>
                <c:pt idx="13194">
                  <c:v>#N/A</c:v>
                </c:pt>
                <c:pt idx="13195">
                  <c:v>#N/A</c:v>
                </c:pt>
                <c:pt idx="13196">
                  <c:v>#N/A</c:v>
                </c:pt>
                <c:pt idx="13197">
                  <c:v>#N/A</c:v>
                </c:pt>
                <c:pt idx="13198">
                  <c:v>#N/A</c:v>
                </c:pt>
                <c:pt idx="13199">
                  <c:v>#N/A</c:v>
                </c:pt>
                <c:pt idx="13200">
                  <c:v>#N/A</c:v>
                </c:pt>
                <c:pt idx="13201">
                  <c:v>#N/A</c:v>
                </c:pt>
                <c:pt idx="13202">
                  <c:v>#N/A</c:v>
                </c:pt>
                <c:pt idx="13203">
                  <c:v>#N/A</c:v>
                </c:pt>
                <c:pt idx="13204">
                  <c:v>#N/A</c:v>
                </c:pt>
                <c:pt idx="13205">
                  <c:v>#N/A</c:v>
                </c:pt>
                <c:pt idx="13206">
                  <c:v>#N/A</c:v>
                </c:pt>
                <c:pt idx="13207">
                  <c:v>#N/A</c:v>
                </c:pt>
                <c:pt idx="13208">
                  <c:v>#N/A</c:v>
                </c:pt>
                <c:pt idx="13209">
                  <c:v>#N/A</c:v>
                </c:pt>
                <c:pt idx="13210">
                  <c:v>#N/A</c:v>
                </c:pt>
                <c:pt idx="13211">
                  <c:v>#N/A</c:v>
                </c:pt>
                <c:pt idx="13212">
                  <c:v>#N/A</c:v>
                </c:pt>
                <c:pt idx="13213">
                  <c:v>#N/A</c:v>
                </c:pt>
                <c:pt idx="13214">
                  <c:v>#N/A</c:v>
                </c:pt>
                <c:pt idx="13215">
                  <c:v>#N/A</c:v>
                </c:pt>
                <c:pt idx="13216">
                  <c:v>#N/A</c:v>
                </c:pt>
                <c:pt idx="13217">
                  <c:v>#N/A</c:v>
                </c:pt>
                <c:pt idx="13218">
                  <c:v>#N/A</c:v>
                </c:pt>
                <c:pt idx="13219">
                  <c:v>#N/A</c:v>
                </c:pt>
                <c:pt idx="13220">
                  <c:v>#N/A</c:v>
                </c:pt>
                <c:pt idx="13221">
                  <c:v>#N/A</c:v>
                </c:pt>
                <c:pt idx="13222">
                  <c:v>9.9523086654016399</c:v>
                </c:pt>
                <c:pt idx="13223">
                  <c:v>#N/A</c:v>
                </c:pt>
                <c:pt idx="13224">
                  <c:v>#N/A</c:v>
                </c:pt>
                <c:pt idx="13225">
                  <c:v>#N/A</c:v>
                </c:pt>
                <c:pt idx="13226">
                  <c:v>#N/A</c:v>
                </c:pt>
                <c:pt idx="13227">
                  <c:v>#N/A</c:v>
                </c:pt>
                <c:pt idx="13228">
                  <c:v>#N/A</c:v>
                </c:pt>
                <c:pt idx="13229">
                  <c:v>#N/A</c:v>
                </c:pt>
                <c:pt idx="13230">
                  <c:v>#N/A</c:v>
                </c:pt>
                <c:pt idx="13231">
                  <c:v>#N/A</c:v>
                </c:pt>
                <c:pt idx="13232">
                  <c:v>#N/A</c:v>
                </c:pt>
                <c:pt idx="13233">
                  <c:v>#N/A</c:v>
                </c:pt>
                <c:pt idx="13234">
                  <c:v>#N/A</c:v>
                </c:pt>
                <c:pt idx="13235">
                  <c:v>#N/A</c:v>
                </c:pt>
                <c:pt idx="13236">
                  <c:v>#N/A</c:v>
                </c:pt>
                <c:pt idx="13237">
                  <c:v>#N/A</c:v>
                </c:pt>
                <c:pt idx="13238">
                  <c:v>#N/A</c:v>
                </c:pt>
                <c:pt idx="13239">
                  <c:v>#N/A</c:v>
                </c:pt>
                <c:pt idx="13240">
                  <c:v>#N/A</c:v>
                </c:pt>
                <c:pt idx="13241">
                  <c:v>#N/A</c:v>
                </c:pt>
                <c:pt idx="13242">
                  <c:v>#N/A</c:v>
                </c:pt>
                <c:pt idx="13243">
                  <c:v>#N/A</c:v>
                </c:pt>
                <c:pt idx="13244">
                  <c:v>#N/A</c:v>
                </c:pt>
                <c:pt idx="13245">
                  <c:v>#N/A</c:v>
                </c:pt>
                <c:pt idx="13246">
                  <c:v>#N/A</c:v>
                </c:pt>
                <c:pt idx="13247">
                  <c:v>#N/A</c:v>
                </c:pt>
                <c:pt idx="13248">
                  <c:v>#N/A</c:v>
                </c:pt>
                <c:pt idx="13249">
                  <c:v>#N/A</c:v>
                </c:pt>
                <c:pt idx="13250">
                  <c:v>#N/A</c:v>
                </c:pt>
                <c:pt idx="13251">
                  <c:v>#N/A</c:v>
                </c:pt>
                <c:pt idx="13252">
                  <c:v>#N/A</c:v>
                </c:pt>
                <c:pt idx="13253">
                  <c:v>#N/A</c:v>
                </c:pt>
                <c:pt idx="13254">
                  <c:v>#N/A</c:v>
                </c:pt>
                <c:pt idx="13255">
                  <c:v>#N/A</c:v>
                </c:pt>
                <c:pt idx="13256">
                  <c:v>#N/A</c:v>
                </c:pt>
                <c:pt idx="13257">
                  <c:v>#N/A</c:v>
                </c:pt>
                <c:pt idx="13258">
                  <c:v>#N/A</c:v>
                </c:pt>
                <c:pt idx="13259">
                  <c:v>#N/A</c:v>
                </c:pt>
                <c:pt idx="13260">
                  <c:v>#N/A</c:v>
                </c:pt>
                <c:pt idx="13261">
                  <c:v>#N/A</c:v>
                </c:pt>
                <c:pt idx="13262">
                  <c:v>#N/A</c:v>
                </c:pt>
                <c:pt idx="13263">
                  <c:v>#N/A</c:v>
                </c:pt>
                <c:pt idx="13264">
                  <c:v>#N/A</c:v>
                </c:pt>
                <c:pt idx="13265">
                  <c:v>#N/A</c:v>
                </c:pt>
                <c:pt idx="13266">
                  <c:v>#N/A</c:v>
                </c:pt>
                <c:pt idx="13267">
                  <c:v>#N/A</c:v>
                </c:pt>
                <c:pt idx="13268">
                  <c:v>#N/A</c:v>
                </c:pt>
                <c:pt idx="13269">
                  <c:v>#N/A</c:v>
                </c:pt>
                <c:pt idx="13270">
                  <c:v>#N/A</c:v>
                </c:pt>
                <c:pt idx="13271">
                  <c:v>#N/A</c:v>
                </c:pt>
                <c:pt idx="13272">
                  <c:v>#N/A</c:v>
                </c:pt>
                <c:pt idx="13273">
                  <c:v>#N/A</c:v>
                </c:pt>
                <c:pt idx="13274">
                  <c:v>#N/A</c:v>
                </c:pt>
                <c:pt idx="13275">
                  <c:v>#N/A</c:v>
                </c:pt>
                <c:pt idx="13276">
                  <c:v>#N/A</c:v>
                </c:pt>
                <c:pt idx="13277">
                  <c:v>#N/A</c:v>
                </c:pt>
                <c:pt idx="13278">
                  <c:v>#N/A</c:v>
                </c:pt>
                <c:pt idx="13279">
                  <c:v>#N/A</c:v>
                </c:pt>
                <c:pt idx="13280">
                  <c:v>#N/A</c:v>
                </c:pt>
                <c:pt idx="13281">
                  <c:v>#N/A</c:v>
                </c:pt>
                <c:pt idx="13282">
                  <c:v>#N/A</c:v>
                </c:pt>
                <c:pt idx="13283">
                  <c:v>#N/A</c:v>
                </c:pt>
                <c:pt idx="13284">
                  <c:v>#N/A</c:v>
                </c:pt>
                <c:pt idx="13285">
                  <c:v>#N/A</c:v>
                </c:pt>
                <c:pt idx="13286">
                  <c:v>#N/A</c:v>
                </c:pt>
                <c:pt idx="13287">
                  <c:v>#N/A</c:v>
                </c:pt>
                <c:pt idx="13288">
                  <c:v>#N/A</c:v>
                </c:pt>
                <c:pt idx="13289">
                  <c:v>#N/A</c:v>
                </c:pt>
                <c:pt idx="13290">
                  <c:v>#N/A</c:v>
                </c:pt>
                <c:pt idx="13291">
                  <c:v>#N/A</c:v>
                </c:pt>
                <c:pt idx="13292">
                  <c:v>#N/A</c:v>
                </c:pt>
                <c:pt idx="13293">
                  <c:v>#N/A</c:v>
                </c:pt>
                <c:pt idx="13294">
                  <c:v>#N/A</c:v>
                </c:pt>
                <c:pt idx="13295">
                  <c:v>#N/A</c:v>
                </c:pt>
                <c:pt idx="13296">
                  <c:v>#N/A</c:v>
                </c:pt>
                <c:pt idx="13297">
                  <c:v>#N/A</c:v>
                </c:pt>
                <c:pt idx="13298">
                  <c:v>#N/A</c:v>
                </c:pt>
                <c:pt idx="13299">
                  <c:v>#N/A</c:v>
                </c:pt>
                <c:pt idx="13300">
                  <c:v>#N/A</c:v>
                </c:pt>
                <c:pt idx="13301">
                  <c:v>#N/A</c:v>
                </c:pt>
                <c:pt idx="13302">
                  <c:v>#N/A</c:v>
                </c:pt>
                <c:pt idx="13303">
                  <c:v>#N/A</c:v>
                </c:pt>
                <c:pt idx="13304">
                  <c:v>#N/A</c:v>
                </c:pt>
                <c:pt idx="13305">
                  <c:v>#N/A</c:v>
                </c:pt>
                <c:pt idx="13306">
                  <c:v>#N/A</c:v>
                </c:pt>
                <c:pt idx="13307">
                  <c:v>#N/A</c:v>
                </c:pt>
                <c:pt idx="13308">
                  <c:v>#N/A</c:v>
                </c:pt>
                <c:pt idx="13309">
                  <c:v>#N/A</c:v>
                </c:pt>
                <c:pt idx="13310">
                  <c:v>#N/A</c:v>
                </c:pt>
                <c:pt idx="13311">
                  <c:v>#N/A</c:v>
                </c:pt>
                <c:pt idx="13312">
                  <c:v>#N/A</c:v>
                </c:pt>
                <c:pt idx="13313">
                  <c:v>#N/A</c:v>
                </c:pt>
                <c:pt idx="13314">
                  <c:v>#N/A</c:v>
                </c:pt>
                <c:pt idx="13315">
                  <c:v>#N/A</c:v>
                </c:pt>
                <c:pt idx="13316">
                  <c:v>#N/A</c:v>
                </c:pt>
                <c:pt idx="13317">
                  <c:v>#N/A</c:v>
                </c:pt>
                <c:pt idx="13318">
                  <c:v>#N/A</c:v>
                </c:pt>
                <c:pt idx="13319">
                  <c:v>#N/A</c:v>
                </c:pt>
                <c:pt idx="13320">
                  <c:v>#N/A</c:v>
                </c:pt>
                <c:pt idx="13321">
                  <c:v>#N/A</c:v>
                </c:pt>
                <c:pt idx="13322">
                  <c:v>#N/A</c:v>
                </c:pt>
                <c:pt idx="13323">
                  <c:v>#N/A</c:v>
                </c:pt>
                <c:pt idx="13324">
                  <c:v>#N/A</c:v>
                </c:pt>
                <c:pt idx="13325">
                  <c:v>#N/A</c:v>
                </c:pt>
                <c:pt idx="13326">
                  <c:v>#N/A</c:v>
                </c:pt>
                <c:pt idx="13327">
                  <c:v>#N/A</c:v>
                </c:pt>
                <c:pt idx="13328">
                  <c:v>#N/A</c:v>
                </c:pt>
                <c:pt idx="13329">
                  <c:v>#N/A</c:v>
                </c:pt>
                <c:pt idx="13330">
                  <c:v>#N/A</c:v>
                </c:pt>
                <c:pt idx="13331">
                  <c:v>#N/A</c:v>
                </c:pt>
                <c:pt idx="13332">
                  <c:v>#N/A</c:v>
                </c:pt>
                <c:pt idx="13333">
                  <c:v>10.1396584440227</c:v>
                </c:pt>
                <c:pt idx="13334">
                  <c:v>#N/A</c:v>
                </c:pt>
                <c:pt idx="13335">
                  <c:v>#N/A</c:v>
                </c:pt>
                <c:pt idx="13336">
                  <c:v>#N/A</c:v>
                </c:pt>
                <c:pt idx="13337">
                  <c:v>#N/A</c:v>
                </c:pt>
                <c:pt idx="13338">
                  <c:v>#N/A</c:v>
                </c:pt>
                <c:pt idx="13339">
                  <c:v>#N/A</c:v>
                </c:pt>
                <c:pt idx="13340">
                  <c:v>#N/A</c:v>
                </c:pt>
                <c:pt idx="13341">
                  <c:v>#N/A</c:v>
                </c:pt>
                <c:pt idx="13342">
                  <c:v>#N/A</c:v>
                </c:pt>
                <c:pt idx="13343">
                  <c:v>#N/A</c:v>
                </c:pt>
                <c:pt idx="13344">
                  <c:v>#N/A</c:v>
                </c:pt>
                <c:pt idx="13345">
                  <c:v>#N/A</c:v>
                </c:pt>
                <c:pt idx="13346">
                  <c:v>#N/A</c:v>
                </c:pt>
                <c:pt idx="13347">
                  <c:v>#N/A</c:v>
                </c:pt>
                <c:pt idx="13348">
                  <c:v>#N/A</c:v>
                </c:pt>
                <c:pt idx="13349">
                  <c:v>#N/A</c:v>
                </c:pt>
                <c:pt idx="13350">
                  <c:v>#N/A</c:v>
                </c:pt>
                <c:pt idx="13351">
                  <c:v>#N/A</c:v>
                </c:pt>
                <c:pt idx="13352">
                  <c:v>#N/A</c:v>
                </c:pt>
                <c:pt idx="13353">
                  <c:v>#N/A</c:v>
                </c:pt>
                <c:pt idx="13354">
                  <c:v>#N/A</c:v>
                </c:pt>
                <c:pt idx="13355">
                  <c:v>#N/A</c:v>
                </c:pt>
                <c:pt idx="13356">
                  <c:v>#N/A</c:v>
                </c:pt>
                <c:pt idx="13357">
                  <c:v>#N/A</c:v>
                </c:pt>
                <c:pt idx="13358">
                  <c:v>#N/A</c:v>
                </c:pt>
                <c:pt idx="13359">
                  <c:v>#N/A</c:v>
                </c:pt>
                <c:pt idx="13360">
                  <c:v>#N/A</c:v>
                </c:pt>
                <c:pt idx="13361">
                  <c:v>#N/A</c:v>
                </c:pt>
                <c:pt idx="13362">
                  <c:v>#N/A</c:v>
                </c:pt>
                <c:pt idx="13363">
                  <c:v>#N/A</c:v>
                </c:pt>
                <c:pt idx="13364">
                  <c:v>#N/A</c:v>
                </c:pt>
                <c:pt idx="13365">
                  <c:v>#N/A</c:v>
                </c:pt>
                <c:pt idx="13366">
                  <c:v>#N/A</c:v>
                </c:pt>
                <c:pt idx="13367">
                  <c:v>#N/A</c:v>
                </c:pt>
                <c:pt idx="13368">
                  <c:v>#N/A</c:v>
                </c:pt>
                <c:pt idx="13369">
                  <c:v>#N/A</c:v>
                </c:pt>
                <c:pt idx="13370">
                  <c:v>#N/A</c:v>
                </c:pt>
                <c:pt idx="13371">
                  <c:v>#N/A</c:v>
                </c:pt>
                <c:pt idx="13372">
                  <c:v>#N/A</c:v>
                </c:pt>
                <c:pt idx="13373">
                  <c:v>#N/A</c:v>
                </c:pt>
                <c:pt idx="13374">
                  <c:v>#N/A</c:v>
                </c:pt>
                <c:pt idx="13375">
                  <c:v>#N/A</c:v>
                </c:pt>
                <c:pt idx="13376">
                  <c:v>#N/A</c:v>
                </c:pt>
                <c:pt idx="13377">
                  <c:v>#N/A</c:v>
                </c:pt>
                <c:pt idx="13378">
                  <c:v>#N/A</c:v>
                </c:pt>
                <c:pt idx="13379">
                  <c:v>#N/A</c:v>
                </c:pt>
                <c:pt idx="13380">
                  <c:v>#N/A</c:v>
                </c:pt>
                <c:pt idx="13381">
                  <c:v>#N/A</c:v>
                </c:pt>
                <c:pt idx="13382">
                  <c:v>#N/A</c:v>
                </c:pt>
                <c:pt idx="13383">
                  <c:v>#N/A</c:v>
                </c:pt>
                <c:pt idx="13384">
                  <c:v>#N/A</c:v>
                </c:pt>
                <c:pt idx="13385">
                  <c:v>#N/A</c:v>
                </c:pt>
                <c:pt idx="13386">
                  <c:v>#N/A</c:v>
                </c:pt>
                <c:pt idx="13387">
                  <c:v>#N/A</c:v>
                </c:pt>
                <c:pt idx="13388">
                  <c:v>#N/A</c:v>
                </c:pt>
                <c:pt idx="13389">
                  <c:v>#N/A</c:v>
                </c:pt>
                <c:pt idx="13390">
                  <c:v>#N/A</c:v>
                </c:pt>
                <c:pt idx="13391">
                  <c:v>#N/A</c:v>
                </c:pt>
                <c:pt idx="13392">
                  <c:v>#N/A</c:v>
                </c:pt>
                <c:pt idx="13393">
                  <c:v>#N/A</c:v>
                </c:pt>
                <c:pt idx="13394">
                  <c:v>#N/A</c:v>
                </c:pt>
                <c:pt idx="13395">
                  <c:v>#N/A</c:v>
                </c:pt>
                <c:pt idx="13396">
                  <c:v>#N/A</c:v>
                </c:pt>
                <c:pt idx="13397">
                  <c:v>#N/A</c:v>
                </c:pt>
                <c:pt idx="13398">
                  <c:v>#N/A</c:v>
                </c:pt>
                <c:pt idx="13399">
                  <c:v>#N/A</c:v>
                </c:pt>
                <c:pt idx="13400">
                  <c:v>#N/A</c:v>
                </c:pt>
                <c:pt idx="13401">
                  <c:v>#N/A</c:v>
                </c:pt>
                <c:pt idx="13402">
                  <c:v>#N/A</c:v>
                </c:pt>
                <c:pt idx="13403">
                  <c:v>#N/A</c:v>
                </c:pt>
                <c:pt idx="13404">
                  <c:v>#N/A</c:v>
                </c:pt>
                <c:pt idx="13405">
                  <c:v>#N/A</c:v>
                </c:pt>
                <c:pt idx="13406">
                  <c:v>#N/A</c:v>
                </c:pt>
                <c:pt idx="13407">
                  <c:v>#N/A</c:v>
                </c:pt>
                <c:pt idx="13408">
                  <c:v>#N/A</c:v>
                </c:pt>
                <c:pt idx="13409">
                  <c:v>#N/A</c:v>
                </c:pt>
                <c:pt idx="13410">
                  <c:v>#N/A</c:v>
                </c:pt>
                <c:pt idx="13411">
                  <c:v>#N/A</c:v>
                </c:pt>
                <c:pt idx="13412">
                  <c:v>#N/A</c:v>
                </c:pt>
                <c:pt idx="13413">
                  <c:v>#N/A</c:v>
                </c:pt>
                <c:pt idx="13414">
                  <c:v>#N/A</c:v>
                </c:pt>
                <c:pt idx="13415">
                  <c:v>#N/A</c:v>
                </c:pt>
                <c:pt idx="13416">
                  <c:v>#N/A</c:v>
                </c:pt>
                <c:pt idx="13417">
                  <c:v>#N/A</c:v>
                </c:pt>
                <c:pt idx="13418">
                  <c:v>#N/A</c:v>
                </c:pt>
                <c:pt idx="13419">
                  <c:v>#N/A</c:v>
                </c:pt>
                <c:pt idx="13420">
                  <c:v>#N/A</c:v>
                </c:pt>
                <c:pt idx="13421">
                  <c:v>#N/A</c:v>
                </c:pt>
                <c:pt idx="13422">
                  <c:v>#N/A</c:v>
                </c:pt>
                <c:pt idx="13423">
                  <c:v>#N/A</c:v>
                </c:pt>
                <c:pt idx="13424">
                  <c:v>#N/A</c:v>
                </c:pt>
                <c:pt idx="13425">
                  <c:v>#N/A</c:v>
                </c:pt>
                <c:pt idx="13426">
                  <c:v>#N/A</c:v>
                </c:pt>
                <c:pt idx="13427">
                  <c:v>#N/A</c:v>
                </c:pt>
                <c:pt idx="13428">
                  <c:v>#N/A</c:v>
                </c:pt>
                <c:pt idx="13429">
                  <c:v>#N/A</c:v>
                </c:pt>
                <c:pt idx="13430">
                  <c:v>#N/A</c:v>
                </c:pt>
                <c:pt idx="13431">
                  <c:v>#N/A</c:v>
                </c:pt>
                <c:pt idx="13432">
                  <c:v>#N/A</c:v>
                </c:pt>
                <c:pt idx="13433">
                  <c:v>#N/A</c:v>
                </c:pt>
                <c:pt idx="13434">
                  <c:v>#N/A</c:v>
                </c:pt>
                <c:pt idx="13435">
                  <c:v>#N/A</c:v>
                </c:pt>
                <c:pt idx="13436">
                  <c:v>#N/A</c:v>
                </c:pt>
                <c:pt idx="13437">
                  <c:v>#N/A</c:v>
                </c:pt>
                <c:pt idx="13438">
                  <c:v>#N/A</c:v>
                </c:pt>
                <c:pt idx="13439">
                  <c:v>#N/A</c:v>
                </c:pt>
                <c:pt idx="13440">
                  <c:v>#N/A</c:v>
                </c:pt>
                <c:pt idx="13441">
                  <c:v>#N/A</c:v>
                </c:pt>
                <c:pt idx="13442">
                  <c:v>#N/A</c:v>
                </c:pt>
                <c:pt idx="13443">
                  <c:v>#N/A</c:v>
                </c:pt>
                <c:pt idx="13444">
                  <c:v>#N/A</c:v>
                </c:pt>
                <c:pt idx="13445">
                  <c:v>#N/A</c:v>
                </c:pt>
                <c:pt idx="13446">
                  <c:v>#N/A</c:v>
                </c:pt>
                <c:pt idx="13447">
                  <c:v>#N/A</c:v>
                </c:pt>
                <c:pt idx="13448">
                  <c:v>#N/A</c:v>
                </c:pt>
                <c:pt idx="13449">
                  <c:v>#N/A</c:v>
                </c:pt>
                <c:pt idx="13450">
                  <c:v>#N/A</c:v>
                </c:pt>
                <c:pt idx="13451">
                  <c:v>#N/A</c:v>
                </c:pt>
                <c:pt idx="13452">
                  <c:v>#N/A</c:v>
                </c:pt>
                <c:pt idx="13453">
                  <c:v>#N/A</c:v>
                </c:pt>
                <c:pt idx="13454">
                  <c:v>#N/A</c:v>
                </c:pt>
                <c:pt idx="13455">
                  <c:v>#N/A</c:v>
                </c:pt>
                <c:pt idx="13456">
                  <c:v>#N/A</c:v>
                </c:pt>
                <c:pt idx="13457">
                  <c:v>#N/A</c:v>
                </c:pt>
                <c:pt idx="13458">
                  <c:v>#N/A</c:v>
                </c:pt>
                <c:pt idx="13459">
                  <c:v>#N/A</c:v>
                </c:pt>
                <c:pt idx="13460">
                  <c:v>#N/A</c:v>
                </c:pt>
                <c:pt idx="13461">
                  <c:v>#N/A</c:v>
                </c:pt>
                <c:pt idx="13462">
                  <c:v>#N/A</c:v>
                </c:pt>
                <c:pt idx="13463">
                  <c:v>#N/A</c:v>
                </c:pt>
                <c:pt idx="13464">
                  <c:v>#N/A</c:v>
                </c:pt>
                <c:pt idx="13465">
                  <c:v>#N/A</c:v>
                </c:pt>
                <c:pt idx="13466">
                  <c:v>#N/A</c:v>
                </c:pt>
                <c:pt idx="13467">
                  <c:v>#N/A</c:v>
                </c:pt>
                <c:pt idx="13468">
                  <c:v>#N/A</c:v>
                </c:pt>
                <c:pt idx="13469">
                  <c:v>#N/A</c:v>
                </c:pt>
                <c:pt idx="13470">
                  <c:v>#N/A</c:v>
                </c:pt>
                <c:pt idx="13471">
                  <c:v>#N/A</c:v>
                </c:pt>
                <c:pt idx="13472">
                  <c:v>#N/A</c:v>
                </c:pt>
                <c:pt idx="13473">
                  <c:v>#N/A</c:v>
                </c:pt>
                <c:pt idx="13474">
                  <c:v>#N/A</c:v>
                </c:pt>
                <c:pt idx="13475">
                  <c:v>#N/A</c:v>
                </c:pt>
                <c:pt idx="13476">
                  <c:v>#N/A</c:v>
                </c:pt>
                <c:pt idx="13477">
                  <c:v>#N/A</c:v>
                </c:pt>
                <c:pt idx="13478">
                  <c:v>#N/A</c:v>
                </c:pt>
                <c:pt idx="13479">
                  <c:v>#N/A</c:v>
                </c:pt>
                <c:pt idx="13480">
                  <c:v>#N/A</c:v>
                </c:pt>
                <c:pt idx="13481">
                  <c:v>#N/A</c:v>
                </c:pt>
                <c:pt idx="13482">
                  <c:v>#N/A</c:v>
                </c:pt>
                <c:pt idx="13483">
                  <c:v>#N/A</c:v>
                </c:pt>
                <c:pt idx="13484">
                  <c:v>#N/A</c:v>
                </c:pt>
                <c:pt idx="13485">
                  <c:v>#N/A</c:v>
                </c:pt>
                <c:pt idx="13486">
                  <c:v>#N/A</c:v>
                </c:pt>
                <c:pt idx="13487">
                  <c:v>#N/A</c:v>
                </c:pt>
                <c:pt idx="13488">
                  <c:v>#N/A</c:v>
                </c:pt>
                <c:pt idx="13489">
                  <c:v>#N/A</c:v>
                </c:pt>
                <c:pt idx="13490">
                  <c:v>#N/A</c:v>
                </c:pt>
                <c:pt idx="13491">
                  <c:v>#N/A</c:v>
                </c:pt>
                <c:pt idx="13492">
                  <c:v>#N/A</c:v>
                </c:pt>
                <c:pt idx="13493">
                  <c:v>#N/A</c:v>
                </c:pt>
                <c:pt idx="13494">
                  <c:v>#N/A</c:v>
                </c:pt>
                <c:pt idx="13495">
                  <c:v>#N/A</c:v>
                </c:pt>
                <c:pt idx="13496">
                  <c:v>#N/A</c:v>
                </c:pt>
                <c:pt idx="13497">
                  <c:v>#N/A</c:v>
                </c:pt>
                <c:pt idx="13498">
                  <c:v>#N/A</c:v>
                </c:pt>
                <c:pt idx="13499">
                  <c:v>#N/A</c:v>
                </c:pt>
                <c:pt idx="13500">
                  <c:v>#N/A</c:v>
                </c:pt>
                <c:pt idx="13501">
                  <c:v>#N/A</c:v>
                </c:pt>
                <c:pt idx="13502">
                  <c:v>#N/A</c:v>
                </c:pt>
                <c:pt idx="13503">
                  <c:v>#N/A</c:v>
                </c:pt>
                <c:pt idx="13504">
                  <c:v>#N/A</c:v>
                </c:pt>
                <c:pt idx="13505">
                  <c:v>#N/A</c:v>
                </c:pt>
                <c:pt idx="13506">
                  <c:v>#N/A</c:v>
                </c:pt>
                <c:pt idx="13507">
                  <c:v>#N/A</c:v>
                </c:pt>
                <c:pt idx="13508">
                  <c:v>#N/A</c:v>
                </c:pt>
                <c:pt idx="13509">
                  <c:v>#N/A</c:v>
                </c:pt>
                <c:pt idx="13510">
                  <c:v>#N/A</c:v>
                </c:pt>
                <c:pt idx="13511">
                  <c:v>#N/A</c:v>
                </c:pt>
                <c:pt idx="13512">
                  <c:v>#N/A</c:v>
                </c:pt>
                <c:pt idx="13513">
                  <c:v>#N/A</c:v>
                </c:pt>
                <c:pt idx="13514">
                  <c:v>#N/A</c:v>
                </c:pt>
                <c:pt idx="13515">
                  <c:v>#N/A</c:v>
                </c:pt>
                <c:pt idx="13516">
                  <c:v>#N/A</c:v>
                </c:pt>
                <c:pt idx="13517">
                  <c:v>#N/A</c:v>
                </c:pt>
                <c:pt idx="13518">
                  <c:v>#N/A</c:v>
                </c:pt>
                <c:pt idx="13519">
                  <c:v>#N/A</c:v>
                </c:pt>
                <c:pt idx="13520">
                  <c:v>#N/A</c:v>
                </c:pt>
                <c:pt idx="13521">
                  <c:v>#N/A</c:v>
                </c:pt>
                <c:pt idx="13522">
                  <c:v>#N/A</c:v>
                </c:pt>
                <c:pt idx="13523">
                  <c:v>#N/A</c:v>
                </c:pt>
                <c:pt idx="13524">
                  <c:v>#N/A</c:v>
                </c:pt>
                <c:pt idx="13525">
                  <c:v>#N/A</c:v>
                </c:pt>
                <c:pt idx="13526">
                  <c:v>#N/A</c:v>
                </c:pt>
                <c:pt idx="13527">
                  <c:v>#N/A</c:v>
                </c:pt>
                <c:pt idx="13528">
                  <c:v>#N/A</c:v>
                </c:pt>
                <c:pt idx="13529">
                  <c:v>#N/A</c:v>
                </c:pt>
                <c:pt idx="13530">
                  <c:v>#N/A</c:v>
                </c:pt>
                <c:pt idx="13531">
                  <c:v>#N/A</c:v>
                </c:pt>
                <c:pt idx="13532">
                  <c:v>#N/A</c:v>
                </c:pt>
                <c:pt idx="13533">
                  <c:v>#N/A</c:v>
                </c:pt>
                <c:pt idx="13534">
                  <c:v>#N/A</c:v>
                </c:pt>
                <c:pt idx="13535">
                  <c:v>#N/A</c:v>
                </c:pt>
                <c:pt idx="13536">
                  <c:v>#N/A</c:v>
                </c:pt>
                <c:pt idx="13537">
                  <c:v>#N/A</c:v>
                </c:pt>
                <c:pt idx="13538">
                  <c:v>#N/A</c:v>
                </c:pt>
                <c:pt idx="13539">
                  <c:v>#N/A</c:v>
                </c:pt>
                <c:pt idx="13540">
                  <c:v>#N/A</c:v>
                </c:pt>
                <c:pt idx="13541">
                  <c:v>#N/A</c:v>
                </c:pt>
                <c:pt idx="13542">
                  <c:v>#N/A</c:v>
                </c:pt>
                <c:pt idx="13543">
                  <c:v>#N/A</c:v>
                </c:pt>
                <c:pt idx="13544">
                  <c:v>#N/A</c:v>
                </c:pt>
                <c:pt idx="13545">
                  <c:v>#N/A</c:v>
                </c:pt>
                <c:pt idx="13546">
                  <c:v>#N/A</c:v>
                </c:pt>
                <c:pt idx="13547">
                  <c:v>#N/A</c:v>
                </c:pt>
                <c:pt idx="13548">
                  <c:v>#N/A</c:v>
                </c:pt>
                <c:pt idx="13549">
                  <c:v>#N/A</c:v>
                </c:pt>
                <c:pt idx="13550">
                  <c:v>#N/A</c:v>
                </c:pt>
                <c:pt idx="13551">
                  <c:v>#N/A</c:v>
                </c:pt>
                <c:pt idx="13552">
                  <c:v>#N/A</c:v>
                </c:pt>
                <c:pt idx="13553">
                  <c:v>#N/A</c:v>
                </c:pt>
                <c:pt idx="13554">
                  <c:v>#N/A</c:v>
                </c:pt>
                <c:pt idx="13555">
                  <c:v>#N/A</c:v>
                </c:pt>
                <c:pt idx="13556">
                  <c:v>#N/A</c:v>
                </c:pt>
                <c:pt idx="13557">
                  <c:v>#N/A</c:v>
                </c:pt>
                <c:pt idx="13558">
                  <c:v>#N/A</c:v>
                </c:pt>
                <c:pt idx="13559">
                  <c:v>#N/A</c:v>
                </c:pt>
                <c:pt idx="13560">
                  <c:v>#N/A</c:v>
                </c:pt>
                <c:pt idx="13561">
                  <c:v>#N/A</c:v>
                </c:pt>
                <c:pt idx="13562">
                  <c:v>#N/A</c:v>
                </c:pt>
                <c:pt idx="13563">
                  <c:v>#N/A</c:v>
                </c:pt>
                <c:pt idx="13564">
                  <c:v>#N/A</c:v>
                </c:pt>
                <c:pt idx="13565">
                  <c:v>#N/A</c:v>
                </c:pt>
                <c:pt idx="13566">
                  <c:v>#N/A</c:v>
                </c:pt>
                <c:pt idx="13567">
                  <c:v>#N/A</c:v>
                </c:pt>
                <c:pt idx="13568">
                  <c:v>#N/A</c:v>
                </c:pt>
                <c:pt idx="13569">
                  <c:v>#N/A</c:v>
                </c:pt>
                <c:pt idx="13570">
                  <c:v>#N/A</c:v>
                </c:pt>
                <c:pt idx="13571">
                  <c:v>#N/A</c:v>
                </c:pt>
                <c:pt idx="13572">
                  <c:v>#N/A</c:v>
                </c:pt>
                <c:pt idx="13573">
                  <c:v>#N/A</c:v>
                </c:pt>
                <c:pt idx="13574">
                  <c:v>#N/A</c:v>
                </c:pt>
                <c:pt idx="13575">
                  <c:v>#N/A</c:v>
                </c:pt>
                <c:pt idx="13576">
                  <c:v>#N/A</c:v>
                </c:pt>
                <c:pt idx="13577">
                  <c:v>#N/A</c:v>
                </c:pt>
                <c:pt idx="13578">
                  <c:v>#N/A</c:v>
                </c:pt>
                <c:pt idx="13579">
                  <c:v>#N/A</c:v>
                </c:pt>
                <c:pt idx="13580">
                  <c:v>#N/A</c:v>
                </c:pt>
                <c:pt idx="13581">
                  <c:v>#N/A</c:v>
                </c:pt>
                <c:pt idx="13582">
                  <c:v>#N/A</c:v>
                </c:pt>
                <c:pt idx="13583">
                  <c:v>#N/A</c:v>
                </c:pt>
                <c:pt idx="13584">
                  <c:v>#N/A</c:v>
                </c:pt>
                <c:pt idx="13585">
                  <c:v>#N/A</c:v>
                </c:pt>
                <c:pt idx="13586">
                  <c:v>#N/A</c:v>
                </c:pt>
                <c:pt idx="13587">
                  <c:v>#N/A</c:v>
                </c:pt>
                <c:pt idx="13588">
                  <c:v>#N/A</c:v>
                </c:pt>
                <c:pt idx="13589">
                  <c:v>#N/A</c:v>
                </c:pt>
                <c:pt idx="13590">
                  <c:v>#N/A</c:v>
                </c:pt>
                <c:pt idx="13591">
                  <c:v>#N/A</c:v>
                </c:pt>
                <c:pt idx="13592">
                  <c:v>#N/A</c:v>
                </c:pt>
                <c:pt idx="13593">
                  <c:v>#N/A</c:v>
                </c:pt>
                <c:pt idx="13594">
                  <c:v>#N/A</c:v>
                </c:pt>
                <c:pt idx="13595">
                  <c:v>#N/A</c:v>
                </c:pt>
                <c:pt idx="13596">
                  <c:v>#N/A</c:v>
                </c:pt>
                <c:pt idx="13597">
                  <c:v>#N/A</c:v>
                </c:pt>
                <c:pt idx="13598">
                  <c:v>#N/A</c:v>
                </c:pt>
                <c:pt idx="13599">
                  <c:v>#N/A</c:v>
                </c:pt>
                <c:pt idx="13600">
                  <c:v>#N/A</c:v>
                </c:pt>
                <c:pt idx="13601">
                  <c:v>#N/A</c:v>
                </c:pt>
                <c:pt idx="13602">
                  <c:v>#N/A</c:v>
                </c:pt>
                <c:pt idx="13603">
                  <c:v>#N/A</c:v>
                </c:pt>
                <c:pt idx="13604">
                  <c:v>#N/A</c:v>
                </c:pt>
                <c:pt idx="13605">
                  <c:v>#N/A</c:v>
                </c:pt>
                <c:pt idx="13606">
                  <c:v>#N/A</c:v>
                </c:pt>
                <c:pt idx="13607">
                  <c:v>#N/A</c:v>
                </c:pt>
                <c:pt idx="13608">
                  <c:v>#N/A</c:v>
                </c:pt>
                <c:pt idx="13609">
                  <c:v>#N/A</c:v>
                </c:pt>
                <c:pt idx="13610">
                  <c:v>#N/A</c:v>
                </c:pt>
                <c:pt idx="13611">
                  <c:v>#N/A</c:v>
                </c:pt>
                <c:pt idx="13612">
                  <c:v>#N/A</c:v>
                </c:pt>
                <c:pt idx="13613">
                  <c:v>#N/A</c:v>
                </c:pt>
                <c:pt idx="13614">
                  <c:v>#N/A</c:v>
                </c:pt>
                <c:pt idx="13615">
                  <c:v>#N/A</c:v>
                </c:pt>
                <c:pt idx="13616">
                  <c:v>#N/A</c:v>
                </c:pt>
                <c:pt idx="13617">
                  <c:v>#N/A</c:v>
                </c:pt>
                <c:pt idx="13618">
                  <c:v>#N/A</c:v>
                </c:pt>
                <c:pt idx="13619">
                  <c:v>#N/A</c:v>
                </c:pt>
                <c:pt idx="13620">
                  <c:v>#N/A</c:v>
                </c:pt>
                <c:pt idx="13621">
                  <c:v>#N/A</c:v>
                </c:pt>
                <c:pt idx="13622">
                  <c:v>#N/A</c:v>
                </c:pt>
                <c:pt idx="13623">
                  <c:v>#N/A</c:v>
                </c:pt>
                <c:pt idx="13624">
                  <c:v>#N/A</c:v>
                </c:pt>
                <c:pt idx="13625">
                  <c:v>#N/A</c:v>
                </c:pt>
                <c:pt idx="13626">
                  <c:v>#N/A</c:v>
                </c:pt>
                <c:pt idx="13627">
                  <c:v>#N/A</c:v>
                </c:pt>
                <c:pt idx="13628">
                  <c:v>#N/A</c:v>
                </c:pt>
                <c:pt idx="13629">
                  <c:v>#N/A</c:v>
                </c:pt>
                <c:pt idx="13630">
                  <c:v>#N/A</c:v>
                </c:pt>
                <c:pt idx="13631">
                  <c:v>#N/A</c:v>
                </c:pt>
                <c:pt idx="13632">
                  <c:v>#N/A</c:v>
                </c:pt>
                <c:pt idx="13633">
                  <c:v>#N/A</c:v>
                </c:pt>
                <c:pt idx="13634">
                  <c:v>#N/A</c:v>
                </c:pt>
                <c:pt idx="13635">
                  <c:v>#N/A</c:v>
                </c:pt>
                <c:pt idx="13636">
                  <c:v>#N/A</c:v>
                </c:pt>
                <c:pt idx="13637">
                  <c:v>#N/A</c:v>
                </c:pt>
                <c:pt idx="13638">
                  <c:v>#N/A</c:v>
                </c:pt>
                <c:pt idx="13639">
                  <c:v>#N/A</c:v>
                </c:pt>
                <c:pt idx="13640">
                  <c:v>#N/A</c:v>
                </c:pt>
                <c:pt idx="13641">
                  <c:v>#N/A</c:v>
                </c:pt>
                <c:pt idx="13642">
                  <c:v>#N/A</c:v>
                </c:pt>
                <c:pt idx="13643">
                  <c:v>#N/A</c:v>
                </c:pt>
                <c:pt idx="13644">
                  <c:v>#N/A</c:v>
                </c:pt>
                <c:pt idx="13645">
                  <c:v>#N/A</c:v>
                </c:pt>
                <c:pt idx="13646">
                  <c:v>#N/A</c:v>
                </c:pt>
                <c:pt idx="13647">
                  <c:v>#N/A</c:v>
                </c:pt>
                <c:pt idx="13648">
                  <c:v>#N/A</c:v>
                </c:pt>
                <c:pt idx="13649">
                  <c:v>#N/A</c:v>
                </c:pt>
                <c:pt idx="13650">
                  <c:v>#N/A</c:v>
                </c:pt>
                <c:pt idx="13651">
                  <c:v>#N/A</c:v>
                </c:pt>
                <c:pt idx="13652">
                  <c:v>#N/A</c:v>
                </c:pt>
                <c:pt idx="13653">
                  <c:v>#N/A</c:v>
                </c:pt>
                <c:pt idx="13654">
                  <c:v>#N/A</c:v>
                </c:pt>
                <c:pt idx="13655">
                  <c:v>#N/A</c:v>
                </c:pt>
                <c:pt idx="13656">
                  <c:v>#N/A</c:v>
                </c:pt>
                <c:pt idx="13657">
                  <c:v>#N/A</c:v>
                </c:pt>
                <c:pt idx="13658">
                  <c:v>#N/A</c:v>
                </c:pt>
                <c:pt idx="13659">
                  <c:v>#N/A</c:v>
                </c:pt>
                <c:pt idx="13660">
                  <c:v>#N/A</c:v>
                </c:pt>
                <c:pt idx="13661">
                  <c:v>#N/A</c:v>
                </c:pt>
                <c:pt idx="13662">
                  <c:v>#N/A</c:v>
                </c:pt>
                <c:pt idx="13663">
                  <c:v>#N/A</c:v>
                </c:pt>
                <c:pt idx="13664">
                  <c:v>#N/A</c:v>
                </c:pt>
                <c:pt idx="13665">
                  <c:v>#N/A</c:v>
                </c:pt>
                <c:pt idx="13666">
                  <c:v>#N/A</c:v>
                </c:pt>
                <c:pt idx="13667">
                  <c:v>#N/A</c:v>
                </c:pt>
                <c:pt idx="13668">
                  <c:v>#N/A</c:v>
                </c:pt>
                <c:pt idx="13669">
                  <c:v>#N/A</c:v>
                </c:pt>
                <c:pt idx="13670">
                  <c:v>#N/A</c:v>
                </c:pt>
                <c:pt idx="13671">
                  <c:v>#N/A</c:v>
                </c:pt>
                <c:pt idx="13672">
                  <c:v>#N/A</c:v>
                </c:pt>
                <c:pt idx="13673">
                  <c:v>#N/A</c:v>
                </c:pt>
                <c:pt idx="13674">
                  <c:v>#N/A</c:v>
                </c:pt>
                <c:pt idx="13675">
                  <c:v>#N/A</c:v>
                </c:pt>
                <c:pt idx="13676">
                  <c:v>#N/A</c:v>
                </c:pt>
                <c:pt idx="13677">
                  <c:v>#N/A</c:v>
                </c:pt>
                <c:pt idx="13678">
                  <c:v>#N/A</c:v>
                </c:pt>
                <c:pt idx="13679">
                  <c:v>#N/A</c:v>
                </c:pt>
                <c:pt idx="13680">
                  <c:v>#N/A</c:v>
                </c:pt>
                <c:pt idx="13681">
                  <c:v>#N/A</c:v>
                </c:pt>
                <c:pt idx="13682">
                  <c:v>#N/A</c:v>
                </c:pt>
                <c:pt idx="13683">
                  <c:v>#N/A</c:v>
                </c:pt>
                <c:pt idx="13684">
                  <c:v>#N/A</c:v>
                </c:pt>
                <c:pt idx="13685">
                  <c:v>#N/A</c:v>
                </c:pt>
                <c:pt idx="13686">
                  <c:v>#N/A</c:v>
                </c:pt>
                <c:pt idx="13687">
                  <c:v>#N/A</c:v>
                </c:pt>
                <c:pt idx="13688">
                  <c:v>#N/A</c:v>
                </c:pt>
                <c:pt idx="13689">
                  <c:v>#N/A</c:v>
                </c:pt>
                <c:pt idx="13690">
                  <c:v>#N/A</c:v>
                </c:pt>
                <c:pt idx="13691">
                  <c:v>#N/A</c:v>
                </c:pt>
                <c:pt idx="13692">
                  <c:v>#N/A</c:v>
                </c:pt>
                <c:pt idx="13693">
                  <c:v>#N/A</c:v>
                </c:pt>
                <c:pt idx="13694">
                  <c:v>#N/A</c:v>
                </c:pt>
                <c:pt idx="13695">
                  <c:v>#N/A</c:v>
                </c:pt>
                <c:pt idx="13696">
                  <c:v>#N/A</c:v>
                </c:pt>
                <c:pt idx="13697">
                  <c:v>#N/A</c:v>
                </c:pt>
                <c:pt idx="13698">
                  <c:v>#N/A</c:v>
                </c:pt>
                <c:pt idx="13699">
                  <c:v>#N/A</c:v>
                </c:pt>
                <c:pt idx="13700">
                  <c:v>#N/A</c:v>
                </c:pt>
                <c:pt idx="13701">
                  <c:v>#N/A</c:v>
                </c:pt>
                <c:pt idx="13702">
                  <c:v>#N/A</c:v>
                </c:pt>
                <c:pt idx="13703">
                  <c:v>#N/A</c:v>
                </c:pt>
                <c:pt idx="13704">
                  <c:v>#N/A</c:v>
                </c:pt>
                <c:pt idx="13705">
                  <c:v>#N/A</c:v>
                </c:pt>
                <c:pt idx="13706">
                  <c:v>#N/A</c:v>
                </c:pt>
                <c:pt idx="13707">
                  <c:v>#N/A</c:v>
                </c:pt>
                <c:pt idx="13708">
                  <c:v>#N/A</c:v>
                </c:pt>
                <c:pt idx="13709">
                  <c:v>#N/A</c:v>
                </c:pt>
                <c:pt idx="13710">
                  <c:v>#N/A</c:v>
                </c:pt>
                <c:pt idx="13711">
                  <c:v>#N/A</c:v>
                </c:pt>
                <c:pt idx="13712">
                  <c:v>#N/A</c:v>
                </c:pt>
                <c:pt idx="13713">
                  <c:v>#N/A</c:v>
                </c:pt>
                <c:pt idx="13714">
                  <c:v>#N/A</c:v>
                </c:pt>
                <c:pt idx="13715">
                  <c:v>#N/A</c:v>
                </c:pt>
                <c:pt idx="13716">
                  <c:v>#N/A</c:v>
                </c:pt>
                <c:pt idx="13717">
                  <c:v>#N/A</c:v>
                </c:pt>
                <c:pt idx="13718">
                  <c:v>#N/A</c:v>
                </c:pt>
                <c:pt idx="13719">
                  <c:v>#N/A</c:v>
                </c:pt>
                <c:pt idx="13720">
                  <c:v>#N/A</c:v>
                </c:pt>
                <c:pt idx="13721">
                  <c:v>#N/A</c:v>
                </c:pt>
                <c:pt idx="13722">
                  <c:v>#N/A</c:v>
                </c:pt>
                <c:pt idx="13723">
                  <c:v>#N/A</c:v>
                </c:pt>
                <c:pt idx="13724">
                  <c:v>#N/A</c:v>
                </c:pt>
                <c:pt idx="13725">
                  <c:v>#N/A</c:v>
                </c:pt>
                <c:pt idx="13726">
                  <c:v>#N/A</c:v>
                </c:pt>
                <c:pt idx="13727">
                  <c:v>#N/A</c:v>
                </c:pt>
                <c:pt idx="13728">
                  <c:v>#N/A</c:v>
                </c:pt>
                <c:pt idx="13729">
                  <c:v>#N/A</c:v>
                </c:pt>
                <c:pt idx="13730">
                  <c:v>#N/A</c:v>
                </c:pt>
                <c:pt idx="13731">
                  <c:v>#N/A</c:v>
                </c:pt>
                <c:pt idx="13732">
                  <c:v>#N/A</c:v>
                </c:pt>
                <c:pt idx="13733">
                  <c:v>#N/A</c:v>
                </c:pt>
                <c:pt idx="13734">
                  <c:v>#N/A</c:v>
                </c:pt>
                <c:pt idx="13735">
                  <c:v>#N/A</c:v>
                </c:pt>
                <c:pt idx="13736">
                  <c:v>#N/A</c:v>
                </c:pt>
                <c:pt idx="13737">
                  <c:v>#N/A</c:v>
                </c:pt>
                <c:pt idx="13738">
                  <c:v>#N/A</c:v>
                </c:pt>
                <c:pt idx="13739">
                  <c:v>#N/A</c:v>
                </c:pt>
                <c:pt idx="13740">
                  <c:v>#N/A</c:v>
                </c:pt>
                <c:pt idx="13741">
                  <c:v>#N/A</c:v>
                </c:pt>
                <c:pt idx="13742">
                  <c:v>#N/A</c:v>
                </c:pt>
                <c:pt idx="13743">
                  <c:v>#N/A</c:v>
                </c:pt>
                <c:pt idx="13744">
                  <c:v>#N/A</c:v>
                </c:pt>
                <c:pt idx="13745">
                  <c:v>#N/A</c:v>
                </c:pt>
                <c:pt idx="13746">
                  <c:v>#N/A</c:v>
                </c:pt>
                <c:pt idx="13747">
                  <c:v>#N/A</c:v>
                </c:pt>
                <c:pt idx="13748">
                  <c:v>#N/A</c:v>
                </c:pt>
                <c:pt idx="13749">
                  <c:v>#N/A</c:v>
                </c:pt>
                <c:pt idx="13750">
                  <c:v>#N/A</c:v>
                </c:pt>
                <c:pt idx="13751">
                  <c:v>#N/A</c:v>
                </c:pt>
                <c:pt idx="13752">
                  <c:v>#N/A</c:v>
                </c:pt>
                <c:pt idx="13753">
                  <c:v>#N/A</c:v>
                </c:pt>
                <c:pt idx="13754">
                  <c:v>#N/A</c:v>
                </c:pt>
                <c:pt idx="13755">
                  <c:v>#N/A</c:v>
                </c:pt>
                <c:pt idx="13756">
                  <c:v>#N/A</c:v>
                </c:pt>
                <c:pt idx="13757">
                  <c:v>#N/A</c:v>
                </c:pt>
                <c:pt idx="13758">
                  <c:v>#N/A</c:v>
                </c:pt>
                <c:pt idx="13759">
                  <c:v>#N/A</c:v>
                </c:pt>
                <c:pt idx="13760">
                  <c:v>#N/A</c:v>
                </c:pt>
                <c:pt idx="13761">
                  <c:v>#N/A</c:v>
                </c:pt>
                <c:pt idx="13762">
                  <c:v>#N/A</c:v>
                </c:pt>
                <c:pt idx="13763">
                  <c:v>#N/A</c:v>
                </c:pt>
                <c:pt idx="13764">
                  <c:v>#N/A</c:v>
                </c:pt>
                <c:pt idx="13765">
                  <c:v>#N/A</c:v>
                </c:pt>
                <c:pt idx="13766">
                  <c:v>#N/A</c:v>
                </c:pt>
                <c:pt idx="13767">
                  <c:v>#N/A</c:v>
                </c:pt>
                <c:pt idx="13768">
                  <c:v>#N/A</c:v>
                </c:pt>
                <c:pt idx="13769">
                  <c:v>#N/A</c:v>
                </c:pt>
                <c:pt idx="13770">
                  <c:v>#N/A</c:v>
                </c:pt>
                <c:pt idx="13771">
                  <c:v>#N/A</c:v>
                </c:pt>
                <c:pt idx="13772">
                  <c:v>#N/A</c:v>
                </c:pt>
                <c:pt idx="13773">
                  <c:v>#N/A</c:v>
                </c:pt>
                <c:pt idx="13774">
                  <c:v>#N/A</c:v>
                </c:pt>
                <c:pt idx="13775">
                  <c:v>#N/A</c:v>
                </c:pt>
                <c:pt idx="13776">
                  <c:v>#N/A</c:v>
                </c:pt>
                <c:pt idx="13777">
                  <c:v>#N/A</c:v>
                </c:pt>
                <c:pt idx="13778">
                  <c:v>#N/A</c:v>
                </c:pt>
                <c:pt idx="13779">
                  <c:v>#N/A</c:v>
                </c:pt>
                <c:pt idx="13780">
                  <c:v>#N/A</c:v>
                </c:pt>
                <c:pt idx="13781">
                  <c:v>#N/A</c:v>
                </c:pt>
                <c:pt idx="13782">
                  <c:v>#N/A</c:v>
                </c:pt>
                <c:pt idx="13783">
                  <c:v>#N/A</c:v>
                </c:pt>
                <c:pt idx="13784">
                  <c:v>#N/A</c:v>
                </c:pt>
                <c:pt idx="13785">
                  <c:v>#N/A</c:v>
                </c:pt>
                <c:pt idx="13786">
                  <c:v>#N/A</c:v>
                </c:pt>
                <c:pt idx="13787">
                  <c:v>#N/A</c:v>
                </c:pt>
                <c:pt idx="13788">
                  <c:v>#N/A</c:v>
                </c:pt>
                <c:pt idx="13789">
                  <c:v>#N/A</c:v>
                </c:pt>
              </c:numCache>
            </c:numRef>
          </c:val>
          <c:smooth val="0"/>
          <c:extLst>
            <c:ext xmlns:c16="http://schemas.microsoft.com/office/drawing/2014/chart" uri="{C3380CC4-5D6E-409C-BE32-E72D297353CC}">
              <c16:uniqueId val="{00000006-F77E-46F2-A572-2E4C1062C502}"/>
            </c:ext>
          </c:extLst>
        </c:ser>
        <c:dLbls>
          <c:showLegendKey val="0"/>
          <c:showVal val="0"/>
          <c:showCatName val="0"/>
          <c:showSerName val="0"/>
          <c:showPercent val="0"/>
          <c:showBubbleSize val="0"/>
        </c:dLbls>
        <c:marker val="1"/>
        <c:smooth val="0"/>
        <c:axId val="-2001428200"/>
        <c:axId val="-2001319272"/>
      </c:lineChart>
      <c:dateAx>
        <c:axId val="-2001428200"/>
        <c:scaling>
          <c:orientation val="minMax"/>
          <c:max val="43830"/>
          <c:min val="32874"/>
        </c:scaling>
        <c:delete val="0"/>
        <c:axPos val="b"/>
        <c:numFmt formatCode="yyyy" sourceLinked="0"/>
        <c:majorTickMark val="out"/>
        <c:minorTickMark val="none"/>
        <c:tickLblPos val="nextTo"/>
        <c:spPr>
          <a:ln>
            <a:solidFill>
              <a:srgbClr val="6A737B"/>
            </a:solidFill>
          </a:ln>
        </c:spPr>
        <c:txPr>
          <a:bodyPr/>
          <a:lstStyle/>
          <a:p>
            <a:pPr>
              <a:defRPr sz="2100"/>
            </a:pPr>
            <a:endParaRPr lang="en-US"/>
          </a:p>
        </c:txPr>
        <c:crossAx val="-2001319272"/>
        <c:crosses val="autoZero"/>
        <c:auto val="1"/>
        <c:lblOffset val="100"/>
        <c:baseTimeUnit val="days"/>
        <c:majorUnit val="5"/>
        <c:majorTimeUnit val="years"/>
        <c:minorUnit val="5"/>
        <c:minorTimeUnit val="days"/>
      </c:dateAx>
      <c:valAx>
        <c:axId val="-2001319272"/>
        <c:scaling>
          <c:orientation val="minMax"/>
          <c:max val="12"/>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2001428200"/>
        <c:crossesAt val="28126"/>
        <c:crossBetween val="between"/>
        <c:majorUnit val="2"/>
      </c:valAx>
    </c:plotArea>
    <c:plotVisOnly val="1"/>
    <c:dispBlanksAs val="span"/>
    <c:extLst>
      <c:ext xmlns:c16r3="http://schemas.microsoft.com/office/drawing/2017/03/chart" uri="{56B9EC1D-385E-4148-901F-78D8002777C0}">
        <c16r3:dataDisplayOptions16>
          <c16r3:dispNaAsBlank val="1"/>
        </c16r3:dataDisplayOptions16>
      </c:ext>
    </c:extLst>
    <c:showDLblsOverMax val="0"/>
  </c:chart>
  <c:txPr>
    <a:bodyPr/>
    <a:lstStyle/>
    <a:p>
      <a:pPr>
        <a:defRPr sz="2200"/>
      </a:pPr>
      <a:endParaRPr lang="en-US"/>
    </a:p>
  </c:txPr>
  <c:externalData r:id="rId2">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2502200092635504E-2"/>
          <c:y val="4.5576919626217502E-2"/>
          <c:w val="0.92249305233904599"/>
          <c:h val="0.85501924174596899"/>
        </c:manualLayout>
      </c:layout>
      <c:barChart>
        <c:barDir val="col"/>
        <c:grouping val="clustered"/>
        <c:varyColors val="0"/>
        <c:ser>
          <c:idx val="0"/>
          <c:order val="0"/>
          <c:tx>
            <c:strRef>
              <c:f>Sheet1!$B$1</c:f>
              <c:strCache>
                <c:ptCount val="1"/>
                <c:pt idx="0">
                  <c:v>% of approvals (2005-06)</c:v>
                </c:pt>
              </c:strCache>
            </c:strRef>
          </c:tx>
          <c:spPr>
            <a:solidFill>
              <a:schemeClr val="accent2"/>
            </a:solidFill>
            <a:ln w="9525" cmpd="sng">
              <a:solidFill>
                <a:schemeClr val="bg1"/>
              </a:solidFill>
            </a:ln>
            <a:effectLst/>
          </c:spPr>
          <c:invertIfNegative val="0"/>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0.2</c:v>
                </c:pt>
                <c:pt idx="1">
                  <c:v>0.4</c:v>
                </c:pt>
                <c:pt idx="2">
                  <c:v>1.6</c:v>
                </c:pt>
                <c:pt idx="3">
                  <c:v>3.2</c:v>
                </c:pt>
                <c:pt idx="4">
                  <c:v>8.6</c:v>
                </c:pt>
                <c:pt idx="5">
                  <c:v>13.2</c:v>
                </c:pt>
                <c:pt idx="6">
                  <c:v>24.8</c:v>
                </c:pt>
                <c:pt idx="7">
                  <c:v>17.2</c:v>
                </c:pt>
                <c:pt idx="8">
                  <c:v>25.5</c:v>
                </c:pt>
                <c:pt idx="9">
                  <c:v>5.4</c:v>
                </c:pt>
              </c:numCache>
            </c:numRef>
          </c:val>
          <c:extLst>
            <c:ext xmlns:c16="http://schemas.microsoft.com/office/drawing/2014/chart" uri="{C3380CC4-5D6E-409C-BE32-E72D297353CC}">
              <c16:uniqueId val="{00000000-F506-47B6-9267-BC448649C190}"/>
            </c:ext>
          </c:extLst>
        </c:ser>
        <c:ser>
          <c:idx val="1"/>
          <c:order val="1"/>
          <c:tx>
            <c:strRef>
              <c:f>Sheet1!$C$1</c:f>
              <c:strCache>
                <c:ptCount val="1"/>
                <c:pt idx="0">
                  <c:v>% of approvals (2013-14)</c:v>
                </c:pt>
              </c:strCache>
            </c:strRef>
          </c:tx>
          <c:spPr>
            <a:solidFill>
              <a:schemeClr val="tx2"/>
            </a:solidFill>
            <a:ln w="9525" cmpd="sng">
              <a:solidFill>
                <a:srgbClr val="FFFFFF"/>
              </a:solidFill>
            </a:ln>
            <a:effectLst/>
          </c:spPr>
          <c:invertIfNegative val="0"/>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0.2</c:v>
                </c:pt>
                <c:pt idx="1">
                  <c:v>0.6</c:v>
                </c:pt>
                <c:pt idx="2">
                  <c:v>1.7</c:v>
                </c:pt>
                <c:pt idx="3">
                  <c:v>3.3</c:v>
                </c:pt>
                <c:pt idx="4">
                  <c:v>5.9</c:v>
                </c:pt>
                <c:pt idx="5">
                  <c:v>10</c:v>
                </c:pt>
                <c:pt idx="6">
                  <c:v>27.1</c:v>
                </c:pt>
                <c:pt idx="7">
                  <c:v>26.2</c:v>
                </c:pt>
                <c:pt idx="8">
                  <c:v>19.5</c:v>
                </c:pt>
                <c:pt idx="9">
                  <c:v>5.5</c:v>
                </c:pt>
              </c:numCache>
            </c:numRef>
          </c:val>
          <c:extLst>
            <c:ext xmlns:c16="http://schemas.microsoft.com/office/drawing/2014/chart" uri="{C3380CC4-5D6E-409C-BE32-E72D297353CC}">
              <c16:uniqueId val="{00000001-F506-47B6-9267-BC448649C190}"/>
            </c:ext>
          </c:extLst>
        </c:ser>
        <c:dLbls>
          <c:showLegendKey val="0"/>
          <c:showVal val="0"/>
          <c:showCatName val="0"/>
          <c:showSerName val="0"/>
          <c:showPercent val="0"/>
          <c:showBubbleSize val="0"/>
        </c:dLbls>
        <c:gapWidth val="50"/>
        <c:axId val="-2038721608"/>
        <c:axId val="-2038825720"/>
      </c:barChart>
      <c:catAx>
        <c:axId val="-2038721608"/>
        <c:scaling>
          <c:orientation val="minMax"/>
        </c:scaling>
        <c:delete val="0"/>
        <c:axPos val="b"/>
        <c:numFmt formatCode="General" sourceLinked="1"/>
        <c:majorTickMark val="out"/>
        <c:minorTickMark val="none"/>
        <c:tickLblPos val="nextTo"/>
        <c:txPr>
          <a:bodyPr/>
          <a:lstStyle/>
          <a:p>
            <a:pPr>
              <a:defRPr sz="2200"/>
            </a:pPr>
            <a:endParaRPr lang="en-US"/>
          </a:p>
        </c:txPr>
        <c:crossAx val="-2038825720"/>
        <c:crosses val="autoZero"/>
        <c:auto val="1"/>
        <c:lblAlgn val="ctr"/>
        <c:lblOffset val="100"/>
        <c:noMultiLvlLbl val="0"/>
      </c:catAx>
      <c:valAx>
        <c:axId val="-2038825720"/>
        <c:scaling>
          <c:orientation val="minMax"/>
          <c:max val="30"/>
          <c:min val="0"/>
        </c:scaling>
        <c:delete val="0"/>
        <c:axPos val="l"/>
        <c:majorGridlines>
          <c:spPr>
            <a:ln>
              <a:solidFill>
                <a:srgbClr val="C3C7CB"/>
              </a:solidFill>
            </a:ln>
          </c:spPr>
        </c:majorGridlines>
        <c:numFmt formatCode="General" sourceLinked="1"/>
        <c:majorTickMark val="out"/>
        <c:minorTickMark val="none"/>
        <c:tickLblPos val="nextTo"/>
        <c:spPr>
          <a:ln>
            <a:noFill/>
          </a:ln>
        </c:spPr>
        <c:txPr>
          <a:bodyPr/>
          <a:lstStyle/>
          <a:p>
            <a:pPr>
              <a:defRPr sz="2200"/>
            </a:pPr>
            <a:endParaRPr lang="en-US"/>
          </a:p>
        </c:txPr>
        <c:crossAx val="-2038721608"/>
        <c:crosses val="autoZero"/>
        <c:crossBetween val="between"/>
        <c:majorUnit val="10"/>
      </c:valAx>
    </c:plotArea>
    <c:plotVisOnly val="1"/>
    <c:dispBlanksAs val="gap"/>
    <c:showDLblsOverMax val="0"/>
  </c:chart>
  <c:txPr>
    <a:bodyPr/>
    <a:lstStyle/>
    <a:p>
      <a:pPr>
        <a:defRPr sz="1800"/>
      </a:pPr>
      <a:endParaRPr lang="en-US"/>
    </a:p>
  </c:txPr>
  <c:externalData r:id="rId1">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3987265996126835E-2"/>
          <c:y val="5.5424913194444446E-2"/>
          <c:w val="0.91925683447594098"/>
          <c:h val="0.76557682291666662"/>
        </c:manualLayout>
      </c:layout>
      <c:barChart>
        <c:barDir val="col"/>
        <c:grouping val="clustered"/>
        <c:varyColors val="0"/>
        <c:ser>
          <c:idx val="0"/>
          <c:order val="0"/>
          <c:tx>
            <c:strRef>
              <c:f>Sheet1!$A$2</c:f>
              <c:strCache>
                <c:ptCount val="1"/>
                <c:pt idx="0">
                  <c:v>% of approvals, houses, 2005-06</c:v>
                </c:pt>
              </c:strCache>
            </c:strRef>
          </c:tx>
          <c:spPr>
            <a:solidFill>
              <a:srgbClr val="F68B33"/>
            </a:solidFill>
            <a:ln w="9525">
              <a:solidFill>
                <a:srgbClr val="FFFFFF"/>
              </a:solidFill>
            </a:ln>
          </c:spPr>
          <c:invertIfNegative val="0"/>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#,##0</c:formatCode>
                <c:ptCount val="10"/>
                <c:pt idx="0">
                  <c:v>9.5734250946769475</c:v>
                </c:pt>
                <c:pt idx="1">
                  <c:v>14.772486975912649</c:v>
                </c:pt>
                <c:pt idx="2">
                  <c:v>21.452738422499479</c:v>
                </c:pt>
                <c:pt idx="3">
                  <c:v>15.35400526730618</c:v>
                </c:pt>
                <c:pt idx="4">
                  <c:v>8.7516099886579912</c:v>
                </c:pt>
                <c:pt idx="5">
                  <c:v>6.6850573828793323</c:v>
                </c:pt>
                <c:pt idx="6">
                  <c:v>8.2460254906860939</c:v>
                </c:pt>
                <c:pt idx="7" formatCode="0.0">
                  <c:v>8.9351967550318161</c:v>
                </c:pt>
                <c:pt idx="8" formatCode="0.0">
                  <c:v>3.4545070070551152</c:v>
                </c:pt>
                <c:pt idx="9" formatCode="0.0">
                  <c:v>2.7749476152944119</c:v>
                </c:pt>
              </c:numCache>
            </c:numRef>
          </c:val>
          <c:extLst>
            <c:ext xmlns:c16="http://schemas.microsoft.com/office/drawing/2014/chart" uri="{C3380CC4-5D6E-409C-BE32-E72D297353CC}">
              <c16:uniqueId val="{00000000-EF9E-437B-84A2-EAFADE12D339}"/>
            </c:ext>
          </c:extLst>
        </c:ser>
        <c:ser>
          <c:idx val="1"/>
          <c:order val="1"/>
          <c:tx>
            <c:strRef>
              <c:f>Sheet1!$A$3</c:f>
              <c:strCache>
                <c:ptCount val="1"/>
                <c:pt idx="0">
                  <c:v>% of approvals, houses, 2013-14</c:v>
                </c:pt>
              </c:strCache>
            </c:strRef>
          </c:tx>
          <c:spPr>
            <a:solidFill>
              <a:srgbClr val="621214"/>
            </a:solidFill>
            <a:ln w="9525">
              <a:solidFill>
                <a:srgbClr val="FFFFFF"/>
              </a:solidFill>
            </a:ln>
          </c:spPr>
          <c:invertIfNegative val="0"/>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Sheet1!$B$3:$K$3</c:f>
              <c:numCache>
                <c:formatCode>#,##0</c:formatCode>
                <c:ptCount val="10"/>
                <c:pt idx="0">
                  <c:v>5.5992567896089467</c:v>
                </c:pt>
                <c:pt idx="1">
                  <c:v>10.813884837118851</c:v>
                </c:pt>
                <c:pt idx="2">
                  <c:v>11.318330207682161</c:v>
                </c:pt>
                <c:pt idx="3">
                  <c:v>21.853511148155871</c:v>
                </c:pt>
                <c:pt idx="4">
                  <c:v>14.591581579495729</c:v>
                </c:pt>
                <c:pt idx="5">
                  <c:v>8.8568799055358749</c:v>
                </c:pt>
                <c:pt idx="6">
                  <c:v>6.428422588039175</c:v>
                </c:pt>
                <c:pt idx="7" formatCode="0.0">
                  <c:v>12.101479474890599</c:v>
                </c:pt>
                <c:pt idx="8" formatCode="0.0">
                  <c:v>5.626172119191498</c:v>
                </c:pt>
                <c:pt idx="9" formatCode="0.0">
                  <c:v>2.8104813502813091</c:v>
                </c:pt>
              </c:numCache>
            </c:numRef>
          </c:val>
          <c:extLst>
            <c:ext xmlns:c16="http://schemas.microsoft.com/office/drawing/2014/chart" uri="{C3380CC4-5D6E-409C-BE32-E72D297353CC}">
              <c16:uniqueId val="{00000001-EF9E-437B-84A2-EAFADE12D339}"/>
            </c:ext>
          </c:extLst>
        </c:ser>
        <c:dLbls>
          <c:showLegendKey val="0"/>
          <c:showVal val="0"/>
          <c:showCatName val="0"/>
          <c:showSerName val="0"/>
          <c:showPercent val="0"/>
          <c:showBubbleSize val="0"/>
        </c:dLbls>
        <c:gapWidth val="50"/>
        <c:axId val="-2106517736"/>
        <c:axId val="-2106573608"/>
      </c:barChart>
      <c:catAx>
        <c:axId val="-2106517736"/>
        <c:scaling>
          <c:orientation val="minMax"/>
        </c:scaling>
        <c:delete val="0"/>
        <c:axPos val="b"/>
        <c:numFmt formatCode="General" sourceLinked="1"/>
        <c:majorTickMark val="out"/>
        <c:minorTickMark val="none"/>
        <c:tickLblPos val="nextTo"/>
        <c:spPr>
          <a:ln>
            <a:solidFill>
              <a:srgbClr val="000000"/>
            </a:solidFill>
          </a:ln>
        </c:spPr>
        <c:txPr>
          <a:bodyPr/>
          <a:lstStyle/>
          <a:p>
            <a:pPr>
              <a:defRPr sz="2200"/>
            </a:pPr>
            <a:endParaRPr lang="en-US"/>
          </a:p>
        </c:txPr>
        <c:crossAx val="-2106573608"/>
        <c:crosses val="autoZero"/>
        <c:auto val="1"/>
        <c:lblAlgn val="ctr"/>
        <c:lblOffset val="100"/>
        <c:noMultiLvlLbl val="0"/>
      </c:catAx>
      <c:valAx>
        <c:axId val="-2106573608"/>
        <c:scaling>
          <c:orientation val="minMax"/>
          <c:max val="3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106517736"/>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7386426604852496E-2"/>
          <c:y val="4.6595307886443303E-2"/>
          <c:w val="0.91163960775912878"/>
          <c:h val="0.82869714202391365"/>
        </c:manualLayout>
      </c:layout>
      <c:barChart>
        <c:barDir val="col"/>
        <c:grouping val="clustered"/>
        <c:varyColors val="0"/>
        <c:ser>
          <c:idx val="0"/>
          <c:order val="0"/>
          <c:tx>
            <c:strRef>
              <c:f>Sheet1!$A$2</c:f>
              <c:strCache>
                <c:ptCount val="1"/>
                <c:pt idx="0">
                  <c:v>2007/08</c:v>
                </c:pt>
              </c:strCache>
            </c:strRef>
          </c:tx>
          <c:spPr>
            <a:solidFill>
              <a:srgbClr val="FFC35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Sheet1!$B$2:$D$2</c:f>
              <c:numCache>
                <c:formatCode>#,##0.0</c:formatCode>
                <c:ptCount val="3"/>
                <c:pt idx="0">
                  <c:v>35.4</c:v>
                </c:pt>
                <c:pt idx="1">
                  <c:v>36</c:v>
                </c:pt>
                <c:pt idx="2">
                  <c:v>34.200000000000003</c:v>
                </c:pt>
              </c:numCache>
            </c:numRef>
          </c:val>
          <c:extLst>
            <c:ext xmlns:c16="http://schemas.microsoft.com/office/drawing/2014/chart" uri="{C3380CC4-5D6E-409C-BE32-E72D297353CC}">
              <c16:uniqueId val="{00000000-D801-4F80-9B68-4A5266747C01}"/>
            </c:ext>
          </c:extLst>
        </c:ser>
        <c:ser>
          <c:idx val="1"/>
          <c:order val="1"/>
          <c:tx>
            <c:strRef>
              <c:f>Sheet1!$A$3</c:f>
              <c:strCache>
                <c:ptCount val="1"/>
                <c:pt idx="0">
                  <c:v>2009/10</c:v>
                </c:pt>
              </c:strCache>
            </c:strRef>
          </c:tx>
          <c:spPr>
            <a:solidFill>
              <a:srgbClr val="F68B33"/>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Sheet1!$B$3:$D$3</c:f>
              <c:numCache>
                <c:formatCode>#,##0.0</c:formatCode>
                <c:ptCount val="3"/>
                <c:pt idx="0">
                  <c:v>40</c:v>
                </c:pt>
                <c:pt idx="1">
                  <c:v>43</c:v>
                </c:pt>
                <c:pt idx="2">
                  <c:v>34.9</c:v>
                </c:pt>
              </c:numCache>
            </c:numRef>
          </c:val>
          <c:extLst>
            <c:ext xmlns:c16="http://schemas.microsoft.com/office/drawing/2014/chart" uri="{C3380CC4-5D6E-409C-BE32-E72D297353CC}">
              <c16:uniqueId val="{00000001-D801-4F80-9B68-4A5266747C01}"/>
            </c:ext>
          </c:extLst>
        </c:ser>
        <c:ser>
          <c:idx val="2"/>
          <c:order val="2"/>
          <c:tx>
            <c:strRef>
              <c:f>Sheet1!$A$4</c:f>
              <c:strCache>
                <c:ptCount val="1"/>
                <c:pt idx="0">
                  <c:v>2011/12</c:v>
                </c:pt>
              </c:strCache>
            </c:strRef>
          </c:tx>
          <c:spPr>
            <a:solidFill>
              <a:srgbClr val="D4582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Sheet1!$B$4:$D$4</c:f>
              <c:numCache>
                <c:formatCode>#,##0.0</c:formatCode>
                <c:ptCount val="3"/>
                <c:pt idx="0">
                  <c:v>40.700000000000003</c:v>
                </c:pt>
                <c:pt idx="1">
                  <c:v>43.1</c:v>
                </c:pt>
                <c:pt idx="2">
                  <c:v>35.9</c:v>
                </c:pt>
              </c:numCache>
            </c:numRef>
          </c:val>
          <c:extLst>
            <c:ext xmlns:c16="http://schemas.microsoft.com/office/drawing/2014/chart" uri="{C3380CC4-5D6E-409C-BE32-E72D297353CC}">
              <c16:uniqueId val="{00000002-D801-4F80-9B68-4A5266747C01}"/>
            </c:ext>
          </c:extLst>
        </c:ser>
        <c:ser>
          <c:idx val="3"/>
          <c:order val="3"/>
          <c:tx>
            <c:strRef>
              <c:f>Sheet1!$A$5</c:f>
              <c:strCache>
                <c:ptCount val="1"/>
                <c:pt idx="0">
                  <c:v>2013/14</c:v>
                </c:pt>
              </c:strCache>
            </c:strRef>
          </c:tx>
          <c:spPr>
            <a:solidFill>
              <a:srgbClr val="A02226"/>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Sheet1!$B$5:$D$5</c:f>
              <c:numCache>
                <c:formatCode>#,##0.0</c:formatCode>
                <c:ptCount val="3"/>
                <c:pt idx="0">
                  <c:v>42.5</c:v>
                </c:pt>
                <c:pt idx="1">
                  <c:v>47.1</c:v>
                </c:pt>
                <c:pt idx="2">
                  <c:v>34.700000000000003</c:v>
                </c:pt>
              </c:numCache>
            </c:numRef>
          </c:val>
          <c:extLst>
            <c:ext xmlns:c16="http://schemas.microsoft.com/office/drawing/2014/chart" uri="{C3380CC4-5D6E-409C-BE32-E72D297353CC}">
              <c16:uniqueId val="{00000003-D801-4F80-9B68-4A5266747C01}"/>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Sheet1!$B$6:$D$6</c:f>
              <c:numCache>
                <c:formatCode>#,##0.0</c:formatCode>
                <c:ptCount val="3"/>
                <c:pt idx="0">
                  <c:v>44.2</c:v>
                </c:pt>
                <c:pt idx="1">
                  <c:v>47.1</c:v>
                </c:pt>
                <c:pt idx="2">
                  <c:v>38.200000000000003</c:v>
                </c:pt>
              </c:numCache>
            </c:numRef>
          </c:val>
          <c:extLst>
            <c:ext xmlns:c16="http://schemas.microsoft.com/office/drawing/2014/chart" uri="{C3380CC4-5D6E-409C-BE32-E72D297353CC}">
              <c16:uniqueId val="{00000004-D801-4F80-9B68-4A5266747C01}"/>
            </c:ext>
          </c:extLst>
        </c:ser>
        <c:dLbls>
          <c:showLegendKey val="0"/>
          <c:showVal val="0"/>
          <c:showCatName val="0"/>
          <c:showSerName val="0"/>
          <c:showPercent val="0"/>
          <c:showBubbleSize val="0"/>
        </c:dLbls>
        <c:gapWidth val="100"/>
        <c:axId val="-2018911752"/>
        <c:axId val="-2038556008"/>
      </c:barChart>
      <c:catAx>
        <c:axId val="-201891175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38556008"/>
        <c:crosses val="autoZero"/>
        <c:auto val="1"/>
        <c:lblAlgn val="ctr"/>
        <c:lblOffset val="100"/>
        <c:noMultiLvlLbl val="0"/>
      </c:catAx>
      <c:valAx>
        <c:axId val="-203855600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8911752"/>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63.808270426122874</c:v>
                </c:pt>
                <c:pt idx="1">
                  <c:v>86.894831184774887</c:v>
                </c:pt>
                <c:pt idx="2">
                  <c:v>98.144071027529833</c:v>
                </c:pt>
                <c:pt idx="3">
                  <c:v>95.015550853242729</c:v>
                </c:pt>
                <c:pt idx="4">
                  <c:v>97.564364670266599</c:v>
                </c:pt>
                <c:pt idx="5">
                  <c:v>98.766947191445183</c:v>
                </c:pt>
                <c:pt idx="6">
                  <c:v>95.257308979940376</c:v>
                </c:pt>
                <c:pt idx="7">
                  <c:v>91.539910814777954</c:v>
                </c:pt>
                <c:pt idx="8">
                  <c:v>89.902484815689263</c:v>
                </c:pt>
                <c:pt idx="9">
                  <c:v>78.894494999549693</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65.028905236877165</c:v>
                </c:pt>
                <c:pt idx="1">
                  <c:v>92.066096106631704</c:v>
                </c:pt>
                <c:pt idx="2">
                  <c:v>91.197628224881271</c:v>
                </c:pt>
                <c:pt idx="3">
                  <c:v>88.757204702231064</c:v>
                </c:pt>
                <c:pt idx="4">
                  <c:v>90.076235061458817</c:v>
                </c:pt>
                <c:pt idx="5">
                  <c:v>91.405048344818141</c:v>
                </c:pt>
                <c:pt idx="6">
                  <c:v>95.002498185280558</c:v>
                </c:pt>
                <c:pt idx="7">
                  <c:v>91.424995288193031</c:v>
                </c:pt>
                <c:pt idx="8">
                  <c:v>90.675345135255583</c:v>
                </c:pt>
                <c:pt idx="9">
                  <c:v>75.85778046496776</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81.670684322337024</c:v>
                </c:pt>
                <c:pt idx="1">
                  <c:v>90.856455881319363</c:v>
                </c:pt>
                <c:pt idx="2">
                  <c:v>99.78365384615384</c:v>
                </c:pt>
                <c:pt idx="3">
                  <c:v>104.21455493447712</c:v>
                </c:pt>
                <c:pt idx="4">
                  <c:v>103.71241457476978</c:v>
                </c:pt>
                <c:pt idx="5">
                  <c:v>98.643502717734805</c:v>
                </c:pt>
                <c:pt idx="6">
                  <c:v>92.489008516236112</c:v>
                </c:pt>
                <c:pt idx="7">
                  <c:v>89.106155061901688</c:v>
                </c:pt>
                <c:pt idx="8">
                  <c:v>94.264507679304216</c:v>
                </c:pt>
                <c:pt idx="9">
                  <c:v>103.85803343723441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798206392368103E-2"/>
          <c:y val="2.1336821230541599E-2"/>
          <c:w val="0.94820179360763202"/>
          <c:h val="0.90808471857684459"/>
        </c:manualLayout>
      </c:layout>
      <c:barChart>
        <c:barDir val="col"/>
        <c:grouping val="clustered"/>
        <c:varyColors val="0"/>
        <c:ser>
          <c:idx val="0"/>
          <c:order val="0"/>
          <c:tx>
            <c:strRef>
              <c:f>Sheet1!$B$1</c:f>
              <c:strCache>
                <c:ptCount val="1"/>
                <c:pt idx="0">
                  <c:v>Sydney</c:v>
                </c:pt>
              </c:strCache>
            </c:strRef>
          </c:tx>
          <c:spPr>
            <a:solidFill>
              <a:schemeClr val="tx2"/>
            </a:solidFill>
            <a:ln>
              <a:solidFill>
                <a:schemeClr val="bg1"/>
              </a:solidFill>
            </a:ln>
          </c:spPr>
          <c:invertIfNegative val="0"/>
          <c:cat>
            <c:strRef>
              <c:f>Sheet1!$A$2:$A$4</c:f>
              <c:strCache>
                <c:ptCount val="3"/>
                <c:pt idx="0">
                  <c:v>Inner 01</c:v>
                </c:pt>
                <c:pt idx="1">
                  <c:v>Middle 01</c:v>
                </c:pt>
                <c:pt idx="2">
                  <c:v>Outer 01</c:v>
                </c:pt>
              </c:strCache>
            </c:strRef>
          </c:cat>
          <c:val>
            <c:numRef>
              <c:f>Sheet1!$B$2:$B$4</c:f>
              <c:numCache>
                <c:formatCode>General</c:formatCode>
                <c:ptCount val="3"/>
                <c:pt idx="0">
                  <c:v>-2500</c:v>
                </c:pt>
                <c:pt idx="1">
                  <c:v>13000</c:v>
                </c:pt>
                <c:pt idx="2">
                  <c:v>35500</c:v>
                </c:pt>
              </c:numCache>
            </c:numRef>
          </c:val>
          <c:extLst>
            <c:ext xmlns:c16="http://schemas.microsoft.com/office/drawing/2014/chart" uri="{C3380CC4-5D6E-409C-BE32-E72D297353CC}">
              <c16:uniqueId val="{00000000-829F-47F9-95AF-0EBB6A69C6D1}"/>
            </c:ext>
          </c:extLst>
        </c:ser>
        <c:ser>
          <c:idx val="1"/>
          <c:order val="1"/>
          <c:tx>
            <c:strRef>
              <c:f>Sheet1!$C$1</c:f>
              <c:strCache>
                <c:ptCount val="1"/>
                <c:pt idx="0">
                  <c:v>Sydney 2</c:v>
                </c:pt>
              </c:strCache>
            </c:strRef>
          </c:tx>
          <c:spPr>
            <a:solidFill>
              <a:srgbClr val="621214"/>
            </a:solidFill>
            <a:ln>
              <a:solidFill>
                <a:schemeClr val="bg1"/>
              </a:solidFill>
            </a:ln>
          </c:spPr>
          <c:invertIfNegative val="0"/>
          <c:cat>
            <c:strRef>
              <c:f>Sheet1!$A$2:$A$4</c:f>
              <c:strCache>
                <c:ptCount val="3"/>
                <c:pt idx="0">
                  <c:v>Inner 01</c:v>
                </c:pt>
                <c:pt idx="1">
                  <c:v>Middle 01</c:v>
                </c:pt>
                <c:pt idx="2">
                  <c:v>Outer 01</c:v>
                </c:pt>
              </c:strCache>
            </c:strRef>
          </c:cat>
          <c:val>
            <c:numRef>
              <c:f>Sheet1!$C$2:$C$4</c:f>
              <c:numCache>
                <c:formatCode>General</c:formatCode>
                <c:ptCount val="3"/>
                <c:pt idx="0">
                  <c:v>54500</c:v>
                </c:pt>
                <c:pt idx="1">
                  <c:v>20000</c:v>
                </c:pt>
                <c:pt idx="2">
                  <c:v>31000</c:v>
                </c:pt>
              </c:numCache>
            </c:numRef>
          </c:val>
          <c:extLst>
            <c:ext xmlns:c16="http://schemas.microsoft.com/office/drawing/2014/chart" uri="{C3380CC4-5D6E-409C-BE32-E72D297353CC}">
              <c16:uniqueId val="{00000001-829F-47F9-95AF-0EBB6A69C6D1}"/>
            </c:ext>
          </c:extLst>
        </c:ser>
        <c:ser>
          <c:idx val="2"/>
          <c:order val="2"/>
          <c:tx>
            <c:strRef>
              <c:f>Sheet1!$D$1</c:f>
              <c:strCache>
                <c:ptCount val="1"/>
                <c:pt idx="0">
                  <c:v>Blank</c:v>
                </c:pt>
              </c:strCache>
            </c:strRef>
          </c:tx>
          <c:invertIfNegative val="0"/>
          <c:cat>
            <c:strRef>
              <c:f>Sheet1!$A$2:$A$4</c:f>
              <c:strCache>
                <c:ptCount val="3"/>
                <c:pt idx="0">
                  <c:v>Inner 01</c:v>
                </c:pt>
                <c:pt idx="1">
                  <c:v>Middle 01</c:v>
                </c:pt>
                <c:pt idx="2">
                  <c:v>Outer 01</c:v>
                </c:pt>
              </c:strCache>
            </c:strRef>
          </c:cat>
          <c:val>
            <c:numRef>
              <c:f>Sheet1!$D$2:$D$4</c:f>
              <c:numCache>
                <c:formatCode>General</c:formatCode>
                <c:ptCount val="3"/>
              </c:numCache>
            </c:numRef>
          </c:val>
          <c:extLst>
            <c:ext xmlns:c16="http://schemas.microsoft.com/office/drawing/2014/chart" uri="{C3380CC4-5D6E-409C-BE32-E72D297353CC}">
              <c16:uniqueId val="{00000002-829F-47F9-95AF-0EBB6A69C6D1}"/>
            </c:ext>
          </c:extLst>
        </c:ser>
        <c:ser>
          <c:idx val="3"/>
          <c:order val="3"/>
          <c:tx>
            <c:strRef>
              <c:f>Sheet1!$E$1</c:f>
              <c:strCache>
                <c:ptCount val="1"/>
                <c:pt idx="0">
                  <c:v>Melbourne</c:v>
                </c:pt>
              </c:strCache>
            </c:strRef>
          </c:tx>
          <c:spPr>
            <a:solidFill>
              <a:schemeClr val="accent2"/>
            </a:solidFill>
            <a:ln>
              <a:solidFill>
                <a:schemeClr val="bg1"/>
              </a:solidFill>
            </a:ln>
          </c:spPr>
          <c:invertIfNegative val="0"/>
          <c:cat>
            <c:strRef>
              <c:f>Sheet1!$A$2:$A$4</c:f>
              <c:strCache>
                <c:ptCount val="3"/>
                <c:pt idx="0">
                  <c:v>Inner 01</c:v>
                </c:pt>
                <c:pt idx="1">
                  <c:v>Middle 01</c:v>
                </c:pt>
                <c:pt idx="2">
                  <c:v>Outer 01</c:v>
                </c:pt>
              </c:strCache>
            </c:strRef>
          </c:cat>
          <c:val>
            <c:numRef>
              <c:f>Sheet1!$E$2:$E$4</c:f>
              <c:numCache>
                <c:formatCode>General</c:formatCode>
                <c:ptCount val="3"/>
                <c:pt idx="0">
                  <c:v>23500</c:v>
                </c:pt>
                <c:pt idx="1">
                  <c:v>26000</c:v>
                </c:pt>
                <c:pt idx="2">
                  <c:v>56500</c:v>
                </c:pt>
              </c:numCache>
            </c:numRef>
          </c:val>
          <c:extLst>
            <c:ext xmlns:c16="http://schemas.microsoft.com/office/drawing/2014/chart" uri="{C3380CC4-5D6E-409C-BE32-E72D297353CC}">
              <c16:uniqueId val="{00000003-829F-47F9-95AF-0EBB6A69C6D1}"/>
            </c:ext>
          </c:extLst>
        </c:ser>
        <c:ser>
          <c:idx val="4"/>
          <c:order val="4"/>
          <c:tx>
            <c:strRef>
              <c:f>Sheet1!$F$1</c:f>
              <c:strCache>
                <c:ptCount val="1"/>
                <c:pt idx="0">
                  <c:v>Melbourne 2</c:v>
                </c:pt>
              </c:strCache>
            </c:strRef>
          </c:tx>
          <c:spPr>
            <a:solidFill>
              <a:schemeClr val="accent1"/>
            </a:solidFill>
            <a:ln>
              <a:solidFill>
                <a:schemeClr val="bg1"/>
              </a:solidFill>
            </a:ln>
          </c:spPr>
          <c:invertIfNegative val="0"/>
          <c:cat>
            <c:strRef>
              <c:f>Sheet1!$A$2:$A$4</c:f>
              <c:strCache>
                <c:ptCount val="3"/>
                <c:pt idx="0">
                  <c:v>Inner 01</c:v>
                </c:pt>
                <c:pt idx="1">
                  <c:v>Middle 01</c:v>
                </c:pt>
                <c:pt idx="2">
                  <c:v>Outer 01</c:v>
                </c:pt>
              </c:strCache>
            </c:strRef>
          </c:cat>
          <c:val>
            <c:numRef>
              <c:f>Sheet1!$F$2:$F$4</c:f>
              <c:numCache>
                <c:formatCode>General</c:formatCode>
                <c:ptCount val="3"/>
                <c:pt idx="0">
                  <c:v>68000</c:v>
                </c:pt>
                <c:pt idx="1">
                  <c:v>24500</c:v>
                </c:pt>
                <c:pt idx="2">
                  <c:v>50000</c:v>
                </c:pt>
              </c:numCache>
            </c:numRef>
          </c:val>
          <c:extLst>
            <c:ext xmlns:c16="http://schemas.microsoft.com/office/drawing/2014/chart" uri="{C3380CC4-5D6E-409C-BE32-E72D297353CC}">
              <c16:uniqueId val="{00000004-829F-47F9-95AF-0EBB6A69C6D1}"/>
            </c:ext>
          </c:extLst>
        </c:ser>
        <c:dLbls>
          <c:showLegendKey val="0"/>
          <c:showVal val="0"/>
          <c:showCatName val="0"/>
          <c:showSerName val="0"/>
          <c:showPercent val="0"/>
          <c:showBubbleSize val="0"/>
        </c:dLbls>
        <c:gapWidth val="150"/>
        <c:axId val="-2021102600"/>
        <c:axId val="-2021099320"/>
      </c:barChart>
      <c:catAx>
        <c:axId val="-2021102600"/>
        <c:scaling>
          <c:orientation val="minMax"/>
        </c:scaling>
        <c:delete val="0"/>
        <c:axPos val="b"/>
        <c:numFmt formatCode="General" sourceLinked="0"/>
        <c:majorTickMark val="out"/>
        <c:minorTickMark val="none"/>
        <c:tickLblPos val="none"/>
        <c:spPr>
          <a:ln>
            <a:solidFill>
              <a:schemeClr val="bg1"/>
            </a:solidFill>
          </a:ln>
        </c:spPr>
        <c:txPr>
          <a:bodyPr/>
          <a:lstStyle/>
          <a:p>
            <a:pPr>
              <a:defRPr sz="1800"/>
            </a:pPr>
            <a:endParaRPr lang="en-US"/>
          </a:p>
        </c:txPr>
        <c:crossAx val="-2021099320"/>
        <c:crosses val="autoZero"/>
        <c:auto val="1"/>
        <c:lblAlgn val="ctr"/>
        <c:lblOffset val="100"/>
        <c:noMultiLvlLbl val="0"/>
      </c:catAx>
      <c:valAx>
        <c:axId val="-2021099320"/>
        <c:scaling>
          <c:orientation val="minMax"/>
          <c:max val="70000"/>
          <c:min val="-100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21102600"/>
        <c:crosses val="autoZero"/>
        <c:crossBetween val="between"/>
        <c:majorUnit val="10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pt idx="109">
                  <c:v>142.6</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190.5</c:v>
                </c:pt>
                <c:pt idx="105">
                  <c:v>193</c:v>
                </c:pt>
                <c:pt idx="106">
                  <c:v>208.3</c:v>
                </c:pt>
                <c:pt idx="107">
                  <c:v>216.6</c:v>
                </c:pt>
                <c:pt idx="108">
                  <c:v>231.9</c:v>
                </c:pt>
                <c:pt idx="109">
                  <c:v>245.5</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Blank</c:v>
                </c:pt>
              </c:strCache>
            </c:strRef>
          </c:tx>
          <c:spPr>
            <a:no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Sheet1!$B$2:$B$7</c:f>
              <c:numCache>
                <c:formatCode>_(* #,##0_);_(* \(#,##0\);_(* "-"??_);_(@_)</c:formatCode>
                <c:ptCount val="6"/>
                <c:pt idx="0">
                  <c:v>0</c:v>
                </c:pt>
                <c:pt idx="1">
                  <c:v>721504</c:v>
                </c:pt>
                <c:pt idx="2">
                  <c:v>1638464</c:v>
                </c:pt>
                <c:pt idx="3">
                  <c:v>2063896</c:v>
                </c:pt>
                <c:pt idx="4">
                  <c:v>2456277</c:v>
                </c:pt>
                <c:pt idx="5">
                  <c:v>2696568</c:v>
                </c:pt>
              </c:numCache>
            </c:numRef>
          </c:val>
          <c:extLst>
            <c:ext xmlns:c16="http://schemas.microsoft.com/office/drawing/2014/chart" uri="{C3380CC4-5D6E-409C-BE32-E72D297353CC}">
              <c16:uniqueId val="{00000004-5A34-4138-B5E6-26F4B8707154}"/>
            </c:ext>
          </c:extLst>
        </c:ser>
        <c:ser>
          <c:idx val="1"/>
          <c:order val="1"/>
          <c:tx>
            <c:v>2014</c:v>
          </c:tx>
          <c:spPr>
            <a:solidFill>
              <a:srgbClr val="F68B33"/>
            </a:solid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Sheet1!$C$2:$C$7</c:f>
              <c:numCache>
                <c:formatCode>_(* #,##0_);_(* \(#,##0\);_(* "-"??_);_(@_)</c:formatCode>
                <c:ptCount val="6"/>
                <c:pt idx="0">
                  <c:v>721504</c:v>
                </c:pt>
                <c:pt idx="1">
                  <c:v>916960</c:v>
                </c:pt>
                <c:pt idx="2">
                  <c:v>425432</c:v>
                </c:pt>
                <c:pt idx="3">
                  <c:v>392381</c:v>
                </c:pt>
                <c:pt idx="4">
                  <c:v>240291</c:v>
                </c:pt>
                <c:pt idx="5">
                  <c:v>1061519</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50"/>
        <c:overlap val="100"/>
        <c:axId val="-2043346968"/>
        <c:axId val="-2043343704"/>
      </c:barChart>
      <c:catAx>
        <c:axId val="-2043346968"/>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43343704"/>
        <c:crosses val="autoZero"/>
        <c:auto val="1"/>
        <c:lblAlgn val="ctr"/>
        <c:lblOffset val="100"/>
        <c:noMultiLvlLbl val="0"/>
      </c:catAx>
      <c:valAx>
        <c:axId val="-2043343704"/>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346968"/>
        <c:crosses val="autoZero"/>
        <c:crossBetween val="between"/>
        <c:majorUnit val="1000000"/>
      </c:valAx>
    </c:plotArea>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Sheet1!$B$2:$B$111</c:f>
              <c:numCache>
                <c:formatCode>0</c:formatCode>
                <c:ptCount val="110"/>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73300</c:v>
                </c:pt>
                <c:pt idx="105">
                  <c:v>75011</c:v>
                </c:pt>
                <c:pt idx="106">
                  <c:v>82138</c:v>
                </c:pt>
                <c:pt idx="107">
                  <c:v>86087</c:v>
                </c:pt>
                <c:pt idx="108">
                  <c:v>93481</c:v>
                </c:pt>
                <c:pt idx="109">
                  <c:v>98570</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Sheet1!$C$2:$C$110</c:f>
              <c:numCache>
                <c:formatCode>0</c:formatCode>
                <c:ptCount val="109"/>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68910</c:v>
                </c:pt>
                <c:pt idx="105">
                  <c:v>70608</c:v>
                </c:pt>
                <c:pt idx="106">
                  <c:v>74738</c:v>
                </c:pt>
                <c:pt idx="107">
                  <c:v>77599</c:v>
                </c:pt>
                <c:pt idx="108">
                  <c:v>83446</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Sheet1!$D$2:$D$111</c:f>
              <c:numCache>
                <c:formatCode>0</c:formatCode>
                <c:ptCount val="110"/>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21093</c:v>
                </c:pt>
                <c:pt idx="105">
                  <c:v>21582</c:v>
                </c:pt>
                <c:pt idx="106">
                  <c:v>24192</c:v>
                </c:pt>
                <c:pt idx="107">
                  <c:v>25439</c:v>
                </c:pt>
                <c:pt idx="108">
                  <c:v>27521</c:v>
                </c:pt>
                <c:pt idx="109">
                  <c:v>31148</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Sheet1!$E$2:$E$111</c:f>
              <c:numCache>
                <c:formatCode>0</c:formatCode>
                <c:ptCount val="110"/>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10124</c:v>
                </c:pt>
                <c:pt idx="105">
                  <c:v>10031</c:v>
                </c:pt>
                <c:pt idx="106">
                  <c:v>10366</c:v>
                </c:pt>
                <c:pt idx="107">
                  <c:v>10256</c:v>
                </c:pt>
                <c:pt idx="108">
                  <c:v>10330</c:v>
                </c:pt>
                <c:pt idx="109">
                  <c:v>10497</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Sheet1!$F$2:$F$111</c:f>
              <c:numCache>
                <c:formatCode>0</c:formatCode>
                <c:ptCount val="110"/>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12812</c:v>
                </c:pt>
                <c:pt idx="105">
                  <c:v>12139</c:v>
                </c:pt>
                <c:pt idx="106">
                  <c:v>12649</c:v>
                </c:pt>
                <c:pt idx="107">
                  <c:v>12690</c:v>
                </c:pt>
                <c:pt idx="108">
                  <c:v>12476</c:v>
                </c:pt>
                <c:pt idx="109">
                  <c:v>13101</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Sheet1!$G$2:$G$111</c:f>
              <c:numCache>
                <c:formatCode>0</c:formatCode>
                <c:ptCount val="110"/>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4220</c:v>
                </c:pt>
                <c:pt idx="105">
                  <c:v>3668</c:v>
                </c:pt>
                <c:pt idx="106">
                  <c:v>4279</c:v>
                </c:pt>
                <c:pt idx="107">
                  <c:v>4550</c:v>
                </c:pt>
                <c:pt idx="108">
                  <c:v>4626</c:v>
                </c:pt>
                <c:pt idx="109">
                  <c:v>5185</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2979"/>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494738153772505E-2"/>
          <c:y val="3.07485134100847E-2"/>
          <c:w val="0.89672789740804904"/>
          <c:h val="0.88828134585018503"/>
        </c:manualLayout>
      </c:layout>
      <c:lineChart>
        <c:grouping val="standard"/>
        <c:varyColors val="0"/>
        <c:ser>
          <c:idx val="0"/>
          <c:order val="0"/>
          <c:tx>
            <c:strRef>
              <c:f>Sheet1!$B$1</c:f>
              <c:strCache>
                <c:ptCount val="1"/>
                <c:pt idx="0">
                  <c:v>Mean housing costs as a proportion of mean gross household income - all households</c:v>
                </c:pt>
              </c:strCache>
            </c:strRef>
          </c:tx>
          <c:spPr>
            <a:ln>
              <a:solidFill>
                <a:srgbClr val="621214"/>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Sheet1!$B$2:$B$38</c:f>
              <c:numCache>
                <c:formatCode>General</c:formatCode>
                <c:ptCount val="37"/>
                <c:pt idx="14" formatCode="0">
                  <c:v>12.47182569496619</c:v>
                </c:pt>
                <c:pt idx="15" formatCode="0">
                  <c:v>12.414318354912414</c:v>
                </c:pt>
                <c:pt idx="16" formatCode="0">
                  <c:v>12.462908011869436</c:v>
                </c:pt>
                <c:pt idx="17" formatCode="0">
                  <c:v>12.59899208063355</c:v>
                </c:pt>
                <c:pt idx="19" formatCode="0">
                  <c:v>12.210095497953615</c:v>
                </c:pt>
                <c:pt idx="20" formatCode="0">
                  <c:v>12.377622377622378</c:v>
                </c:pt>
                <c:pt idx="22" formatCode="0">
                  <c:v>12.898845892735913</c:v>
                </c:pt>
                <c:pt idx="23" formatCode="0">
                  <c:v>13.659466327827191</c:v>
                </c:pt>
                <c:pt idx="25" formatCode="0">
                  <c:v>13.89375364856976</c:v>
                </c:pt>
                <c:pt idx="27" formatCode="0">
                  <c:v>13.135379969803724</c:v>
                </c:pt>
                <c:pt idx="29" formatCode="0">
                  <c:v>14.159751037344398</c:v>
                </c:pt>
                <c:pt idx="31" formatCode="0">
                  <c:v>14.342828585707146</c:v>
                </c:pt>
                <c:pt idx="33" formatCode="0">
                  <c:v>13.721804511278195</c:v>
                </c:pt>
                <c:pt idx="35" formatCode="0">
                  <c:v>13.750592697961119</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"Rent and other dwelling services" as % of "total gross income" (nominal)</c:v>
                </c:pt>
              </c:strCache>
            </c:strRef>
          </c:tx>
          <c:spPr>
            <a:ln>
              <a:solidFill>
                <a:srgbClr val="D4582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Sheet1!$C$2:$C$38</c:f>
              <c:numCache>
                <c:formatCode>0.0</c:formatCode>
                <c:ptCount val="37"/>
                <c:pt idx="0">
                  <c:v>9.8620831015197208</c:v>
                </c:pt>
                <c:pt idx="1">
                  <c:v>9.982634455283721</c:v>
                </c:pt>
                <c:pt idx="2">
                  <c:v>10.156409153670296</c:v>
                </c:pt>
                <c:pt idx="3">
                  <c:v>10.24587599841505</c:v>
                </c:pt>
                <c:pt idx="4">
                  <c:v>10.234864399401957</c:v>
                </c:pt>
                <c:pt idx="5">
                  <c:v>10.322690506598553</c:v>
                </c:pt>
                <c:pt idx="6">
                  <c:v>10.433725297051037</c:v>
                </c:pt>
                <c:pt idx="7">
                  <c:v>10.978163326353576</c:v>
                </c:pt>
                <c:pt idx="8">
                  <c:v>11.339850488786659</c:v>
                </c:pt>
                <c:pt idx="9">
                  <c:v>11.206703409956535</c:v>
                </c:pt>
                <c:pt idx="10">
                  <c:v>11.725881798311406</c:v>
                </c:pt>
                <c:pt idx="11">
                  <c:v>12.52984588669416</c:v>
                </c:pt>
                <c:pt idx="12">
                  <c:v>12.637438225552133</c:v>
                </c:pt>
                <c:pt idx="13">
                  <c:v>12.681263020301458</c:v>
                </c:pt>
                <c:pt idx="14">
                  <c:v>12.258475341437221</c:v>
                </c:pt>
                <c:pt idx="15">
                  <c:v>11.981172065420891</c:v>
                </c:pt>
                <c:pt idx="16">
                  <c:v>11.940983551835501</c:v>
                </c:pt>
                <c:pt idx="17">
                  <c:v>12.226596147189284</c:v>
                </c:pt>
                <c:pt idx="18">
                  <c:v>12.453576088886829</c:v>
                </c:pt>
                <c:pt idx="19">
                  <c:v>12.222854303634307</c:v>
                </c:pt>
                <c:pt idx="20">
                  <c:v>12.206496832457205</c:v>
                </c:pt>
                <c:pt idx="21">
                  <c:v>12.082146323138089</c:v>
                </c:pt>
                <c:pt idx="22">
                  <c:v>12.361298040975026</c:v>
                </c:pt>
                <c:pt idx="23">
                  <c:v>12.309163488374679</c:v>
                </c:pt>
                <c:pt idx="24">
                  <c:v>12.102543214276622</c:v>
                </c:pt>
                <c:pt idx="25">
                  <c:v>12.255202838783926</c:v>
                </c:pt>
                <c:pt idx="26">
                  <c:v>12.28341296444718</c:v>
                </c:pt>
                <c:pt idx="27">
                  <c:v>12.157667879311793</c:v>
                </c:pt>
                <c:pt idx="28">
                  <c:v>12.230619957103462</c:v>
                </c:pt>
                <c:pt idx="29">
                  <c:v>13.031194225057988</c:v>
                </c:pt>
                <c:pt idx="30">
                  <c:v>12.749959369682816</c:v>
                </c:pt>
                <c:pt idx="31">
                  <c:v>12.919526241170345</c:v>
                </c:pt>
                <c:pt idx="32">
                  <c:v>13.394036495279096</c:v>
                </c:pt>
                <c:pt idx="33">
                  <c:v>13.567808369239758</c:v>
                </c:pt>
                <c:pt idx="34">
                  <c:v>13.742845341358354</c:v>
                </c:pt>
                <c:pt idx="35">
                  <c:v>13.940998238916661</c:v>
                </c:pt>
                <c:pt idx="36">
                  <c:v>14.016286904161914</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Total mortgage + rent + rates repayments exp., all households, % of ave. weekly gross household incomes, nominal</c:v>
                </c:pt>
              </c:strCache>
            </c:strRef>
          </c:tx>
          <c:spPr>
            <a:ln>
              <a:solidFill>
                <a:srgbClr val="FFC35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Sheet1!$D$2:$D$38</c:f>
              <c:numCache>
                <c:formatCode>General</c:formatCode>
                <c:ptCount val="37"/>
                <c:pt idx="4" formatCode="#,##0.0">
                  <c:v>9.545855379188712</c:v>
                </c:pt>
                <c:pt idx="8" formatCode="#,##0.0">
                  <c:v>10.211621910571662</c:v>
                </c:pt>
                <c:pt idx="13" formatCode="#,##0.0">
                  <c:v>12.500345657163397</c:v>
                </c:pt>
                <c:pt idx="18" formatCode="#,##0.0">
                  <c:v>12.039080093719431</c:v>
                </c:pt>
                <c:pt idx="23" formatCode="#,##0.0">
                  <c:v>13.049645390070921</c:v>
                </c:pt>
                <c:pt idx="29" formatCode="#,##0.0">
                  <c:v>13.877369668246445</c:v>
                </c:pt>
                <c:pt idx="35" formatCode="#,##0.0">
                  <c:v>14.077181208053691</c:v>
                </c:pt>
              </c:numCache>
            </c:numRef>
          </c:val>
          <c:smooth val="0"/>
          <c:extLst>
            <c:ext xmlns:c16="http://schemas.microsoft.com/office/drawing/2014/chart" uri="{C3380CC4-5D6E-409C-BE32-E72D297353CC}">
              <c16:uniqueId val="{00000002-C516-4B60-8ECD-C69D0D391D64}"/>
            </c:ext>
          </c:extLst>
        </c:ser>
        <c:dLbls>
          <c:showLegendKey val="0"/>
          <c:showVal val="0"/>
          <c:showCatName val="0"/>
          <c:showSerName val="0"/>
          <c:showPercent val="0"/>
          <c:showBubbleSize val="0"/>
        </c:dLbls>
        <c:smooth val="0"/>
        <c:axId val="-2074077176"/>
        <c:axId val="-2038621624"/>
      </c:lineChart>
      <c:catAx>
        <c:axId val="-2074077176"/>
        <c:scaling>
          <c:orientation val="minMax"/>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38621624"/>
        <c:crosses val="autoZero"/>
        <c:auto val="0"/>
        <c:lblAlgn val="ctr"/>
        <c:lblOffset val="100"/>
        <c:tickLblSkip val="4"/>
        <c:tickMarkSkip val="4"/>
        <c:noMultiLvlLbl val="1"/>
      </c:catAx>
      <c:valAx>
        <c:axId val="-2038621624"/>
        <c:scaling>
          <c:orientation val="minMax"/>
          <c:max val="1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midCat"/>
        <c:majorUnit val="2"/>
      </c:valAx>
    </c:plotArea>
    <c:plotVisOnly val="1"/>
    <c:dispBlanksAs val="span"/>
    <c:showDLblsOverMax val="0"/>
  </c:chart>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662334968835299"/>
          <c:y val="4.0917475037386901E-2"/>
          <c:w val="0.70585297706449901"/>
          <c:h val="0.91816504992522596"/>
        </c:manualLayout>
      </c:layout>
      <c:barChart>
        <c:barDir val="bar"/>
        <c:grouping val="stacked"/>
        <c:varyColors val="0"/>
        <c:ser>
          <c:idx val="0"/>
          <c:order val="0"/>
          <c:tx>
            <c:strRef>
              <c:f>Sheet1!$B$1</c:f>
              <c:strCache>
                <c:ptCount val="1"/>
                <c:pt idx="0">
                  <c:v>Over 65</c:v>
                </c:pt>
              </c:strCache>
            </c:strRef>
          </c:tx>
          <c:spPr>
            <a:solidFill>
              <a:schemeClr val="accent2"/>
            </a:solidFill>
            <a:ln>
              <a:solidFill>
                <a:srgbClr val="FFFFFF"/>
              </a:solidFill>
            </a:ln>
            <a:effectLst/>
          </c:spPr>
          <c:invertIfNegative val="0"/>
          <c:dPt>
            <c:idx val="0"/>
            <c:invertIfNegative val="0"/>
            <c:bubble3D val="0"/>
            <c:spPr>
              <a:solidFill>
                <a:schemeClr val="bg2"/>
              </a:solidFill>
              <a:ln>
                <a:solidFill>
                  <a:srgbClr val="FFFFFF"/>
                </a:solidFill>
              </a:ln>
              <a:effectLst/>
            </c:spPr>
            <c:extLst>
              <c:ext xmlns:c16="http://schemas.microsoft.com/office/drawing/2014/chart" uri="{C3380CC4-5D6E-409C-BE32-E72D297353CC}">
                <c16:uniqueId val="{00000001-6F9E-4607-94B6-519F698C0E11}"/>
              </c:ext>
            </c:extLst>
          </c:dPt>
          <c:dPt>
            <c:idx val="1"/>
            <c:invertIfNegative val="0"/>
            <c:bubble3D val="0"/>
            <c:spPr>
              <a:solidFill>
                <a:srgbClr val="A02226"/>
              </a:solidFill>
              <a:ln>
                <a:solidFill>
                  <a:srgbClr val="FFFFFF"/>
                </a:solidFill>
              </a:ln>
              <a:effectLst/>
            </c:spPr>
            <c:extLst>
              <c:ext xmlns:c16="http://schemas.microsoft.com/office/drawing/2014/chart" uri="{C3380CC4-5D6E-409C-BE32-E72D297353CC}">
                <c16:uniqueId val="{00000003-6F9E-4607-94B6-519F698C0E11}"/>
              </c:ext>
            </c:extLst>
          </c:dPt>
          <c:dPt>
            <c:idx val="2"/>
            <c:invertIfNegative val="0"/>
            <c:bubble3D val="0"/>
            <c:spPr>
              <a:solidFill>
                <a:srgbClr val="A02226"/>
              </a:solidFill>
              <a:ln>
                <a:solidFill>
                  <a:srgbClr val="FFFFFF"/>
                </a:solidFill>
              </a:ln>
              <a:effectLst/>
            </c:spPr>
            <c:extLst>
              <c:ext xmlns:c16="http://schemas.microsoft.com/office/drawing/2014/chart" uri="{C3380CC4-5D6E-409C-BE32-E72D297353CC}">
                <c16:uniqueId val="{00000005-6F9E-4607-94B6-519F698C0E11}"/>
              </c:ext>
            </c:extLst>
          </c:dPt>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7-6F9E-4607-94B6-519F698C0E11}"/>
              </c:ext>
            </c:extLst>
          </c:dPt>
          <c:dPt>
            <c:idx val="5"/>
            <c:invertIfNegative val="0"/>
            <c:bubble3D val="0"/>
            <c:spPr>
              <a:solidFill>
                <a:srgbClr val="F68B33"/>
              </a:solidFill>
              <a:ln>
                <a:solidFill>
                  <a:srgbClr val="FFFFFF"/>
                </a:solidFill>
              </a:ln>
              <a:effectLst/>
            </c:spPr>
            <c:extLst>
              <c:ext xmlns:c16="http://schemas.microsoft.com/office/drawing/2014/chart" uri="{C3380CC4-5D6E-409C-BE32-E72D297353CC}">
                <c16:uniqueId val="{00000009-6F9E-4607-94B6-519F698C0E11}"/>
              </c:ext>
            </c:extLst>
          </c:dPt>
          <c:dPt>
            <c:idx val="6"/>
            <c:invertIfNegative val="0"/>
            <c:bubble3D val="0"/>
            <c:spPr>
              <a:solidFill>
                <a:srgbClr val="F68B33"/>
              </a:solidFill>
              <a:ln>
                <a:solidFill>
                  <a:srgbClr val="FFFFFF"/>
                </a:solidFill>
              </a:ln>
              <a:effectLst/>
            </c:spPr>
            <c:extLst>
              <c:ext xmlns:c16="http://schemas.microsoft.com/office/drawing/2014/chart" uri="{C3380CC4-5D6E-409C-BE32-E72D297353CC}">
                <c16:uniqueId val="{0000000B-6F9E-4607-94B6-519F698C0E11}"/>
              </c:ext>
            </c:extLst>
          </c:dPt>
          <c:dPt>
            <c:idx val="7"/>
            <c:invertIfNegative val="0"/>
            <c:bubble3D val="0"/>
            <c:spPr>
              <a:solidFill>
                <a:srgbClr val="A02226"/>
              </a:solidFill>
              <a:ln>
                <a:solidFill>
                  <a:srgbClr val="FFFFFF"/>
                </a:solidFill>
              </a:ln>
              <a:effectLst/>
            </c:spPr>
            <c:extLst>
              <c:ext xmlns:c16="http://schemas.microsoft.com/office/drawing/2014/chart" uri="{C3380CC4-5D6E-409C-BE32-E72D297353CC}">
                <c16:uniqueId val="{0000000D-6F9E-4607-94B6-519F698C0E11}"/>
              </c:ext>
            </c:extLst>
          </c:dPt>
          <c:dPt>
            <c:idx val="8"/>
            <c:invertIfNegative val="0"/>
            <c:bubble3D val="0"/>
            <c:spPr>
              <a:solidFill>
                <a:srgbClr val="F68B33"/>
              </a:solidFill>
              <a:ln>
                <a:solidFill>
                  <a:srgbClr val="FFFFFF"/>
                </a:solidFill>
              </a:ln>
              <a:effectLst/>
            </c:spPr>
            <c:extLst>
              <c:ext xmlns:c16="http://schemas.microsoft.com/office/drawing/2014/chart" uri="{C3380CC4-5D6E-409C-BE32-E72D297353CC}">
                <c16:uniqueId val="{0000000F-6F9E-4607-94B6-519F698C0E11}"/>
              </c:ext>
            </c:extLst>
          </c:dPt>
          <c:dPt>
            <c:idx val="9"/>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1-6F9E-4607-94B6-519F698C0E11}"/>
              </c:ext>
            </c:extLst>
          </c:dPt>
          <c:dPt>
            <c:idx val="10"/>
            <c:invertIfNegative val="0"/>
            <c:bubble3D val="0"/>
            <c:spPr>
              <a:solidFill>
                <a:srgbClr val="F68B33"/>
              </a:solidFill>
              <a:ln>
                <a:solidFill>
                  <a:srgbClr val="FFFFFF"/>
                </a:solidFill>
              </a:ln>
              <a:effectLst/>
            </c:spPr>
            <c:extLst>
              <c:ext xmlns:c16="http://schemas.microsoft.com/office/drawing/2014/chart" uri="{C3380CC4-5D6E-409C-BE32-E72D297353CC}">
                <c16:uniqueId val="{00000013-6F9E-4607-94B6-519F698C0E11}"/>
              </c:ext>
            </c:extLst>
          </c:dPt>
          <c:dPt>
            <c:idx val="11"/>
            <c:invertIfNegative val="0"/>
            <c:bubble3D val="0"/>
            <c:spPr>
              <a:solidFill>
                <a:srgbClr val="F68B33"/>
              </a:solidFill>
              <a:ln>
                <a:solidFill>
                  <a:srgbClr val="FFFFFF"/>
                </a:solidFill>
              </a:ln>
              <a:effectLst/>
            </c:spPr>
            <c:extLst>
              <c:ext xmlns:c16="http://schemas.microsoft.com/office/drawing/2014/chart" uri="{C3380CC4-5D6E-409C-BE32-E72D297353CC}">
                <c16:uniqueId val="{00000015-6F9E-4607-94B6-519F698C0E11}"/>
              </c:ext>
            </c:extLst>
          </c:dPt>
          <c:dPt>
            <c:idx val="12"/>
            <c:invertIfNegative val="0"/>
            <c:bubble3D val="0"/>
            <c:spPr>
              <a:solidFill>
                <a:srgbClr val="F68B33"/>
              </a:solidFill>
              <a:ln>
                <a:solidFill>
                  <a:srgbClr val="FFFFFF"/>
                </a:solidFill>
              </a:ln>
              <a:effectLst/>
            </c:spPr>
            <c:extLst>
              <c:ext xmlns:c16="http://schemas.microsoft.com/office/drawing/2014/chart" uri="{C3380CC4-5D6E-409C-BE32-E72D297353CC}">
                <c16:uniqueId val="{00000017-6F9E-4607-94B6-519F698C0E11}"/>
              </c:ext>
            </c:extLst>
          </c:dPt>
          <c:dPt>
            <c:idx val="13"/>
            <c:invertIfNegative val="0"/>
            <c:bubble3D val="0"/>
            <c:spPr>
              <a:solidFill>
                <a:srgbClr val="A02226"/>
              </a:solidFill>
              <a:ln>
                <a:solidFill>
                  <a:srgbClr val="FFFFFF"/>
                </a:solidFill>
              </a:ln>
              <a:effectLst/>
            </c:spPr>
            <c:extLst>
              <c:ext xmlns:c16="http://schemas.microsoft.com/office/drawing/2014/chart" uri="{C3380CC4-5D6E-409C-BE32-E72D297353CC}">
                <c16:uniqueId val="{00000019-6F9E-4607-94B6-519F698C0E11}"/>
              </c:ext>
            </c:extLst>
          </c:dPt>
          <c:dPt>
            <c:idx val="14"/>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B-6F9E-4607-94B6-519F698C0E11}"/>
              </c:ext>
            </c:extLst>
          </c:dPt>
          <c:dPt>
            <c:idx val="15"/>
            <c:invertIfNegative val="0"/>
            <c:bubble3D val="0"/>
            <c:spPr>
              <a:solidFill>
                <a:srgbClr val="FFE07F"/>
              </a:solidFill>
              <a:ln>
                <a:solidFill>
                  <a:srgbClr val="FFFFFF"/>
                </a:solidFill>
              </a:ln>
              <a:effectLst/>
            </c:spPr>
            <c:extLst>
              <c:ext xmlns:c16="http://schemas.microsoft.com/office/drawing/2014/chart" uri="{C3380CC4-5D6E-409C-BE32-E72D297353CC}">
                <c16:uniqueId val="{0000001D-6F9E-4607-94B6-519F698C0E11}"/>
              </c:ext>
            </c:extLst>
          </c:dPt>
          <c:cat>
            <c:strRef>
              <c:f>Sheet1!$A$2:$A$17</c:f>
              <c:strCache>
                <c:ptCount val="16"/>
                <c:pt idx="0">
                  <c:v>Less home maintenance</c:v>
                </c:pt>
                <c:pt idx="1">
                  <c:v>Less yard maintenance</c:v>
                </c:pt>
                <c:pt idx="2">
                  <c:v>Smaller dwelling</c:v>
                </c:pt>
                <c:pt idx="3">
                  <c:v>Better lifestyle</c:v>
                </c:pt>
                <c:pt idx="4">
                  <c:v>Close to shops</c:v>
                </c:pt>
                <c:pt idx="5">
                  <c:v>Close to public transport</c:v>
                </c:pt>
                <c:pt idx="6">
                  <c:v>Close to health</c:v>
                </c:pt>
                <c:pt idx="7">
                  <c:v>More accessible home</c:v>
                </c:pt>
                <c:pt idx="8">
                  <c:v>Close to children/relatives</c:v>
                </c:pt>
                <c:pt idx="9">
                  <c:v>Lower cost of living</c:v>
                </c:pt>
                <c:pt idx="10">
                  <c:v>Nicer area</c:v>
                </c:pt>
                <c:pt idx="11">
                  <c:v>Close to friends</c:v>
                </c:pt>
                <c:pt idx="12">
                  <c:v>Close to aged care services</c:v>
                </c:pt>
                <c:pt idx="13">
                  <c:v>More modern home</c:v>
                </c:pt>
                <c:pt idx="14">
                  <c:v>Better investment</c:v>
                </c:pt>
                <c:pt idx="15">
                  <c:v>Reduce mortgage</c:v>
                </c:pt>
              </c:strCache>
            </c:strRef>
          </c:cat>
          <c:val>
            <c:numRef>
              <c:f>Sheet1!$B$2:$B$17</c:f>
              <c:numCache>
                <c:formatCode>General</c:formatCode>
                <c:ptCount val="16"/>
                <c:pt idx="0">
                  <c:v>0.74</c:v>
                </c:pt>
                <c:pt idx="1">
                  <c:v>0.72</c:v>
                </c:pt>
                <c:pt idx="2">
                  <c:v>0.67</c:v>
                </c:pt>
                <c:pt idx="3">
                  <c:v>0.56999999999999995</c:v>
                </c:pt>
                <c:pt idx="4">
                  <c:v>0.55000000000000004</c:v>
                </c:pt>
                <c:pt idx="5">
                  <c:v>0.49</c:v>
                </c:pt>
                <c:pt idx="6">
                  <c:v>0.48</c:v>
                </c:pt>
                <c:pt idx="7">
                  <c:v>0.38</c:v>
                </c:pt>
                <c:pt idx="8">
                  <c:v>0.35</c:v>
                </c:pt>
                <c:pt idx="9">
                  <c:v>0.33</c:v>
                </c:pt>
                <c:pt idx="10">
                  <c:v>0.32</c:v>
                </c:pt>
                <c:pt idx="11">
                  <c:v>0.28999999999999998</c:v>
                </c:pt>
                <c:pt idx="12">
                  <c:v>0.24</c:v>
                </c:pt>
                <c:pt idx="13">
                  <c:v>0.24</c:v>
                </c:pt>
                <c:pt idx="14">
                  <c:v>0.19</c:v>
                </c:pt>
                <c:pt idx="15">
                  <c:v>0.14000000000000001</c:v>
                </c:pt>
              </c:numCache>
            </c:numRef>
          </c:val>
          <c:extLst>
            <c:ext xmlns:c16="http://schemas.microsoft.com/office/drawing/2014/chart" uri="{C3380CC4-5D6E-409C-BE32-E72D297353CC}">
              <c16:uniqueId val="{0000001E-6F9E-4607-94B6-519F698C0E11}"/>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extTo"/>
        <c:spPr>
          <a:ln>
            <a:noFill/>
          </a:ln>
        </c:spPr>
        <c:crossAx val="-2046784008"/>
        <c:crosses val="autoZero"/>
        <c:auto val="1"/>
        <c:lblAlgn val="ctr"/>
        <c:lblOffset val="100"/>
        <c:tickLblSkip val="1"/>
        <c:noMultiLvlLbl val="0"/>
      </c:catAx>
      <c:valAx>
        <c:axId val="-2046784008"/>
        <c:scaling>
          <c:orientation val="minMax"/>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valAx>
    </c:plotArea>
    <c:plotVisOnly val="1"/>
    <c:dispBlanksAs val="gap"/>
    <c:showDLblsOverMax val="0"/>
  </c:chart>
  <c:txPr>
    <a:bodyPr/>
    <a:lstStyle/>
    <a:p>
      <a:pPr>
        <a:defRPr sz="2200"/>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lineChart>
        <c:grouping val="standard"/>
        <c:varyColors val="0"/>
        <c:ser>
          <c:idx val="6"/>
          <c:order val="0"/>
          <c:tx>
            <c:strRef>
              <c:f>Sheet1!$B$1</c:f>
              <c:strCache>
                <c:ptCount val="1"/>
                <c:pt idx="0">
                  <c:v>Additional residents</c:v>
                </c:pt>
              </c:strCache>
            </c:strRef>
          </c:tx>
          <c:spPr>
            <a:ln>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c:formatCode>
                <c:ptCount val="112"/>
                <c:pt idx="0">
                  <c:v>241594</c:v>
                </c:pt>
                <c:pt idx="1">
                  <c:v>250712</c:v>
                </c:pt>
                <c:pt idx="2">
                  <c:v>249094</c:v>
                </c:pt>
                <c:pt idx="3">
                  <c:v>233045</c:v>
                </c:pt>
                <c:pt idx="4">
                  <c:v>231788</c:v>
                </c:pt>
                <c:pt idx="5">
                  <c:v>218908</c:v>
                </c:pt>
                <c:pt idx="6">
                  <c:v>217727</c:v>
                </c:pt>
                <c:pt idx="7">
                  <c:v>209213</c:v>
                </c:pt>
                <c:pt idx="8">
                  <c:v>203863</c:v>
                </c:pt>
                <c:pt idx="9">
                  <c:v>194599</c:v>
                </c:pt>
                <c:pt idx="10">
                  <c:v>184444</c:v>
                </c:pt>
                <c:pt idx="11">
                  <c:v>178152</c:v>
                </c:pt>
                <c:pt idx="12">
                  <c:v>168265</c:v>
                </c:pt>
                <c:pt idx="13">
                  <c:v>156173</c:v>
                </c:pt>
                <c:pt idx="14">
                  <c:v>160410</c:v>
                </c:pt>
                <c:pt idx="15">
                  <c:v>161957</c:v>
                </c:pt>
                <c:pt idx="16">
                  <c:v>162526</c:v>
                </c:pt>
                <c:pt idx="17">
                  <c:v>170660</c:v>
                </c:pt>
                <c:pt idx="18">
                  <c:v>175544</c:v>
                </c:pt>
                <c:pt idx="19">
                  <c:v>174343</c:v>
                </c:pt>
                <c:pt idx="20">
                  <c:v>179472</c:v>
                </c:pt>
                <c:pt idx="21">
                  <c:v>199414</c:v>
                </c:pt>
                <c:pt idx="22">
                  <c:v>202919</c:v>
                </c:pt>
                <c:pt idx="23">
                  <c:v>226183</c:v>
                </c:pt>
                <c:pt idx="24">
                  <c:v>224436</c:v>
                </c:pt>
                <c:pt idx="25">
                  <c:v>219885</c:v>
                </c:pt>
                <c:pt idx="26">
                  <c:v>219147</c:v>
                </c:pt>
                <c:pt idx="27">
                  <c:v>210463</c:v>
                </c:pt>
                <c:pt idx="28">
                  <c:v>212724</c:v>
                </c:pt>
                <c:pt idx="29">
                  <c:v>198270</c:v>
                </c:pt>
                <c:pt idx="30">
                  <c:v>187395</c:v>
                </c:pt>
                <c:pt idx="31">
                  <c:v>179925</c:v>
                </c:pt>
                <c:pt idx="32">
                  <c:v>183706</c:v>
                </c:pt>
                <c:pt idx="33">
                  <c:v>184547</c:v>
                </c:pt>
                <c:pt idx="34">
                  <c:v>189663</c:v>
                </c:pt>
                <c:pt idx="35">
                  <c:v>195616</c:v>
                </c:pt>
                <c:pt idx="36">
                  <c:v>198109</c:v>
                </c:pt>
                <c:pt idx="37">
                  <c:v>204680</c:v>
                </c:pt>
                <c:pt idx="38">
                  <c:v>209299</c:v>
                </c:pt>
                <c:pt idx="39">
                  <c:v>213590</c:v>
                </c:pt>
                <c:pt idx="40">
                  <c:v>216186</c:v>
                </c:pt>
                <c:pt idx="41">
                  <c:v>216538</c:v>
                </c:pt>
                <c:pt idx="42">
                  <c:v>218360</c:v>
                </c:pt>
                <c:pt idx="43">
                  <c:v>221826</c:v>
                </c:pt>
                <c:pt idx="44">
                  <c:v>238470</c:v>
                </c:pt>
                <c:pt idx="45">
                  <c:v>245899</c:v>
                </c:pt>
                <c:pt idx="46">
                  <c:v>243067</c:v>
                </c:pt>
                <c:pt idx="47">
                  <c:v>245425</c:v>
                </c:pt>
                <c:pt idx="48">
                  <c:v>228169</c:v>
                </c:pt>
                <c:pt idx="49">
                  <c:v>220509</c:v>
                </c:pt>
                <c:pt idx="50">
                  <c:v>219764</c:v>
                </c:pt>
                <c:pt idx="51">
                  <c:v>218980</c:v>
                </c:pt>
                <c:pt idx="52">
                  <c:v>223278</c:v>
                </c:pt>
                <c:pt idx="53">
                  <c:v>225527</c:v>
                </c:pt>
                <c:pt idx="54">
                  <c:v>224558</c:v>
                </c:pt>
                <c:pt idx="55">
                  <c:v>221714</c:v>
                </c:pt>
                <c:pt idx="56">
                  <c:v>217477</c:v>
                </c:pt>
                <c:pt idx="57">
                  <c:v>211985</c:v>
                </c:pt>
                <c:pt idx="58">
                  <c:v>216248</c:v>
                </c:pt>
                <c:pt idx="59">
                  <c:v>218848</c:v>
                </c:pt>
                <c:pt idx="60">
                  <c:v>232448</c:v>
                </c:pt>
                <c:pt idx="61">
                  <c:v>244122</c:v>
                </c:pt>
                <c:pt idx="62">
                  <c:v>255050</c:v>
                </c:pt>
                <c:pt idx="63">
                  <c:v>265540</c:v>
                </c:pt>
                <c:pt idx="64">
                  <c:v>271579</c:v>
                </c:pt>
                <c:pt idx="65">
                  <c:v>274122</c:v>
                </c:pt>
                <c:pt idx="66">
                  <c:v>297555</c:v>
                </c:pt>
                <c:pt idx="67">
                  <c:v>316004</c:v>
                </c:pt>
                <c:pt idx="68">
                  <c:v>344685</c:v>
                </c:pt>
                <c:pt idx="69">
                  <c:v>376656</c:v>
                </c:pt>
                <c:pt idx="70">
                  <c:v>381878</c:v>
                </c:pt>
                <c:pt idx="71">
                  <c:v>388574</c:v>
                </c:pt>
                <c:pt idx="72">
                  <c:v>406111</c:v>
                </c:pt>
                <c:pt idx="73">
                  <c:v>421577</c:v>
                </c:pt>
                <c:pt idx="74">
                  <c:v>441889</c:v>
                </c:pt>
                <c:pt idx="75">
                  <c:v>459504</c:v>
                </c:pt>
                <c:pt idx="76">
                  <c:v>452748</c:v>
                </c:pt>
                <c:pt idx="77">
                  <c:v>442454</c:v>
                </c:pt>
                <c:pt idx="78">
                  <c:v>422039</c:v>
                </c:pt>
                <c:pt idx="79">
                  <c:v>389998</c:v>
                </c:pt>
                <c:pt idx="80">
                  <c:v>362421</c:v>
                </c:pt>
                <c:pt idx="81">
                  <c:v>340097</c:v>
                </c:pt>
                <c:pt idx="82">
                  <c:v>316314</c:v>
                </c:pt>
                <c:pt idx="83">
                  <c:v>306846</c:v>
                </c:pt>
                <c:pt idx="84">
                  <c:v>304661</c:v>
                </c:pt>
                <c:pt idx="85">
                  <c:v>308274</c:v>
                </c:pt>
                <c:pt idx="86">
                  <c:v>331197</c:v>
                </c:pt>
                <c:pt idx="87">
                  <c:v>354932</c:v>
                </c:pt>
                <c:pt idx="88">
                  <c:v>379031</c:v>
                </c:pt>
                <c:pt idx="89">
                  <c:v>402451</c:v>
                </c:pt>
                <c:pt idx="90">
                  <c:v>410001</c:v>
                </c:pt>
                <c:pt idx="91">
                  <c:v>414763</c:v>
                </c:pt>
                <c:pt idx="92">
                  <c:v>411093</c:v>
                </c:pt>
                <c:pt idx="93">
                  <c:v>403426</c:v>
                </c:pt>
                <c:pt idx="94">
                  <c:v>395567</c:v>
                </c:pt>
                <c:pt idx="95">
                  <c:v>379551</c:v>
                </c:pt>
                <c:pt idx="96">
                  <c:v>373116</c:v>
                </c:pt>
                <c:pt idx="97">
                  <c:v>358237</c:v>
                </c:pt>
                <c:pt idx="98">
                  <c:v>352476</c:v>
                </c:pt>
                <c:pt idx="99">
                  <c:v>350906</c:v>
                </c:pt>
                <c:pt idx="100">
                  <c:v>347018</c:v>
                </c:pt>
                <c:pt idx="101">
                  <c:v>346646</c:v>
                </c:pt>
                <c:pt idx="102">
                  <c:v>343173</c:v>
                </c:pt>
                <c:pt idx="103">
                  <c:v>340209</c:v>
                </c:pt>
                <c:pt idx="104">
                  <c:v>343685</c:v>
                </c:pt>
                <c:pt idx="105">
                  <c:v>360025</c:v>
                </c:pt>
                <c:pt idx="106">
                  <c:v>370422</c:v>
                </c:pt>
                <c:pt idx="107">
                  <c:v>372805</c:v>
                </c:pt>
                <c:pt idx="108">
                  <c:v>389072</c:v>
                </c:pt>
                <c:pt idx="109">
                  <c:v>388124</c:v>
                </c:pt>
              </c:numCache>
            </c:numRef>
          </c:val>
          <c:smooth val="0"/>
          <c:extLst>
            <c:ext xmlns:c16="http://schemas.microsoft.com/office/drawing/2014/chart" uri="{C3380CC4-5D6E-409C-BE32-E72D297353CC}">
              <c16:uniqueId val="{00000006-C25B-43BF-B80D-EEECA8191F08}"/>
            </c:ext>
          </c:extLst>
        </c:ser>
        <c:ser>
          <c:idx val="0"/>
          <c:order val="1"/>
          <c:tx>
            <c:strRef>
              <c:f>Sheet1!$C$1</c:f>
              <c:strCache>
                <c:ptCount val="1"/>
                <c:pt idx="0">
                  <c:v>1990-2004 average</c:v>
                </c:pt>
              </c:strCache>
            </c:strRef>
          </c:tx>
          <c:spPr>
            <a:ln>
              <a:solidFill>
                <a:srgbClr val="000000"/>
              </a:solidFill>
              <a:prstDash val="sysDash"/>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c:formatCode>
                <c:ptCount val="112"/>
                <c:pt idx="0">
                  <c:v>207921.46666666667</c:v>
                </c:pt>
                <c:pt idx="1">
                  <c:v>207921.46666666667</c:v>
                </c:pt>
                <c:pt idx="2">
                  <c:v>207921.46666666667</c:v>
                </c:pt>
                <c:pt idx="3">
                  <c:v>207921.46666666667</c:v>
                </c:pt>
                <c:pt idx="4">
                  <c:v>207921.46666666667</c:v>
                </c:pt>
                <c:pt idx="5">
                  <c:v>207921.46666666667</c:v>
                </c:pt>
                <c:pt idx="6">
                  <c:v>207921.46666666667</c:v>
                </c:pt>
                <c:pt idx="7">
                  <c:v>207921.46666666667</c:v>
                </c:pt>
                <c:pt idx="8">
                  <c:v>207921.46666666667</c:v>
                </c:pt>
                <c:pt idx="9">
                  <c:v>207921.46666666667</c:v>
                </c:pt>
                <c:pt idx="10">
                  <c:v>207921.46666666667</c:v>
                </c:pt>
                <c:pt idx="11">
                  <c:v>207921.46666666667</c:v>
                </c:pt>
                <c:pt idx="12">
                  <c:v>207921.46666666667</c:v>
                </c:pt>
                <c:pt idx="13">
                  <c:v>207921.46666666667</c:v>
                </c:pt>
                <c:pt idx="14">
                  <c:v>207921.46666666667</c:v>
                </c:pt>
                <c:pt idx="15">
                  <c:v>207921.46666666667</c:v>
                </c:pt>
                <c:pt idx="16">
                  <c:v>207921.46666666667</c:v>
                </c:pt>
                <c:pt idx="17">
                  <c:v>207921.46666666667</c:v>
                </c:pt>
                <c:pt idx="18">
                  <c:v>207921.46666666667</c:v>
                </c:pt>
                <c:pt idx="19">
                  <c:v>207921.46666666667</c:v>
                </c:pt>
                <c:pt idx="20">
                  <c:v>207921.46666666667</c:v>
                </c:pt>
                <c:pt idx="21">
                  <c:v>207921.46666666667</c:v>
                </c:pt>
                <c:pt idx="22">
                  <c:v>207921.46666666667</c:v>
                </c:pt>
                <c:pt idx="23">
                  <c:v>207921.46666666667</c:v>
                </c:pt>
                <c:pt idx="24">
                  <c:v>207921.46666666667</c:v>
                </c:pt>
                <c:pt idx="25">
                  <c:v>207921.46666666667</c:v>
                </c:pt>
                <c:pt idx="26">
                  <c:v>207921.46666666667</c:v>
                </c:pt>
                <c:pt idx="27">
                  <c:v>207921.46666666667</c:v>
                </c:pt>
                <c:pt idx="28">
                  <c:v>207921.46666666667</c:v>
                </c:pt>
                <c:pt idx="29">
                  <c:v>207921.46666666667</c:v>
                </c:pt>
                <c:pt idx="30">
                  <c:v>207921.46666666667</c:v>
                </c:pt>
                <c:pt idx="31">
                  <c:v>207921.46666666667</c:v>
                </c:pt>
                <c:pt idx="32">
                  <c:v>207921.46666666667</c:v>
                </c:pt>
                <c:pt idx="33">
                  <c:v>207921.46666666667</c:v>
                </c:pt>
                <c:pt idx="34">
                  <c:v>207921.46666666667</c:v>
                </c:pt>
                <c:pt idx="35">
                  <c:v>207921.46666666667</c:v>
                </c:pt>
                <c:pt idx="36">
                  <c:v>207921.46666666667</c:v>
                </c:pt>
                <c:pt idx="37">
                  <c:v>207921.46666666667</c:v>
                </c:pt>
                <c:pt idx="38">
                  <c:v>207921.46666666667</c:v>
                </c:pt>
                <c:pt idx="39">
                  <c:v>207921.46666666667</c:v>
                </c:pt>
                <c:pt idx="40">
                  <c:v>207921.46666666667</c:v>
                </c:pt>
                <c:pt idx="41">
                  <c:v>207921.46666666667</c:v>
                </c:pt>
                <c:pt idx="42">
                  <c:v>207921.46666666667</c:v>
                </c:pt>
                <c:pt idx="43">
                  <c:v>207921.46666666667</c:v>
                </c:pt>
                <c:pt idx="44">
                  <c:v>207921.46666666667</c:v>
                </c:pt>
                <c:pt idx="45">
                  <c:v>207921.46666666667</c:v>
                </c:pt>
                <c:pt idx="46">
                  <c:v>207921.46666666667</c:v>
                </c:pt>
                <c:pt idx="47">
                  <c:v>207921.46666666667</c:v>
                </c:pt>
                <c:pt idx="48">
                  <c:v>207921.46666666667</c:v>
                </c:pt>
                <c:pt idx="49">
                  <c:v>207921.46666666667</c:v>
                </c:pt>
                <c:pt idx="50">
                  <c:v>207921.46666666667</c:v>
                </c:pt>
                <c:pt idx="51">
                  <c:v>207921.46666666667</c:v>
                </c:pt>
                <c:pt idx="52">
                  <c:v>207921.46666666667</c:v>
                </c:pt>
                <c:pt idx="53">
                  <c:v>207921.46666666667</c:v>
                </c:pt>
                <c:pt idx="54">
                  <c:v>207921.46666666667</c:v>
                </c:pt>
                <c:pt idx="55">
                  <c:v>207921.46666666667</c:v>
                </c:pt>
                <c:pt idx="56">
                  <c:v>207921.46666666667</c:v>
                </c:pt>
                <c:pt idx="57">
                  <c:v>207921.46666666667</c:v>
                </c:pt>
                <c:pt idx="58">
                  <c:v>207921.46666666667</c:v>
                </c:pt>
                <c:pt idx="59">
                  <c:v>207921.46666666667</c:v>
                </c:pt>
              </c:numCache>
            </c:numRef>
          </c:val>
          <c:smooth val="0"/>
          <c:extLst>
            <c:ext xmlns:c16="http://schemas.microsoft.com/office/drawing/2014/chart" uri="{C3380CC4-5D6E-409C-BE32-E72D297353CC}">
              <c16:uniqueId val="{00000000-D31C-43B1-8FED-E316718D0340}"/>
            </c:ext>
          </c:extLst>
        </c:ser>
        <c:ser>
          <c:idx val="1"/>
          <c:order val="2"/>
          <c:tx>
            <c:strRef>
              <c:f>Sheet1!$D$1</c:f>
              <c:strCache>
                <c:ptCount val="1"/>
                <c:pt idx="0">
                  <c:v>2005-2016 average</c:v>
                </c:pt>
              </c:strCache>
            </c:strRef>
          </c:tx>
          <c:spPr>
            <a:ln>
              <a:solidFill>
                <a:srgbClr val="000000"/>
              </a:solidFill>
              <a:prstDash val="sysDash"/>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Sheet1!$D$2:$D$113</c:f>
              <c:numCache>
                <c:formatCode>General</c:formatCode>
                <c:ptCount val="112"/>
                <c:pt idx="60" formatCode="0">
                  <c:v>357580.75</c:v>
                </c:pt>
                <c:pt idx="61" formatCode="0">
                  <c:v>357580.75</c:v>
                </c:pt>
                <c:pt idx="62" formatCode="0">
                  <c:v>357580.75</c:v>
                </c:pt>
                <c:pt idx="63" formatCode="0">
                  <c:v>357580.75</c:v>
                </c:pt>
                <c:pt idx="64" formatCode="0">
                  <c:v>357580.75</c:v>
                </c:pt>
                <c:pt idx="65" formatCode="0">
                  <c:v>357580.75</c:v>
                </c:pt>
                <c:pt idx="66" formatCode="0">
                  <c:v>357580.75</c:v>
                </c:pt>
                <c:pt idx="67" formatCode="0">
                  <c:v>357580.75</c:v>
                </c:pt>
                <c:pt idx="68" formatCode="0">
                  <c:v>357580.75</c:v>
                </c:pt>
                <c:pt idx="69" formatCode="0">
                  <c:v>357580.75</c:v>
                </c:pt>
                <c:pt idx="70" formatCode="0">
                  <c:v>357580.75</c:v>
                </c:pt>
                <c:pt idx="71" formatCode="0">
                  <c:v>357580.75</c:v>
                </c:pt>
                <c:pt idx="72" formatCode="0">
                  <c:v>357580.75</c:v>
                </c:pt>
                <c:pt idx="73" formatCode="0">
                  <c:v>357580.75</c:v>
                </c:pt>
                <c:pt idx="74" formatCode="0">
                  <c:v>357580.75</c:v>
                </c:pt>
                <c:pt idx="75" formatCode="0">
                  <c:v>357580.75</c:v>
                </c:pt>
                <c:pt idx="76" formatCode="0">
                  <c:v>357580.75</c:v>
                </c:pt>
                <c:pt idx="77" formatCode="0">
                  <c:v>357580.75</c:v>
                </c:pt>
                <c:pt idx="78" formatCode="0">
                  <c:v>357580.75</c:v>
                </c:pt>
                <c:pt idx="79" formatCode="0">
                  <c:v>357580.75</c:v>
                </c:pt>
                <c:pt idx="80" formatCode="0">
                  <c:v>357580.75</c:v>
                </c:pt>
                <c:pt idx="81" formatCode="0">
                  <c:v>357580.75</c:v>
                </c:pt>
                <c:pt idx="82" formatCode="0">
                  <c:v>357580.75</c:v>
                </c:pt>
                <c:pt idx="83" formatCode="0">
                  <c:v>357580.75</c:v>
                </c:pt>
                <c:pt idx="84" formatCode="0">
                  <c:v>357580.75</c:v>
                </c:pt>
                <c:pt idx="85" formatCode="0">
                  <c:v>357580.75</c:v>
                </c:pt>
                <c:pt idx="86" formatCode="0">
                  <c:v>357580.75</c:v>
                </c:pt>
                <c:pt idx="87" formatCode="0">
                  <c:v>357580.75</c:v>
                </c:pt>
                <c:pt idx="88" formatCode="0">
                  <c:v>357580.75</c:v>
                </c:pt>
                <c:pt idx="89" formatCode="0">
                  <c:v>357580.75</c:v>
                </c:pt>
                <c:pt idx="90" formatCode="0">
                  <c:v>357580.75</c:v>
                </c:pt>
                <c:pt idx="91" formatCode="0">
                  <c:v>357580.75</c:v>
                </c:pt>
                <c:pt idx="92" formatCode="0">
                  <c:v>357580.75</c:v>
                </c:pt>
                <c:pt idx="93" formatCode="0">
                  <c:v>357580.75</c:v>
                </c:pt>
                <c:pt idx="94" formatCode="0">
                  <c:v>357580.75</c:v>
                </c:pt>
                <c:pt idx="95" formatCode="0">
                  <c:v>357580.75</c:v>
                </c:pt>
                <c:pt idx="96" formatCode="0">
                  <c:v>357580.75</c:v>
                </c:pt>
                <c:pt idx="97" formatCode="0">
                  <c:v>357580.75</c:v>
                </c:pt>
                <c:pt idx="98" formatCode="0">
                  <c:v>357580.75</c:v>
                </c:pt>
                <c:pt idx="99" formatCode="0">
                  <c:v>357580.75</c:v>
                </c:pt>
                <c:pt idx="100" formatCode="0">
                  <c:v>357580.75</c:v>
                </c:pt>
                <c:pt idx="101" formatCode="0">
                  <c:v>357580.75</c:v>
                </c:pt>
                <c:pt idx="102" formatCode="0">
                  <c:v>357580.75</c:v>
                </c:pt>
                <c:pt idx="103" formatCode="0">
                  <c:v>357580.75</c:v>
                </c:pt>
                <c:pt idx="104" formatCode="0">
                  <c:v>357580.75</c:v>
                </c:pt>
                <c:pt idx="105" formatCode="0">
                  <c:v>357580.75</c:v>
                </c:pt>
                <c:pt idx="106" formatCode="0">
                  <c:v>357580.75</c:v>
                </c:pt>
                <c:pt idx="107" formatCode="0">
                  <c:v>357580.75</c:v>
                </c:pt>
              </c:numCache>
            </c:numRef>
          </c:val>
          <c:smooth val="0"/>
          <c:extLst>
            <c:ext xmlns:c16="http://schemas.microsoft.com/office/drawing/2014/chart" uri="{C3380CC4-5D6E-409C-BE32-E72D297353CC}">
              <c16:uniqueId val="{00000001-D31C-43B1-8FED-E316718D0340}"/>
            </c:ext>
          </c:extLst>
        </c:ser>
        <c:dLbls>
          <c:showLegendKey val="0"/>
          <c:showVal val="0"/>
          <c:showCatName val="0"/>
          <c:showSerName val="0"/>
          <c:showPercent val="0"/>
          <c:showBubbleSize val="0"/>
        </c:dLbls>
        <c:smooth val="0"/>
        <c:axId val="-2073776920"/>
        <c:axId val="-2059834744"/>
      </c:lineChart>
      <c:dateAx>
        <c:axId val="-2073776920"/>
        <c:scaling>
          <c:orientation val="minMax"/>
          <c:max val="430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months"/>
        <c:majorUnit val="6"/>
        <c:majorTimeUnit val="years"/>
        <c:minorUnit val="1"/>
        <c:minorTimeUnit val="months"/>
      </c:dateAx>
      <c:valAx>
        <c:axId val="-2059834744"/>
        <c:scaling>
          <c:orientation val="minMax"/>
          <c:max val="50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724190270460457"/>
          <c:h val="0.88630097196956625"/>
        </c:manualLayout>
      </c:layout>
      <c:areaChart>
        <c:grouping val="stacked"/>
        <c:varyColors val="0"/>
        <c:ser>
          <c:idx val="0"/>
          <c:order val="0"/>
          <c:tx>
            <c:strRef>
              <c:f>Sheet1!$B$1</c:f>
              <c:strCache>
                <c:ptCount val="1"/>
                <c:pt idx="0">
                  <c:v>NSW -total</c:v>
                </c:pt>
              </c:strCache>
            </c:strRef>
          </c:tx>
          <c:spPr>
            <a:solidFill>
              <a:srgbClr val="621214"/>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43246</c:v>
                </c:pt>
                <c:pt idx="16">
                  <c:v>31151</c:v>
                </c:pt>
                <c:pt idx="17">
                  <c:v>29527</c:v>
                </c:pt>
                <c:pt idx="18">
                  <c:v>27448</c:v>
                </c:pt>
                <c:pt idx="19">
                  <c:v>27940</c:v>
                </c:pt>
                <c:pt idx="20">
                  <c:v>28566</c:v>
                </c:pt>
                <c:pt idx="21">
                  <c:v>31769</c:v>
                </c:pt>
                <c:pt idx="22">
                  <c:v>29843</c:v>
                </c:pt>
                <c:pt idx="23">
                  <c:v>36165</c:v>
                </c:pt>
                <c:pt idx="24">
                  <c:v>43929</c:v>
                </c:pt>
                <c:pt idx="25">
                  <c:v>48034</c:v>
                </c:pt>
                <c:pt idx="26">
                  <c:v>59992</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24432</c:v>
                </c:pt>
                <c:pt idx="2">
                  <c:v>26502</c:v>
                </c:pt>
                <c:pt idx="3">
                  <c:v>30112</c:v>
                </c:pt>
                <c:pt idx="4">
                  <c:v>31602</c:v>
                </c:pt>
                <c:pt idx="5">
                  <c:v>29158</c:v>
                </c:pt>
                <c:pt idx="6">
                  <c:v>22803</c:v>
                </c:pt>
                <c:pt idx="7">
                  <c:v>27434</c:v>
                </c:pt>
                <c:pt idx="8">
                  <c:v>33277</c:v>
                </c:pt>
                <c:pt idx="9">
                  <c:v>36511</c:v>
                </c:pt>
                <c:pt idx="10">
                  <c:v>42449</c:v>
                </c:pt>
                <c:pt idx="11">
                  <c:v>37021</c:v>
                </c:pt>
                <c:pt idx="12">
                  <c:v>43094</c:v>
                </c:pt>
                <c:pt idx="13">
                  <c:v>42855</c:v>
                </c:pt>
                <c:pt idx="14">
                  <c:v>43237</c:v>
                </c:pt>
                <c:pt idx="15">
                  <c:v>44045</c:v>
                </c:pt>
                <c:pt idx="16">
                  <c:v>38604</c:v>
                </c:pt>
                <c:pt idx="17">
                  <c:v>39950</c:v>
                </c:pt>
                <c:pt idx="18">
                  <c:v>37502</c:v>
                </c:pt>
                <c:pt idx="19">
                  <c:v>44183</c:v>
                </c:pt>
                <c:pt idx="20">
                  <c:v>50640</c:v>
                </c:pt>
                <c:pt idx="21">
                  <c:v>50604</c:v>
                </c:pt>
                <c:pt idx="22">
                  <c:v>50253</c:v>
                </c:pt>
                <c:pt idx="23">
                  <c:v>50080</c:v>
                </c:pt>
                <c:pt idx="24">
                  <c:v>53468</c:v>
                </c:pt>
                <c:pt idx="25">
                  <c:v>57631</c:v>
                </c:pt>
                <c:pt idx="26">
                  <c:v>60572</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35245</c:v>
                </c:pt>
                <c:pt idx="1">
                  <c:v>34079</c:v>
                </c:pt>
                <c:pt idx="2">
                  <c:v>40166</c:v>
                </c:pt>
                <c:pt idx="3">
                  <c:v>49222</c:v>
                </c:pt>
                <c:pt idx="4">
                  <c:v>49744</c:v>
                </c:pt>
                <c:pt idx="5">
                  <c:v>41835</c:v>
                </c:pt>
                <c:pt idx="6">
                  <c:v>31203</c:v>
                </c:pt>
                <c:pt idx="7">
                  <c:v>32686</c:v>
                </c:pt>
                <c:pt idx="8">
                  <c:v>35028</c:v>
                </c:pt>
                <c:pt idx="9">
                  <c:v>28406</c:v>
                </c:pt>
                <c:pt idx="10">
                  <c:v>32504</c:v>
                </c:pt>
                <c:pt idx="11">
                  <c:v>26947</c:v>
                </c:pt>
                <c:pt idx="12">
                  <c:v>32034</c:v>
                </c:pt>
                <c:pt idx="13">
                  <c:v>37712</c:v>
                </c:pt>
                <c:pt idx="14">
                  <c:v>38688</c:v>
                </c:pt>
                <c:pt idx="15">
                  <c:v>39778</c:v>
                </c:pt>
                <c:pt idx="16">
                  <c:v>37607</c:v>
                </c:pt>
                <c:pt idx="17">
                  <c:v>40337</c:v>
                </c:pt>
                <c:pt idx="18">
                  <c:v>41727</c:v>
                </c:pt>
                <c:pt idx="19">
                  <c:v>34276</c:v>
                </c:pt>
                <c:pt idx="20">
                  <c:v>34418</c:v>
                </c:pt>
                <c:pt idx="21">
                  <c:v>30137</c:v>
                </c:pt>
                <c:pt idx="22">
                  <c:v>28298</c:v>
                </c:pt>
                <c:pt idx="23">
                  <c:v>28759</c:v>
                </c:pt>
                <c:pt idx="24">
                  <c:v>33306</c:v>
                </c:pt>
                <c:pt idx="25">
                  <c:v>40044</c:v>
                </c:pt>
                <c:pt idx="26">
                  <c:v>45243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16325</c:v>
                </c:pt>
                <c:pt idx="12">
                  <c:v>18416</c:v>
                </c:pt>
                <c:pt idx="13">
                  <c:v>18321</c:v>
                </c:pt>
                <c:pt idx="14">
                  <c:v>18765</c:v>
                </c:pt>
                <c:pt idx="15">
                  <c:v>20876</c:v>
                </c:pt>
                <c:pt idx="16">
                  <c:v>23210</c:v>
                </c:pt>
                <c:pt idx="17">
                  <c:v>25674</c:v>
                </c:pt>
                <c:pt idx="18">
                  <c:v>22040</c:v>
                </c:pt>
                <c:pt idx="19">
                  <c:v>22423</c:v>
                </c:pt>
                <c:pt idx="20">
                  <c:v>22621</c:v>
                </c:pt>
                <c:pt idx="21">
                  <c:v>22773</c:v>
                </c:pt>
                <c:pt idx="22">
                  <c:v>19761</c:v>
                </c:pt>
                <c:pt idx="23">
                  <c:v>21361</c:v>
                </c:pt>
                <c:pt idx="24">
                  <c:v>26517</c:v>
                </c:pt>
                <c:pt idx="25">
                  <c:v>32028</c:v>
                </c:pt>
                <c:pt idx="26">
                  <c:v>28517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8382</c:v>
                </c:pt>
                <c:pt idx="11">
                  <c:v>7019</c:v>
                </c:pt>
                <c:pt idx="12">
                  <c:v>8743</c:v>
                </c:pt>
                <c:pt idx="13">
                  <c:v>9312</c:v>
                </c:pt>
                <c:pt idx="14">
                  <c:v>10533</c:v>
                </c:pt>
                <c:pt idx="15">
                  <c:v>10943</c:v>
                </c:pt>
                <c:pt idx="16">
                  <c:v>10530</c:v>
                </c:pt>
                <c:pt idx="17">
                  <c:v>10762</c:v>
                </c:pt>
                <c:pt idx="18">
                  <c:v>11422</c:v>
                </c:pt>
                <c:pt idx="19">
                  <c:v>11739</c:v>
                </c:pt>
                <c:pt idx="20">
                  <c:v>12213</c:v>
                </c:pt>
                <c:pt idx="21">
                  <c:v>11480</c:v>
                </c:pt>
                <c:pt idx="22">
                  <c:v>9215</c:v>
                </c:pt>
                <c:pt idx="23">
                  <c:v>8610</c:v>
                </c:pt>
                <c:pt idx="24">
                  <c:v>10359</c:v>
                </c:pt>
                <c:pt idx="25">
                  <c:v>10965</c:v>
                </c:pt>
                <c:pt idx="26">
                  <c:v>9918</c:v>
                </c:pt>
              </c:numCache>
            </c:numRef>
          </c:val>
          <c:extLst>
            <c:ext xmlns:c16="http://schemas.microsoft.com/office/drawing/2014/chart" uri="{C3380CC4-5D6E-409C-BE32-E72D297353CC}">
              <c16:uniqueId val="{00000001-01E2-411A-A678-4E55B9889B02}"/>
            </c:ext>
          </c:extLst>
        </c:ser>
        <c:ser>
          <c:idx val="5"/>
          <c:order val="5"/>
          <c:tx>
            <c:strRef>
              <c:f>Sheet1!$G$1</c:f>
              <c:strCache>
                <c:ptCount val="1"/>
                <c:pt idx="0">
                  <c:v>Other (Tas, ACT, NT)</c:v>
                </c:pt>
              </c:strCache>
            </c:strRef>
          </c:tx>
          <c:spPr>
            <a:solidFill>
              <a:srgbClr val="FFE07F"/>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6743</c:v>
                </c:pt>
                <c:pt idx="18">
                  <c:v>5575</c:v>
                </c:pt>
                <c:pt idx="19">
                  <c:v>7566</c:v>
                </c:pt>
                <c:pt idx="20">
                  <c:v>7859</c:v>
                </c:pt>
                <c:pt idx="21">
                  <c:v>8632</c:v>
                </c:pt>
                <c:pt idx="22">
                  <c:v>8212</c:v>
                </c:pt>
                <c:pt idx="23">
                  <c:v>8675</c:v>
                </c:pt>
                <c:pt idx="24">
                  <c:v>9382</c:v>
                </c:pt>
                <c:pt idx="25">
                  <c:v>8648</c:v>
                </c:pt>
                <c:pt idx="26">
                  <c:v>7572</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axId val="-2073776920"/>
        <c:axId val="-2059834744"/>
      </c:areaChart>
      <c:dateAx>
        <c:axId val="-2073776920"/>
        <c:scaling>
          <c:orientation val="minMax"/>
          <c:max val="423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6"/>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midCat"/>
        <c:majorUnit val="5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5891336502383377"/>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888.33828101259905</c:v>
                </c:pt>
                <c:pt idx="1">
                  <c:v>778.05670067478877</c:v>
                </c:pt>
                <c:pt idx="2">
                  <c:v>651.68385417685852</c:v>
                </c:pt>
                <c:pt idx="3">
                  <c:v>550.94027006875979</c:v>
                </c:pt>
                <c:pt idx="4">
                  <c:v>681.15257439773268</c:v>
                </c:pt>
                <c:pt idx="5">
                  <c:v>614.24869479059487</c:v>
                </c:pt>
                <c:pt idx="6">
                  <c:v>710.69932511054219</c:v>
                </c:pt>
                <c:pt idx="7">
                  <c:v>1145.5307745504842</c:v>
                </c:pt>
                <c:pt idx="8">
                  <c:v>3534.4524005164922</c:v>
                </c:pt>
                <c:pt idx="9">
                  <c:v>1919.1716766867069</c:v>
                </c:pt>
                <c:pt idx="10">
                  <c:v>853.84209909804372</c:v>
                </c:pt>
                <c:pt idx="11">
                  <c:v>641.47281370425594</c:v>
                </c:pt>
                <c:pt idx="12">
                  <c:v>825.03308071694937</c:v>
                </c:pt>
                <c:pt idx="13">
                  <c:v>770.45080923383273</c:v>
                </c:pt>
                <c:pt idx="14">
                  <c:v>756.90355750891445</c:v>
                </c:pt>
                <c:pt idx="15">
                  <c:v>796.82396666291243</c:v>
                </c:pt>
                <c:pt idx="16">
                  <c:v>623.66696430075638</c:v>
                </c:pt>
                <c:pt idx="17">
                  <c:v>786.21469751149391</c:v>
                </c:pt>
                <c:pt idx="18">
                  <c:v>777.05250942848863</c:v>
                </c:pt>
                <c:pt idx="19">
                  <c:v>759.22837935089785</c:v>
                </c:pt>
                <c:pt idx="20">
                  <c:v>666.75245246457553</c:v>
                </c:pt>
                <c:pt idx="21">
                  <c:v>477.91040340754313</c:v>
                </c:pt>
                <c:pt idx="22">
                  <c:v>418.18962088383682</c:v>
                </c:pt>
                <c:pt idx="23">
                  <c:v>329.5776133307553</c:v>
                </c:pt>
                <c:pt idx="24">
                  <c:v>416.99067607866823</c:v>
                </c:pt>
                <c:pt idx="25">
                  <c:v>661.58353168894359</c:v>
                </c:pt>
                <c:pt idx="26">
                  <c:v>519.44010844561285</c:v>
                </c:pt>
                <c:pt idx="27">
                  <c:v>422.22763913288338</c:v>
                </c:pt>
                <c:pt idx="28">
                  <c:v>398.04381535525425</c:v>
                </c:pt>
                <c:pt idx="29">
                  <c:v>415.82832404148627</c:v>
                </c:pt>
                <c:pt idx="30">
                  <c:v>437.84257003654079</c:v>
                </c:pt>
                <c:pt idx="31">
                  <c:v>409.04192923588943</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000"/>
            </a:pPr>
            <a:endParaRPr lang="en-US"/>
          </a:p>
        </c:txPr>
        <c:crossAx val="1923543928"/>
        <c:crosses val="autoZero"/>
        <c:auto val="0"/>
        <c:lblOffset val="100"/>
        <c:baseTimeUnit val="years"/>
        <c:majorUnit val="6"/>
        <c:majorTimeUnit val="years"/>
      </c:dateAx>
      <c:valAx>
        <c:axId val="1923543928"/>
        <c:scaling>
          <c:orientation val="minMax"/>
          <c:max val="15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923545256"/>
        <c:crosses val="autoZero"/>
        <c:crossBetween val="midCat"/>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5717754199274356"/>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580.205516495403</c:v>
                </c:pt>
                <c:pt idx="1">
                  <c:v>448.84552092975423</c:v>
                </c:pt>
                <c:pt idx="2">
                  <c:v>313.6634481558803</c:v>
                </c:pt>
                <c:pt idx="3">
                  <c:v>434.88115301912012</c:v>
                </c:pt>
                <c:pt idx="4">
                  <c:v>869.65076242006887</c:v>
                </c:pt>
                <c:pt idx="5">
                  <c:v>693.19061563835874</c:v>
                </c:pt>
                <c:pt idx="6">
                  <c:v>597.94128860083867</c:v>
                </c:pt>
                <c:pt idx="7">
                  <c:v>857.40990130851651</c:v>
                </c:pt>
                <c:pt idx="8">
                  <c:v>1085.0571455558704</c:v>
                </c:pt>
                <c:pt idx="9">
                  <c:v>916.81011972689123</c:v>
                </c:pt>
                <c:pt idx="10">
                  <c:v>681.45189253665092</c:v>
                </c:pt>
                <c:pt idx="11">
                  <c:v>608.3993368944557</c:v>
                </c:pt>
                <c:pt idx="12">
                  <c:v>694.94190473037827</c:v>
                </c:pt>
                <c:pt idx="13">
                  <c:v>699.50175482577083</c:v>
                </c:pt>
                <c:pt idx="14">
                  <c:v>673.94388952108011</c:v>
                </c:pt>
                <c:pt idx="15">
                  <c:v>712.86113699906809</c:v>
                </c:pt>
                <c:pt idx="16">
                  <c:v>466.62942931487817</c:v>
                </c:pt>
                <c:pt idx="17">
                  <c:v>1000.7080596723392</c:v>
                </c:pt>
                <c:pt idx="18">
                  <c:v>1228.042659974906</c:v>
                </c:pt>
                <c:pt idx="19">
                  <c:v>1352.9411764705883</c:v>
                </c:pt>
                <c:pt idx="20">
                  <c:v>885.87991888071781</c:v>
                </c:pt>
                <c:pt idx="21">
                  <c:v>457.18185420549776</c:v>
                </c:pt>
                <c:pt idx="22">
                  <c:v>302.24583384514597</c:v>
                </c:pt>
                <c:pt idx="23">
                  <c:v>232.74824048164163</c:v>
                </c:pt>
                <c:pt idx="24">
                  <c:v>280.17889733459015</c:v>
                </c:pt>
                <c:pt idx="25">
                  <c:v>364.42267212675574</c:v>
                </c:pt>
                <c:pt idx="26">
                  <c:v>386.55942762581526</c:v>
                </c:pt>
                <c:pt idx="27">
                  <c:v>310.00238918840307</c:v>
                </c:pt>
                <c:pt idx="28">
                  <c:v>347.44972955316229</c:v>
                </c:pt>
                <c:pt idx="29">
                  <c:v>396.97270919934937</c:v>
                </c:pt>
                <c:pt idx="30">
                  <c:v>443.44534711964553</c:v>
                </c:pt>
                <c:pt idx="31">
                  <c:v>515.47490161708856</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923466328"/>
        <c:crosses val="autoZero"/>
        <c:crossBetween val="midCat"/>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427184438020161"/>
          <c:h val="0.81188428559184767"/>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0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498951693872361E-2"/>
          <c:y val="3.0748433827312401E-2"/>
          <c:w val="0.84577725647430491"/>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603.81432169845277</c:v>
                </c:pt>
                <c:pt idx="1">
                  <c:v>470.95475831108013</c:v>
                </c:pt>
                <c:pt idx="2">
                  <c:v>401.32997186597976</c:v>
                </c:pt>
                <c:pt idx="3">
                  <c:v>425.49093118560364</c:v>
                </c:pt>
                <c:pt idx="4">
                  <c:v>497.16134619548217</c:v>
                </c:pt>
                <c:pt idx="5">
                  <c:v>545.26628133403403</c:v>
                </c:pt>
                <c:pt idx="6">
                  <c:v>553.18494038361848</c:v>
                </c:pt>
                <c:pt idx="7">
                  <c:v>601.51131235287949</c:v>
                </c:pt>
                <c:pt idx="8">
                  <c:v>665.88126963492573</c:v>
                </c:pt>
                <c:pt idx="9">
                  <c:v>732.3651146691019</c:v>
                </c:pt>
                <c:pt idx="10">
                  <c:v>574.2321521697362</c:v>
                </c:pt>
                <c:pt idx="11">
                  <c:v>530.67849615881437</c:v>
                </c:pt>
                <c:pt idx="12">
                  <c:v>656.42878651008732</c:v>
                </c:pt>
                <c:pt idx="13">
                  <c:v>743.5630744412133</c:v>
                </c:pt>
                <c:pt idx="14">
                  <c:v>530.59089465523357</c:v>
                </c:pt>
                <c:pt idx="15">
                  <c:v>573.71636415001058</c:v>
                </c:pt>
                <c:pt idx="16">
                  <c:v>367.63085961405085</c:v>
                </c:pt>
                <c:pt idx="17">
                  <c:v>356.92280216100369</c:v>
                </c:pt>
                <c:pt idx="18">
                  <c:v>429.84425024780961</c:v>
                </c:pt>
                <c:pt idx="19">
                  <c:v>461.4696089078779</c:v>
                </c:pt>
                <c:pt idx="20">
                  <c:v>433.49233315908697</c:v>
                </c:pt>
                <c:pt idx="21">
                  <c:v>409.93782044289298</c:v>
                </c:pt>
                <c:pt idx="22">
                  <c:v>387.5750156032455</c:v>
                </c:pt>
                <c:pt idx="23">
                  <c:v>361.25509471188377</c:v>
                </c:pt>
                <c:pt idx="24">
                  <c:v>372.65377626410458</c:v>
                </c:pt>
                <c:pt idx="25">
                  <c:v>499.94238635708939</c:v>
                </c:pt>
                <c:pt idx="26">
                  <c:v>368.02829868682466</c:v>
                </c:pt>
                <c:pt idx="27">
                  <c:v>307.24098142947338</c:v>
                </c:pt>
                <c:pt idx="28">
                  <c:v>365.07363836668429</c:v>
                </c:pt>
                <c:pt idx="29">
                  <c:v>509.19758466135454</c:v>
                </c:pt>
                <c:pt idx="30">
                  <c:v>662.3819342822934</c:v>
                </c:pt>
                <c:pt idx="31">
                  <c:v>638.58209590869092</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00"/>
          <c:min val="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923289336"/>
        <c:crosses val="autoZero"/>
        <c:crossBetween val="midCat"/>
        <c:majorUnit val="500"/>
      </c:valAx>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707E-2"/>
          <c:y val="3.2013852435112303E-2"/>
          <c:w val="0.88426255645695095"/>
          <c:h val="0.88585331000291601"/>
        </c:manualLayout>
      </c:layout>
      <c:lineChart>
        <c:grouping val="standard"/>
        <c:varyColors val="0"/>
        <c:ser>
          <c:idx val="0"/>
          <c:order val="0"/>
          <c:tx>
            <c:strRef>
              <c:f>Sheet1!$B$1</c:f>
              <c:strCache>
                <c:ptCount val="1"/>
                <c:pt idx="0">
                  <c:v>Ave houshold size</c:v>
                </c:pt>
              </c:strCache>
            </c:strRef>
          </c:tx>
          <c:spPr>
            <a:ln w="47625" cmpd="sng">
              <a:solidFill>
                <a:srgbClr val="000000"/>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Sheet1!$B$2:$B$12</c:f>
              <c:numCache>
                <c:formatCode>General</c:formatCode>
                <c:ptCount val="11"/>
                <c:pt idx="0">
                  <c:v>3.47</c:v>
                </c:pt>
                <c:pt idx="1">
                  <c:v>3.31</c:v>
                </c:pt>
                <c:pt idx="2">
                  <c:v>3.12</c:v>
                </c:pt>
                <c:pt idx="3">
                  <c:v>2.98</c:v>
                </c:pt>
                <c:pt idx="4">
                  <c:v>2.88</c:v>
                </c:pt>
                <c:pt idx="5">
                  <c:v>2.8</c:v>
                </c:pt>
                <c:pt idx="6">
                  <c:v>2.64</c:v>
                </c:pt>
                <c:pt idx="7">
                  <c:v>2.6</c:v>
                </c:pt>
                <c:pt idx="8">
                  <c:v>2.6</c:v>
                </c:pt>
                <c:pt idx="9">
                  <c:v>2.6</c:v>
                </c:pt>
                <c:pt idx="10">
                  <c:v>2.6</c:v>
                </c:pt>
              </c:numCache>
            </c:numRef>
          </c:val>
          <c:smooth val="0"/>
          <c:extLst>
            <c:ext xmlns:c16="http://schemas.microsoft.com/office/drawing/2014/chart" uri="{C3380CC4-5D6E-409C-BE32-E72D297353CC}">
              <c16:uniqueId val="{00000000-1DD9-4FE7-9486-A9A694BDBC5F}"/>
            </c:ext>
          </c:extLst>
        </c:ser>
        <c:ser>
          <c:idx val="1"/>
          <c:order val="1"/>
          <c:tx>
            <c:strRef>
              <c:f>Sheet1!$C$1</c:f>
              <c:strCache>
                <c:ptCount val="1"/>
                <c:pt idx="0">
                  <c:v>McDonald and Temple</c:v>
                </c:pt>
              </c:strCache>
            </c:strRef>
          </c:tx>
          <c:spPr>
            <a:ln w="38100" cmpd="sng">
              <a:solidFill>
                <a:srgbClr val="D4582A"/>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Sheet1!$C$2:$C$17</c:f>
              <c:numCache>
                <c:formatCode>General</c:formatCode>
                <c:ptCount val="16"/>
                <c:pt idx="9">
                  <c:v>2.57</c:v>
                </c:pt>
                <c:pt idx="15">
                  <c:v>2.41</c:v>
                </c:pt>
              </c:numCache>
            </c:numRef>
          </c:val>
          <c:smooth val="0"/>
          <c:extLst>
            <c:ext xmlns:c16="http://schemas.microsoft.com/office/drawing/2014/chart" uri="{C3380CC4-5D6E-409C-BE32-E72D297353CC}">
              <c16:uniqueId val="{00000001-1DD9-4FE7-9486-A9A694BDBC5F}"/>
            </c:ext>
          </c:extLst>
        </c:ser>
        <c:ser>
          <c:idx val="2"/>
          <c:order val="2"/>
          <c:tx>
            <c:strRef>
              <c:f>Sheet1!$D$1</c:f>
              <c:strCache>
                <c:ptCount val="1"/>
                <c:pt idx="0">
                  <c:v>ABS 2015</c:v>
                </c:pt>
              </c:strCache>
            </c:strRef>
          </c:tx>
          <c:spPr>
            <a:ln w="38100" cmpd="sng">
              <a:solidFill>
                <a:srgbClr val="A02226"/>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Sheet1!$D$2:$D$17</c:f>
              <c:numCache>
                <c:formatCode>General</c:formatCode>
                <c:ptCount val="16"/>
                <c:pt idx="9" formatCode="0.0">
                  <c:v>2.601857939670106</c:v>
                </c:pt>
                <c:pt idx="10" formatCode="0.0">
                  <c:v>2.5853830824161932</c:v>
                </c:pt>
                <c:pt idx="11" formatCode="0.0">
                  <c:v>2.5687361776891051</c:v>
                </c:pt>
                <c:pt idx="12" formatCode="0.0">
                  <c:v>2.5492132555095748</c:v>
                </c:pt>
                <c:pt idx="13" formatCode="0.0">
                  <c:v>2.5246236805315552</c:v>
                </c:pt>
                <c:pt idx="14" formatCode="0.0">
                  <c:v>2.499737569648921</c:v>
                </c:pt>
              </c:numCache>
            </c:numRef>
          </c:val>
          <c:smooth val="0"/>
          <c:extLst>
            <c:ext xmlns:c16="http://schemas.microsoft.com/office/drawing/2014/chart" uri="{C3380CC4-5D6E-409C-BE32-E72D297353CC}">
              <c16:uniqueId val="{00000002-1DD9-4FE7-9486-A9A694BDBC5F}"/>
            </c:ext>
          </c:extLst>
        </c:ser>
        <c:ser>
          <c:idx val="3"/>
          <c:order val="3"/>
          <c:tx>
            <c:strRef>
              <c:f>Sheet1!$E$1</c:f>
              <c:strCache>
                <c:ptCount val="1"/>
                <c:pt idx="0">
                  <c:v>ABS 2004</c:v>
                </c:pt>
              </c:strCache>
            </c:strRef>
          </c:tx>
          <c:spPr>
            <a:ln w="38100" cmpd="sng">
              <a:solidFill>
                <a:srgbClr val="F68B33"/>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Sheet1!$E$2:$E$17</c:f>
              <c:numCache>
                <c:formatCode>General</c:formatCode>
                <c:ptCount val="16"/>
                <c:pt idx="7">
                  <c:v>2.6</c:v>
                </c:pt>
                <c:pt idx="8">
                  <c:v>2.5</c:v>
                </c:pt>
                <c:pt idx="9">
                  <c:v>2.4300000000000002</c:v>
                </c:pt>
                <c:pt idx="10">
                  <c:v>2.37</c:v>
                </c:pt>
                <c:pt idx="11">
                  <c:v>2.3199999999999981</c:v>
                </c:pt>
                <c:pt idx="12">
                  <c:v>2.27</c:v>
                </c:pt>
              </c:numCache>
            </c:numRef>
          </c:val>
          <c:smooth val="0"/>
          <c:extLst>
            <c:ext xmlns:c16="http://schemas.microsoft.com/office/drawing/2014/chart" uri="{C3380CC4-5D6E-409C-BE32-E72D297353CC}">
              <c16:uniqueId val="{00000003-1DD9-4FE7-9486-A9A694BDBC5F}"/>
            </c:ext>
          </c:extLst>
        </c:ser>
        <c:ser>
          <c:idx val="4"/>
          <c:order val="4"/>
          <c:tx>
            <c:strRef>
              <c:f>Sheet1!$F$1</c:f>
              <c:strCache>
                <c:ptCount val="1"/>
                <c:pt idx="0">
                  <c:v>ABS 1999</c:v>
                </c:pt>
              </c:strCache>
            </c:strRef>
          </c:tx>
          <c:spPr>
            <a:ln w="38100" cmpd="sng">
              <a:solidFill>
                <a:srgbClr val="FFC35A"/>
              </a:solidFill>
            </a:ln>
          </c:spPr>
          <c:marker>
            <c:symbol val="none"/>
          </c:marker>
          <c:cat>
            <c:numRef>
              <c:f>Sheet1!$A$2:$A$17</c:f>
              <c:numCache>
                <c:formatCode>General</c:formatCode>
                <c:ptCount val="16"/>
                <c:pt idx="0">
                  <c:v>1966</c:v>
                </c:pt>
                <c:pt idx="1">
                  <c:v>1971</c:v>
                </c:pt>
                <c:pt idx="2">
                  <c:v>1976</c:v>
                </c:pt>
                <c:pt idx="3">
                  <c:v>1981</c:v>
                </c:pt>
                <c:pt idx="4">
                  <c:v>1986</c:v>
                </c:pt>
                <c:pt idx="5">
                  <c:v>1991</c:v>
                </c:pt>
                <c:pt idx="6">
                  <c:v>1996</c:v>
                </c:pt>
                <c:pt idx="7">
                  <c:v>2001</c:v>
                </c:pt>
                <c:pt idx="8">
                  <c:v>2006</c:v>
                </c:pt>
                <c:pt idx="9">
                  <c:v>2011</c:v>
                </c:pt>
                <c:pt idx="10">
                  <c:v>2016</c:v>
                </c:pt>
                <c:pt idx="11">
                  <c:v>2021</c:v>
                </c:pt>
                <c:pt idx="12">
                  <c:v>2026</c:v>
                </c:pt>
                <c:pt idx="13">
                  <c:v>2031</c:v>
                </c:pt>
                <c:pt idx="14">
                  <c:v>2036</c:v>
                </c:pt>
                <c:pt idx="15">
                  <c:v>2041</c:v>
                </c:pt>
              </c:numCache>
            </c:numRef>
          </c:cat>
          <c:val>
            <c:numRef>
              <c:f>Sheet1!$F$2:$F$17</c:f>
              <c:numCache>
                <c:formatCode>General</c:formatCode>
                <c:ptCount val="16"/>
                <c:pt idx="6">
                  <c:v>2.6</c:v>
                </c:pt>
                <c:pt idx="9">
                  <c:v>2.4</c:v>
                </c:pt>
                <c:pt idx="11">
                  <c:v>2.25</c:v>
                </c:pt>
              </c:numCache>
            </c:numRef>
          </c:val>
          <c:smooth val="0"/>
          <c:extLst>
            <c:ext xmlns:c16="http://schemas.microsoft.com/office/drawing/2014/chart" uri="{C3380CC4-5D6E-409C-BE32-E72D297353CC}">
              <c16:uniqueId val="{00000004-1DD9-4FE7-9486-A9A694BDBC5F}"/>
            </c:ext>
          </c:extLst>
        </c:ser>
        <c:dLbls>
          <c:showLegendKey val="0"/>
          <c:showVal val="0"/>
          <c:showCatName val="0"/>
          <c:showSerName val="0"/>
          <c:showPercent val="0"/>
          <c:showBubbleSize val="0"/>
        </c:dLbls>
        <c:smooth val="0"/>
        <c:axId val="-2000301128"/>
        <c:axId val="-2029603480"/>
      </c:lineChart>
      <c:catAx>
        <c:axId val="-2000301128"/>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29603480"/>
        <c:crosses val="autoZero"/>
        <c:auto val="0"/>
        <c:lblAlgn val="ctr"/>
        <c:lblOffset val="100"/>
        <c:tickLblSkip val="2"/>
        <c:tickMarkSkip val="2"/>
        <c:noMultiLvlLbl val="0"/>
      </c:catAx>
      <c:valAx>
        <c:axId val="-2029603480"/>
        <c:scaling>
          <c:orientation val="minMax"/>
          <c:min val="1.5"/>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000301128"/>
        <c:crosses val="autoZero"/>
        <c:crossBetween val="midCat"/>
      </c:valAx>
    </c:plotArea>
    <c:plotVisOnly val="1"/>
    <c:dispBlanksAs val="span"/>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6193646447136865"/>
          <c:h val="0.88828134585018503"/>
        </c:manualLayout>
      </c:layout>
      <c:barChart>
        <c:barDir val="col"/>
        <c:grouping val="stacked"/>
        <c:varyColors val="0"/>
        <c:ser>
          <c:idx val="0"/>
          <c:order val="0"/>
          <c:tx>
            <c:strRef>
              <c:f>Sheet1!$B$1</c:f>
              <c:strCache>
                <c:ptCount val="1"/>
                <c:pt idx="0">
                  <c:v>Public housing as % of total dwellings</c:v>
                </c:pt>
              </c:strCache>
            </c:strRef>
          </c:tx>
          <c:spPr>
            <a:solidFill>
              <a:srgbClr val="A02226"/>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Sheet1!$B$2:$B$68</c:f>
              <c:numCache>
                <c:formatCode>0.0</c:formatCode>
                <c:ptCount val="67"/>
                <c:pt idx="0">
                  <c:v>1.7777425304633148</c:v>
                </c:pt>
                <c:pt idx="1">
                  <c:v>2.0715871260032905</c:v>
                </c:pt>
                <c:pt idx="2">
                  <c:v>2.4122867872670426</c:v>
                </c:pt>
                <c:pt idx="3">
                  <c:v>2.8501716738197422</c:v>
                </c:pt>
                <c:pt idx="4">
                  <c:v>3.3613978652658321</c:v>
                </c:pt>
                <c:pt idx="5">
                  <c:v>3.6590968657595826</c:v>
                </c:pt>
                <c:pt idx="6">
                  <c:v>3.689010553261844</c:v>
                </c:pt>
                <c:pt idx="7">
                  <c:v>3.6533075133138784</c:v>
                </c:pt>
                <c:pt idx="8">
                  <c:v>3.6393307850391867</c:v>
                </c:pt>
                <c:pt idx="9">
                  <c:v>3.5960230592977203</c:v>
                </c:pt>
                <c:pt idx="10">
                  <c:v>3.5505419075144511</c:v>
                </c:pt>
                <c:pt idx="11">
                  <c:v>3.5615963597150553</c:v>
                </c:pt>
                <c:pt idx="12">
                  <c:v>3.605058180314419</c:v>
                </c:pt>
                <c:pt idx="13">
                  <c:v>3.671752573346649</c:v>
                </c:pt>
                <c:pt idx="14">
                  <c:v>3.6860093238100897</c:v>
                </c:pt>
                <c:pt idx="15">
                  <c:v>3.7069395586824436</c:v>
                </c:pt>
                <c:pt idx="16">
                  <c:v>3.7028768482251775</c:v>
                </c:pt>
                <c:pt idx="17">
                  <c:v>3.6876344647438559</c:v>
                </c:pt>
                <c:pt idx="18">
                  <c:v>3.6896517620604627</c:v>
                </c:pt>
                <c:pt idx="19">
                  <c:v>3.697388784400446</c:v>
                </c:pt>
                <c:pt idx="20">
                  <c:v>3.7344942881025354</c:v>
                </c:pt>
                <c:pt idx="21">
                  <c:v>3.7378671324531898</c:v>
                </c:pt>
                <c:pt idx="22">
                  <c:v>3.7064268635586908</c:v>
                </c:pt>
                <c:pt idx="23">
                  <c:v>3.6859957733800082</c:v>
                </c:pt>
                <c:pt idx="24">
                  <c:v>3.6806243979447983</c:v>
                </c:pt>
                <c:pt idx="25">
                  <c:v>3.6932409012131719</c:v>
                </c:pt>
                <c:pt idx="26">
                  <c:v>3.6418478238827254</c:v>
                </c:pt>
                <c:pt idx="27">
                  <c:v>3.66624626047011</c:v>
                </c:pt>
                <c:pt idx="28">
                  <c:v>3.7241060286416849</c:v>
                </c:pt>
                <c:pt idx="29">
                  <c:v>3.7453966616197181</c:v>
                </c:pt>
                <c:pt idx="30">
                  <c:v>3.8037273930304365</c:v>
                </c:pt>
                <c:pt idx="31">
                  <c:v>3.8276823976064467</c:v>
                </c:pt>
                <c:pt idx="32">
                  <c:v>3.7245420716347981</c:v>
                </c:pt>
                <c:pt idx="33">
                  <c:v>3.8444848697891665</c:v>
                </c:pt>
                <c:pt idx="34">
                  <c:v>3.9521740922847228</c:v>
                </c:pt>
                <c:pt idx="35">
                  <c:v>4.0720000000000001</c:v>
                </c:pt>
                <c:pt idx="36">
                  <c:v>4.1528401551495939</c:v>
                </c:pt>
                <c:pt idx="37">
                  <c:v>4.2332389445868497</c:v>
                </c:pt>
                <c:pt idx="38">
                  <c:v>4.3057757428849266</c:v>
                </c:pt>
                <c:pt idx="39">
                  <c:v>4.3555906538039393</c:v>
                </c:pt>
                <c:pt idx="40">
                  <c:v>4.4357340358271857</c:v>
                </c:pt>
                <c:pt idx="41">
                  <c:v>4.4970134392333456</c:v>
                </c:pt>
                <c:pt idx="42">
                  <c:v>4.5645397484287598</c:v>
                </c:pt>
                <c:pt idx="43">
                  <c:v>4.621184037172041</c:v>
                </c:pt>
                <c:pt idx="44">
                  <c:v>4.6159677627948001</c:v>
                </c:pt>
                <c:pt idx="45">
                  <c:v>4.6202911666888609</c:v>
                </c:pt>
                <c:pt idx="46">
                  <c:v>4.6198022498328317</c:v>
                </c:pt>
                <c:pt idx="47">
                  <c:v>4.5879221736742668</c:v>
                </c:pt>
                <c:pt idx="48">
                  <c:v>4.554587162676075</c:v>
                </c:pt>
                <c:pt idx="49">
                  <c:v>5.3004200144896689</c:v>
                </c:pt>
                <c:pt idx="50">
                  <c:v>5.2192518925337685</c:v>
                </c:pt>
                <c:pt idx="51">
                  <c:v>5.1033544071479993</c:v>
                </c:pt>
                <c:pt idx="52">
                  <c:v>4.9716999676338185</c:v>
                </c:pt>
                <c:pt idx="53">
                  <c:v>4.8744357887707981</c:v>
                </c:pt>
                <c:pt idx="54">
                  <c:v>4.798593097078939</c:v>
                </c:pt>
                <c:pt idx="55">
                  <c:v>4.7221529730925953</c:v>
                </c:pt>
                <c:pt idx="56">
                  <c:v>4.6760623264585037</c:v>
                </c:pt>
                <c:pt idx="57">
                  <c:v>4.5753509202501093</c:v>
                </c:pt>
                <c:pt idx="58">
                  <c:v>4.4826079998622665</c:v>
                </c:pt>
                <c:pt idx="59">
                  <c:v>4.3702457485074904</c:v>
                </c:pt>
                <c:pt idx="60">
                  <c:v>4.2700687600511325</c:v>
                </c:pt>
                <c:pt idx="61">
                  <c:v>4.1998761834286595</c:v>
                </c:pt>
                <c:pt idx="62">
                  <c:v>4.1050887311099755</c:v>
                </c:pt>
                <c:pt idx="63">
                  <c:v>3.9836762307080291</c:v>
                </c:pt>
                <c:pt idx="64">
                  <c:v>3.883027329414078</c:v>
                </c:pt>
                <c:pt idx="65">
                  <c:v>3.7886738395119823</c:v>
                </c:pt>
                <c:pt idx="66">
                  <c:v>0</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Community housing as % of total dwellings</c:v>
                </c:pt>
              </c:strCache>
            </c:strRef>
          </c:tx>
          <c:spPr>
            <a:solidFill>
              <a:srgbClr val="F68B33"/>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Sheet1!$C$2:$C$68</c:f>
              <c:numCache>
                <c:formatCode>General</c:formatCode>
                <c:ptCount val="67"/>
                <c:pt idx="50" formatCode="0.0">
                  <c:v>0.42968680421552619</c:v>
                </c:pt>
                <c:pt idx="51" formatCode="0.0">
                  <c:v>0.42229764164564865</c:v>
                </c:pt>
                <c:pt idx="52" formatCode="0.0">
                  <c:v>0.33617318528229256</c:v>
                </c:pt>
                <c:pt idx="53" formatCode="0.0">
                  <c:v>0.38313516046986085</c:v>
                </c:pt>
                <c:pt idx="54" formatCode="0.0">
                  <c:v>0.43041383511224707</c:v>
                </c:pt>
                <c:pt idx="55" formatCode="0.0">
                  <c:v>0.42136909471923167</c:v>
                </c:pt>
                <c:pt idx="56" formatCode="0.0">
                  <c:v>0.47716972014377113</c:v>
                </c:pt>
                <c:pt idx="57" formatCode="0.0">
                  <c:v>0.48857856621176354</c:v>
                </c:pt>
                <c:pt idx="58" formatCode="0.0">
                  <c:v>0.52984366872688404</c:v>
                </c:pt>
                <c:pt idx="59" formatCode="0.0">
                  <c:v>0.58108617877888213</c:v>
                </c:pt>
                <c:pt idx="60" formatCode="0.0">
                  <c:v>0.7410261432518247</c:v>
                </c:pt>
                <c:pt idx="61" formatCode="0.0">
                  <c:v>0.80971484613212874</c:v>
                </c:pt>
                <c:pt idx="62" formatCode="0.0">
                  <c:v>0.84248463222831727</c:v>
                </c:pt>
                <c:pt idx="63" formatCode="0.0">
                  <c:v>0.87394009544252382</c:v>
                </c:pt>
                <c:pt idx="64" formatCode="0.0">
                  <c:v>0.88881988138888968</c:v>
                </c:pt>
                <c:pt idx="65" formatCode="0.0">
                  <c:v>0.94971068948931148</c:v>
                </c:pt>
                <c:pt idx="66" formatCode="0.0">
                  <c:v>0</c:v>
                </c:pt>
              </c:numCache>
            </c:numRef>
          </c:val>
          <c:extLst>
            <c:ext xmlns:c16="http://schemas.microsoft.com/office/drawing/2014/chart" uri="{C3380CC4-5D6E-409C-BE32-E72D297353CC}">
              <c16:uniqueId val="{00000000-75B0-4B88-8E0A-EAC4EB0CCAE4}"/>
            </c:ext>
          </c:extLst>
        </c:ser>
        <c:dLbls>
          <c:showLegendKey val="0"/>
          <c:showVal val="0"/>
          <c:showCatName val="0"/>
          <c:showSerName val="0"/>
          <c:showPercent val="0"/>
          <c:showBubbleSize val="0"/>
        </c:dLbls>
        <c:gapWidth val="50"/>
        <c:overlap val="100"/>
        <c:axId val="-2039835528"/>
        <c:axId val="-2040105608"/>
      </c:barChart>
      <c:dateAx>
        <c:axId val="-2039835528"/>
        <c:scaling>
          <c:orientation val="minMax"/>
          <c:max val="42736"/>
          <c:min val="18629"/>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10"/>
        <c:majorTimeUnit val="years"/>
        <c:minorUnit val="6"/>
        <c:minorTimeUnit val="months"/>
      </c:dateAx>
      <c:valAx>
        <c:axId val="-2040105608"/>
        <c:scaling>
          <c:orientation val="minMax"/>
          <c:max val="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103771360711096E-2"/>
          <c:y val="3.0748431211473699E-2"/>
          <c:w val="0.89672792823605896"/>
          <c:h val="0.88828134585018503"/>
        </c:manualLayout>
      </c:layout>
      <c:lineChart>
        <c:grouping val="standard"/>
        <c:varyColors val="0"/>
        <c:ser>
          <c:idx val="0"/>
          <c:order val="0"/>
          <c:tx>
            <c:strRef>
              <c:f>Sheet1!$B$1</c:f>
              <c:strCache>
                <c:ptCount val="1"/>
                <c:pt idx="0">
                  <c:v>Lowest quintile</c:v>
                </c:pt>
              </c:strCache>
            </c:strRef>
          </c:tx>
          <c:spPr>
            <a:ln>
              <a:solidFill>
                <a:srgbClr val="FFC35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Sheet1!$B$2:$B$24</c:f>
              <c:numCache>
                <c:formatCode>General</c:formatCode>
                <c:ptCount val="23"/>
                <c:pt idx="1">
                  <c:v>22</c:v>
                </c:pt>
                <c:pt idx="2">
                  <c:v>23</c:v>
                </c:pt>
                <c:pt idx="3">
                  <c:v>22</c:v>
                </c:pt>
                <c:pt idx="4">
                  <c:v>23</c:v>
                </c:pt>
                <c:pt idx="6" formatCode="0.0">
                  <c:v>23</c:v>
                </c:pt>
                <c:pt idx="7" formatCode="0.0">
                  <c:v>25</c:v>
                </c:pt>
                <c:pt idx="9" formatCode="0.0">
                  <c:v>24</c:v>
                </c:pt>
                <c:pt idx="10" formatCode="0.0">
                  <c:v>23</c:v>
                </c:pt>
                <c:pt idx="12" formatCode="0.0">
                  <c:v>23</c:v>
                </c:pt>
                <c:pt idx="14" formatCode="0.0">
                  <c:v>24</c:v>
                </c:pt>
                <c:pt idx="16" formatCode="0.0">
                  <c:v>25</c:v>
                </c:pt>
                <c:pt idx="18" formatCode="0.0">
                  <c:v>26</c:v>
                </c:pt>
                <c:pt idx="20">
                  <c:v>27</c:v>
                </c:pt>
                <c:pt idx="22" formatCode="0.0">
                  <c:v>28</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Second quintile</c:v>
                </c:pt>
              </c:strCache>
            </c:strRef>
          </c:tx>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Sheet1!$C$2:$C$24</c:f>
              <c:numCache>
                <c:formatCode>General</c:formatCode>
                <c:ptCount val="23"/>
                <c:pt idx="1">
                  <c:v>17</c:v>
                </c:pt>
                <c:pt idx="2">
                  <c:v>16</c:v>
                </c:pt>
                <c:pt idx="3">
                  <c:v>16</c:v>
                </c:pt>
                <c:pt idx="4">
                  <c:v>16</c:v>
                </c:pt>
                <c:pt idx="6">
                  <c:v>16</c:v>
                </c:pt>
                <c:pt idx="7">
                  <c:v>15</c:v>
                </c:pt>
                <c:pt idx="9">
                  <c:v>17</c:v>
                </c:pt>
                <c:pt idx="10">
                  <c:v>16</c:v>
                </c:pt>
                <c:pt idx="12">
                  <c:v>18</c:v>
                </c:pt>
                <c:pt idx="14">
                  <c:v>17</c:v>
                </c:pt>
                <c:pt idx="16">
                  <c:v>18</c:v>
                </c:pt>
                <c:pt idx="18">
                  <c:v>19</c:v>
                </c:pt>
                <c:pt idx="20">
                  <c:v>18</c:v>
                </c:pt>
                <c:pt idx="22" formatCode="0.0">
                  <c:v>19</c:v>
                </c:pt>
              </c:numCache>
            </c:numRef>
          </c:val>
          <c:smooth val="0"/>
          <c:extLst>
            <c:ext xmlns:c16="http://schemas.microsoft.com/office/drawing/2014/chart" uri="{C3380CC4-5D6E-409C-BE32-E72D297353CC}">
              <c16:uniqueId val="{00000000-F0EF-4941-A8A3-55C0B90E5EB7}"/>
            </c:ext>
          </c:extLst>
        </c:ser>
        <c:ser>
          <c:idx val="2"/>
          <c:order val="2"/>
          <c:tx>
            <c:strRef>
              <c:f>Sheet1!$D$1</c:f>
              <c:strCache>
                <c:ptCount val="1"/>
                <c:pt idx="0">
                  <c:v>Third quintile</c:v>
                </c:pt>
              </c:strCache>
            </c:strRef>
          </c:tx>
          <c:spPr>
            <a:ln>
              <a:solidFill>
                <a:srgbClr val="D4582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Sheet1!$D$2:$D$24</c:f>
              <c:numCache>
                <c:formatCode>General</c:formatCode>
                <c:ptCount val="23"/>
                <c:pt idx="1">
                  <c:v>13</c:v>
                </c:pt>
                <c:pt idx="2">
                  <c:v>13</c:v>
                </c:pt>
                <c:pt idx="3">
                  <c:v>13</c:v>
                </c:pt>
                <c:pt idx="4">
                  <c:v>14</c:v>
                </c:pt>
                <c:pt idx="6">
                  <c:v>14</c:v>
                </c:pt>
                <c:pt idx="7">
                  <c:v>13</c:v>
                </c:pt>
                <c:pt idx="9">
                  <c:v>14</c:v>
                </c:pt>
                <c:pt idx="10">
                  <c:v>15</c:v>
                </c:pt>
                <c:pt idx="12">
                  <c:v>16</c:v>
                </c:pt>
                <c:pt idx="14">
                  <c:v>15</c:v>
                </c:pt>
                <c:pt idx="16">
                  <c:v>16</c:v>
                </c:pt>
                <c:pt idx="18">
                  <c:v>16</c:v>
                </c:pt>
                <c:pt idx="20">
                  <c:v>16</c:v>
                </c:pt>
                <c:pt idx="22" formatCode="0.0">
                  <c:v>16</c:v>
                </c:pt>
              </c:numCache>
            </c:numRef>
          </c:val>
          <c:smooth val="0"/>
          <c:extLst>
            <c:ext xmlns:c16="http://schemas.microsoft.com/office/drawing/2014/chart" uri="{C3380CC4-5D6E-409C-BE32-E72D297353CC}">
              <c16:uniqueId val="{00000003-E0AB-4A5F-B6A7-D0D3FFD705B5}"/>
            </c:ext>
          </c:extLst>
        </c:ser>
        <c:ser>
          <c:idx val="3"/>
          <c:order val="3"/>
          <c:tx>
            <c:strRef>
              <c:f>Sheet1!$E$1</c:f>
              <c:strCache>
                <c:ptCount val="1"/>
                <c:pt idx="0">
                  <c:v>Fourth quintile</c:v>
                </c:pt>
              </c:strCache>
            </c:strRef>
          </c:tx>
          <c:spPr>
            <a:ln>
              <a:solidFill>
                <a:srgbClr val="A02226"/>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Sheet1!$E$2:$E$24</c:f>
              <c:numCache>
                <c:formatCode>General</c:formatCode>
                <c:ptCount val="23"/>
                <c:pt idx="1">
                  <c:v>12</c:v>
                </c:pt>
                <c:pt idx="2">
                  <c:v>11</c:v>
                </c:pt>
                <c:pt idx="3">
                  <c:v>12</c:v>
                </c:pt>
                <c:pt idx="4">
                  <c:v>12</c:v>
                </c:pt>
                <c:pt idx="6">
                  <c:v>12</c:v>
                </c:pt>
                <c:pt idx="7">
                  <c:v>13</c:v>
                </c:pt>
                <c:pt idx="9">
                  <c:v>12</c:v>
                </c:pt>
                <c:pt idx="10">
                  <c:v>14</c:v>
                </c:pt>
                <c:pt idx="12">
                  <c:v>14</c:v>
                </c:pt>
                <c:pt idx="14">
                  <c:v>14</c:v>
                </c:pt>
                <c:pt idx="16">
                  <c:v>15</c:v>
                </c:pt>
                <c:pt idx="18">
                  <c:v>15</c:v>
                </c:pt>
                <c:pt idx="20">
                  <c:v>14</c:v>
                </c:pt>
                <c:pt idx="22" formatCode="0.0">
                  <c:v>14</c:v>
                </c:pt>
              </c:numCache>
            </c:numRef>
          </c:val>
          <c:smooth val="0"/>
          <c:extLst>
            <c:ext xmlns:c16="http://schemas.microsoft.com/office/drawing/2014/chart" uri="{C3380CC4-5D6E-409C-BE32-E72D297353CC}">
              <c16:uniqueId val="{00000004-E0AB-4A5F-B6A7-D0D3FFD705B5}"/>
            </c:ext>
          </c:extLst>
        </c:ser>
        <c:ser>
          <c:idx val="4"/>
          <c:order val="4"/>
          <c:tx>
            <c:strRef>
              <c:f>Sheet1!$F$1</c:f>
              <c:strCache>
                <c:ptCount val="1"/>
                <c:pt idx="0">
                  <c:v>Highest quintile</c:v>
                </c:pt>
              </c:strCache>
            </c:strRef>
          </c:tx>
          <c:spPr>
            <a:ln>
              <a:solidFill>
                <a:srgbClr val="621214"/>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Sheet1!$F$2:$F$24</c:f>
              <c:numCache>
                <c:formatCode>General</c:formatCode>
                <c:ptCount val="23"/>
                <c:pt idx="1">
                  <c:v>9</c:v>
                </c:pt>
                <c:pt idx="2">
                  <c:v>10</c:v>
                </c:pt>
                <c:pt idx="3">
                  <c:v>10</c:v>
                </c:pt>
                <c:pt idx="4">
                  <c:v>9</c:v>
                </c:pt>
                <c:pt idx="6">
                  <c:v>9</c:v>
                </c:pt>
                <c:pt idx="7">
                  <c:v>9</c:v>
                </c:pt>
                <c:pt idx="9">
                  <c:v>10</c:v>
                </c:pt>
                <c:pt idx="10">
                  <c:v>11</c:v>
                </c:pt>
                <c:pt idx="12">
                  <c:v>10</c:v>
                </c:pt>
                <c:pt idx="14">
                  <c:v>9</c:v>
                </c:pt>
                <c:pt idx="16">
                  <c:v>10</c:v>
                </c:pt>
                <c:pt idx="18">
                  <c:v>10</c:v>
                </c:pt>
                <c:pt idx="20">
                  <c:v>9</c:v>
                </c:pt>
                <c:pt idx="22" formatCode="0.0">
                  <c:v>10</c:v>
                </c:pt>
              </c:numCache>
            </c:numRef>
          </c:val>
          <c:smooth val="0"/>
          <c:extLst>
            <c:ext xmlns:c16="http://schemas.microsoft.com/office/drawing/2014/chart" uri="{C3380CC4-5D6E-409C-BE32-E72D297353CC}">
              <c16:uniqueId val="{00000005-E0AB-4A5F-B6A7-D0D3FFD705B5}"/>
            </c:ext>
          </c:extLst>
        </c:ser>
        <c:dLbls>
          <c:showLegendKey val="0"/>
          <c:showVal val="0"/>
          <c:showCatName val="0"/>
          <c:showSerName val="0"/>
          <c:showPercent val="0"/>
          <c:showBubbleSize val="0"/>
        </c:dLbls>
        <c:smooth val="0"/>
        <c:axId val="-2061202008"/>
        <c:axId val="-2055683112"/>
      </c:lineChart>
      <c:catAx>
        <c:axId val="-2061202008"/>
        <c:scaling>
          <c:orientation val="minMax"/>
        </c:scaling>
        <c:delete val="0"/>
        <c:axPos val="b"/>
        <c:numFmt formatCode="General" sourceLinked="1"/>
        <c:majorTickMark val="out"/>
        <c:minorTickMark val="none"/>
        <c:tickLblPos val="nextTo"/>
        <c:spPr>
          <a:ln>
            <a:solidFill>
              <a:srgbClr val="6A737B"/>
            </a:solidFill>
          </a:ln>
        </c:spPr>
        <c:txPr>
          <a:bodyPr/>
          <a:lstStyle/>
          <a:p>
            <a:pPr>
              <a:defRPr sz="2200"/>
            </a:pPr>
            <a:endParaRPr lang="en-US"/>
          </a:p>
        </c:txPr>
        <c:crossAx val="-2055683112"/>
        <c:crosses val="autoZero"/>
        <c:auto val="0"/>
        <c:lblAlgn val="ctr"/>
        <c:lblOffset val="100"/>
        <c:tickLblSkip val="2"/>
        <c:tickMarkSkip val="2"/>
        <c:noMultiLvlLbl val="1"/>
      </c:catAx>
      <c:valAx>
        <c:axId val="-2055683112"/>
        <c:scaling>
          <c:orientation val="minMax"/>
          <c:max val="3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1202008"/>
        <c:crosses val="autoZero"/>
        <c:crossBetween val="midCat"/>
        <c:majorUnit val="5"/>
      </c:valAx>
    </c:plotArea>
    <c:plotVisOnly val="1"/>
    <c:dispBlanksAs val="span"/>
    <c:showDLblsOverMax val="0"/>
  </c:chart>
  <c:txPr>
    <a:bodyPr/>
    <a:lstStyle/>
    <a:p>
      <a:pPr>
        <a:defRPr sz="18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4933524967496701"/>
          <c:h val="0.88828134585018503"/>
        </c:manualLayout>
      </c:layout>
      <c:barChart>
        <c:barDir val="col"/>
        <c:grouping val="stacked"/>
        <c:varyColors val="0"/>
        <c:ser>
          <c:idx val="0"/>
          <c:order val="0"/>
          <c:tx>
            <c:strRef>
              <c:f>Sheet1!$B$1</c:f>
              <c:strCache>
                <c:ptCount val="1"/>
                <c:pt idx="0">
                  <c:v>Houses</c:v>
                </c:pt>
              </c:strCache>
            </c:strRef>
          </c:tx>
          <c:spPr>
            <a:solidFill>
              <a:srgbClr val="621214"/>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Sheet1!$B$2:$B$27</c:f>
              <c:numCache>
                <c:formatCode>0</c:formatCode>
                <c:ptCount val="26"/>
                <c:pt idx="0">
                  <c:v>118349</c:v>
                </c:pt>
                <c:pt idx="1">
                  <c:v>126096</c:v>
                </c:pt>
                <c:pt idx="2">
                  <c:v>130668</c:v>
                </c:pt>
                <c:pt idx="3">
                  <c:v>95220</c:v>
                </c:pt>
                <c:pt idx="4">
                  <c:v>87232</c:v>
                </c:pt>
                <c:pt idx="5">
                  <c:v>100046</c:v>
                </c:pt>
                <c:pt idx="6">
                  <c:v>107459</c:v>
                </c:pt>
                <c:pt idx="7">
                  <c:v>119370</c:v>
                </c:pt>
                <c:pt idx="8">
                  <c:v>95123</c:v>
                </c:pt>
                <c:pt idx="9">
                  <c:v>104818</c:v>
                </c:pt>
                <c:pt idx="10">
                  <c:v>120533</c:v>
                </c:pt>
                <c:pt idx="11">
                  <c:v>121547</c:v>
                </c:pt>
                <c:pt idx="12">
                  <c:v>112479</c:v>
                </c:pt>
                <c:pt idx="13">
                  <c:v>106668</c:v>
                </c:pt>
                <c:pt idx="14">
                  <c:v>107740</c:v>
                </c:pt>
                <c:pt idx="15">
                  <c:v>108697</c:v>
                </c:pt>
                <c:pt idx="16">
                  <c:v>101550</c:v>
                </c:pt>
                <c:pt idx="17">
                  <c:v>108365</c:v>
                </c:pt>
                <c:pt idx="18">
                  <c:v>111815</c:v>
                </c:pt>
                <c:pt idx="19">
                  <c:v>95467</c:v>
                </c:pt>
                <c:pt idx="20">
                  <c:v>91817</c:v>
                </c:pt>
                <c:pt idx="21">
                  <c:v>102809</c:v>
                </c:pt>
                <c:pt idx="22">
                  <c:v>117973</c:v>
                </c:pt>
                <c:pt idx="23">
                  <c:v>119392</c:v>
                </c:pt>
                <c:pt idx="24">
                  <c:v>118003</c:v>
                </c:pt>
                <c:pt idx="25">
                  <c:v>117398</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Semi-detached, townhouses, terraces</c:v>
                </c:pt>
              </c:strCache>
            </c:strRef>
          </c:tx>
          <c:spPr>
            <a:solidFill>
              <a:srgbClr val="A02226"/>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Sheet1!$C$2:$C$27</c:f>
              <c:numCache>
                <c:formatCode>0</c:formatCode>
                <c:ptCount val="26"/>
                <c:pt idx="0">
                  <c:v>28874</c:v>
                </c:pt>
                <c:pt idx="1">
                  <c:v>29635</c:v>
                </c:pt>
                <c:pt idx="2">
                  <c:v>33467</c:v>
                </c:pt>
                <c:pt idx="3">
                  <c:v>23581</c:v>
                </c:pt>
                <c:pt idx="4">
                  <c:v>18876</c:v>
                </c:pt>
                <c:pt idx="5">
                  <c:v>21153</c:v>
                </c:pt>
                <c:pt idx="6">
                  <c:v>22401</c:v>
                </c:pt>
                <c:pt idx="7">
                  <c:v>22559</c:v>
                </c:pt>
                <c:pt idx="8">
                  <c:v>19290</c:v>
                </c:pt>
                <c:pt idx="9">
                  <c:v>18447</c:v>
                </c:pt>
                <c:pt idx="10">
                  <c:v>20643</c:v>
                </c:pt>
                <c:pt idx="11">
                  <c:v>23021</c:v>
                </c:pt>
                <c:pt idx="12">
                  <c:v>23913</c:v>
                </c:pt>
                <c:pt idx="13">
                  <c:v>21785</c:v>
                </c:pt>
                <c:pt idx="14">
                  <c:v>21589</c:v>
                </c:pt>
                <c:pt idx="15">
                  <c:v>22134</c:v>
                </c:pt>
                <c:pt idx="16">
                  <c:v>21573</c:v>
                </c:pt>
                <c:pt idx="17">
                  <c:v>18237</c:v>
                </c:pt>
                <c:pt idx="18">
                  <c:v>27309</c:v>
                </c:pt>
                <c:pt idx="19">
                  <c:v>19972</c:v>
                </c:pt>
                <c:pt idx="20">
                  <c:v>19401</c:v>
                </c:pt>
                <c:pt idx="21">
                  <c:v>25027</c:v>
                </c:pt>
                <c:pt idx="22">
                  <c:v>25645</c:v>
                </c:pt>
                <c:pt idx="23">
                  <c:v>32255</c:v>
                </c:pt>
                <c:pt idx="24">
                  <c:v>33719</c:v>
                </c:pt>
                <c:pt idx="25">
                  <c:v>36375</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Apartments (one, two, three story block)</c:v>
                </c:pt>
              </c:strCache>
            </c:strRef>
          </c:tx>
          <c:spPr>
            <a:solidFill>
              <a:srgbClr val="D4582A"/>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Sheet1!$D$2:$D$27</c:f>
              <c:numCache>
                <c:formatCode>0</c:formatCode>
                <c:ptCount val="26"/>
                <c:pt idx="0">
                  <c:v>13558</c:v>
                </c:pt>
                <c:pt idx="1">
                  <c:v>15779</c:v>
                </c:pt>
                <c:pt idx="2">
                  <c:v>14305</c:v>
                </c:pt>
                <c:pt idx="3">
                  <c:v>9385</c:v>
                </c:pt>
                <c:pt idx="4">
                  <c:v>9775</c:v>
                </c:pt>
                <c:pt idx="5">
                  <c:v>10796</c:v>
                </c:pt>
                <c:pt idx="6">
                  <c:v>10186</c:v>
                </c:pt>
                <c:pt idx="7">
                  <c:v>9566</c:v>
                </c:pt>
                <c:pt idx="8">
                  <c:v>8986</c:v>
                </c:pt>
                <c:pt idx="9">
                  <c:v>8155</c:v>
                </c:pt>
                <c:pt idx="10">
                  <c:v>8980</c:v>
                </c:pt>
                <c:pt idx="11">
                  <c:v>9982</c:v>
                </c:pt>
                <c:pt idx="12">
                  <c:v>9281</c:v>
                </c:pt>
                <c:pt idx="13">
                  <c:v>9146</c:v>
                </c:pt>
                <c:pt idx="14">
                  <c:v>7159</c:v>
                </c:pt>
                <c:pt idx="15">
                  <c:v>8201</c:v>
                </c:pt>
                <c:pt idx="16">
                  <c:v>6502</c:v>
                </c:pt>
                <c:pt idx="17">
                  <c:v>7454</c:v>
                </c:pt>
                <c:pt idx="18">
                  <c:v>12736</c:v>
                </c:pt>
                <c:pt idx="19">
                  <c:v>8690</c:v>
                </c:pt>
                <c:pt idx="20">
                  <c:v>11232</c:v>
                </c:pt>
                <c:pt idx="21">
                  <c:v>11801</c:v>
                </c:pt>
                <c:pt idx="22">
                  <c:v>12381</c:v>
                </c:pt>
                <c:pt idx="23">
                  <c:v>9882</c:v>
                </c:pt>
                <c:pt idx="24">
                  <c:v>8303</c:v>
                </c:pt>
                <c:pt idx="25">
                  <c:v>6453</c:v>
                </c:pt>
              </c:numCache>
            </c:numRef>
          </c:val>
          <c:extLst>
            <c:ext xmlns:c16="http://schemas.microsoft.com/office/drawing/2014/chart" uri="{C3380CC4-5D6E-409C-BE32-E72D297353CC}">
              <c16:uniqueId val="{00000000-01E2-411A-A678-4E55B9889B02}"/>
            </c:ext>
          </c:extLst>
        </c:ser>
        <c:ser>
          <c:idx val="3"/>
          <c:order val="3"/>
          <c:tx>
            <c:strRef>
              <c:f>Sheet1!$E$1</c:f>
              <c:strCache>
                <c:ptCount val="1"/>
                <c:pt idx="0">
                  <c:v>Apartments (four+ story block)</c:v>
                </c:pt>
              </c:strCache>
            </c:strRef>
          </c:tx>
          <c:spPr>
            <a:solidFill>
              <a:srgbClr val="FFC35A"/>
            </a:solidFill>
            <a:ln w="9525">
              <a:solidFill>
                <a:srgbClr val="FFFFFF"/>
              </a:solidFill>
              <a:prstDash val="solid"/>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Sheet1!$E$2:$E$27</c:f>
              <c:numCache>
                <c:formatCode>0</c:formatCode>
                <c:ptCount val="26"/>
                <c:pt idx="0">
                  <c:v>1702</c:v>
                </c:pt>
                <c:pt idx="1">
                  <c:v>5252</c:v>
                </c:pt>
                <c:pt idx="2">
                  <c:v>9675</c:v>
                </c:pt>
                <c:pt idx="3">
                  <c:v>7679</c:v>
                </c:pt>
                <c:pt idx="4">
                  <c:v>8298</c:v>
                </c:pt>
                <c:pt idx="5">
                  <c:v>11658</c:v>
                </c:pt>
                <c:pt idx="6">
                  <c:v>13593</c:v>
                </c:pt>
                <c:pt idx="7">
                  <c:v>15741</c:v>
                </c:pt>
                <c:pt idx="8">
                  <c:v>15939</c:v>
                </c:pt>
                <c:pt idx="9">
                  <c:v>17008</c:v>
                </c:pt>
                <c:pt idx="10">
                  <c:v>26956</c:v>
                </c:pt>
                <c:pt idx="11">
                  <c:v>23389</c:v>
                </c:pt>
                <c:pt idx="12">
                  <c:v>23367</c:v>
                </c:pt>
                <c:pt idx="13">
                  <c:v>18513</c:v>
                </c:pt>
                <c:pt idx="14">
                  <c:v>16761</c:v>
                </c:pt>
                <c:pt idx="15">
                  <c:v>20351</c:v>
                </c:pt>
                <c:pt idx="16">
                  <c:v>19116</c:v>
                </c:pt>
                <c:pt idx="17">
                  <c:v>14866</c:v>
                </c:pt>
                <c:pt idx="18">
                  <c:v>28948</c:v>
                </c:pt>
                <c:pt idx="19">
                  <c:v>28177</c:v>
                </c:pt>
                <c:pt idx="20">
                  <c:v>33083</c:v>
                </c:pt>
                <c:pt idx="21">
                  <c:v>41365</c:v>
                </c:pt>
                <c:pt idx="22">
                  <c:v>52088</c:v>
                </c:pt>
                <c:pt idx="23">
                  <c:v>75390</c:v>
                </c:pt>
                <c:pt idx="24">
                  <c:v>71260</c:v>
                </c:pt>
                <c:pt idx="25">
                  <c:v>59243</c:v>
                </c:pt>
              </c:numCache>
            </c:numRef>
          </c:val>
          <c:extLst>
            <c:ext xmlns:c16="http://schemas.microsoft.com/office/drawing/2014/chart" uri="{C3380CC4-5D6E-409C-BE32-E72D297353CC}">
              <c16:uniqueId val="{00000001-01E2-411A-A678-4E55B9889B02}"/>
            </c:ext>
          </c:extLst>
        </c:ser>
        <c:dLbls>
          <c:showLegendKey val="0"/>
          <c:showVal val="0"/>
          <c:showCatName val="0"/>
          <c:showSerName val="0"/>
          <c:showPercent val="0"/>
          <c:showBubbleSize val="0"/>
        </c:dLbls>
        <c:gapWidth val="50"/>
        <c:overlap val="100"/>
        <c:axId val="-2039835528"/>
        <c:axId val="-2040105608"/>
      </c:barChart>
      <c:lineChart>
        <c:grouping val="standard"/>
        <c:varyColors val="0"/>
        <c:ser>
          <c:idx val="6"/>
          <c:order val="4"/>
          <c:tx>
            <c:strRef>
              <c:f>Sheet1!$F$1</c:f>
              <c:strCache>
                <c:ptCount val="1"/>
                <c:pt idx="0">
                  <c:v>Average building approvals, 1992 - 2017</c:v>
                </c:pt>
              </c:strCache>
            </c:strRef>
          </c:tx>
          <c:spPr>
            <a:ln w="44450">
              <a:solidFill>
                <a:srgbClr val="000000"/>
              </a:solidFill>
              <a:prstDash val="sysDash"/>
            </a:ln>
          </c:spPr>
          <c:marker>
            <c:symbol val="none"/>
          </c:marker>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Sheet1!$F$2:$F$27</c:f>
              <c:numCache>
                <c:formatCode>0</c:formatCode>
                <c:ptCount val="26"/>
                <c:pt idx="0">
                  <c:v>169062.73076923078</c:v>
                </c:pt>
                <c:pt idx="1">
                  <c:v>169062.73076923078</c:v>
                </c:pt>
                <c:pt idx="2">
                  <c:v>169062.73076923078</c:v>
                </c:pt>
                <c:pt idx="3">
                  <c:v>169062.73076923078</c:v>
                </c:pt>
                <c:pt idx="4">
                  <c:v>169062.73076923078</c:v>
                </c:pt>
                <c:pt idx="5">
                  <c:v>169062.73076923078</c:v>
                </c:pt>
                <c:pt idx="6">
                  <c:v>169062.73076923078</c:v>
                </c:pt>
                <c:pt idx="7">
                  <c:v>169062.73076923078</c:v>
                </c:pt>
                <c:pt idx="8">
                  <c:v>169062.73076923078</c:v>
                </c:pt>
                <c:pt idx="9">
                  <c:v>169062.73076923078</c:v>
                </c:pt>
                <c:pt idx="10">
                  <c:v>169062.73076923078</c:v>
                </c:pt>
                <c:pt idx="11">
                  <c:v>169062.73076923078</c:v>
                </c:pt>
                <c:pt idx="12">
                  <c:v>169062.73076923078</c:v>
                </c:pt>
                <c:pt idx="13">
                  <c:v>169062.73076923078</c:v>
                </c:pt>
                <c:pt idx="14">
                  <c:v>169062.73076923078</c:v>
                </c:pt>
                <c:pt idx="15">
                  <c:v>169062.73076923078</c:v>
                </c:pt>
                <c:pt idx="16">
                  <c:v>169062.73076923078</c:v>
                </c:pt>
                <c:pt idx="17">
                  <c:v>169062.73076923078</c:v>
                </c:pt>
                <c:pt idx="18">
                  <c:v>169062.73076923078</c:v>
                </c:pt>
                <c:pt idx="19">
                  <c:v>169062.73076923078</c:v>
                </c:pt>
                <c:pt idx="20">
                  <c:v>169062.73076923078</c:v>
                </c:pt>
                <c:pt idx="21">
                  <c:v>169062.73076923078</c:v>
                </c:pt>
                <c:pt idx="22">
                  <c:v>169062.73076923078</c:v>
                </c:pt>
                <c:pt idx="23">
                  <c:v>169062.73076923078</c:v>
                </c:pt>
                <c:pt idx="24">
                  <c:v>169062.73076923078</c:v>
                </c:pt>
                <c:pt idx="25">
                  <c:v>169062.73076923078</c:v>
                </c:pt>
              </c:numCache>
            </c:numRef>
          </c:val>
          <c:smooth val="0"/>
          <c:extLst>
            <c:ext xmlns:c16="http://schemas.microsoft.com/office/drawing/2014/chart" uri="{C3380CC4-5D6E-409C-BE32-E72D297353CC}">
              <c16:uniqueId val="{00000000-77BA-4452-9058-885A3342AE85}"/>
            </c:ext>
          </c:extLst>
        </c:ser>
        <c:dLbls>
          <c:showLegendKey val="0"/>
          <c:showVal val="0"/>
          <c:showCatName val="0"/>
          <c:showSerName val="0"/>
          <c:showPercent val="0"/>
          <c:showBubbleSize val="0"/>
        </c:dLbls>
        <c:marker val="1"/>
        <c:smooth val="0"/>
        <c:axId val="-2039835528"/>
        <c:axId val="-2040105608"/>
      </c:lineChart>
      <c:dateAx>
        <c:axId val="-2039835528"/>
        <c:scaling>
          <c:orientation val="minMax"/>
          <c:max val="42736"/>
          <c:min val="3360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4"/>
        <c:majorTimeUnit val="years"/>
        <c:minorUnit val="6"/>
        <c:minorTimeUnit val="months"/>
      </c:dateAx>
      <c:valAx>
        <c:axId val="-2040105608"/>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5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5639163754607713E-2"/>
          <c:w val="0.78573609722966142"/>
          <c:h val="0.88829953846814713"/>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175</c:v>
                </c:pt>
                <c:pt idx="1">
                  <c:v>196</c:v>
                </c:pt>
                <c:pt idx="2">
                  <c:v>340</c:v>
                </c:pt>
                <c:pt idx="3">
                  <c:v>156</c:v>
                </c:pt>
                <c:pt idx="4">
                  <c:v>23</c:v>
                </c:pt>
                <c:pt idx="5">
                  <c:v>290</c:v>
                </c:pt>
                <c:pt idx="6">
                  <c:v>644</c:v>
                </c:pt>
                <c:pt idx="7">
                  <c:v>47</c:v>
                </c:pt>
                <c:pt idx="8">
                  <c:v>870</c:v>
                </c:pt>
                <c:pt idx="9">
                  <c:v>678</c:v>
                </c:pt>
              </c:numCache>
            </c:numRef>
          </c:val>
          <c:extLst>
            <c:ext xmlns:c16="http://schemas.microsoft.com/office/drawing/2014/chart" uri="{C3380CC4-5D6E-409C-BE32-E72D297353CC}">
              <c16:uniqueId val="{00000002-E71D-49BC-AF9D-69B306C45087}"/>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1642</c:v>
                </c:pt>
                <c:pt idx="1">
                  <c:v>1571</c:v>
                </c:pt>
                <c:pt idx="2">
                  <c:v>511</c:v>
                </c:pt>
                <c:pt idx="3">
                  <c:v>1659</c:v>
                </c:pt>
                <c:pt idx="4">
                  <c:v>3033</c:v>
                </c:pt>
                <c:pt idx="5">
                  <c:v>4486</c:v>
                </c:pt>
                <c:pt idx="6">
                  <c:v>3845</c:v>
                </c:pt>
                <c:pt idx="7">
                  <c:v>3901</c:v>
                </c:pt>
                <c:pt idx="8">
                  <c:v>3929</c:v>
                </c:pt>
                <c:pt idx="9">
                  <c:v>4205</c:v>
                </c:pt>
              </c:numCache>
            </c:numRef>
          </c:val>
          <c:extLst>
            <c:ext xmlns:c16="http://schemas.microsoft.com/office/drawing/2014/chart" uri="{C3380CC4-5D6E-409C-BE32-E72D297353CC}">
              <c16:uniqueId val="{00000005-E71D-49BC-AF9D-69B306C45087}"/>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833</c:v>
                </c:pt>
                <c:pt idx="1">
                  <c:v>508</c:v>
                </c:pt>
                <c:pt idx="2">
                  <c:v>779</c:v>
                </c:pt>
                <c:pt idx="3">
                  <c:v>332</c:v>
                </c:pt>
                <c:pt idx="4">
                  <c:v>1245</c:v>
                </c:pt>
                <c:pt idx="5">
                  <c:v>2983</c:v>
                </c:pt>
                <c:pt idx="6">
                  <c:v>1883</c:v>
                </c:pt>
                <c:pt idx="7">
                  <c:v>4364</c:v>
                </c:pt>
                <c:pt idx="8">
                  <c:v>2779</c:v>
                </c:pt>
                <c:pt idx="9">
                  <c:v>3377</c:v>
                </c:pt>
              </c:numCache>
            </c:numRef>
          </c:val>
          <c:extLst>
            <c:ext xmlns:c16="http://schemas.microsoft.com/office/drawing/2014/chart" uri="{C3380CC4-5D6E-409C-BE32-E72D297353CC}">
              <c16:uniqueId val="{00000008-E71D-49BC-AF9D-69B306C45087}"/>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1620</c:v>
                </c:pt>
                <c:pt idx="1">
                  <c:v>2178</c:v>
                </c:pt>
                <c:pt idx="2">
                  <c:v>3590</c:v>
                </c:pt>
                <c:pt idx="3">
                  <c:v>4355</c:v>
                </c:pt>
                <c:pt idx="4">
                  <c:v>6907</c:v>
                </c:pt>
                <c:pt idx="5">
                  <c:v>6780</c:v>
                </c:pt>
                <c:pt idx="6">
                  <c:v>8498</c:v>
                </c:pt>
                <c:pt idx="7">
                  <c:v>13988</c:v>
                </c:pt>
                <c:pt idx="8">
                  <c:v>15979</c:v>
                </c:pt>
                <c:pt idx="9">
                  <c:v>12374</c:v>
                </c:pt>
              </c:numCache>
            </c:numRef>
          </c:val>
          <c:extLst>
            <c:ext xmlns:c16="http://schemas.microsoft.com/office/drawing/2014/chart" uri="{C3380CC4-5D6E-409C-BE32-E72D297353CC}">
              <c16:uniqueId val="{0000000B-E71D-49BC-AF9D-69B306C45087}"/>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119</c:v>
                </c:pt>
                <c:pt idx="1">
                  <c:v>234</c:v>
                </c:pt>
                <c:pt idx="2">
                  <c:v>394</c:v>
                </c:pt>
                <c:pt idx="3">
                  <c:v>194</c:v>
                </c:pt>
                <c:pt idx="4">
                  <c:v>142</c:v>
                </c:pt>
                <c:pt idx="5">
                  <c:v>401</c:v>
                </c:pt>
                <c:pt idx="6">
                  <c:v>1042</c:v>
                </c:pt>
                <c:pt idx="7">
                  <c:v>1570</c:v>
                </c:pt>
                <c:pt idx="8">
                  <c:v>2178</c:v>
                </c:pt>
                <c:pt idx="9">
                  <c:v>2332</c:v>
                </c:pt>
              </c:numCache>
            </c:numRef>
          </c:val>
          <c:extLst>
            <c:ext xmlns:c16="http://schemas.microsoft.com/office/drawing/2014/chart" uri="{C3380CC4-5D6E-409C-BE32-E72D297353CC}">
              <c16:uniqueId val="{0000000E-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4"/>
        <c:noMultiLvlLbl val="0"/>
      </c:catAx>
      <c:valAx>
        <c:axId val="-207596730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3697639576836054E-2"/>
          <c:w val="0.939599030890369"/>
          <c:h val="0.88829970036079009"/>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1096</c:v>
                </c:pt>
                <c:pt idx="1">
                  <c:v>1669</c:v>
                </c:pt>
                <c:pt idx="2">
                  <c:v>1673</c:v>
                </c:pt>
                <c:pt idx="3">
                  <c:v>1764</c:v>
                </c:pt>
                <c:pt idx="4">
                  <c:v>5358</c:v>
                </c:pt>
                <c:pt idx="5">
                  <c:v>4016</c:v>
                </c:pt>
                <c:pt idx="6">
                  <c:v>4244</c:v>
                </c:pt>
                <c:pt idx="7">
                  <c:v>6340</c:v>
                </c:pt>
                <c:pt idx="8">
                  <c:v>6484</c:v>
                </c:pt>
                <c:pt idx="9">
                  <c:v>2074</c:v>
                </c:pt>
              </c:numCache>
            </c:numRef>
          </c:val>
          <c:extLst>
            <c:ext xmlns:c16="http://schemas.microsoft.com/office/drawing/2014/chart" uri="{C3380CC4-5D6E-409C-BE32-E72D297353CC}">
              <c16:uniqueId val="{00000001-D934-43F3-9CA3-27813CFC5163}"/>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1238</c:v>
                </c:pt>
                <c:pt idx="1">
                  <c:v>983</c:v>
                </c:pt>
                <c:pt idx="2">
                  <c:v>2172</c:v>
                </c:pt>
                <c:pt idx="3">
                  <c:v>3237</c:v>
                </c:pt>
                <c:pt idx="4">
                  <c:v>3816</c:v>
                </c:pt>
                <c:pt idx="5">
                  <c:v>2689</c:v>
                </c:pt>
                <c:pt idx="6">
                  <c:v>4360</c:v>
                </c:pt>
                <c:pt idx="7">
                  <c:v>3971</c:v>
                </c:pt>
                <c:pt idx="8">
                  <c:v>3340</c:v>
                </c:pt>
                <c:pt idx="9">
                  <c:v>2735</c:v>
                </c:pt>
              </c:numCache>
            </c:numRef>
          </c:val>
          <c:extLst>
            <c:ext xmlns:c16="http://schemas.microsoft.com/office/drawing/2014/chart" uri="{C3380CC4-5D6E-409C-BE32-E72D297353CC}">
              <c16:uniqueId val="{00000003-D934-43F3-9CA3-27813CFC5163}"/>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1084</c:v>
                </c:pt>
                <c:pt idx="1">
                  <c:v>1413</c:v>
                </c:pt>
                <c:pt idx="2">
                  <c:v>2340</c:v>
                </c:pt>
                <c:pt idx="3">
                  <c:v>2772</c:v>
                </c:pt>
                <c:pt idx="4">
                  <c:v>2054</c:v>
                </c:pt>
                <c:pt idx="5">
                  <c:v>3871</c:v>
                </c:pt>
                <c:pt idx="6">
                  <c:v>3055</c:v>
                </c:pt>
                <c:pt idx="7">
                  <c:v>4799</c:v>
                </c:pt>
                <c:pt idx="8">
                  <c:v>3676</c:v>
                </c:pt>
                <c:pt idx="9">
                  <c:v>4715</c:v>
                </c:pt>
              </c:numCache>
            </c:numRef>
          </c:val>
          <c:extLst>
            <c:ext xmlns:c16="http://schemas.microsoft.com/office/drawing/2014/chart" uri="{C3380CC4-5D6E-409C-BE32-E72D297353CC}">
              <c16:uniqueId val="{00000005-D934-43F3-9CA3-27813CFC5163}"/>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350</c:v>
                </c:pt>
                <c:pt idx="1">
                  <c:v>433</c:v>
                </c:pt>
                <c:pt idx="2">
                  <c:v>1141</c:v>
                </c:pt>
                <c:pt idx="3">
                  <c:v>1924</c:v>
                </c:pt>
                <c:pt idx="4">
                  <c:v>1563</c:v>
                </c:pt>
                <c:pt idx="5">
                  <c:v>1034</c:v>
                </c:pt>
                <c:pt idx="6">
                  <c:v>2456</c:v>
                </c:pt>
                <c:pt idx="7">
                  <c:v>3420</c:v>
                </c:pt>
                <c:pt idx="8">
                  <c:v>3243</c:v>
                </c:pt>
                <c:pt idx="9">
                  <c:v>2339</c:v>
                </c:pt>
              </c:numCache>
            </c:numRef>
          </c:val>
          <c:extLst>
            <c:ext xmlns:c16="http://schemas.microsoft.com/office/drawing/2014/chart" uri="{C3380CC4-5D6E-409C-BE32-E72D297353CC}">
              <c16:uniqueId val="{00000007-D934-43F3-9CA3-27813CFC5163}"/>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170</c:v>
                </c:pt>
                <c:pt idx="1">
                  <c:v>110</c:v>
                </c:pt>
                <c:pt idx="2">
                  <c:v>248</c:v>
                </c:pt>
                <c:pt idx="3">
                  <c:v>122</c:v>
                </c:pt>
                <c:pt idx="4">
                  <c:v>368</c:v>
                </c:pt>
                <c:pt idx="5">
                  <c:v>626</c:v>
                </c:pt>
                <c:pt idx="6">
                  <c:v>431</c:v>
                </c:pt>
                <c:pt idx="7">
                  <c:v>518</c:v>
                </c:pt>
                <c:pt idx="8">
                  <c:v>606</c:v>
                </c:pt>
                <c:pt idx="9">
                  <c:v>756</c:v>
                </c:pt>
              </c:numCache>
            </c:numRef>
          </c:val>
          <c:extLst>
            <c:ext xmlns:c16="http://schemas.microsoft.com/office/drawing/2014/chart" uri="{C3380CC4-5D6E-409C-BE32-E72D297353CC}">
              <c16:uniqueId val="{00000009-D934-43F3-9CA3-27813CFC5163}"/>
            </c:ext>
          </c:extLst>
        </c:ser>
        <c:dLbls>
          <c:showLegendKey val="0"/>
          <c:showVal val="0"/>
          <c:showCatName val="0"/>
          <c:showSerName val="0"/>
          <c:showPercent val="0"/>
          <c:showBubbleSize val="0"/>
        </c:dLbls>
        <c:gapWidth val="60"/>
        <c:overlap val="100"/>
        <c:axId val="1687409256"/>
        <c:axId val="1687401880"/>
      </c:barChart>
      <c:catAx>
        <c:axId val="1687409256"/>
        <c:scaling>
          <c:orientation val="minMax"/>
        </c:scaling>
        <c:delete val="0"/>
        <c:axPos val="b"/>
        <c:numFmt formatCode="General" sourceLinked="1"/>
        <c:majorTickMark val="out"/>
        <c:minorTickMark val="none"/>
        <c:tickLblPos val="nextTo"/>
        <c:txPr>
          <a:bodyPr/>
          <a:lstStyle/>
          <a:p>
            <a:pPr>
              <a:defRPr sz="2200"/>
            </a:pPr>
            <a:endParaRPr lang="en-US"/>
          </a:p>
        </c:txPr>
        <c:crossAx val="1687401880"/>
        <c:crosses val="autoZero"/>
        <c:auto val="1"/>
        <c:lblAlgn val="ctr"/>
        <c:lblOffset val="100"/>
        <c:tickLblSkip val="4"/>
        <c:noMultiLvlLbl val="0"/>
      </c:catAx>
      <c:valAx>
        <c:axId val="1687401880"/>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687409256"/>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3697639576836054E-2"/>
          <c:w val="0.939599030890369"/>
          <c:h val="0.88635816058215622"/>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0</c:v>
                </c:pt>
                <c:pt idx="1">
                  <c:v>12</c:v>
                </c:pt>
                <c:pt idx="2">
                  <c:v>415</c:v>
                </c:pt>
                <c:pt idx="3">
                  <c:v>231</c:v>
                </c:pt>
                <c:pt idx="4">
                  <c:v>67</c:v>
                </c:pt>
                <c:pt idx="5">
                  <c:v>548</c:v>
                </c:pt>
                <c:pt idx="6">
                  <c:v>0</c:v>
                </c:pt>
                <c:pt idx="7">
                  <c:v>177</c:v>
                </c:pt>
                <c:pt idx="8">
                  <c:v>923</c:v>
                </c:pt>
                <c:pt idx="9">
                  <c:v>1398</c:v>
                </c:pt>
              </c:numCache>
            </c:numRef>
          </c:val>
          <c:extLst>
            <c:ext xmlns:c16="http://schemas.microsoft.com/office/drawing/2014/chart" uri="{C3380CC4-5D6E-409C-BE32-E72D297353CC}">
              <c16:uniqueId val="{00000001-5208-4BD2-AE89-71B1D15F34A9}"/>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144</c:v>
                </c:pt>
                <c:pt idx="1">
                  <c:v>464</c:v>
                </c:pt>
                <c:pt idx="2">
                  <c:v>430</c:v>
                </c:pt>
                <c:pt idx="3">
                  <c:v>901</c:v>
                </c:pt>
                <c:pt idx="4">
                  <c:v>784</c:v>
                </c:pt>
                <c:pt idx="5">
                  <c:v>1757</c:v>
                </c:pt>
                <c:pt idx="6">
                  <c:v>1788</c:v>
                </c:pt>
                <c:pt idx="7">
                  <c:v>5129</c:v>
                </c:pt>
                <c:pt idx="8">
                  <c:v>5128</c:v>
                </c:pt>
                <c:pt idx="9">
                  <c:v>2619</c:v>
                </c:pt>
              </c:numCache>
            </c:numRef>
          </c:val>
          <c:extLst>
            <c:ext xmlns:c16="http://schemas.microsoft.com/office/drawing/2014/chart" uri="{C3380CC4-5D6E-409C-BE32-E72D297353CC}">
              <c16:uniqueId val="{00000003-5208-4BD2-AE89-71B1D15F34A9}"/>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224</c:v>
                </c:pt>
                <c:pt idx="1">
                  <c:v>20</c:v>
                </c:pt>
                <c:pt idx="2">
                  <c:v>851</c:v>
                </c:pt>
                <c:pt idx="3">
                  <c:v>802</c:v>
                </c:pt>
                <c:pt idx="4">
                  <c:v>623</c:v>
                </c:pt>
                <c:pt idx="5">
                  <c:v>810</c:v>
                </c:pt>
                <c:pt idx="6">
                  <c:v>991</c:v>
                </c:pt>
                <c:pt idx="7">
                  <c:v>2857</c:v>
                </c:pt>
                <c:pt idx="8">
                  <c:v>2453</c:v>
                </c:pt>
                <c:pt idx="9">
                  <c:v>382</c:v>
                </c:pt>
              </c:numCache>
            </c:numRef>
          </c:val>
          <c:extLst>
            <c:ext xmlns:c16="http://schemas.microsoft.com/office/drawing/2014/chart" uri="{C3380CC4-5D6E-409C-BE32-E72D297353CC}">
              <c16:uniqueId val="{00000005-5208-4BD2-AE89-71B1D15F34A9}"/>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139</c:v>
                </c:pt>
                <c:pt idx="1">
                  <c:v>175</c:v>
                </c:pt>
                <c:pt idx="2">
                  <c:v>343</c:v>
                </c:pt>
                <c:pt idx="3">
                  <c:v>112</c:v>
                </c:pt>
                <c:pt idx="4">
                  <c:v>257</c:v>
                </c:pt>
                <c:pt idx="5">
                  <c:v>482</c:v>
                </c:pt>
                <c:pt idx="6">
                  <c:v>1195</c:v>
                </c:pt>
                <c:pt idx="7">
                  <c:v>2632</c:v>
                </c:pt>
                <c:pt idx="8">
                  <c:v>2726</c:v>
                </c:pt>
                <c:pt idx="9">
                  <c:v>2359</c:v>
                </c:pt>
              </c:numCache>
            </c:numRef>
          </c:val>
          <c:extLst>
            <c:ext xmlns:c16="http://schemas.microsoft.com/office/drawing/2014/chart" uri="{C3380CC4-5D6E-409C-BE32-E72D297353CC}">
              <c16:uniqueId val="{00000007-5208-4BD2-AE89-71B1D15F34A9}"/>
            </c:ext>
          </c:extLst>
        </c:ser>
        <c:dLbls>
          <c:showLegendKey val="0"/>
          <c:showVal val="0"/>
          <c:showCatName val="0"/>
          <c:showSerName val="0"/>
          <c:showPercent val="0"/>
          <c:showBubbleSize val="0"/>
        </c:dLbls>
        <c:gapWidth val="60"/>
        <c:overlap val="100"/>
        <c:axId val="1549669448"/>
        <c:axId val="1728114056"/>
      </c:barChart>
      <c:catAx>
        <c:axId val="1549669448"/>
        <c:scaling>
          <c:orientation val="minMax"/>
        </c:scaling>
        <c:delete val="0"/>
        <c:axPos val="b"/>
        <c:numFmt formatCode="General" sourceLinked="1"/>
        <c:majorTickMark val="out"/>
        <c:minorTickMark val="none"/>
        <c:tickLblPos val="nextTo"/>
        <c:txPr>
          <a:bodyPr/>
          <a:lstStyle/>
          <a:p>
            <a:pPr>
              <a:defRPr sz="2200"/>
            </a:pPr>
            <a:endParaRPr lang="en-US"/>
          </a:p>
        </c:txPr>
        <c:crossAx val="1728114056"/>
        <c:crosses val="autoZero"/>
        <c:auto val="1"/>
        <c:lblAlgn val="ctr"/>
        <c:lblOffset val="100"/>
        <c:tickLblSkip val="4"/>
        <c:noMultiLvlLbl val="0"/>
      </c:catAx>
      <c:valAx>
        <c:axId val="1728114056"/>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549669448"/>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5639163754607713E-2"/>
          <c:w val="0.78573609722966142"/>
          <c:h val="0.88829953846814713"/>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0</c:v>
                </c:pt>
                <c:pt idx="3">
                  <c:v>0</c:v>
                </c:pt>
                <c:pt idx="4">
                  <c:v>0</c:v>
                </c:pt>
                <c:pt idx="5">
                  <c:v>701</c:v>
                </c:pt>
                <c:pt idx="6">
                  <c:v>0</c:v>
                </c:pt>
                <c:pt idx="7">
                  <c:v>287</c:v>
                </c:pt>
                <c:pt idx="8">
                  <c:v>932</c:v>
                </c:pt>
                <c:pt idx="9">
                  <c:v>0</c:v>
                </c:pt>
              </c:numCache>
            </c:numRef>
          </c:val>
          <c:extLst>
            <c:ext xmlns:c16="http://schemas.microsoft.com/office/drawing/2014/chart" uri="{C3380CC4-5D6E-409C-BE32-E72D297353CC}">
              <c16:uniqueId val="{0000000E-E71D-49BC-AF9D-69B306C45087}"/>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107</c:v>
                </c:pt>
                <c:pt idx="1">
                  <c:v>263</c:v>
                </c:pt>
                <c:pt idx="2">
                  <c:v>650</c:v>
                </c:pt>
                <c:pt idx="3">
                  <c:v>0</c:v>
                </c:pt>
                <c:pt idx="4">
                  <c:v>1420</c:v>
                </c:pt>
                <c:pt idx="5">
                  <c:v>502</c:v>
                </c:pt>
                <c:pt idx="6">
                  <c:v>1111</c:v>
                </c:pt>
                <c:pt idx="7">
                  <c:v>2333</c:v>
                </c:pt>
                <c:pt idx="8">
                  <c:v>2617</c:v>
                </c:pt>
                <c:pt idx="9">
                  <c:v>4534</c:v>
                </c:pt>
              </c:numCache>
            </c:numRef>
          </c:val>
          <c:extLst>
            <c:ext xmlns:c16="http://schemas.microsoft.com/office/drawing/2014/chart" uri="{C3380CC4-5D6E-409C-BE32-E72D297353CC}">
              <c16:uniqueId val="{0000000B-E71D-49BC-AF9D-69B306C45087}"/>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1105</c:v>
                </c:pt>
                <c:pt idx="1">
                  <c:v>149</c:v>
                </c:pt>
                <c:pt idx="2">
                  <c:v>607</c:v>
                </c:pt>
                <c:pt idx="3">
                  <c:v>962</c:v>
                </c:pt>
                <c:pt idx="4">
                  <c:v>2041</c:v>
                </c:pt>
                <c:pt idx="5">
                  <c:v>3987</c:v>
                </c:pt>
                <c:pt idx="6">
                  <c:v>2565</c:v>
                </c:pt>
                <c:pt idx="7">
                  <c:v>5371</c:v>
                </c:pt>
                <c:pt idx="8">
                  <c:v>4172</c:v>
                </c:pt>
                <c:pt idx="9">
                  <c:v>8033</c:v>
                </c:pt>
              </c:numCache>
            </c:numRef>
          </c:val>
          <c:extLst>
            <c:ext xmlns:c16="http://schemas.microsoft.com/office/drawing/2014/chart" uri="{C3380CC4-5D6E-409C-BE32-E72D297353CC}">
              <c16:uniqueId val="{00000008-E71D-49BC-AF9D-69B306C45087}"/>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2726</c:v>
                </c:pt>
                <c:pt idx="1">
                  <c:v>3691</c:v>
                </c:pt>
                <c:pt idx="2">
                  <c:v>3536</c:v>
                </c:pt>
                <c:pt idx="3">
                  <c:v>4902</c:v>
                </c:pt>
                <c:pt idx="4">
                  <c:v>6974</c:v>
                </c:pt>
                <c:pt idx="5">
                  <c:v>8683</c:v>
                </c:pt>
                <c:pt idx="6">
                  <c:v>11567</c:v>
                </c:pt>
                <c:pt idx="7">
                  <c:v>15150</c:v>
                </c:pt>
                <c:pt idx="8">
                  <c:v>16924</c:v>
                </c:pt>
                <c:pt idx="9">
                  <c:v>10010</c:v>
                </c:pt>
              </c:numCache>
            </c:numRef>
          </c:val>
          <c:extLst>
            <c:ext xmlns:c16="http://schemas.microsoft.com/office/drawing/2014/chart" uri="{C3380CC4-5D6E-409C-BE32-E72D297353CC}">
              <c16:uniqueId val="{00000005-E71D-49BC-AF9D-69B306C45087}"/>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451</c:v>
                </c:pt>
                <c:pt idx="1">
                  <c:v>584</c:v>
                </c:pt>
                <c:pt idx="2">
                  <c:v>821</c:v>
                </c:pt>
                <c:pt idx="3">
                  <c:v>832</c:v>
                </c:pt>
                <c:pt idx="4">
                  <c:v>915</c:v>
                </c:pt>
                <c:pt idx="5">
                  <c:v>1067</c:v>
                </c:pt>
                <c:pt idx="6">
                  <c:v>669</c:v>
                </c:pt>
                <c:pt idx="7">
                  <c:v>729</c:v>
                </c:pt>
                <c:pt idx="8">
                  <c:v>1090</c:v>
                </c:pt>
                <c:pt idx="9">
                  <c:v>389</c:v>
                </c:pt>
              </c:numCache>
            </c:numRef>
          </c:val>
          <c:extLst>
            <c:ext xmlns:c16="http://schemas.microsoft.com/office/drawing/2014/chart" uri="{C3380CC4-5D6E-409C-BE32-E72D297353CC}">
              <c16:uniqueId val="{00000002-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4"/>
        <c:noMultiLvlLbl val="0"/>
      </c:catAx>
      <c:valAx>
        <c:axId val="-207596730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3697639576836054E-2"/>
          <c:w val="0.939599030890369"/>
          <c:h val="0.88829970036079009"/>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8-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772</c:v>
                </c:pt>
                <c:pt idx="3">
                  <c:v>350</c:v>
                </c:pt>
                <c:pt idx="4">
                  <c:v>1018</c:v>
                </c:pt>
                <c:pt idx="5">
                  <c:v>1814</c:v>
                </c:pt>
                <c:pt idx="6">
                  <c:v>2604</c:v>
                </c:pt>
                <c:pt idx="7">
                  <c:v>3363</c:v>
                </c:pt>
                <c:pt idx="8">
                  <c:v>4697</c:v>
                </c:pt>
                <c:pt idx="9">
                  <c:v>466</c:v>
                </c:pt>
              </c:numCache>
            </c:numRef>
          </c:val>
          <c:extLst>
            <c:ext xmlns:c16="http://schemas.microsoft.com/office/drawing/2014/chart" uri="{C3380CC4-5D6E-409C-BE32-E72D297353CC}">
              <c16:uniqueId val="{00000009-D934-43F3-9CA3-27813CFC5163}"/>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908</c:v>
                </c:pt>
                <c:pt idx="1">
                  <c:v>1569</c:v>
                </c:pt>
                <c:pt idx="2">
                  <c:v>1132</c:v>
                </c:pt>
                <c:pt idx="3">
                  <c:v>1004</c:v>
                </c:pt>
                <c:pt idx="4">
                  <c:v>3516</c:v>
                </c:pt>
                <c:pt idx="5">
                  <c:v>1653</c:v>
                </c:pt>
                <c:pt idx="6">
                  <c:v>2323</c:v>
                </c:pt>
                <c:pt idx="7">
                  <c:v>1354</c:v>
                </c:pt>
                <c:pt idx="8">
                  <c:v>2356</c:v>
                </c:pt>
                <c:pt idx="9">
                  <c:v>1126</c:v>
                </c:pt>
              </c:numCache>
            </c:numRef>
          </c:val>
          <c:extLst>
            <c:ext xmlns:c16="http://schemas.microsoft.com/office/drawing/2014/chart" uri="{C3380CC4-5D6E-409C-BE32-E72D297353CC}">
              <c16:uniqueId val="{00000007-D934-43F3-9CA3-27813CFC5163}"/>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417</c:v>
                </c:pt>
                <c:pt idx="1">
                  <c:v>332</c:v>
                </c:pt>
                <c:pt idx="2">
                  <c:v>845</c:v>
                </c:pt>
                <c:pt idx="3">
                  <c:v>2332</c:v>
                </c:pt>
                <c:pt idx="4">
                  <c:v>2616</c:v>
                </c:pt>
                <c:pt idx="5">
                  <c:v>1626</c:v>
                </c:pt>
                <c:pt idx="6">
                  <c:v>991</c:v>
                </c:pt>
                <c:pt idx="7">
                  <c:v>4449</c:v>
                </c:pt>
                <c:pt idx="8">
                  <c:v>2469</c:v>
                </c:pt>
                <c:pt idx="9">
                  <c:v>3504</c:v>
                </c:pt>
              </c:numCache>
            </c:numRef>
          </c:val>
          <c:extLst>
            <c:ext xmlns:c16="http://schemas.microsoft.com/office/drawing/2014/chart" uri="{C3380CC4-5D6E-409C-BE32-E72D297353CC}">
              <c16:uniqueId val="{00000005-D934-43F3-9CA3-27813CFC5163}"/>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1797</c:v>
                </c:pt>
                <c:pt idx="1">
                  <c:v>2027</c:v>
                </c:pt>
                <c:pt idx="2">
                  <c:v>3808</c:v>
                </c:pt>
                <c:pt idx="3">
                  <c:v>4521</c:v>
                </c:pt>
                <c:pt idx="4">
                  <c:v>4467</c:v>
                </c:pt>
                <c:pt idx="5">
                  <c:v>5214</c:v>
                </c:pt>
                <c:pt idx="6">
                  <c:v>6595</c:v>
                </c:pt>
                <c:pt idx="7">
                  <c:v>7819</c:v>
                </c:pt>
                <c:pt idx="8">
                  <c:v>6302</c:v>
                </c:pt>
                <c:pt idx="9">
                  <c:v>6299</c:v>
                </c:pt>
              </c:numCache>
            </c:numRef>
          </c:val>
          <c:extLst>
            <c:ext xmlns:c16="http://schemas.microsoft.com/office/drawing/2014/chart" uri="{C3380CC4-5D6E-409C-BE32-E72D297353CC}">
              <c16:uniqueId val="{00000003-D934-43F3-9CA3-27813CFC5163}"/>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D934-43F3-9CA3-27813CFC5163}"/>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816</c:v>
                </c:pt>
                <c:pt idx="1">
                  <c:v>680</c:v>
                </c:pt>
                <c:pt idx="2">
                  <c:v>1017</c:v>
                </c:pt>
                <c:pt idx="3">
                  <c:v>1612</c:v>
                </c:pt>
                <c:pt idx="4">
                  <c:v>1542</c:v>
                </c:pt>
                <c:pt idx="5">
                  <c:v>1929</c:v>
                </c:pt>
                <c:pt idx="6">
                  <c:v>2033</c:v>
                </c:pt>
                <c:pt idx="7">
                  <c:v>2063</c:v>
                </c:pt>
                <c:pt idx="8">
                  <c:v>1525</c:v>
                </c:pt>
                <c:pt idx="9">
                  <c:v>1224</c:v>
                </c:pt>
              </c:numCache>
            </c:numRef>
          </c:val>
          <c:extLst>
            <c:ext xmlns:c16="http://schemas.microsoft.com/office/drawing/2014/chart" uri="{C3380CC4-5D6E-409C-BE32-E72D297353CC}">
              <c16:uniqueId val="{00000001-D934-43F3-9CA3-27813CFC5163}"/>
            </c:ext>
          </c:extLst>
        </c:ser>
        <c:dLbls>
          <c:showLegendKey val="0"/>
          <c:showVal val="0"/>
          <c:showCatName val="0"/>
          <c:showSerName val="0"/>
          <c:showPercent val="0"/>
          <c:showBubbleSize val="0"/>
        </c:dLbls>
        <c:gapWidth val="60"/>
        <c:overlap val="100"/>
        <c:axId val="1687409256"/>
        <c:axId val="1687401880"/>
      </c:barChart>
      <c:catAx>
        <c:axId val="1687409256"/>
        <c:scaling>
          <c:orientation val="minMax"/>
        </c:scaling>
        <c:delete val="0"/>
        <c:axPos val="b"/>
        <c:numFmt formatCode="General" sourceLinked="1"/>
        <c:majorTickMark val="out"/>
        <c:minorTickMark val="none"/>
        <c:tickLblPos val="nextTo"/>
        <c:txPr>
          <a:bodyPr/>
          <a:lstStyle/>
          <a:p>
            <a:pPr>
              <a:defRPr sz="2200"/>
            </a:pPr>
            <a:endParaRPr lang="en-US"/>
          </a:p>
        </c:txPr>
        <c:crossAx val="1687401880"/>
        <c:crosses val="autoZero"/>
        <c:auto val="1"/>
        <c:lblAlgn val="ctr"/>
        <c:lblOffset val="100"/>
        <c:tickLblSkip val="4"/>
        <c:noMultiLvlLbl val="0"/>
      </c:catAx>
      <c:valAx>
        <c:axId val="1687401880"/>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687409256"/>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3697639576836054E-2"/>
          <c:w val="0.939599030890369"/>
          <c:h val="0.88635816058215622"/>
        </c:manualLayout>
      </c:layout>
      <c:barChart>
        <c:barDir val="col"/>
        <c:grouping val="stacked"/>
        <c:varyColors val="0"/>
        <c:ser>
          <c:idx val="0"/>
          <c:order val="0"/>
          <c:tx>
            <c:strRef>
              <c:f>Sheet1!$A$6</c:f>
              <c:strCache>
                <c:ptCount val="1"/>
                <c:pt idx="0">
                  <c:v>40+</c:v>
                </c:pt>
              </c:strCache>
            </c:strRef>
          </c:tx>
          <c:spPr>
            <a:solidFill>
              <a:schemeClr val="bg2"/>
            </a:solidFill>
            <a:ln>
              <a:solidFill>
                <a:schemeClr val="bg1"/>
              </a:solidFill>
            </a:ln>
            <a:effectLst/>
          </c:spPr>
          <c:invertIfNegative val="0"/>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373</c:v>
                </c:pt>
                <c:pt idx="3">
                  <c:v>0</c:v>
                </c:pt>
                <c:pt idx="4">
                  <c:v>0</c:v>
                </c:pt>
                <c:pt idx="5">
                  <c:v>548</c:v>
                </c:pt>
                <c:pt idx="6">
                  <c:v>0</c:v>
                </c:pt>
                <c:pt idx="7">
                  <c:v>774</c:v>
                </c:pt>
                <c:pt idx="8">
                  <c:v>147</c:v>
                </c:pt>
                <c:pt idx="9">
                  <c:v>1289</c:v>
                </c:pt>
              </c:numCache>
            </c:numRef>
          </c:val>
          <c:extLst>
            <c:ext xmlns:c16="http://schemas.microsoft.com/office/drawing/2014/chart" uri="{C3380CC4-5D6E-409C-BE32-E72D297353CC}">
              <c16:uniqueId val="{00000000-9242-475A-8369-55FD3C8631C2}"/>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6-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0</c:v>
                </c:pt>
                <c:pt idx="1">
                  <c:v>0</c:v>
                </c:pt>
                <c:pt idx="2">
                  <c:v>299</c:v>
                </c:pt>
                <c:pt idx="3">
                  <c:v>333</c:v>
                </c:pt>
                <c:pt idx="4">
                  <c:v>308</c:v>
                </c:pt>
                <c:pt idx="5">
                  <c:v>166</c:v>
                </c:pt>
                <c:pt idx="6">
                  <c:v>478</c:v>
                </c:pt>
                <c:pt idx="7">
                  <c:v>1566</c:v>
                </c:pt>
                <c:pt idx="8">
                  <c:v>2572</c:v>
                </c:pt>
                <c:pt idx="9">
                  <c:v>2071</c:v>
                </c:pt>
              </c:numCache>
            </c:numRef>
          </c:val>
          <c:extLst>
            <c:ext xmlns:c16="http://schemas.microsoft.com/office/drawing/2014/chart" uri="{C3380CC4-5D6E-409C-BE32-E72D297353CC}">
              <c16:uniqueId val="{00000007-5208-4BD2-AE89-71B1D15F34A9}"/>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4-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12</c:v>
                </c:pt>
                <c:pt idx="1">
                  <c:v>12</c:v>
                </c:pt>
                <c:pt idx="2">
                  <c:v>344</c:v>
                </c:pt>
                <c:pt idx="3">
                  <c:v>795</c:v>
                </c:pt>
                <c:pt idx="4">
                  <c:v>422</c:v>
                </c:pt>
                <c:pt idx="5">
                  <c:v>1323</c:v>
                </c:pt>
                <c:pt idx="6">
                  <c:v>1267</c:v>
                </c:pt>
                <c:pt idx="7">
                  <c:v>3884</c:v>
                </c:pt>
                <c:pt idx="8">
                  <c:v>3900</c:v>
                </c:pt>
                <c:pt idx="9">
                  <c:v>1227</c:v>
                </c:pt>
              </c:numCache>
            </c:numRef>
          </c:val>
          <c:extLst>
            <c:ext xmlns:c16="http://schemas.microsoft.com/office/drawing/2014/chart" uri="{C3380CC4-5D6E-409C-BE32-E72D297353CC}">
              <c16:uniqueId val="{00000005-5208-4BD2-AE89-71B1D15F34A9}"/>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2-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445</c:v>
                </c:pt>
                <c:pt idx="1">
                  <c:v>425</c:v>
                </c:pt>
                <c:pt idx="2">
                  <c:v>772</c:v>
                </c:pt>
                <c:pt idx="3">
                  <c:v>711</c:v>
                </c:pt>
                <c:pt idx="4">
                  <c:v>851</c:v>
                </c:pt>
                <c:pt idx="5">
                  <c:v>1247</c:v>
                </c:pt>
                <c:pt idx="6">
                  <c:v>1824</c:v>
                </c:pt>
                <c:pt idx="7">
                  <c:v>3994</c:v>
                </c:pt>
                <c:pt idx="8">
                  <c:v>4406</c:v>
                </c:pt>
                <c:pt idx="9">
                  <c:v>2043</c:v>
                </c:pt>
              </c:numCache>
            </c:numRef>
          </c:val>
          <c:extLst>
            <c:ext xmlns:c16="http://schemas.microsoft.com/office/drawing/2014/chart" uri="{C3380CC4-5D6E-409C-BE32-E72D297353CC}">
              <c16:uniqueId val="{00000003-5208-4BD2-AE89-71B1D15F34A9}"/>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0-5208-4BD2-AE89-71B1D15F34A9}"/>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50</c:v>
                </c:pt>
                <c:pt idx="1">
                  <c:v>234</c:v>
                </c:pt>
                <c:pt idx="2">
                  <c:v>251</c:v>
                </c:pt>
                <c:pt idx="3">
                  <c:v>207</c:v>
                </c:pt>
                <c:pt idx="4">
                  <c:v>150</c:v>
                </c:pt>
                <c:pt idx="5">
                  <c:v>313</c:v>
                </c:pt>
                <c:pt idx="6">
                  <c:v>405</c:v>
                </c:pt>
                <c:pt idx="7">
                  <c:v>577</c:v>
                </c:pt>
                <c:pt idx="8">
                  <c:v>205</c:v>
                </c:pt>
                <c:pt idx="9">
                  <c:v>128</c:v>
                </c:pt>
              </c:numCache>
            </c:numRef>
          </c:val>
          <c:extLst>
            <c:ext xmlns:c16="http://schemas.microsoft.com/office/drawing/2014/chart" uri="{C3380CC4-5D6E-409C-BE32-E72D297353CC}">
              <c16:uniqueId val="{00000001-5208-4BD2-AE89-71B1D15F34A9}"/>
            </c:ext>
          </c:extLst>
        </c:ser>
        <c:dLbls>
          <c:showLegendKey val="0"/>
          <c:showVal val="0"/>
          <c:showCatName val="0"/>
          <c:showSerName val="0"/>
          <c:showPercent val="0"/>
          <c:showBubbleSize val="0"/>
        </c:dLbls>
        <c:gapWidth val="60"/>
        <c:overlap val="100"/>
        <c:axId val="1549669448"/>
        <c:axId val="1728114056"/>
      </c:barChart>
      <c:catAx>
        <c:axId val="1549669448"/>
        <c:scaling>
          <c:orientation val="minMax"/>
        </c:scaling>
        <c:delete val="0"/>
        <c:axPos val="b"/>
        <c:numFmt formatCode="General" sourceLinked="1"/>
        <c:majorTickMark val="out"/>
        <c:minorTickMark val="none"/>
        <c:tickLblPos val="nextTo"/>
        <c:txPr>
          <a:bodyPr/>
          <a:lstStyle/>
          <a:p>
            <a:pPr>
              <a:defRPr sz="2200"/>
            </a:pPr>
            <a:endParaRPr lang="en-US"/>
          </a:p>
        </c:txPr>
        <c:crossAx val="1728114056"/>
        <c:crosses val="autoZero"/>
        <c:auto val="1"/>
        <c:lblAlgn val="ctr"/>
        <c:lblOffset val="100"/>
        <c:tickLblSkip val="4"/>
        <c:noMultiLvlLbl val="0"/>
      </c:catAx>
      <c:valAx>
        <c:axId val="1728114056"/>
        <c:scaling>
          <c:orientation val="minMax"/>
          <c:max val="30000"/>
          <c:min val="0"/>
        </c:scaling>
        <c:delete val="0"/>
        <c:axPos val="l"/>
        <c:majorGridlines>
          <c:spPr>
            <a:ln>
              <a:solidFill>
                <a:srgbClr val="C3C7CB"/>
              </a:solidFill>
            </a:ln>
          </c:spPr>
        </c:majorGridlines>
        <c:numFmt formatCode="#,##0" sourceLinked="0"/>
        <c:majorTickMark val="out"/>
        <c:minorTickMark val="none"/>
        <c:tickLblPos val="none"/>
        <c:spPr>
          <a:ln>
            <a:noFill/>
          </a:ln>
        </c:spPr>
        <c:crossAx val="1549669448"/>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913089129122702E-2"/>
          <c:y val="2.45668236213731E-2"/>
          <c:w val="0.93908691087087703"/>
          <c:h val="0.89845640128317295"/>
        </c:manualLayout>
      </c:layout>
      <c:lineChart>
        <c:grouping val="standard"/>
        <c:varyColors val="0"/>
        <c:ser>
          <c:idx val="0"/>
          <c:order val="0"/>
          <c:tx>
            <c:strRef>
              <c:f>Sheet1!$B$1</c:f>
              <c:strCache>
                <c:ptCount val="1"/>
                <c:pt idx="0">
                  <c:v>House price index</c:v>
                </c:pt>
              </c:strCache>
            </c:strRef>
          </c:tx>
          <c:spPr>
            <a:ln w="47625">
              <a:solidFill>
                <a:schemeClr val="accent2"/>
              </a:solidFill>
            </a:ln>
          </c:spPr>
          <c:marker>
            <c:symbol val="none"/>
          </c:marker>
          <c:cat>
            <c:numRef>
              <c:f>Sheet1!$A$2:$A$481</c:f>
              <c:numCache>
                <c:formatCode>0.0</c:formatCode>
                <c:ptCount val="480"/>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pt idx="476">
                  <c:v>2017.6000000000699</c:v>
                </c:pt>
                <c:pt idx="477">
                  <c:v>2017.7000000000701</c:v>
                </c:pt>
                <c:pt idx="478">
                  <c:v>2017.80000000007</c:v>
                </c:pt>
                <c:pt idx="479">
                  <c:v>2017.9000000000699</c:v>
                </c:pt>
              </c:numCache>
            </c:numRef>
          </c:cat>
          <c:val>
            <c:numRef>
              <c:f>Sheet1!$B$2:$B$481</c:f>
              <c:numCache>
                <c:formatCode>General</c:formatCode>
                <c:ptCount val="480"/>
                <c:pt idx="0">
                  <c:v>100</c:v>
                </c:pt>
                <c:pt idx="1">
                  <c:v>101.58421225029363</c:v>
                </c:pt>
                <c:pt idx="2">
                  <c:v>102.37628173608968</c:v>
                </c:pt>
                <c:pt idx="3">
                  <c:v>103.1683512218857</c:v>
                </c:pt>
                <c:pt idx="4">
                  <c:v>103.96049398638334</c:v>
                </c:pt>
                <c:pt idx="5">
                  <c:v>104.75285658698583</c:v>
                </c:pt>
                <c:pt idx="6">
                  <c:v>104.75322298049392</c:v>
                </c:pt>
                <c:pt idx="7">
                  <c:v>104.75351609530041</c:v>
                </c:pt>
                <c:pt idx="8">
                  <c:v>104.7538824888085</c:v>
                </c:pt>
                <c:pt idx="9">
                  <c:v>105.54595197460452</c:v>
                </c:pt>
                <c:pt idx="10">
                  <c:v>105.5466114829191</c:v>
                </c:pt>
                <c:pt idx="11">
                  <c:v>105.54690459772556</c:v>
                </c:pt>
                <c:pt idx="12">
                  <c:v>106.33897408352159</c:v>
                </c:pt>
                <c:pt idx="13">
                  <c:v>107.13111684801923</c:v>
                </c:pt>
                <c:pt idx="14">
                  <c:v>107.13140996282571</c:v>
                </c:pt>
                <c:pt idx="15">
                  <c:v>108.71562221311936</c:v>
                </c:pt>
                <c:pt idx="16">
                  <c:v>108.71591532792584</c:v>
                </c:pt>
                <c:pt idx="17">
                  <c:v>109.50805809242348</c:v>
                </c:pt>
                <c:pt idx="18">
                  <c:v>109.50835120722995</c:v>
                </c:pt>
                <c:pt idx="19">
                  <c:v>109.50864432203645</c:v>
                </c:pt>
                <c:pt idx="20">
                  <c:v>110.30108020134053</c:v>
                </c:pt>
                <c:pt idx="21">
                  <c:v>111.09314968713657</c:v>
                </c:pt>
                <c:pt idx="22">
                  <c:v>111.09344280194307</c:v>
                </c:pt>
                <c:pt idx="23">
                  <c:v>111.88558556644068</c:v>
                </c:pt>
                <c:pt idx="24">
                  <c:v>113.46943142322625</c:v>
                </c:pt>
                <c:pt idx="25">
                  <c:v>116.63719641549901</c:v>
                </c:pt>
                <c:pt idx="26">
                  <c:v>117.42926590129505</c:v>
                </c:pt>
                <c:pt idx="27">
                  <c:v>117.42963229480314</c:v>
                </c:pt>
                <c:pt idx="28">
                  <c:v>118.22170178059916</c:v>
                </c:pt>
                <c:pt idx="29">
                  <c:v>119.80591403089282</c:v>
                </c:pt>
                <c:pt idx="30">
                  <c:v>122.9733126296575</c:v>
                </c:pt>
                <c:pt idx="31">
                  <c:v>125.3489348574326</c:v>
                </c:pt>
                <c:pt idx="32">
                  <c:v>126.9328539929198</c:v>
                </c:pt>
                <c:pt idx="33">
                  <c:v>128.51669984970536</c:v>
                </c:pt>
                <c:pt idx="34">
                  <c:v>130.89268847098859</c:v>
                </c:pt>
                <c:pt idx="35">
                  <c:v>132.47653432777415</c:v>
                </c:pt>
                <c:pt idx="36">
                  <c:v>134.06038018455973</c:v>
                </c:pt>
                <c:pt idx="37">
                  <c:v>135.64429932004691</c:v>
                </c:pt>
                <c:pt idx="38">
                  <c:v>135.64459243485339</c:v>
                </c:pt>
                <c:pt idx="39">
                  <c:v>134.85347557217841</c:v>
                </c:pt>
                <c:pt idx="40">
                  <c:v>134.85376868698489</c:v>
                </c:pt>
                <c:pt idx="41">
                  <c:v>133.27058233851389</c:v>
                </c:pt>
                <c:pt idx="42">
                  <c:v>131.68732271134127</c:v>
                </c:pt>
                <c:pt idx="43">
                  <c:v>130.10406308416864</c:v>
                </c:pt>
                <c:pt idx="44">
                  <c:v>129.31294622149366</c:v>
                </c:pt>
                <c:pt idx="45">
                  <c:v>128.52153624401222</c:v>
                </c:pt>
                <c:pt idx="46">
                  <c:v>127.73005298782914</c:v>
                </c:pt>
                <c:pt idx="47">
                  <c:v>126.93856973164606</c:v>
                </c:pt>
                <c:pt idx="48">
                  <c:v>126.93922923996064</c:v>
                </c:pt>
                <c:pt idx="49">
                  <c:v>126.9395956334687</c:v>
                </c:pt>
                <c:pt idx="50">
                  <c:v>126.93981546957357</c:v>
                </c:pt>
                <c:pt idx="51">
                  <c:v>127.73195823407121</c:v>
                </c:pt>
                <c:pt idx="52">
                  <c:v>127.7323246275793</c:v>
                </c:pt>
                <c:pt idx="53">
                  <c:v>127.73291085719227</c:v>
                </c:pt>
                <c:pt idx="54">
                  <c:v>127.73320397199872</c:v>
                </c:pt>
                <c:pt idx="55">
                  <c:v>127.73357036550684</c:v>
                </c:pt>
                <c:pt idx="56">
                  <c:v>127.73393675901492</c:v>
                </c:pt>
                <c:pt idx="57">
                  <c:v>127.73422987382139</c:v>
                </c:pt>
                <c:pt idx="58">
                  <c:v>127.73488938213595</c:v>
                </c:pt>
                <c:pt idx="59">
                  <c:v>127.73518249694243</c:v>
                </c:pt>
                <c:pt idx="60">
                  <c:v>127.73547561174891</c:v>
                </c:pt>
                <c:pt idx="61">
                  <c:v>126.94406563426746</c:v>
                </c:pt>
                <c:pt idx="62">
                  <c:v>126.1525823780844</c:v>
                </c:pt>
                <c:pt idx="63">
                  <c:v>124.56968914441985</c:v>
                </c:pt>
                <c:pt idx="64">
                  <c:v>123.77820588823678</c:v>
                </c:pt>
                <c:pt idx="65">
                  <c:v>122.98679591075535</c:v>
                </c:pt>
                <c:pt idx="66">
                  <c:v>122.19531265457223</c:v>
                </c:pt>
                <c:pt idx="67">
                  <c:v>122.19597216288682</c:v>
                </c:pt>
                <c:pt idx="68">
                  <c:v>122.1962652776933</c:v>
                </c:pt>
                <c:pt idx="69">
                  <c:v>122.19663167120139</c:v>
                </c:pt>
                <c:pt idx="70">
                  <c:v>122.19692478600788</c:v>
                </c:pt>
                <c:pt idx="71">
                  <c:v>122.19729117951594</c:v>
                </c:pt>
                <c:pt idx="72">
                  <c:v>120.6143246671498</c:v>
                </c:pt>
                <c:pt idx="73">
                  <c:v>119.82291468966835</c:v>
                </c:pt>
                <c:pt idx="74">
                  <c:v>119.03135815478365</c:v>
                </c:pt>
                <c:pt idx="75">
                  <c:v>119.03179782699335</c:v>
                </c:pt>
                <c:pt idx="76">
                  <c:v>118.2403145708103</c:v>
                </c:pt>
                <c:pt idx="77">
                  <c:v>118.24090080042325</c:v>
                </c:pt>
                <c:pt idx="78">
                  <c:v>117.44949082294181</c:v>
                </c:pt>
                <c:pt idx="79">
                  <c:v>117.44978393774828</c:v>
                </c:pt>
                <c:pt idx="80">
                  <c:v>117.45015033125634</c:v>
                </c:pt>
                <c:pt idx="81">
                  <c:v>116.65859379637166</c:v>
                </c:pt>
                <c:pt idx="82">
                  <c:v>117.45110295437739</c:v>
                </c:pt>
                <c:pt idx="83">
                  <c:v>117.45139606918387</c:v>
                </c:pt>
                <c:pt idx="84">
                  <c:v>117.45176246269197</c:v>
                </c:pt>
                <c:pt idx="85">
                  <c:v>118.24383194848798</c:v>
                </c:pt>
                <c:pt idx="86">
                  <c:v>118.24449145680256</c:v>
                </c:pt>
                <c:pt idx="87">
                  <c:v>119.03656094259858</c:v>
                </c:pt>
                <c:pt idx="88">
                  <c:v>119.03692733610667</c:v>
                </c:pt>
                <c:pt idx="89">
                  <c:v>118.24537080122199</c:v>
                </c:pt>
                <c:pt idx="90">
                  <c:v>117.45396082374052</c:v>
                </c:pt>
                <c:pt idx="91">
                  <c:v>117.4546203320551</c:v>
                </c:pt>
                <c:pt idx="92">
                  <c:v>117.45491344686157</c:v>
                </c:pt>
                <c:pt idx="93">
                  <c:v>118.24705621135921</c:v>
                </c:pt>
                <c:pt idx="94">
                  <c:v>119.03912569715524</c:v>
                </c:pt>
                <c:pt idx="95">
                  <c:v>119.03949209066333</c:v>
                </c:pt>
                <c:pt idx="96">
                  <c:v>119.83185469126583</c:v>
                </c:pt>
                <c:pt idx="97">
                  <c:v>120.62399745576346</c:v>
                </c:pt>
                <c:pt idx="98">
                  <c:v>121.41599366285787</c:v>
                </c:pt>
                <c:pt idx="99">
                  <c:v>121.41636005636597</c:v>
                </c:pt>
                <c:pt idx="100">
                  <c:v>122.2085028208636</c:v>
                </c:pt>
                <c:pt idx="101">
                  <c:v>121.41731267948701</c:v>
                </c:pt>
                <c:pt idx="102">
                  <c:v>121.4176790729951</c:v>
                </c:pt>
                <c:pt idx="103">
                  <c:v>121.41797218780157</c:v>
                </c:pt>
                <c:pt idx="104">
                  <c:v>120.62656221032013</c:v>
                </c:pt>
                <c:pt idx="105">
                  <c:v>125.37780666587035</c:v>
                </c:pt>
                <c:pt idx="106">
                  <c:v>127.75350217234711</c:v>
                </c:pt>
                <c:pt idx="107">
                  <c:v>128.5455716581431</c:v>
                </c:pt>
                <c:pt idx="108">
                  <c:v>128.54586477294961</c:v>
                </c:pt>
                <c:pt idx="109">
                  <c:v>129.33800753744725</c:v>
                </c:pt>
                <c:pt idx="110">
                  <c:v>127.75504102508108</c:v>
                </c:pt>
                <c:pt idx="111">
                  <c:v>126.96355776889803</c:v>
                </c:pt>
                <c:pt idx="112">
                  <c:v>126.17214779141655</c:v>
                </c:pt>
                <c:pt idx="113">
                  <c:v>126.17251418492465</c:v>
                </c:pt>
                <c:pt idx="114">
                  <c:v>124.58925455775203</c:v>
                </c:pt>
                <c:pt idx="115">
                  <c:v>123.79813769507703</c:v>
                </c:pt>
                <c:pt idx="116">
                  <c:v>123.00665443889397</c:v>
                </c:pt>
                <c:pt idx="117">
                  <c:v>122.21524446141252</c:v>
                </c:pt>
                <c:pt idx="118">
                  <c:v>122.21553757621899</c:v>
                </c:pt>
                <c:pt idx="119">
                  <c:v>120.63227794904637</c:v>
                </c:pt>
                <c:pt idx="120">
                  <c:v>119.84108780766978</c:v>
                </c:pt>
                <c:pt idx="121">
                  <c:v>119.04975110888994</c:v>
                </c:pt>
                <c:pt idx="122">
                  <c:v>118.25826785270685</c:v>
                </c:pt>
                <c:pt idx="123">
                  <c:v>116.67500822553424</c:v>
                </c:pt>
                <c:pt idx="124">
                  <c:v>112.71678587890106</c:v>
                </c:pt>
                <c:pt idx="125">
                  <c:v>112.71707899370756</c:v>
                </c:pt>
                <c:pt idx="126">
                  <c:v>113.50922175820519</c:v>
                </c:pt>
                <c:pt idx="127">
                  <c:v>113.50951487301167</c:v>
                </c:pt>
                <c:pt idx="128">
                  <c:v>113.50988126651976</c:v>
                </c:pt>
                <c:pt idx="129">
                  <c:v>113.51046749613272</c:v>
                </c:pt>
                <c:pt idx="130">
                  <c:v>113.51083388964078</c:v>
                </c:pt>
                <c:pt idx="131">
                  <c:v>112.71935063345772</c:v>
                </c:pt>
                <c:pt idx="132">
                  <c:v>112.71971702696581</c:v>
                </c:pt>
                <c:pt idx="133">
                  <c:v>112.72001014177229</c:v>
                </c:pt>
                <c:pt idx="134">
                  <c:v>113.51244602107641</c:v>
                </c:pt>
                <c:pt idx="135">
                  <c:v>114.30451550687242</c:v>
                </c:pt>
                <c:pt idx="136">
                  <c:v>115.88836136365801</c:v>
                </c:pt>
                <c:pt idx="137">
                  <c:v>117.4722804991452</c:v>
                </c:pt>
                <c:pt idx="138">
                  <c:v>118.26434998494122</c:v>
                </c:pt>
                <c:pt idx="139">
                  <c:v>119.84848895653326</c:v>
                </c:pt>
                <c:pt idx="140">
                  <c:v>120.6406317210309</c:v>
                </c:pt>
                <c:pt idx="141">
                  <c:v>121.43277448552855</c:v>
                </c:pt>
                <c:pt idx="142">
                  <c:v>122.22484397132456</c:v>
                </c:pt>
                <c:pt idx="143">
                  <c:v>123.0172798506287</c:v>
                </c:pt>
                <c:pt idx="144">
                  <c:v>123.01757296543514</c:v>
                </c:pt>
                <c:pt idx="145">
                  <c:v>123.01786608024163</c:v>
                </c:pt>
                <c:pt idx="146">
                  <c:v>123.81000884473927</c:v>
                </c:pt>
                <c:pt idx="147">
                  <c:v>124.60207833053529</c:v>
                </c:pt>
                <c:pt idx="148">
                  <c:v>125.39451420983943</c:v>
                </c:pt>
                <c:pt idx="149">
                  <c:v>124.60303095365633</c:v>
                </c:pt>
                <c:pt idx="150">
                  <c:v>124.60339734716443</c:v>
                </c:pt>
                <c:pt idx="151">
                  <c:v>124.6036904619709</c:v>
                </c:pt>
                <c:pt idx="152">
                  <c:v>124.60398357677738</c:v>
                </c:pt>
                <c:pt idx="153">
                  <c:v>123.81286671410241</c:v>
                </c:pt>
                <c:pt idx="154">
                  <c:v>123.81315982890885</c:v>
                </c:pt>
                <c:pt idx="155">
                  <c:v>123.81352622241697</c:v>
                </c:pt>
                <c:pt idx="156">
                  <c:v>123.0220429662339</c:v>
                </c:pt>
                <c:pt idx="157">
                  <c:v>123.022409359742</c:v>
                </c:pt>
                <c:pt idx="158">
                  <c:v>123.02299558935495</c:v>
                </c:pt>
                <c:pt idx="159">
                  <c:v>123.02328870416142</c:v>
                </c:pt>
                <c:pt idx="160">
                  <c:v>123.0236550976695</c:v>
                </c:pt>
                <c:pt idx="161">
                  <c:v>123.02402149117759</c:v>
                </c:pt>
                <c:pt idx="162">
                  <c:v>122.23283134980099</c:v>
                </c:pt>
                <c:pt idx="163">
                  <c:v>122.23312446460749</c:v>
                </c:pt>
                <c:pt idx="164">
                  <c:v>121.44171448712602</c:v>
                </c:pt>
                <c:pt idx="165">
                  <c:v>120.65023123094294</c:v>
                </c:pt>
                <c:pt idx="166">
                  <c:v>120.6505243457494</c:v>
                </c:pt>
                <c:pt idx="167">
                  <c:v>119.85948076177606</c:v>
                </c:pt>
                <c:pt idx="168">
                  <c:v>119.85977387658254</c:v>
                </c:pt>
                <c:pt idx="169">
                  <c:v>119.06821734169783</c:v>
                </c:pt>
                <c:pt idx="170">
                  <c:v>119.06865701390757</c:v>
                </c:pt>
                <c:pt idx="171">
                  <c:v>119.06895012871401</c:v>
                </c:pt>
                <c:pt idx="172">
                  <c:v>119.06960963702859</c:v>
                </c:pt>
                <c:pt idx="173">
                  <c:v>119.86160584412301</c:v>
                </c:pt>
                <c:pt idx="174">
                  <c:v>121.4455982583118</c:v>
                </c:pt>
                <c:pt idx="175">
                  <c:v>122.23766774410785</c:v>
                </c:pt>
                <c:pt idx="176">
                  <c:v>123.02973722990384</c:v>
                </c:pt>
                <c:pt idx="177">
                  <c:v>126.98927859316615</c:v>
                </c:pt>
                <c:pt idx="178">
                  <c:v>129.36490082094127</c:v>
                </c:pt>
                <c:pt idx="179">
                  <c:v>131.74059632741805</c:v>
                </c:pt>
                <c:pt idx="180">
                  <c:v>134.11621855519314</c:v>
                </c:pt>
                <c:pt idx="181">
                  <c:v>136.49184078296827</c:v>
                </c:pt>
                <c:pt idx="182">
                  <c:v>141.24315851722011</c:v>
                </c:pt>
                <c:pt idx="183">
                  <c:v>143.61878074499523</c:v>
                </c:pt>
                <c:pt idx="184">
                  <c:v>149.95321154901646</c:v>
                </c:pt>
                <c:pt idx="185">
                  <c:v>153.12068342648277</c:v>
                </c:pt>
                <c:pt idx="186">
                  <c:v>160.24733027370326</c:v>
                </c:pt>
                <c:pt idx="187">
                  <c:v>161.03939975949928</c:v>
                </c:pt>
                <c:pt idx="188">
                  <c:v>161.83154252399692</c:v>
                </c:pt>
                <c:pt idx="189">
                  <c:v>161.8318356388034</c:v>
                </c:pt>
                <c:pt idx="190">
                  <c:v>161.83212875360985</c:v>
                </c:pt>
                <c:pt idx="191">
                  <c:v>159.4573858702542</c:v>
                </c:pt>
                <c:pt idx="192">
                  <c:v>157.87427280048482</c:v>
                </c:pt>
                <c:pt idx="193">
                  <c:v>157.0827895443017</c:v>
                </c:pt>
                <c:pt idx="194">
                  <c:v>156.29123300941703</c:v>
                </c:pt>
                <c:pt idx="195">
                  <c:v>155.49989631063718</c:v>
                </c:pt>
                <c:pt idx="196">
                  <c:v>153.91700307697263</c:v>
                </c:pt>
                <c:pt idx="197">
                  <c:v>153.91729619177914</c:v>
                </c:pt>
                <c:pt idx="198">
                  <c:v>153.12581293559609</c:v>
                </c:pt>
                <c:pt idx="199">
                  <c:v>153.12617932910416</c:v>
                </c:pt>
                <c:pt idx="200">
                  <c:v>152.33469607292108</c:v>
                </c:pt>
                <c:pt idx="201">
                  <c:v>150.75180283925656</c:v>
                </c:pt>
                <c:pt idx="202">
                  <c:v>149.16854321208393</c:v>
                </c:pt>
                <c:pt idx="203">
                  <c:v>149.16890960559201</c:v>
                </c:pt>
                <c:pt idx="204">
                  <c:v>148.37742634940895</c:v>
                </c:pt>
                <c:pt idx="205">
                  <c:v>146.79445983704281</c:v>
                </c:pt>
                <c:pt idx="206">
                  <c:v>146.79482623055091</c:v>
                </c:pt>
                <c:pt idx="207">
                  <c:v>146.79519262405901</c:v>
                </c:pt>
                <c:pt idx="208">
                  <c:v>146.79548573886547</c:v>
                </c:pt>
                <c:pt idx="209">
                  <c:v>147.58755522466149</c:v>
                </c:pt>
                <c:pt idx="210">
                  <c:v>149.17169419625353</c:v>
                </c:pt>
                <c:pt idx="211">
                  <c:v>149.96391023945279</c:v>
                </c:pt>
                <c:pt idx="212">
                  <c:v>150.75597972524884</c:v>
                </c:pt>
                <c:pt idx="213">
                  <c:v>151.54804921104483</c:v>
                </c:pt>
                <c:pt idx="214">
                  <c:v>151.54841560455296</c:v>
                </c:pt>
                <c:pt idx="215">
                  <c:v>150.75722546317633</c:v>
                </c:pt>
                <c:pt idx="216">
                  <c:v>149.96581548569486</c:v>
                </c:pt>
                <c:pt idx="217">
                  <c:v>149.96610860050137</c:v>
                </c:pt>
                <c:pt idx="218">
                  <c:v>149.96647499400945</c:v>
                </c:pt>
                <c:pt idx="219">
                  <c:v>149.96676810881593</c:v>
                </c:pt>
                <c:pt idx="220">
                  <c:v>149.96742761713051</c:v>
                </c:pt>
                <c:pt idx="221">
                  <c:v>149.96772073193696</c:v>
                </c:pt>
                <c:pt idx="222">
                  <c:v>149.96801384674345</c:v>
                </c:pt>
                <c:pt idx="223">
                  <c:v>149.96838024025155</c:v>
                </c:pt>
                <c:pt idx="224">
                  <c:v>150.76081611955564</c:v>
                </c:pt>
                <c:pt idx="225">
                  <c:v>150.76110923436215</c:v>
                </c:pt>
                <c:pt idx="226">
                  <c:v>150.76140234916861</c:v>
                </c:pt>
                <c:pt idx="227">
                  <c:v>150.76176874267671</c:v>
                </c:pt>
                <c:pt idx="228">
                  <c:v>150.76206185748319</c:v>
                </c:pt>
                <c:pt idx="229">
                  <c:v>150.76272136579774</c:v>
                </c:pt>
                <c:pt idx="230">
                  <c:v>150.76294120190258</c:v>
                </c:pt>
                <c:pt idx="231">
                  <c:v>150.7633808741123</c:v>
                </c:pt>
                <c:pt idx="232">
                  <c:v>150.76367398891878</c:v>
                </c:pt>
                <c:pt idx="233">
                  <c:v>151.5557434747148</c:v>
                </c:pt>
                <c:pt idx="234">
                  <c:v>151.55632970432777</c:v>
                </c:pt>
                <c:pt idx="235">
                  <c:v>152.34847246882541</c:v>
                </c:pt>
                <c:pt idx="236">
                  <c:v>152.34883886233348</c:v>
                </c:pt>
                <c:pt idx="237">
                  <c:v>153.1409083481295</c:v>
                </c:pt>
                <c:pt idx="238">
                  <c:v>153.14120146293598</c:v>
                </c:pt>
                <c:pt idx="239">
                  <c:v>153.9336373422401</c:v>
                </c:pt>
                <c:pt idx="240">
                  <c:v>153.93400373574821</c:v>
                </c:pt>
                <c:pt idx="241">
                  <c:v>154.72607322154423</c:v>
                </c:pt>
                <c:pt idx="242">
                  <c:v>154.72636633635068</c:v>
                </c:pt>
                <c:pt idx="243">
                  <c:v>154.72702584466523</c:v>
                </c:pt>
                <c:pt idx="244">
                  <c:v>153.93554258848218</c:v>
                </c:pt>
                <c:pt idx="245">
                  <c:v>153.14413261100071</c:v>
                </c:pt>
                <c:pt idx="246">
                  <c:v>152.35264935481766</c:v>
                </c:pt>
                <c:pt idx="247">
                  <c:v>151.56123937733619</c:v>
                </c:pt>
                <c:pt idx="248">
                  <c:v>151.56182560694916</c:v>
                </c:pt>
                <c:pt idx="249">
                  <c:v>150.77034235076607</c:v>
                </c:pt>
                <c:pt idx="250">
                  <c:v>149.18715600229507</c:v>
                </c:pt>
                <c:pt idx="251">
                  <c:v>149.18752239580317</c:v>
                </c:pt>
                <c:pt idx="252">
                  <c:v>148.39603913962009</c:v>
                </c:pt>
                <c:pt idx="253">
                  <c:v>147.6049222769451</c:v>
                </c:pt>
                <c:pt idx="254">
                  <c:v>146.81343902076205</c:v>
                </c:pt>
                <c:pt idx="255">
                  <c:v>146.8137321355685</c:v>
                </c:pt>
                <c:pt idx="256">
                  <c:v>146.8140985290766</c:v>
                </c:pt>
                <c:pt idx="257">
                  <c:v>146.02261527289352</c:v>
                </c:pt>
                <c:pt idx="258">
                  <c:v>146.0232747812081</c:v>
                </c:pt>
                <c:pt idx="259">
                  <c:v>146.0236411747162</c:v>
                </c:pt>
                <c:pt idx="260">
                  <c:v>146.02393428952269</c:v>
                </c:pt>
                <c:pt idx="261">
                  <c:v>146.02422740432914</c:v>
                </c:pt>
                <c:pt idx="262">
                  <c:v>146.02481363394207</c:v>
                </c:pt>
                <c:pt idx="263">
                  <c:v>146.81695639843971</c:v>
                </c:pt>
                <c:pt idx="264">
                  <c:v>146.81732279194784</c:v>
                </c:pt>
                <c:pt idx="265">
                  <c:v>146.8176159067543</c:v>
                </c:pt>
                <c:pt idx="266">
                  <c:v>146.81790902156078</c:v>
                </c:pt>
                <c:pt idx="267">
                  <c:v>147.6103449008649</c:v>
                </c:pt>
                <c:pt idx="268">
                  <c:v>148.40248766536251</c:v>
                </c:pt>
                <c:pt idx="269">
                  <c:v>149.19455715115856</c:v>
                </c:pt>
                <c:pt idx="270">
                  <c:v>149.98662663695458</c:v>
                </c:pt>
                <c:pt idx="271">
                  <c:v>150.77876940145222</c:v>
                </c:pt>
                <c:pt idx="272">
                  <c:v>153.1546847440338</c:v>
                </c:pt>
                <c:pt idx="273">
                  <c:v>153.94682750853147</c:v>
                </c:pt>
                <c:pt idx="274">
                  <c:v>154.73889699432749</c:v>
                </c:pt>
                <c:pt idx="275">
                  <c:v>156.32274285111305</c:v>
                </c:pt>
                <c:pt idx="276">
                  <c:v>157.11488561561069</c:v>
                </c:pt>
                <c:pt idx="277">
                  <c:v>160.28257732918183</c:v>
                </c:pt>
                <c:pt idx="278">
                  <c:v>161.86649646466904</c:v>
                </c:pt>
                <c:pt idx="279">
                  <c:v>162.65856595046503</c:v>
                </c:pt>
                <c:pt idx="280">
                  <c:v>162.65885906527154</c:v>
                </c:pt>
                <c:pt idx="281">
                  <c:v>161.86774220259653</c:v>
                </c:pt>
                <c:pt idx="282">
                  <c:v>161.86803531740301</c:v>
                </c:pt>
                <c:pt idx="283">
                  <c:v>161.86840171091112</c:v>
                </c:pt>
                <c:pt idx="284">
                  <c:v>162.66039791800551</c:v>
                </c:pt>
                <c:pt idx="285">
                  <c:v>163.45261396120478</c:v>
                </c:pt>
                <c:pt idx="286">
                  <c:v>165.03675293279682</c:v>
                </c:pt>
                <c:pt idx="287">
                  <c:v>166.62067206828402</c:v>
                </c:pt>
                <c:pt idx="288">
                  <c:v>167.41274155408001</c:v>
                </c:pt>
                <c:pt idx="289">
                  <c:v>168.20481103987606</c:v>
                </c:pt>
                <c:pt idx="290">
                  <c:v>168.99688052567208</c:v>
                </c:pt>
                <c:pt idx="291">
                  <c:v>170.58109277596574</c:v>
                </c:pt>
                <c:pt idx="292">
                  <c:v>171.37323554046338</c:v>
                </c:pt>
                <c:pt idx="293">
                  <c:v>172.1653050262594</c:v>
                </c:pt>
                <c:pt idx="294">
                  <c:v>175.3327036250241</c:v>
                </c:pt>
                <c:pt idx="295">
                  <c:v>176.91662276051125</c:v>
                </c:pt>
                <c:pt idx="296">
                  <c:v>177.70891208241213</c:v>
                </c:pt>
                <c:pt idx="297">
                  <c:v>178.5010548469098</c:v>
                </c:pt>
                <c:pt idx="298">
                  <c:v>179.29319761140744</c:v>
                </c:pt>
                <c:pt idx="299">
                  <c:v>179.29349072621389</c:v>
                </c:pt>
                <c:pt idx="300">
                  <c:v>179.29385711972199</c:v>
                </c:pt>
                <c:pt idx="301">
                  <c:v>176.91918751506793</c:v>
                </c:pt>
                <c:pt idx="302">
                  <c:v>175.33592788789528</c:v>
                </c:pt>
                <c:pt idx="303">
                  <c:v>175.33622100270176</c:v>
                </c:pt>
                <c:pt idx="304">
                  <c:v>175.33658739620986</c:v>
                </c:pt>
                <c:pt idx="305">
                  <c:v>177.71250273879144</c:v>
                </c:pt>
                <c:pt idx="306">
                  <c:v>178.50464550328911</c:v>
                </c:pt>
                <c:pt idx="307">
                  <c:v>178.50493861809557</c:v>
                </c:pt>
                <c:pt idx="308">
                  <c:v>180.08885775358277</c:v>
                </c:pt>
                <c:pt idx="309">
                  <c:v>181.67270361036833</c:v>
                </c:pt>
                <c:pt idx="310">
                  <c:v>188.00750080789769</c:v>
                </c:pt>
                <c:pt idx="311">
                  <c:v>191.17497268536394</c:v>
                </c:pt>
                <c:pt idx="312">
                  <c:v>193.55059491313907</c:v>
                </c:pt>
                <c:pt idx="313">
                  <c:v>195.92621714091422</c:v>
                </c:pt>
                <c:pt idx="314">
                  <c:v>197.5101362764014</c:v>
                </c:pt>
                <c:pt idx="315">
                  <c:v>201.46960436096205</c:v>
                </c:pt>
                <c:pt idx="316">
                  <c:v>203.05345021774767</c:v>
                </c:pt>
                <c:pt idx="317">
                  <c:v>205.42914572422438</c:v>
                </c:pt>
                <c:pt idx="318">
                  <c:v>208.59654432298905</c:v>
                </c:pt>
                <c:pt idx="319">
                  <c:v>212.55571929274325</c:v>
                </c:pt>
                <c:pt idx="320">
                  <c:v>218.09881339798469</c:v>
                </c:pt>
                <c:pt idx="321">
                  <c:v>221.26621199674932</c:v>
                </c:pt>
                <c:pt idx="322">
                  <c:v>222.85005785353488</c:v>
                </c:pt>
                <c:pt idx="323">
                  <c:v>225.22575336001168</c:v>
                </c:pt>
                <c:pt idx="324">
                  <c:v>229.18522144457233</c:v>
                </c:pt>
                <c:pt idx="325">
                  <c:v>230.76914058005954</c:v>
                </c:pt>
                <c:pt idx="326">
                  <c:v>231.56121006585556</c:v>
                </c:pt>
                <c:pt idx="327">
                  <c:v>233.93683229363066</c:v>
                </c:pt>
                <c:pt idx="328">
                  <c:v>237.10430417109691</c:v>
                </c:pt>
                <c:pt idx="329">
                  <c:v>245.0226541106054</c:v>
                </c:pt>
                <c:pt idx="330">
                  <c:v>249.77353217264752</c:v>
                </c:pt>
                <c:pt idx="331">
                  <c:v>253.73278042110337</c:v>
                </c:pt>
                <c:pt idx="332">
                  <c:v>257.69202866955914</c:v>
                </c:pt>
                <c:pt idx="333">
                  <c:v>260.85942726832388</c:v>
                </c:pt>
                <c:pt idx="334">
                  <c:v>264.81896863158619</c:v>
                </c:pt>
                <c:pt idx="335">
                  <c:v>264.81926174639267</c:v>
                </c:pt>
                <c:pt idx="336">
                  <c:v>265.61133123218872</c:v>
                </c:pt>
                <c:pt idx="337">
                  <c:v>264.02814488371769</c:v>
                </c:pt>
                <c:pt idx="338">
                  <c:v>263.2366616275346</c:v>
                </c:pt>
                <c:pt idx="339">
                  <c:v>260.07021565189092</c:v>
                </c:pt>
                <c:pt idx="340">
                  <c:v>259.27873239570789</c:v>
                </c:pt>
                <c:pt idx="341">
                  <c:v>257.69554604723692</c:v>
                </c:pt>
                <c:pt idx="342">
                  <c:v>257.69583916204334</c:v>
                </c:pt>
                <c:pt idx="343">
                  <c:v>258.48798192654101</c:v>
                </c:pt>
                <c:pt idx="344">
                  <c:v>260.07212089813305</c:v>
                </c:pt>
                <c:pt idx="345">
                  <c:v>260.07248729164115</c:v>
                </c:pt>
                <c:pt idx="346">
                  <c:v>259.28100403545807</c:v>
                </c:pt>
                <c:pt idx="347">
                  <c:v>258.48959405797666</c:v>
                </c:pt>
                <c:pt idx="348">
                  <c:v>257.6984039166</c:v>
                </c:pt>
                <c:pt idx="349">
                  <c:v>257.6987703101081</c:v>
                </c:pt>
                <c:pt idx="350">
                  <c:v>257.69906342491458</c:v>
                </c:pt>
                <c:pt idx="351">
                  <c:v>256.9075801687315</c:v>
                </c:pt>
                <c:pt idx="352">
                  <c:v>256.11617019125009</c:v>
                </c:pt>
                <c:pt idx="353">
                  <c:v>256.11682969956462</c:v>
                </c:pt>
                <c:pt idx="354">
                  <c:v>257.70067555635023</c:v>
                </c:pt>
                <c:pt idx="355">
                  <c:v>259.28452141313574</c:v>
                </c:pt>
                <c:pt idx="356">
                  <c:v>259.28481452794222</c:v>
                </c:pt>
                <c:pt idx="357">
                  <c:v>260.07695729243994</c:v>
                </c:pt>
                <c:pt idx="358">
                  <c:v>262.45294591372306</c:v>
                </c:pt>
                <c:pt idx="359">
                  <c:v>264.03679177050867</c:v>
                </c:pt>
                <c:pt idx="360">
                  <c:v>265.62063762729429</c:v>
                </c:pt>
                <c:pt idx="361">
                  <c:v>268.78810950476054</c:v>
                </c:pt>
                <c:pt idx="362">
                  <c:v>270.3719553615461</c:v>
                </c:pt>
                <c:pt idx="363">
                  <c:v>273.53972035381889</c:v>
                </c:pt>
                <c:pt idx="364">
                  <c:v>275.12356621060439</c:v>
                </c:pt>
                <c:pt idx="365">
                  <c:v>276.70741206738995</c:v>
                </c:pt>
                <c:pt idx="366">
                  <c:v>277.499481553186</c:v>
                </c:pt>
                <c:pt idx="367">
                  <c:v>280.66724654545874</c:v>
                </c:pt>
                <c:pt idx="368">
                  <c:v>283.83457186552181</c:v>
                </c:pt>
                <c:pt idx="369">
                  <c:v>286.21026737199855</c:v>
                </c:pt>
                <c:pt idx="370">
                  <c:v>289.37773924946487</c:v>
                </c:pt>
                <c:pt idx="371">
                  <c:v>292.5451378482295</c:v>
                </c:pt>
                <c:pt idx="372">
                  <c:v>298.08823195347094</c:v>
                </c:pt>
                <c:pt idx="373">
                  <c:v>301.25563055223557</c:v>
                </c:pt>
                <c:pt idx="374">
                  <c:v>303.6312527800107</c:v>
                </c:pt>
                <c:pt idx="375">
                  <c:v>304.42339554450837</c:v>
                </c:pt>
                <c:pt idx="376">
                  <c:v>304.42368865931485</c:v>
                </c:pt>
                <c:pt idx="377">
                  <c:v>302.8407954256503</c:v>
                </c:pt>
                <c:pt idx="378">
                  <c:v>301.2575357984777</c:v>
                </c:pt>
                <c:pt idx="379">
                  <c:v>298.88257307901711</c:v>
                </c:pt>
                <c:pt idx="380">
                  <c:v>293.34043159689679</c:v>
                </c:pt>
                <c:pt idx="381">
                  <c:v>289.38191613545712</c:v>
                </c:pt>
                <c:pt idx="382">
                  <c:v>283.84014104684485</c:v>
                </c:pt>
                <c:pt idx="383">
                  <c:v>283.0485845119602</c:v>
                </c:pt>
                <c:pt idx="384">
                  <c:v>282.2572478131803</c:v>
                </c:pt>
                <c:pt idx="385">
                  <c:v>280.6739881860077</c:v>
                </c:pt>
                <c:pt idx="386">
                  <c:v>283.04997680729088</c:v>
                </c:pt>
                <c:pt idx="387">
                  <c:v>283.05026992209736</c:v>
                </c:pt>
                <c:pt idx="388">
                  <c:v>285.42581887117092</c:v>
                </c:pt>
                <c:pt idx="389">
                  <c:v>288.59336402733879</c:v>
                </c:pt>
                <c:pt idx="390">
                  <c:v>292.552538997093</c:v>
                </c:pt>
                <c:pt idx="391">
                  <c:v>298.88733619462238</c:v>
                </c:pt>
                <c:pt idx="392">
                  <c:v>303.63836081406771</c:v>
                </c:pt>
                <c:pt idx="393">
                  <c:v>307.59753578382191</c:v>
                </c:pt>
                <c:pt idx="394">
                  <c:v>313.14019021685363</c:v>
                </c:pt>
                <c:pt idx="395">
                  <c:v>316.30766209431988</c:v>
                </c:pt>
                <c:pt idx="396">
                  <c:v>321.85075619956132</c:v>
                </c:pt>
                <c:pt idx="397">
                  <c:v>324.22637842733644</c:v>
                </c:pt>
                <c:pt idx="398">
                  <c:v>325.01852119183411</c:v>
                </c:pt>
                <c:pt idx="399">
                  <c:v>325.81051739892848</c:v>
                </c:pt>
                <c:pt idx="400">
                  <c:v>325.01910742144702</c:v>
                </c:pt>
                <c:pt idx="405">
                  <c:v>322.83463345455976</c:v>
                </c:pt>
                <c:pt idx="410">
                  <c:v>316.00003719375871</c:v>
                </c:pt>
                <c:pt idx="415">
                  <c:v>303.67384489971937</c:v>
                </c:pt>
                <c:pt idx="420">
                  <c:v>302.76433840019649</c:v>
                </c:pt>
                <c:pt idx="425">
                  <c:v>297.70775757359525</c:v>
                </c:pt>
                <c:pt idx="430">
                  <c:v>304.52918247823425</c:v>
                </c:pt>
                <c:pt idx="435">
                  <c:v>314.96719683550515</c:v>
                </c:pt>
                <c:pt idx="440">
                  <c:v>327.71453280699365</c:v>
                </c:pt>
                <c:pt idx="445">
                  <c:v>334.86817128270297</c:v>
                </c:pt>
                <c:pt idx="450">
                  <c:v>345.79174337963798</c:v>
                </c:pt>
                <c:pt idx="455">
                  <c:v>365.19434497831708</c:v>
                </c:pt>
                <c:pt idx="460">
                  <c:v>364.51930922050127</c:v>
                </c:pt>
                <c:pt idx="465">
                  <c:v>373.23868828466641</c:v>
                </c:pt>
                <c:pt idx="470">
                  <c:v>393.33690672108719</c:v>
                </c:pt>
                <c:pt idx="475">
                  <c:v>396.9468772696107</c:v>
                </c:pt>
              </c:numCache>
            </c:numRef>
          </c:val>
          <c:smooth val="0"/>
          <c:extLst>
            <c:ext xmlns:c16="http://schemas.microsoft.com/office/drawing/2014/chart" uri="{C3380CC4-5D6E-409C-BE32-E72D297353CC}">
              <c16:uniqueId val="{00000000-7F73-45B0-960B-61AD96787E34}"/>
            </c:ext>
          </c:extLst>
        </c:ser>
        <c:ser>
          <c:idx val="1"/>
          <c:order val="1"/>
          <c:tx>
            <c:strRef>
              <c:f>Sheet1!$C$1</c:f>
              <c:strCache>
                <c:ptCount val="1"/>
                <c:pt idx="0">
                  <c:v>Earnings index</c:v>
                </c:pt>
              </c:strCache>
            </c:strRef>
          </c:tx>
          <c:spPr>
            <a:ln w="47625">
              <a:solidFill>
                <a:schemeClr val="tx2"/>
              </a:solidFill>
            </a:ln>
          </c:spPr>
          <c:marker>
            <c:symbol val="none"/>
          </c:marker>
          <c:cat>
            <c:numRef>
              <c:f>Sheet1!$A$2:$A$481</c:f>
              <c:numCache>
                <c:formatCode>0.0</c:formatCode>
                <c:ptCount val="480"/>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pt idx="476">
                  <c:v>2017.6000000000699</c:v>
                </c:pt>
                <c:pt idx="477">
                  <c:v>2017.7000000000701</c:v>
                </c:pt>
                <c:pt idx="478">
                  <c:v>2017.80000000007</c:v>
                </c:pt>
                <c:pt idx="479">
                  <c:v>2017.9000000000699</c:v>
                </c:pt>
              </c:numCache>
            </c:numRef>
          </c:cat>
          <c:val>
            <c:numRef>
              <c:f>Sheet1!$C$2:$C$481</c:f>
              <c:numCache>
                <c:formatCode>General</c:formatCode>
                <c:ptCount val="480"/>
                <c:pt idx="0">
                  <c:v>100</c:v>
                </c:pt>
                <c:pt idx="1">
                  <c:v>101.60970274220556</c:v>
                </c:pt>
                <c:pt idx="2">
                  <c:v>101.6100005733249</c:v>
                </c:pt>
                <c:pt idx="3">
                  <c:v>102.41474025775794</c:v>
                </c:pt>
                <c:pt idx="4">
                  <c:v>102.41518700443693</c:v>
                </c:pt>
                <c:pt idx="5">
                  <c:v>103.22037343554898</c:v>
                </c:pt>
                <c:pt idx="6">
                  <c:v>104.02518757776183</c:v>
                </c:pt>
                <c:pt idx="7">
                  <c:v>104.8300017199747</c:v>
                </c:pt>
                <c:pt idx="8">
                  <c:v>104.83037400887387</c:v>
                </c:pt>
                <c:pt idx="9">
                  <c:v>105.63518815108675</c:v>
                </c:pt>
                <c:pt idx="10">
                  <c:v>105.63585827110525</c:v>
                </c:pt>
                <c:pt idx="11">
                  <c:v>105.63615610222456</c:v>
                </c:pt>
                <c:pt idx="12">
                  <c:v>105.63637947556406</c:v>
                </c:pt>
                <c:pt idx="13">
                  <c:v>106.4413425333366</c:v>
                </c:pt>
                <c:pt idx="14">
                  <c:v>106.44164036445594</c:v>
                </c:pt>
                <c:pt idx="15">
                  <c:v>106.44231048447443</c:v>
                </c:pt>
                <c:pt idx="16">
                  <c:v>107.24712462668728</c:v>
                </c:pt>
                <c:pt idx="17">
                  <c:v>108.05201322668</c:v>
                </c:pt>
                <c:pt idx="18">
                  <c:v>108.05231105779933</c:v>
                </c:pt>
                <c:pt idx="19">
                  <c:v>108.85712520001221</c:v>
                </c:pt>
                <c:pt idx="20">
                  <c:v>109.66231163112425</c:v>
                </c:pt>
                <c:pt idx="21">
                  <c:v>109.66260946224355</c:v>
                </c:pt>
                <c:pt idx="22">
                  <c:v>109.66298175114275</c:v>
                </c:pt>
                <c:pt idx="23">
                  <c:v>110.4677958933556</c:v>
                </c:pt>
                <c:pt idx="24">
                  <c:v>111.27298232446763</c:v>
                </c:pt>
                <c:pt idx="25">
                  <c:v>111.27320569780714</c:v>
                </c:pt>
                <c:pt idx="26">
                  <c:v>111.27365244448613</c:v>
                </c:pt>
                <c:pt idx="27">
                  <c:v>111.27395027560544</c:v>
                </c:pt>
                <c:pt idx="28">
                  <c:v>111.2742481067248</c:v>
                </c:pt>
                <c:pt idx="29">
                  <c:v>111.2749182267433</c:v>
                </c:pt>
                <c:pt idx="30">
                  <c:v>111.27529051564244</c:v>
                </c:pt>
                <c:pt idx="31">
                  <c:v>111.27558834676179</c:v>
                </c:pt>
                <c:pt idx="32">
                  <c:v>111.27588617788111</c:v>
                </c:pt>
                <c:pt idx="33">
                  <c:v>111.27618400900046</c:v>
                </c:pt>
                <c:pt idx="34">
                  <c:v>111.27685412901896</c:v>
                </c:pt>
                <c:pt idx="35">
                  <c:v>111.2772264179181</c:v>
                </c:pt>
                <c:pt idx="36">
                  <c:v>112.08204056013098</c:v>
                </c:pt>
                <c:pt idx="37">
                  <c:v>112.0823383912503</c:v>
                </c:pt>
                <c:pt idx="38">
                  <c:v>112.08271068014948</c:v>
                </c:pt>
                <c:pt idx="39">
                  <c:v>112.08338080016797</c:v>
                </c:pt>
                <c:pt idx="40">
                  <c:v>112.0836786312873</c:v>
                </c:pt>
                <c:pt idx="41">
                  <c:v>112.08390200462679</c:v>
                </c:pt>
                <c:pt idx="42">
                  <c:v>112.88886506239932</c:v>
                </c:pt>
                <c:pt idx="43">
                  <c:v>113.69367920461222</c:v>
                </c:pt>
                <c:pt idx="44">
                  <c:v>115.30338194681779</c:v>
                </c:pt>
                <c:pt idx="45">
                  <c:v>116.10819608903064</c:v>
                </c:pt>
                <c:pt idx="46">
                  <c:v>116.91301023124352</c:v>
                </c:pt>
                <c:pt idx="47">
                  <c:v>117.71789883123623</c:v>
                </c:pt>
                <c:pt idx="48">
                  <c:v>118.52308526234825</c:v>
                </c:pt>
                <c:pt idx="49">
                  <c:v>119.32789940456112</c:v>
                </c:pt>
                <c:pt idx="50">
                  <c:v>120.132713546774</c:v>
                </c:pt>
                <c:pt idx="51">
                  <c:v>120.93752768898685</c:v>
                </c:pt>
                <c:pt idx="52">
                  <c:v>121.74241628897957</c:v>
                </c:pt>
                <c:pt idx="53">
                  <c:v>121.74308640899807</c:v>
                </c:pt>
                <c:pt idx="54">
                  <c:v>121.74338424011739</c:v>
                </c:pt>
                <c:pt idx="55">
                  <c:v>121.74368207123673</c:v>
                </c:pt>
                <c:pt idx="56">
                  <c:v>121.74397990235606</c:v>
                </c:pt>
                <c:pt idx="57">
                  <c:v>121.74435219125523</c:v>
                </c:pt>
                <c:pt idx="58">
                  <c:v>121.74502231127373</c:v>
                </c:pt>
                <c:pt idx="59">
                  <c:v>122.54983645348658</c:v>
                </c:pt>
                <c:pt idx="60">
                  <c:v>122.55013428460593</c:v>
                </c:pt>
                <c:pt idx="61">
                  <c:v>122.55050657350507</c:v>
                </c:pt>
                <c:pt idx="62">
                  <c:v>122.55080440462443</c:v>
                </c:pt>
                <c:pt idx="63">
                  <c:v>122.55140006686307</c:v>
                </c:pt>
                <c:pt idx="64">
                  <c:v>121.74733050244852</c:v>
                </c:pt>
                <c:pt idx="65">
                  <c:v>120.94311202247434</c:v>
                </c:pt>
                <c:pt idx="66">
                  <c:v>120.94340985359364</c:v>
                </c:pt>
                <c:pt idx="67">
                  <c:v>120.94407997361213</c:v>
                </c:pt>
                <c:pt idx="68">
                  <c:v>120.94445226251132</c:v>
                </c:pt>
                <c:pt idx="69">
                  <c:v>120.94475009363063</c:v>
                </c:pt>
                <c:pt idx="70">
                  <c:v>120.94504792474999</c:v>
                </c:pt>
                <c:pt idx="71">
                  <c:v>121.74993652474268</c:v>
                </c:pt>
                <c:pt idx="72">
                  <c:v>122.55504849807488</c:v>
                </c:pt>
                <c:pt idx="73">
                  <c:v>122.55542078697404</c:v>
                </c:pt>
                <c:pt idx="74">
                  <c:v>122.55571861809338</c:v>
                </c:pt>
                <c:pt idx="75">
                  <c:v>122.55594199143289</c:v>
                </c:pt>
                <c:pt idx="76">
                  <c:v>122.55638873811188</c:v>
                </c:pt>
                <c:pt idx="77">
                  <c:v>122.55705885813038</c:v>
                </c:pt>
                <c:pt idx="78">
                  <c:v>122.5573566892497</c:v>
                </c:pt>
                <c:pt idx="79">
                  <c:v>123.36209637368273</c:v>
                </c:pt>
                <c:pt idx="80">
                  <c:v>123.36254312036172</c:v>
                </c:pt>
                <c:pt idx="81">
                  <c:v>123.36284095148106</c:v>
                </c:pt>
                <c:pt idx="82">
                  <c:v>123.36351107149956</c:v>
                </c:pt>
                <c:pt idx="83">
                  <c:v>123.36380890261889</c:v>
                </c:pt>
                <c:pt idx="84">
                  <c:v>123.36418119151806</c:v>
                </c:pt>
                <c:pt idx="85">
                  <c:v>123.36447902263738</c:v>
                </c:pt>
                <c:pt idx="86">
                  <c:v>123.36507468487605</c:v>
                </c:pt>
                <c:pt idx="87">
                  <c:v>123.36544697377522</c:v>
                </c:pt>
                <c:pt idx="88">
                  <c:v>123.36574480489453</c:v>
                </c:pt>
                <c:pt idx="89">
                  <c:v>122.56160078270017</c:v>
                </c:pt>
                <c:pt idx="90">
                  <c:v>122.56189861381949</c:v>
                </c:pt>
                <c:pt idx="91">
                  <c:v>122.56256873383799</c:v>
                </c:pt>
                <c:pt idx="92">
                  <c:v>122.56286656495735</c:v>
                </c:pt>
                <c:pt idx="93">
                  <c:v>122.56323885385649</c:v>
                </c:pt>
                <c:pt idx="94">
                  <c:v>122.56346222719598</c:v>
                </c:pt>
                <c:pt idx="95">
                  <c:v>122.56390897387499</c:v>
                </c:pt>
                <c:pt idx="96">
                  <c:v>122.56450463611364</c:v>
                </c:pt>
                <c:pt idx="97">
                  <c:v>122.56487692501281</c:v>
                </c:pt>
                <c:pt idx="98">
                  <c:v>121.7606584450386</c:v>
                </c:pt>
                <c:pt idx="99">
                  <c:v>121.76095627615796</c:v>
                </c:pt>
                <c:pt idx="100">
                  <c:v>121.7613285650571</c:v>
                </c:pt>
                <c:pt idx="101">
                  <c:v>122.5664405383893</c:v>
                </c:pt>
                <c:pt idx="102">
                  <c:v>122.56681282728847</c:v>
                </c:pt>
                <c:pt idx="103">
                  <c:v>123.37162696950132</c:v>
                </c:pt>
                <c:pt idx="104">
                  <c:v>123.37199925840052</c:v>
                </c:pt>
                <c:pt idx="105">
                  <c:v>124.17711123173272</c:v>
                </c:pt>
                <c:pt idx="106">
                  <c:v>124.98192537394557</c:v>
                </c:pt>
                <c:pt idx="107">
                  <c:v>124.98229766284472</c:v>
                </c:pt>
                <c:pt idx="108">
                  <c:v>125.78711180505762</c:v>
                </c:pt>
                <c:pt idx="109">
                  <c:v>125.78748409395676</c:v>
                </c:pt>
                <c:pt idx="110">
                  <c:v>126.5926705250688</c:v>
                </c:pt>
                <c:pt idx="111">
                  <c:v>126.59296835618814</c:v>
                </c:pt>
                <c:pt idx="112">
                  <c:v>126.59326618730746</c:v>
                </c:pt>
                <c:pt idx="113">
                  <c:v>126.59363847620664</c:v>
                </c:pt>
                <c:pt idx="114">
                  <c:v>126.59393630732596</c:v>
                </c:pt>
                <c:pt idx="115">
                  <c:v>126.59460642734446</c:v>
                </c:pt>
                <c:pt idx="116">
                  <c:v>127.39942056955734</c:v>
                </c:pt>
                <c:pt idx="117">
                  <c:v>128.2042347117702</c:v>
                </c:pt>
                <c:pt idx="118">
                  <c:v>129.00912331176292</c:v>
                </c:pt>
                <c:pt idx="119">
                  <c:v>129.81393745397577</c:v>
                </c:pt>
                <c:pt idx="120">
                  <c:v>131.42364019618134</c:v>
                </c:pt>
                <c:pt idx="121">
                  <c:v>131.42393802730069</c:v>
                </c:pt>
                <c:pt idx="122">
                  <c:v>132.22882662729339</c:v>
                </c:pt>
                <c:pt idx="123">
                  <c:v>132.22912445841274</c:v>
                </c:pt>
                <c:pt idx="124">
                  <c:v>132.22979457843124</c:v>
                </c:pt>
                <c:pt idx="125">
                  <c:v>132.23009240955054</c:v>
                </c:pt>
                <c:pt idx="126">
                  <c:v>132.23039024066986</c:v>
                </c:pt>
                <c:pt idx="127">
                  <c:v>132.23076252956903</c:v>
                </c:pt>
                <c:pt idx="128">
                  <c:v>131.42646959181502</c:v>
                </c:pt>
                <c:pt idx="129">
                  <c:v>130.62269785851979</c:v>
                </c:pt>
                <c:pt idx="130">
                  <c:v>129.81847937854559</c:v>
                </c:pt>
                <c:pt idx="131">
                  <c:v>129.81885166744476</c:v>
                </c:pt>
                <c:pt idx="132">
                  <c:v>129.81914949856409</c:v>
                </c:pt>
                <c:pt idx="133">
                  <c:v>129.81952178746323</c:v>
                </c:pt>
                <c:pt idx="134">
                  <c:v>129.82011744970191</c:v>
                </c:pt>
                <c:pt idx="135">
                  <c:v>130.6250060496946</c:v>
                </c:pt>
                <c:pt idx="136">
                  <c:v>131.42982019190745</c:v>
                </c:pt>
                <c:pt idx="137">
                  <c:v>133.03915064521388</c:v>
                </c:pt>
                <c:pt idx="138">
                  <c:v>133.84403924520657</c:v>
                </c:pt>
                <c:pt idx="139">
                  <c:v>137.0627001518194</c:v>
                </c:pt>
                <c:pt idx="140">
                  <c:v>137.06307244071857</c:v>
                </c:pt>
                <c:pt idx="141">
                  <c:v>137.06337027183787</c:v>
                </c:pt>
                <c:pt idx="142">
                  <c:v>137.06366810295722</c:v>
                </c:pt>
                <c:pt idx="143">
                  <c:v>137.06433822297572</c:v>
                </c:pt>
                <c:pt idx="144">
                  <c:v>137.06471051187486</c:v>
                </c:pt>
                <c:pt idx="145">
                  <c:v>137.06500834299422</c:v>
                </c:pt>
                <c:pt idx="146">
                  <c:v>137.06530617411354</c:v>
                </c:pt>
                <c:pt idx="147">
                  <c:v>137.06567846301272</c:v>
                </c:pt>
                <c:pt idx="148">
                  <c:v>136.26175781415785</c:v>
                </c:pt>
                <c:pt idx="149">
                  <c:v>136.26213010305699</c:v>
                </c:pt>
                <c:pt idx="150">
                  <c:v>135.45791162308279</c:v>
                </c:pt>
                <c:pt idx="151">
                  <c:v>135.45828391198197</c:v>
                </c:pt>
                <c:pt idx="152">
                  <c:v>134.65406543200774</c:v>
                </c:pt>
                <c:pt idx="153">
                  <c:v>134.65473555202624</c:v>
                </c:pt>
                <c:pt idx="154">
                  <c:v>134.65503338314556</c:v>
                </c:pt>
                <c:pt idx="155">
                  <c:v>134.65533121426492</c:v>
                </c:pt>
                <c:pt idx="156">
                  <c:v>134.65570350316406</c:v>
                </c:pt>
                <c:pt idx="157">
                  <c:v>134.65600133428342</c:v>
                </c:pt>
                <c:pt idx="158">
                  <c:v>133.85215514320836</c:v>
                </c:pt>
                <c:pt idx="159">
                  <c:v>133.85245297432769</c:v>
                </c:pt>
                <c:pt idx="160">
                  <c:v>133.85282526322686</c:v>
                </c:pt>
                <c:pt idx="161">
                  <c:v>133.85312309434619</c:v>
                </c:pt>
                <c:pt idx="162">
                  <c:v>133.85371875658484</c:v>
                </c:pt>
                <c:pt idx="163">
                  <c:v>133.04957473439046</c:v>
                </c:pt>
                <c:pt idx="164">
                  <c:v>132.24543071219611</c:v>
                </c:pt>
                <c:pt idx="165">
                  <c:v>132.24572854331544</c:v>
                </c:pt>
                <c:pt idx="166">
                  <c:v>131.44151006334121</c:v>
                </c:pt>
                <c:pt idx="167">
                  <c:v>130.63766387226619</c:v>
                </c:pt>
                <c:pt idx="168">
                  <c:v>130.63803616116533</c:v>
                </c:pt>
                <c:pt idx="169">
                  <c:v>130.63833399228469</c:v>
                </c:pt>
                <c:pt idx="170">
                  <c:v>130.63863182340401</c:v>
                </c:pt>
                <c:pt idx="171">
                  <c:v>130.63900411230316</c:v>
                </c:pt>
                <c:pt idx="172">
                  <c:v>130.63959977454184</c:v>
                </c:pt>
                <c:pt idx="173">
                  <c:v>130.63997206344098</c:v>
                </c:pt>
                <c:pt idx="174">
                  <c:v>130.64026989456033</c:v>
                </c:pt>
                <c:pt idx="175">
                  <c:v>129.83612587236595</c:v>
                </c:pt>
                <c:pt idx="176">
                  <c:v>129.83642370348528</c:v>
                </c:pt>
                <c:pt idx="177">
                  <c:v>129.83709382350378</c:v>
                </c:pt>
                <c:pt idx="178">
                  <c:v>129.8373916546231</c:v>
                </c:pt>
                <c:pt idx="179">
                  <c:v>129.83776394352228</c:v>
                </c:pt>
                <c:pt idx="180">
                  <c:v>129.83798731686176</c:v>
                </c:pt>
                <c:pt idx="181">
                  <c:v>129.8387318946601</c:v>
                </c:pt>
                <c:pt idx="182">
                  <c:v>129.83902972577943</c:v>
                </c:pt>
                <c:pt idx="183">
                  <c:v>129.8394020146786</c:v>
                </c:pt>
                <c:pt idx="184">
                  <c:v>129.83969984579792</c:v>
                </c:pt>
                <c:pt idx="185">
                  <c:v>129.83999767691725</c:v>
                </c:pt>
                <c:pt idx="186">
                  <c:v>129.84066779693575</c:v>
                </c:pt>
                <c:pt idx="187">
                  <c:v>129.8409656280551</c:v>
                </c:pt>
                <c:pt idx="188">
                  <c:v>129.84133791695425</c:v>
                </c:pt>
                <c:pt idx="189">
                  <c:v>129.8416357480736</c:v>
                </c:pt>
                <c:pt idx="190">
                  <c:v>129.84200803697274</c:v>
                </c:pt>
                <c:pt idx="191">
                  <c:v>129.84252924143155</c:v>
                </c:pt>
                <c:pt idx="192">
                  <c:v>129.03845967701704</c:v>
                </c:pt>
                <c:pt idx="193">
                  <c:v>129.03875750813637</c:v>
                </c:pt>
                <c:pt idx="194">
                  <c:v>129.0390553392557</c:v>
                </c:pt>
                <c:pt idx="195">
                  <c:v>128.23491131706132</c:v>
                </c:pt>
                <c:pt idx="196">
                  <c:v>128.23558143707982</c:v>
                </c:pt>
                <c:pt idx="197">
                  <c:v>128.23587926819914</c:v>
                </c:pt>
                <c:pt idx="198">
                  <c:v>128.23617709931847</c:v>
                </c:pt>
                <c:pt idx="199">
                  <c:v>128.23654938821764</c:v>
                </c:pt>
                <c:pt idx="200">
                  <c:v>129.04166136154984</c:v>
                </c:pt>
                <c:pt idx="201">
                  <c:v>129.04203365044899</c:v>
                </c:pt>
                <c:pt idx="202">
                  <c:v>129.04233148156834</c:v>
                </c:pt>
                <c:pt idx="203">
                  <c:v>129.04270377046748</c:v>
                </c:pt>
                <c:pt idx="204">
                  <c:v>129.04300160158684</c:v>
                </c:pt>
                <c:pt idx="205">
                  <c:v>129.84818803269886</c:v>
                </c:pt>
                <c:pt idx="206">
                  <c:v>130.65300217491173</c:v>
                </c:pt>
                <c:pt idx="207">
                  <c:v>130.65322554825124</c:v>
                </c:pt>
                <c:pt idx="208">
                  <c:v>130.65367229493023</c:v>
                </c:pt>
                <c:pt idx="209">
                  <c:v>130.65397012604956</c:v>
                </c:pt>
                <c:pt idx="210">
                  <c:v>130.65464024606806</c:v>
                </c:pt>
                <c:pt idx="211">
                  <c:v>131.45937993050109</c:v>
                </c:pt>
                <c:pt idx="212">
                  <c:v>131.45982667718008</c:v>
                </c:pt>
                <c:pt idx="213">
                  <c:v>132.26464081939298</c:v>
                </c:pt>
                <c:pt idx="214">
                  <c:v>132.26493865051228</c:v>
                </c:pt>
                <c:pt idx="215">
                  <c:v>133.07012508162433</c:v>
                </c:pt>
                <c:pt idx="216">
                  <c:v>133.87486476605736</c:v>
                </c:pt>
                <c:pt idx="217">
                  <c:v>133.87531151273635</c:v>
                </c:pt>
                <c:pt idx="218">
                  <c:v>134.68012565494925</c:v>
                </c:pt>
                <c:pt idx="219">
                  <c:v>134.68049794384839</c:v>
                </c:pt>
                <c:pt idx="220">
                  <c:v>134.6810191483072</c:v>
                </c:pt>
                <c:pt idx="221">
                  <c:v>134.68146589498625</c:v>
                </c:pt>
                <c:pt idx="222">
                  <c:v>134.68176372610554</c:v>
                </c:pt>
                <c:pt idx="223">
                  <c:v>134.6820615572249</c:v>
                </c:pt>
                <c:pt idx="224">
                  <c:v>134.6827316772434</c:v>
                </c:pt>
                <c:pt idx="225">
                  <c:v>134.68310396614254</c:v>
                </c:pt>
                <c:pt idx="226">
                  <c:v>134.68340179726189</c:v>
                </c:pt>
                <c:pt idx="227">
                  <c:v>134.68369962838119</c:v>
                </c:pt>
                <c:pt idx="228">
                  <c:v>134.68399745950055</c:v>
                </c:pt>
                <c:pt idx="229">
                  <c:v>134.68466757951904</c:v>
                </c:pt>
                <c:pt idx="230">
                  <c:v>134.68503986841819</c:v>
                </c:pt>
                <c:pt idx="231">
                  <c:v>134.68526324175772</c:v>
                </c:pt>
                <c:pt idx="232">
                  <c:v>135.49015184175039</c:v>
                </c:pt>
                <c:pt idx="233">
                  <c:v>135.49052413064956</c:v>
                </c:pt>
                <c:pt idx="234">
                  <c:v>135.49119425066806</c:v>
                </c:pt>
                <c:pt idx="235">
                  <c:v>135.49141762400757</c:v>
                </c:pt>
                <c:pt idx="236">
                  <c:v>135.49178991290674</c:v>
                </c:pt>
                <c:pt idx="237">
                  <c:v>136.29667851289943</c:v>
                </c:pt>
                <c:pt idx="238">
                  <c:v>136.29697634401873</c:v>
                </c:pt>
                <c:pt idx="239">
                  <c:v>136.29764646403723</c:v>
                </c:pt>
                <c:pt idx="240">
                  <c:v>137.10246060625013</c:v>
                </c:pt>
                <c:pt idx="241">
                  <c:v>137.10283289514928</c:v>
                </c:pt>
                <c:pt idx="242">
                  <c:v>137.10313072626863</c:v>
                </c:pt>
                <c:pt idx="243">
                  <c:v>137.10380084628713</c:v>
                </c:pt>
                <c:pt idx="244">
                  <c:v>137.10409867740643</c:v>
                </c:pt>
                <c:pt idx="245">
                  <c:v>137.10439650852578</c:v>
                </c:pt>
                <c:pt idx="246">
                  <c:v>137.10476879742492</c:v>
                </c:pt>
                <c:pt idx="247">
                  <c:v>137.10506662854428</c:v>
                </c:pt>
                <c:pt idx="248">
                  <c:v>137.10573674856278</c:v>
                </c:pt>
                <c:pt idx="249">
                  <c:v>137.1060345796821</c:v>
                </c:pt>
                <c:pt idx="250">
                  <c:v>137.10640686858127</c:v>
                </c:pt>
                <c:pt idx="251">
                  <c:v>137.1067046997006</c:v>
                </c:pt>
                <c:pt idx="252">
                  <c:v>137.10707698859977</c:v>
                </c:pt>
                <c:pt idx="253">
                  <c:v>137.10767265083842</c:v>
                </c:pt>
                <c:pt idx="254">
                  <c:v>137.1080449397376</c:v>
                </c:pt>
                <c:pt idx="255">
                  <c:v>137.10834277085692</c:v>
                </c:pt>
                <c:pt idx="256">
                  <c:v>137.91315691306977</c:v>
                </c:pt>
                <c:pt idx="257">
                  <c:v>137.91352920196894</c:v>
                </c:pt>
                <c:pt idx="258">
                  <c:v>137.91412486420762</c:v>
                </c:pt>
                <c:pt idx="259">
                  <c:v>138.71901346420032</c:v>
                </c:pt>
                <c:pt idx="260">
                  <c:v>138.71931129531964</c:v>
                </c:pt>
                <c:pt idx="261">
                  <c:v>138.71968358421881</c:v>
                </c:pt>
                <c:pt idx="262">
                  <c:v>139.52479555755102</c:v>
                </c:pt>
                <c:pt idx="263">
                  <c:v>139.52516784645016</c:v>
                </c:pt>
                <c:pt idx="264">
                  <c:v>140.32998198866304</c:v>
                </c:pt>
                <c:pt idx="265">
                  <c:v>140.33027981978239</c:v>
                </c:pt>
                <c:pt idx="266">
                  <c:v>141.13516841977508</c:v>
                </c:pt>
                <c:pt idx="267">
                  <c:v>141.94028039310729</c:v>
                </c:pt>
                <c:pt idx="268">
                  <c:v>141.94065268200643</c:v>
                </c:pt>
                <c:pt idx="269">
                  <c:v>142.74546682421931</c:v>
                </c:pt>
                <c:pt idx="270">
                  <c:v>142.74583911311848</c:v>
                </c:pt>
                <c:pt idx="271">
                  <c:v>143.55065325533135</c:v>
                </c:pt>
                <c:pt idx="272">
                  <c:v>145.16035599753693</c:v>
                </c:pt>
                <c:pt idx="273">
                  <c:v>145.9651701397498</c:v>
                </c:pt>
                <c:pt idx="274">
                  <c:v>145.96546797086913</c:v>
                </c:pt>
                <c:pt idx="275">
                  <c:v>145.9658402597683</c:v>
                </c:pt>
                <c:pt idx="276">
                  <c:v>146.77065440198115</c:v>
                </c:pt>
                <c:pt idx="277">
                  <c:v>147.57576637531338</c:v>
                </c:pt>
                <c:pt idx="278">
                  <c:v>147.57613866421252</c:v>
                </c:pt>
                <c:pt idx="279">
                  <c:v>147.57651095311169</c:v>
                </c:pt>
                <c:pt idx="280">
                  <c:v>148.38132509532457</c:v>
                </c:pt>
                <c:pt idx="281">
                  <c:v>149.18651152643662</c:v>
                </c:pt>
                <c:pt idx="282">
                  <c:v>149.18680935755592</c:v>
                </c:pt>
                <c:pt idx="283">
                  <c:v>149.18710718867524</c:v>
                </c:pt>
                <c:pt idx="284">
                  <c:v>149.18747947757441</c:v>
                </c:pt>
                <c:pt idx="285">
                  <c:v>149.18777730869374</c:v>
                </c:pt>
                <c:pt idx="286">
                  <c:v>149.99296373980579</c:v>
                </c:pt>
                <c:pt idx="287">
                  <c:v>149.99326157092511</c:v>
                </c:pt>
                <c:pt idx="288">
                  <c:v>150.79815017091784</c:v>
                </c:pt>
                <c:pt idx="289">
                  <c:v>150.79844800203713</c:v>
                </c:pt>
                <c:pt idx="290">
                  <c:v>150.79874583315649</c:v>
                </c:pt>
                <c:pt idx="291">
                  <c:v>150.79941595317499</c:v>
                </c:pt>
                <c:pt idx="292">
                  <c:v>150.79971378429431</c:v>
                </c:pt>
                <c:pt idx="293">
                  <c:v>150.80008607319348</c:v>
                </c:pt>
                <c:pt idx="294">
                  <c:v>150.80038390431281</c:v>
                </c:pt>
                <c:pt idx="295">
                  <c:v>150.80075619321198</c:v>
                </c:pt>
                <c:pt idx="296">
                  <c:v>151.60586816654418</c:v>
                </c:pt>
                <c:pt idx="297">
                  <c:v>151.60624045544333</c:v>
                </c:pt>
                <c:pt idx="298">
                  <c:v>152.41098013987639</c:v>
                </c:pt>
                <c:pt idx="299">
                  <c:v>152.41127797099568</c:v>
                </c:pt>
                <c:pt idx="300">
                  <c:v>151.60750623770051</c:v>
                </c:pt>
                <c:pt idx="301">
                  <c:v>150.80336221550613</c:v>
                </c:pt>
                <c:pt idx="302">
                  <c:v>149.9991437355319</c:v>
                </c:pt>
                <c:pt idx="303">
                  <c:v>149.99944156665123</c:v>
                </c:pt>
                <c:pt idx="304">
                  <c:v>149.9998138555504</c:v>
                </c:pt>
                <c:pt idx="305">
                  <c:v>150.0004839755689</c:v>
                </c:pt>
                <c:pt idx="306">
                  <c:v>150.00078180668822</c:v>
                </c:pt>
                <c:pt idx="307">
                  <c:v>150.00107963780755</c:v>
                </c:pt>
                <c:pt idx="308">
                  <c:v>150.00145192670672</c:v>
                </c:pt>
                <c:pt idx="309">
                  <c:v>150.8062660689196</c:v>
                </c:pt>
                <c:pt idx="310">
                  <c:v>151.61145250003162</c:v>
                </c:pt>
                <c:pt idx="311">
                  <c:v>152.41626664224449</c:v>
                </c:pt>
                <c:pt idx="312">
                  <c:v>152.41656447336382</c:v>
                </c:pt>
                <c:pt idx="313">
                  <c:v>153.22145307335654</c:v>
                </c:pt>
                <c:pt idx="314">
                  <c:v>153.22167644669605</c:v>
                </c:pt>
                <c:pt idx="315">
                  <c:v>153.22242102449437</c:v>
                </c:pt>
                <c:pt idx="316">
                  <c:v>154.02723516670721</c:v>
                </c:pt>
                <c:pt idx="317">
                  <c:v>154.02760745560639</c:v>
                </c:pt>
                <c:pt idx="318">
                  <c:v>154.02783082894592</c:v>
                </c:pt>
                <c:pt idx="319">
                  <c:v>154.02857540674421</c:v>
                </c:pt>
                <c:pt idx="320">
                  <c:v>154.83338954895709</c:v>
                </c:pt>
                <c:pt idx="321">
                  <c:v>154.83376183785623</c:v>
                </c:pt>
                <c:pt idx="322">
                  <c:v>154.83398521119577</c:v>
                </c:pt>
                <c:pt idx="323">
                  <c:v>155.63887381118846</c:v>
                </c:pt>
                <c:pt idx="324">
                  <c:v>155.63954393120696</c:v>
                </c:pt>
                <c:pt idx="325">
                  <c:v>155.63984176232628</c:v>
                </c:pt>
                <c:pt idx="326">
                  <c:v>155.64021405122543</c:v>
                </c:pt>
                <c:pt idx="327">
                  <c:v>155.64051188234478</c:v>
                </c:pt>
                <c:pt idx="328">
                  <c:v>156.44532602455766</c:v>
                </c:pt>
                <c:pt idx="329">
                  <c:v>158.85954507785675</c:v>
                </c:pt>
                <c:pt idx="330">
                  <c:v>159.66435922006966</c:v>
                </c:pt>
                <c:pt idx="331">
                  <c:v>159.66465705118895</c:v>
                </c:pt>
                <c:pt idx="332">
                  <c:v>159.66502934008813</c:v>
                </c:pt>
                <c:pt idx="333">
                  <c:v>159.6654016289873</c:v>
                </c:pt>
                <c:pt idx="334">
                  <c:v>160.4705136023195</c:v>
                </c:pt>
                <c:pt idx="335">
                  <c:v>160.47081143343885</c:v>
                </c:pt>
                <c:pt idx="336">
                  <c:v>160.471183722338</c:v>
                </c:pt>
                <c:pt idx="337">
                  <c:v>160.47148155345735</c:v>
                </c:pt>
                <c:pt idx="338">
                  <c:v>160.47215167347582</c:v>
                </c:pt>
                <c:pt idx="339">
                  <c:v>160.47252396237499</c:v>
                </c:pt>
                <c:pt idx="340">
                  <c:v>160.47282179349432</c:v>
                </c:pt>
                <c:pt idx="341">
                  <c:v>160.47311962461364</c:v>
                </c:pt>
                <c:pt idx="342">
                  <c:v>161.27800822460634</c:v>
                </c:pt>
                <c:pt idx="343">
                  <c:v>162.08312019793854</c:v>
                </c:pt>
                <c:pt idx="344">
                  <c:v>162.08349248683771</c:v>
                </c:pt>
                <c:pt idx="345">
                  <c:v>162.88830662905059</c:v>
                </c:pt>
                <c:pt idx="346">
                  <c:v>162.88867891794976</c:v>
                </c:pt>
                <c:pt idx="347">
                  <c:v>163.69349306016261</c:v>
                </c:pt>
                <c:pt idx="348">
                  <c:v>164.49860503349481</c:v>
                </c:pt>
                <c:pt idx="349">
                  <c:v>165.30349363348753</c:v>
                </c:pt>
                <c:pt idx="350">
                  <c:v>165.30379146460686</c:v>
                </c:pt>
                <c:pt idx="351">
                  <c:v>165.30416375350603</c:v>
                </c:pt>
                <c:pt idx="352">
                  <c:v>165.30446158462536</c:v>
                </c:pt>
                <c:pt idx="353">
                  <c:v>165.30513170464386</c:v>
                </c:pt>
                <c:pt idx="354">
                  <c:v>165.30542953576318</c:v>
                </c:pt>
                <c:pt idx="355">
                  <c:v>165.30580182466235</c:v>
                </c:pt>
                <c:pt idx="356">
                  <c:v>165.30609965578168</c:v>
                </c:pt>
                <c:pt idx="357">
                  <c:v>165.30639748690101</c:v>
                </c:pt>
                <c:pt idx="358">
                  <c:v>165.30706760691947</c:v>
                </c:pt>
                <c:pt idx="359">
                  <c:v>165.30736543803883</c:v>
                </c:pt>
                <c:pt idx="360">
                  <c:v>164.5031469580646</c:v>
                </c:pt>
                <c:pt idx="361">
                  <c:v>164.5035192469638</c:v>
                </c:pt>
                <c:pt idx="362">
                  <c:v>164.50418936698227</c:v>
                </c:pt>
                <c:pt idx="363">
                  <c:v>164.50441274032178</c:v>
                </c:pt>
                <c:pt idx="364">
                  <c:v>165.30937579809429</c:v>
                </c:pt>
                <c:pt idx="365">
                  <c:v>166.11418994030717</c:v>
                </c:pt>
                <c:pt idx="366">
                  <c:v>166.1144877714265</c:v>
                </c:pt>
                <c:pt idx="367">
                  <c:v>167.72419051363207</c:v>
                </c:pt>
                <c:pt idx="368">
                  <c:v>167.72448834475142</c:v>
                </c:pt>
                <c:pt idx="369">
                  <c:v>168.52937694474412</c:v>
                </c:pt>
                <c:pt idx="370">
                  <c:v>168.52967477586344</c:v>
                </c:pt>
                <c:pt idx="371">
                  <c:v>169.33456337585616</c:v>
                </c:pt>
                <c:pt idx="372">
                  <c:v>169.335084580315</c:v>
                </c:pt>
                <c:pt idx="373">
                  <c:v>169.33553132699399</c:v>
                </c:pt>
                <c:pt idx="374">
                  <c:v>169.33582915811331</c:v>
                </c:pt>
                <c:pt idx="375">
                  <c:v>169.33612698923267</c:v>
                </c:pt>
                <c:pt idx="376">
                  <c:v>169.33649927813181</c:v>
                </c:pt>
                <c:pt idx="377">
                  <c:v>169.33716939815031</c:v>
                </c:pt>
                <c:pt idx="378">
                  <c:v>169.33746722926963</c:v>
                </c:pt>
                <c:pt idx="379">
                  <c:v>168.53324874929544</c:v>
                </c:pt>
                <c:pt idx="380">
                  <c:v>168.53362103819461</c:v>
                </c:pt>
                <c:pt idx="381">
                  <c:v>168.53429115821311</c:v>
                </c:pt>
                <c:pt idx="382">
                  <c:v>169.33910530042596</c:v>
                </c:pt>
                <c:pt idx="383">
                  <c:v>170.14391944263883</c:v>
                </c:pt>
                <c:pt idx="384">
                  <c:v>170.94880804263153</c:v>
                </c:pt>
                <c:pt idx="385">
                  <c:v>171.75354772706456</c:v>
                </c:pt>
                <c:pt idx="386">
                  <c:v>173.36332492704994</c:v>
                </c:pt>
                <c:pt idx="387">
                  <c:v>174.16813906926285</c:v>
                </c:pt>
                <c:pt idx="388">
                  <c:v>174.9729532114757</c:v>
                </c:pt>
                <c:pt idx="389">
                  <c:v>174.97332550037487</c:v>
                </c:pt>
                <c:pt idx="390">
                  <c:v>175.77813964258775</c:v>
                </c:pt>
                <c:pt idx="391">
                  <c:v>175.77880976260624</c:v>
                </c:pt>
                <c:pt idx="392">
                  <c:v>175.77910759372557</c:v>
                </c:pt>
                <c:pt idx="393">
                  <c:v>176.58399619371826</c:v>
                </c:pt>
                <c:pt idx="394">
                  <c:v>177.38881033593114</c:v>
                </c:pt>
                <c:pt idx="395">
                  <c:v>178.1935500203642</c:v>
                </c:pt>
                <c:pt idx="396">
                  <c:v>178.99881090925604</c:v>
                </c:pt>
                <c:pt idx="397">
                  <c:v>178.99910874037539</c:v>
                </c:pt>
                <c:pt idx="398">
                  <c:v>178.99948102927453</c:v>
                </c:pt>
                <c:pt idx="399">
                  <c:v>178.99970440261404</c:v>
                </c:pt>
                <c:pt idx="400">
                  <c:v>179.00044898041239</c:v>
                </c:pt>
                <c:pt idx="405">
                  <c:v>179.54416345493439</c:v>
                </c:pt>
                <c:pt idx="410">
                  <c:v>181.07002966181494</c:v>
                </c:pt>
                <c:pt idx="415">
                  <c:v>180.9635202709166</c:v>
                </c:pt>
                <c:pt idx="420">
                  <c:v>183.37739454216734</c:v>
                </c:pt>
                <c:pt idx="425">
                  <c:v>184.8990438927394</c:v>
                </c:pt>
                <c:pt idx="430">
                  <c:v>188.31169490079907</c:v>
                </c:pt>
                <c:pt idx="435">
                  <c:v>190.17895002274173</c:v>
                </c:pt>
                <c:pt idx="440">
                  <c:v>188.66334543891577</c:v>
                </c:pt>
                <c:pt idx="445">
                  <c:v>188.92540420786557</c:v>
                </c:pt>
                <c:pt idx="450">
                  <c:v>190.64057373509536</c:v>
                </c:pt>
                <c:pt idx="455">
                  <c:v>189.82526567703249</c:v>
                </c:pt>
                <c:pt idx="460">
                  <c:v>190.45779993617901</c:v>
                </c:pt>
                <c:pt idx="465">
                  <c:v>192.07083383397688</c:v>
                </c:pt>
                <c:pt idx="470">
                  <c:v>191.80274551973369</c:v>
                </c:pt>
                <c:pt idx="475">
                  <c:v>192.15512953774285</c:v>
                </c:pt>
              </c:numCache>
            </c:numRef>
          </c:val>
          <c:smooth val="0"/>
          <c:extLst>
            <c:ext xmlns:c16="http://schemas.microsoft.com/office/drawing/2014/chart" uri="{C3380CC4-5D6E-409C-BE32-E72D297353CC}">
              <c16:uniqueId val="{00000001-7F73-45B0-960B-61AD96787E34}"/>
            </c:ext>
          </c:extLst>
        </c:ser>
        <c:dLbls>
          <c:showLegendKey val="0"/>
          <c:showVal val="0"/>
          <c:showCatName val="0"/>
          <c:showSerName val="0"/>
          <c:showPercent val="0"/>
          <c:showBubbleSize val="0"/>
        </c:dLbls>
        <c:smooth val="0"/>
        <c:axId val="-2042750936"/>
        <c:axId val="-2055440072"/>
      </c:lineChart>
      <c:catAx>
        <c:axId val="-2042750936"/>
        <c:scaling>
          <c:orientation val="minMax"/>
        </c:scaling>
        <c:delete val="0"/>
        <c:axPos val="b"/>
        <c:numFmt formatCode="yyyy" sourceLinked="0"/>
        <c:majorTickMark val="out"/>
        <c:minorTickMark val="none"/>
        <c:tickLblPos val="none"/>
        <c:spPr>
          <a:ln>
            <a:solidFill>
              <a:srgbClr val="000000"/>
            </a:solidFill>
          </a:ln>
        </c:spPr>
        <c:txPr>
          <a:bodyPr/>
          <a:lstStyle/>
          <a:p>
            <a:pPr>
              <a:defRPr sz="2200"/>
            </a:pPr>
            <a:endParaRPr lang="en-US"/>
          </a:p>
        </c:txPr>
        <c:crossAx val="-2055440072"/>
        <c:crosses val="autoZero"/>
        <c:auto val="0"/>
        <c:lblAlgn val="ctr"/>
        <c:lblOffset val="100"/>
        <c:tickLblSkip val="50"/>
        <c:tickMarkSkip val="50"/>
        <c:noMultiLvlLbl val="0"/>
      </c:catAx>
      <c:valAx>
        <c:axId val="-2055440072"/>
        <c:scaling>
          <c:orientation val="minMax"/>
          <c:max val="400"/>
        </c:scaling>
        <c:delete val="0"/>
        <c:axPos val="l"/>
        <c:majorGridlines>
          <c:spPr>
            <a:ln>
              <a:solidFill>
                <a:schemeClr val="bg1">
                  <a:lumMod val="75000"/>
                </a:schemeClr>
              </a:solidFill>
            </a:ln>
          </c:spPr>
        </c:majorGridlines>
        <c:numFmt formatCode="General" sourceLinked="1"/>
        <c:majorTickMark val="out"/>
        <c:minorTickMark val="none"/>
        <c:tickLblPos val="nextTo"/>
        <c:spPr>
          <a:ln>
            <a:noFill/>
          </a:ln>
        </c:spPr>
        <c:txPr>
          <a:bodyPr/>
          <a:lstStyle/>
          <a:p>
            <a:pPr>
              <a:defRPr sz="2200"/>
            </a:pPr>
            <a:endParaRPr lang="en-US"/>
          </a:p>
        </c:txPr>
        <c:crossAx val="-2042750936"/>
        <c:crossesAt val="1"/>
        <c:crossBetween val="midCat"/>
      </c:valAx>
      <c:spPr>
        <a:ln>
          <a:noFill/>
        </a:ln>
      </c:spPr>
    </c:plotArea>
    <c:plotVisOnly val="1"/>
    <c:dispBlanksAs val="span"/>
    <c:showDLblsOverMax val="0"/>
  </c:chart>
  <c:spPr>
    <a:ln>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pop increase - Sydney</c:v>
                </c:pt>
              </c:strCache>
            </c:strRef>
          </c:tx>
          <c:spPr>
            <a:solidFill>
              <a:srgbClr val="F68B33"/>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Sheet1!$B$2:$B$10</c:f>
              <c:numCache>
                <c:formatCode>General</c:formatCode>
                <c:ptCount val="9"/>
                <c:pt idx="0">
                  <c:v>86795</c:v>
                </c:pt>
                <c:pt idx="1">
                  <c:v>101046</c:v>
                </c:pt>
                <c:pt idx="2">
                  <c:v>128855</c:v>
                </c:pt>
                <c:pt idx="3">
                  <c:v>113385</c:v>
                </c:pt>
                <c:pt idx="4">
                  <c:v>70012</c:v>
                </c:pt>
                <c:pt idx="5">
                  <c:v>56806</c:v>
                </c:pt>
                <c:pt idx="6">
                  <c:v>62295</c:v>
                </c:pt>
                <c:pt idx="7">
                  <c:v>40687</c:v>
                </c:pt>
                <c:pt idx="8">
                  <c:v>113339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pop increase - Melbourne</c:v>
                </c:pt>
              </c:strCache>
            </c:strRef>
          </c:tx>
          <c:spPr>
            <a:solidFill>
              <a:srgbClr val="A02226"/>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Sheet1!$C$2:$C$10</c:f>
              <c:numCache>
                <c:formatCode>General</c:formatCode>
                <c:ptCount val="9"/>
                <c:pt idx="0">
                  <c:v>106252</c:v>
                </c:pt>
                <c:pt idx="1">
                  <c:v>100376</c:v>
                </c:pt>
                <c:pt idx="2">
                  <c:v>99856</c:v>
                </c:pt>
                <c:pt idx="3">
                  <c:v>78531</c:v>
                </c:pt>
                <c:pt idx="4">
                  <c:v>172332</c:v>
                </c:pt>
                <c:pt idx="5">
                  <c:v>138885</c:v>
                </c:pt>
                <c:pt idx="6">
                  <c:v>33307</c:v>
                </c:pt>
                <c:pt idx="7">
                  <c:v>71167</c:v>
                </c:pt>
                <c:pt idx="8">
                  <c:v>163850</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38575096"/>
        <c:axId val="2060683448"/>
      </c:barChart>
      <c:catAx>
        <c:axId val="-2038575096"/>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60683448"/>
        <c:crosses val="autoZero"/>
        <c:auto val="1"/>
        <c:lblAlgn val="ctr"/>
        <c:lblOffset val="100"/>
        <c:noMultiLvlLbl val="0"/>
      </c:catAx>
      <c:valAx>
        <c:axId val="2060683448"/>
        <c:scaling>
          <c:orientation val="minMax"/>
          <c:max val="18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38575096"/>
        <c:crosses val="autoZero"/>
        <c:crossBetween val="between"/>
        <c:majorUnit val="30000"/>
      </c:valAx>
    </c:plotArea>
    <c:plotVisOnly val="1"/>
    <c:dispBlanksAs val="gap"/>
    <c:showDLblsOverMax val="0"/>
  </c:chart>
  <c:txPr>
    <a:bodyPr/>
    <a:lstStyle/>
    <a:p>
      <a:pPr>
        <a:defRPr sz="1800"/>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287812974314793"/>
          <c:y val="3.2013852435112275E-2"/>
          <c:w val="0.76186425432629334"/>
          <c:h val="0.88214960629921246"/>
        </c:manualLayout>
      </c:layout>
      <c:barChart>
        <c:barDir val="col"/>
        <c:grouping val="clustered"/>
        <c:varyColors val="0"/>
        <c:ser>
          <c:idx val="1"/>
          <c:order val="0"/>
          <c:tx>
            <c:strRef>
              <c:f>Sheet1!$B$1</c:f>
              <c:strCache>
                <c:ptCount val="1"/>
                <c:pt idx="0">
                  <c:v>2006-2011 dwellings built per year</c:v>
                </c:pt>
              </c:strCache>
            </c:strRef>
          </c:tx>
          <c:spPr>
            <a:solidFill>
              <a:srgbClr val="FFC35A"/>
            </a:solidFill>
            <a:ln w="9525">
              <a:solidFill>
                <a:srgbClr val="FFFFFF"/>
              </a:solidFill>
            </a:ln>
          </c:spPr>
          <c:invertIfNegative val="0"/>
          <c:cat>
            <c:strRef>
              <c:f>Sheet1!$A$2:$A$3</c:f>
              <c:strCache>
                <c:ptCount val="1"/>
                <c:pt idx="0">
                  <c:v>Sydney</c:v>
                </c:pt>
              </c:strCache>
            </c:strRef>
          </c:cat>
          <c:val>
            <c:numRef>
              <c:f>Sheet1!$B$2</c:f>
              <c:numCache>
                <c:formatCode>0.0</c:formatCode>
                <c:ptCount val="1"/>
                <c:pt idx="0">
                  <c:v>14694.812326528272</c:v>
                </c:pt>
              </c:numCache>
            </c:numRef>
          </c:val>
          <c:extLst>
            <c:ext xmlns:c16="http://schemas.microsoft.com/office/drawing/2014/chart" uri="{C3380CC4-5D6E-409C-BE32-E72D297353CC}">
              <c16:uniqueId val="{00000000-B8C8-4F24-96BA-F0D418522D46}"/>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1"/>
                <c:pt idx="0">
                  <c:v>Sydney</c:v>
                </c:pt>
              </c:strCache>
            </c:strRef>
          </c:cat>
          <c:val>
            <c:numRef>
              <c:f>Sheet1!$C$2</c:f>
              <c:numCache>
                <c:formatCode>0.0</c:formatCode>
                <c:ptCount val="1"/>
                <c:pt idx="0">
                  <c:v>24960.799999999999</c:v>
                </c:pt>
              </c:numCache>
            </c:numRef>
          </c:val>
          <c:extLst>
            <c:ext xmlns:c16="http://schemas.microsoft.com/office/drawing/2014/chart" uri="{C3380CC4-5D6E-409C-BE32-E72D297353CC}">
              <c16:uniqueId val="{00000001-B8C8-4F24-96BA-F0D418522D46}"/>
            </c:ext>
          </c:extLst>
        </c:ser>
        <c:ser>
          <c:idx val="0"/>
          <c:order val="2"/>
          <c:tx>
            <c:strRef>
              <c:f>Sheet1!$D$1</c:f>
              <c:strCache>
                <c:ptCount val="1"/>
                <c:pt idx="0">
                  <c:v>Dwellings built in year to August 2017</c:v>
                </c:pt>
              </c:strCache>
            </c:strRef>
          </c:tx>
          <c:spPr>
            <a:solidFill>
              <a:srgbClr val="D4582A"/>
            </a:solidFill>
            <a:ln>
              <a:solidFill>
                <a:srgbClr val="FFFFFF"/>
              </a:solidFill>
            </a:ln>
          </c:spPr>
          <c:invertIfNegative val="0"/>
          <c:cat>
            <c:strRef>
              <c:f>Sheet1!$A$2:$A$3</c:f>
              <c:strCache>
                <c:ptCount val="1"/>
                <c:pt idx="0">
                  <c:v>Sydney</c:v>
                </c:pt>
              </c:strCache>
            </c:strRef>
          </c:cat>
          <c:val>
            <c:numRef>
              <c:f>Sheet1!$D$2</c:f>
              <c:numCache>
                <c:formatCode>0.0</c:formatCode>
                <c:ptCount val="1"/>
                <c:pt idx="0">
                  <c:v>34153.200000000004</c:v>
                </c:pt>
              </c:numCache>
            </c:numRef>
          </c:val>
          <c:extLst>
            <c:ext xmlns:c16="http://schemas.microsoft.com/office/drawing/2014/chart" uri="{C3380CC4-5D6E-409C-BE32-E72D297353CC}">
              <c16:uniqueId val="{00000002-B8C8-4F24-96BA-F0D418522D46}"/>
            </c:ext>
          </c:extLst>
        </c:ser>
        <c:ser>
          <c:idx val="3"/>
          <c:order val="3"/>
          <c:tx>
            <c:strRef>
              <c:f>Sheet1!$E$1</c:f>
              <c:strCache>
                <c:ptCount val="1"/>
                <c:pt idx="0">
                  <c:v>Dwellings required per year to reach housing target</c:v>
                </c:pt>
              </c:strCache>
            </c:strRef>
          </c:tx>
          <c:spPr>
            <a:solidFill>
              <a:srgbClr val="A02226"/>
            </a:solidFill>
          </c:spPr>
          <c:invertIfNegative val="0"/>
          <c:cat>
            <c:strRef>
              <c:f>Sheet1!$A$2:$A$3</c:f>
              <c:strCache>
                <c:ptCount val="1"/>
                <c:pt idx="0">
                  <c:v>Sydney</c:v>
                </c:pt>
              </c:strCache>
            </c:strRef>
          </c:cat>
          <c:val>
            <c:numRef>
              <c:f>Sheet1!$E$2</c:f>
              <c:numCache>
                <c:formatCode>0.0</c:formatCode>
                <c:ptCount val="1"/>
                <c:pt idx="0">
                  <c:v>36250</c:v>
                </c:pt>
              </c:numCache>
            </c:numRef>
          </c:val>
          <c:extLst>
            <c:ext xmlns:c16="http://schemas.microsoft.com/office/drawing/2014/chart" uri="{C3380CC4-5D6E-409C-BE32-E72D297353CC}">
              <c16:uniqueId val="{00000003-B8C8-4F24-96BA-F0D418522D46}"/>
            </c:ext>
          </c:extLst>
        </c:ser>
        <c:dLbls>
          <c:showLegendKey val="0"/>
          <c:showVal val="0"/>
          <c:showCatName val="0"/>
          <c:showSerName val="0"/>
          <c:showPercent val="0"/>
          <c:showBubbleSize val="0"/>
        </c:dLbls>
        <c:gapWidth val="49"/>
        <c:overlap val="-11"/>
        <c:axId val="1296378264"/>
        <c:axId val="-2062646248"/>
      </c:barChart>
      <c:catAx>
        <c:axId val="129637826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62646248"/>
        <c:crosses val="autoZero"/>
        <c:auto val="1"/>
        <c:lblAlgn val="ctr"/>
        <c:lblOffset val="100"/>
        <c:noMultiLvlLbl val="0"/>
      </c:catAx>
      <c:valAx>
        <c:axId val="-2062646248"/>
        <c:scaling>
          <c:orientation val="minMax"/>
          <c:max val="5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1296378264"/>
        <c:crosses val="autoZero"/>
        <c:crossBetween val="between"/>
        <c:majorUnit val="10000"/>
      </c:valAx>
    </c:plotArea>
    <c:plotVisOnly val="1"/>
    <c:dispBlanksAs val="gap"/>
    <c:showDLblsOverMax val="0"/>
  </c:chart>
  <c:txPr>
    <a:bodyPr/>
    <a:lstStyle/>
    <a:p>
      <a:pPr>
        <a:defRPr sz="1800"/>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3.5316884985015E-2"/>
          <c:y val="2.9707057451151941E-2"/>
          <c:w val="0.93781061061256299"/>
          <c:h val="0.88406401283172953"/>
        </c:manualLayout>
      </c:layout>
      <c:barChart>
        <c:barDir val="col"/>
        <c:grouping val="clustered"/>
        <c:varyColors val="0"/>
        <c:ser>
          <c:idx val="1"/>
          <c:order val="0"/>
          <c:tx>
            <c:strRef>
              <c:f>Sheet1!$B$1</c:f>
              <c:strCache>
                <c:ptCount val="1"/>
                <c:pt idx="0">
                  <c:v>2006-2011 dwellings built per year</c:v>
                </c:pt>
              </c:strCache>
            </c:strRef>
          </c:tx>
          <c:spPr>
            <a:solidFill>
              <a:srgbClr val="FFC35A"/>
            </a:solidFill>
            <a:ln w="9525">
              <a:solidFill>
                <a:srgbClr val="FFFFFF"/>
              </a:solidFill>
            </a:ln>
          </c:spPr>
          <c:invertIfNegative val="0"/>
          <c:cat>
            <c:strRef>
              <c:f>Sheet1!$A$2:$A$3</c:f>
              <c:strCache>
                <c:ptCount val="1"/>
                <c:pt idx="0">
                  <c:v>Melbourne</c:v>
                </c:pt>
              </c:strCache>
            </c:strRef>
          </c:cat>
          <c:val>
            <c:numRef>
              <c:f>Sheet1!$B$2</c:f>
              <c:numCache>
                <c:formatCode>0.0</c:formatCode>
                <c:ptCount val="1"/>
                <c:pt idx="0">
                  <c:v>29264.914003739421</c:v>
                </c:pt>
              </c:numCache>
            </c:numRef>
          </c:val>
          <c:extLst>
            <c:ext xmlns:c16="http://schemas.microsoft.com/office/drawing/2014/chart" uri="{C3380CC4-5D6E-409C-BE32-E72D297353CC}">
              <c16:uniqueId val="{00000000-3593-4855-938C-B3C85247B217}"/>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1"/>
                <c:pt idx="0">
                  <c:v>Melbourne</c:v>
                </c:pt>
              </c:strCache>
            </c:strRef>
          </c:cat>
          <c:val>
            <c:numRef>
              <c:f>Sheet1!$C$2</c:f>
              <c:numCache>
                <c:formatCode>0.0</c:formatCode>
                <c:ptCount val="1"/>
                <c:pt idx="0">
                  <c:v>38236.199999999997</c:v>
                </c:pt>
              </c:numCache>
            </c:numRef>
          </c:val>
          <c:extLst>
            <c:ext xmlns:c16="http://schemas.microsoft.com/office/drawing/2014/chart" uri="{C3380CC4-5D6E-409C-BE32-E72D297353CC}">
              <c16:uniqueId val="{00000001-3593-4855-938C-B3C85247B217}"/>
            </c:ext>
          </c:extLst>
        </c:ser>
        <c:ser>
          <c:idx val="0"/>
          <c:order val="2"/>
          <c:tx>
            <c:strRef>
              <c:f>Sheet1!$D$1</c:f>
              <c:strCache>
                <c:ptCount val="1"/>
                <c:pt idx="0">
                  <c:v>Dwellings required per year to reach housing target</c:v>
                </c:pt>
              </c:strCache>
            </c:strRef>
          </c:tx>
          <c:spPr>
            <a:solidFill>
              <a:srgbClr val="621214"/>
            </a:solidFill>
            <a:ln>
              <a:solidFill>
                <a:srgbClr val="FFFFFF"/>
              </a:solidFill>
            </a:ln>
          </c:spPr>
          <c:invertIfNegative val="0"/>
          <c:dPt>
            <c:idx val="0"/>
            <c:invertIfNegative val="0"/>
            <c:bubble3D val="0"/>
            <c:spPr>
              <a:solidFill>
                <a:srgbClr val="A02226"/>
              </a:solidFill>
              <a:ln>
                <a:solidFill>
                  <a:srgbClr val="FFFFFF"/>
                </a:solidFill>
              </a:ln>
            </c:spPr>
            <c:extLst>
              <c:ext xmlns:c16="http://schemas.microsoft.com/office/drawing/2014/chart" uri="{C3380CC4-5D6E-409C-BE32-E72D297353CC}">
                <c16:uniqueId val="{00000003-3593-4855-938C-B3C85247B217}"/>
              </c:ext>
            </c:extLst>
          </c:dPt>
          <c:cat>
            <c:strRef>
              <c:f>Sheet1!$A$2:$A$3</c:f>
              <c:strCache>
                <c:ptCount val="1"/>
                <c:pt idx="0">
                  <c:v>Melbourne</c:v>
                </c:pt>
              </c:strCache>
            </c:strRef>
          </c:cat>
          <c:val>
            <c:numRef>
              <c:f>Sheet1!$D$2</c:f>
              <c:numCache>
                <c:formatCode>0.0</c:formatCode>
                <c:ptCount val="1"/>
                <c:pt idx="0">
                  <c:v>43193.251428571421</c:v>
                </c:pt>
              </c:numCache>
            </c:numRef>
          </c:val>
          <c:extLst>
            <c:ext xmlns:c16="http://schemas.microsoft.com/office/drawing/2014/chart" uri="{C3380CC4-5D6E-409C-BE32-E72D297353CC}">
              <c16:uniqueId val="{00000002-3593-4855-938C-B3C85247B217}"/>
            </c:ext>
          </c:extLst>
        </c:ser>
        <c:dLbls>
          <c:showLegendKey val="0"/>
          <c:showVal val="0"/>
          <c:showCatName val="0"/>
          <c:showSerName val="0"/>
          <c:showPercent val="0"/>
          <c:showBubbleSize val="0"/>
        </c:dLbls>
        <c:gapWidth val="49"/>
        <c:overlap val="-11"/>
        <c:axId val="1965495400"/>
        <c:axId val="1157288584"/>
      </c:barChart>
      <c:catAx>
        <c:axId val="1965495400"/>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1157288584"/>
        <c:crosses val="autoZero"/>
        <c:auto val="1"/>
        <c:lblAlgn val="ctr"/>
        <c:lblOffset val="100"/>
        <c:noMultiLvlLbl val="0"/>
      </c:catAx>
      <c:valAx>
        <c:axId val="1157288584"/>
        <c:scaling>
          <c:orientation val="minMax"/>
          <c:max val="50000"/>
        </c:scaling>
        <c:delete val="0"/>
        <c:axPos val="l"/>
        <c:majorGridlines>
          <c:spPr>
            <a:ln>
              <a:solidFill>
                <a:srgbClr val="6A737B">
                  <a:lumMod val="40000"/>
                  <a:lumOff val="60000"/>
                </a:srgbClr>
              </a:solidFill>
            </a:ln>
          </c:spPr>
        </c:majorGridlines>
        <c:numFmt formatCode="#,##0" sourceLinked="0"/>
        <c:majorTickMark val="out"/>
        <c:minorTickMark val="none"/>
        <c:tickLblPos val="none"/>
        <c:spPr>
          <a:ln>
            <a:noFill/>
          </a:ln>
        </c:spPr>
        <c:txPr>
          <a:bodyPr/>
          <a:lstStyle/>
          <a:p>
            <a:pPr>
              <a:defRPr sz="1800"/>
            </a:pPr>
            <a:endParaRPr lang="en-US"/>
          </a:p>
        </c:txPr>
        <c:crossAx val="1965495400"/>
        <c:crosses val="autoZero"/>
        <c:crossBetween val="between"/>
        <c:majorUnit val="10000"/>
      </c:valAx>
    </c:plotArea>
    <c:plotVisOnly val="1"/>
    <c:dispBlanksAs val="gap"/>
    <c:showDLblsOverMax val="0"/>
  </c:chart>
  <c:txPr>
    <a:bodyPr/>
    <a:lstStyle/>
    <a:p>
      <a:pPr>
        <a:defRPr sz="1800"/>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35046511236197E-2"/>
          <c:y val="4.0503879848142202E-2"/>
          <c:w val="0.88140897888608805"/>
          <c:h val="0.90585549772394802"/>
        </c:manualLayout>
      </c:layout>
      <c:barChart>
        <c:barDir val="col"/>
        <c:grouping val="clustered"/>
        <c:varyColors val="0"/>
        <c:ser>
          <c:idx val="1"/>
          <c:order val="0"/>
          <c:tx>
            <c:strRef>
              <c:f>Sheet1!$B$1</c:f>
              <c:strCache>
                <c:ptCount val="1"/>
                <c:pt idx="0">
                  <c:v>Sydney</c:v>
                </c:pt>
              </c:strCache>
            </c:strRef>
          </c:tx>
          <c:spPr>
            <a:solidFill>
              <a:srgbClr val="621214">
                <a:alpha val="70000"/>
              </a:srgbClr>
            </a:solidFill>
            <a:ln>
              <a:solidFill>
                <a:srgbClr val="FFFFFF"/>
              </a:solidFill>
            </a:ln>
          </c:spPr>
          <c:invertIfNegative val="0"/>
          <c:val>
            <c:numRef>
              <c:f>Sheet1!$B$2:$B$7</c:f>
              <c:numCache>
                <c:formatCode>General</c:formatCode>
                <c:ptCount val="6"/>
                <c:pt idx="0">
                  <c:v>4270</c:v>
                </c:pt>
                <c:pt idx="1">
                  <c:v>3170</c:v>
                </c:pt>
                <c:pt idx="2">
                  <c:v>2210</c:v>
                </c:pt>
                <c:pt idx="3">
                  <c:v>1680</c:v>
                </c:pt>
                <c:pt idx="4">
                  <c:v>1230</c:v>
                </c:pt>
                <c:pt idx="5">
                  <c:v>530</c:v>
                </c:pt>
              </c:numCache>
            </c:numRef>
          </c:val>
          <c:extLst>
            <c:ext xmlns:c16="http://schemas.microsoft.com/office/drawing/2014/chart" uri="{C3380CC4-5D6E-409C-BE32-E72D297353CC}">
              <c16:uniqueId val="{00000000-26FA-4C08-8EA2-B055F830A9B4}"/>
            </c:ext>
          </c:extLst>
        </c:ser>
        <c:ser>
          <c:idx val="15"/>
          <c:order val="1"/>
          <c:tx>
            <c:strRef>
              <c:f>Sheet1!$D$1</c:f>
              <c:strCache>
                <c:ptCount val="1"/>
                <c:pt idx="0">
                  <c:v>Sydney2016</c:v>
                </c:pt>
              </c:strCache>
            </c:strRef>
          </c:tx>
          <c:spPr>
            <a:solidFill>
              <a:srgbClr val="621214"/>
            </a:solidFill>
            <a:ln>
              <a:solidFill>
                <a:srgbClr val="FFFFFF"/>
              </a:solidFill>
            </a:ln>
          </c:spPr>
          <c:invertIfNegative val="0"/>
          <c:val>
            <c:numRef>
              <c:f>Sheet1!$D$2:$D$7</c:f>
              <c:numCache>
                <c:formatCode>0</c:formatCode>
                <c:ptCount val="6"/>
                <c:pt idx="0">
                  <c:v>6845.9081718340076</c:v>
                </c:pt>
                <c:pt idx="1">
                  <c:v>3804.5528083089548</c:v>
                </c:pt>
                <c:pt idx="2">
                  <c:v>3016.7433499848198</c:v>
                </c:pt>
                <c:pt idx="3">
                  <c:v>2218.8107459110706</c:v>
                </c:pt>
                <c:pt idx="4">
                  <c:v>1687.2345843292858</c:v>
                </c:pt>
                <c:pt idx="5">
                  <c:v>826.31185145616962</c:v>
                </c:pt>
              </c:numCache>
            </c:numRef>
          </c:val>
          <c:extLst>
            <c:ext xmlns:c16="http://schemas.microsoft.com/office/drawing/2014/chart" uri="{C3380CC4-5D6E-409C-BE32-E72D297353CC}">
              <c16:uniqueId val="{00000001-26FA-4C08-8EA2-B055F830A9B4}"/>
            </c:ext>
          </c:extLst>
        </c:ser>
        <c:ser>
          <c:idx val="3"/>
          <c:order val="2"/>
          <c:tx>
            <c:strRef>
              <c:f>Sheet1!$E$1</c:f>
              <c:strCache>
                <c:ptCount val="1"/>
                <c:pt idx="0">
                  <c:v>Column</c:v>
                </c:pt>
              </c:strCache>
            </c:strRef>
          </c:tx>
          <c:spPr>
            <a:ln>
              <a:noFill/>
            </a:ln>
          </c:spPr>
          <c:invertIfNegative val="0"/>
          <c:val>
            <c:numRef>
              <c:f>Sheet1!$E$2:$E$7</c:f>
              <c:numCache>
                <c:formatCode>General</c:formatCode>
                <c:ptCount val="6"/>
              </c:numCache>
            </c:numRef>
          </c:val>
          <c:extLst>
            <c:ext xmlns:c16="http://schemas.microsoft.com/office/drawing/2014/chart" uri="{C3380CC4-5D6E-409C-BE32-E72D297353CC}">
              <c16:uniqueId val="{00000002-26FA-4C08-8EA2-B055F830A9B4}"/>
            </c:ext>
          </c:extLst>
        </c:ser>
        <c:ser>
          <c:idx val="4"/>
          <c:order val="3"/>
          <c:tx>
            <c:strRef>
              <c:f>Sheet1!$F$1</c:f>
              <c:strCache>
                <c:ptCount val="1"/>
                <c:pt idx="0">
                  <c:v>Melbourne</c:v>
                </c:pt>
              </c:strCache>
            </c:strRef>
          </c:tx>
          <c:spPr>
            <a:solidFill>
              <a:srgbClr val="A02226">
                <a:alpha val="70000"/>
              </a:srgbClr>
            </a:solidFill>
            <a:ln>
              <a:solidFill>
                <a:srgbClr val="FFFFFF"/>
              </a:solidFill>
            </a:ln>
          </c:spPr>
          <c:invertIfNegative val="0"/>
          <c:val>
            <c:numRef>
              <c:f>Sheet1!$F$2:$F$7</c:f>
              <c:numCache>
                <c:formatCode>General</c:formatCode>
                <c:ptCount val="6"/>
                <c:pt idx="0">
                  <c:v>2470</c:v>
                </c:pt>
                <c:pt idx="1">
                  <c:v>2690</c:v>
                </c:pt>
                <c:pt idx="2">
                  <c:v>1880</c:v>
                </c:pt>
                <c:pt idx="3">
                  <c:v>1370</c:v>
                </c:pt>
                <c:pt idx="4">
                  <c:v>470</c:v>
                </c:pt>
                <c:pt idx="5">
                  <c:v>270</c:v>
                </c:pt>
              </c:numCache>
            </c:numRef>
          </c:val>
          <c:extLst>
            <c:ext xmlns:c16="http://schemas.microsoft.com/office/drawing/2014/chart" uri="{C3380CC4-5D6E-409C-BE32-E72D297353CC}">
              <c16:uniqueId val="{00000003-26FA-4C08-8EA2-B055F830A9B4}"/>
            </c:ext>
          </c:extLst>
        </c:ser>
        <c:ser>
          <c:idx val="16"/>
          <c:order val="4"/>
          <c:tx>
            <c:strRef>
              <c:f>Sheet1!$H$1</c:f>
              <c:strCache>
                <c:ptCount val="1"/>
                <c:pt idx="0">
                  <c:v>Melbourne2016</c:v>
                </c:pt>
              </c:strCache>
            </c:strRef>
          </c:tx>
          <c:spPr>
            <a:solidFill>
              <a:srgbClr val="A02226"/>
            </a:solidFill>
          </c:spPr>
          <c:invertIfNegative val="0"/>
          <c:val>
            <c:numRef>
              <c:f>Sheet1!$H$2:$H$7</c:f>
              <c:numCache>
                <c:formatCode>0</c:formatCode>
                <c:ptCount val="6"/>
                <c:pt idx="0">
                  <c:v>4315.8736135438676</c:v>
                </c:pt>
                <c:pt idx="1">
                  <c:v>3105.087332882556</c:v>
                </c:pt>
                <c:pt idx="2">
                  <c:v>2041.911468516354</c:v>
                </c:pt>
                <c:pt idx="3">
                  <c:v>1680.1766876324705</c:v>
                </c:pt>
                <c:pt idx="4">
                  <c:v>1175.4631619527031</c:v>
                </c:pt>
                <c:pt idx="5">
                  <c:v>656.93290089677691</c:v>
                </c:pt>
              </c:numCache>
            </c:numRef>
          </c:val>
          <c:extLst>
            <c:ext xmlns:c16="http://schemas.microsoft.com/office/drawing/2014/chart" uri="{C3380CC4-5D6E-409C-BE32-E72D297353CC}">
              <c16:uniqueId val="{00000004-26FA-4C08-8EA2-B055F830A9B4}"/>
            </c:ext>
          </c:extLst>
        </c:ser>
        <c:ser>
          <c:idx val="6"/>
          <c:order val="5"/>
          <c:tx>
            <c:strRef>
              <c:f>Sheet1!$I$1</c:f>
              <c:strCache>
                <c:ptCount val="1"/>
                <c:pt idx="0">
                  <c:v>Column5</c:v>
                </c:pt>
              </c:strCache>
            </c:strRef>
          </c:tx>
          <c:invertIfNegative val="0"/>
          <c:val>
            <c:numRef>
              <c:f>Sheet1!$I$2:$I$7</c:f>
              <c:numCache>
                <c:formatCode>General</c:formatCode>
                <c:ptCount val="6"/>
              </c:numCache>
            </c:numRef>
          </c:val>
          <c:extLst>
            <c:ext xmlns:c16="http://schemas.microsoft.com/office/drawing/2014/chart" uri="{C3380CC4-5D6E-409C-BE32-E72D297353CC}">
              <c16:uniqueId val="{00000005-26FA-4C08-8EA2-B055F830A9B4}"/>
            </c:ext>
          </c:extLst>
        </c:ser>
        <c:ser>
          <c:idx val="7"/>
          <c:order val="6"/>
          <c:tx>
            <c:strRef>
              <c:f>Sheet1!$J$1</c:f>
              <c:strCache>
                <c:ptCount val="1"/>
                <c:pt idx="0">
                  <c:v>Brisbane</c:v>
                </c:pt>
              </c:strCache>
            </c:strRef>
          </c:tx>
          <c:spPr>
            <a:solidFill>
              <a:srgbClr val="D4582A">
                <a:alpha val="70000"/>
              </a:srgbClr>
            </a:solidFill>
            <a:ln>
              <a:solidFill>
                <a:srgbClr val="FFFFFF"/>
              </a:solidFill>
            </a:ln>
          </c:spPr>
          <c:invertIfNegative val="0"/>
          <c:val>
            <c:numRef>
              <c:f>Sheet1!$J$2:$J$7</c:f>
              <c:numCache>
                <c:formatCode>General</c:formatCode>
                <c:ptCount val="6"/>
                <c:pt idx="0">
                  <c:v>2210</c:v>
                </c:pt>
                <c:pt idx="1">
                  <c:v>1190</c:v>
                </c:pt>
                <c:pt idx="2">
                  <c:v>500</c:v>
                </c:pt>
                <c:pt idx="3">
                  <c:v>260</c:v>
                </c:pt>
                <c:pt idx="4">
                  <c:v>220</c:v>
                </c:pt>
                <c:pt idx="5">
                  <c:v>160</c:v>
                </c:pt>
              </c:numCache>
            </c:numRef>
          </c:val>
          <c:extLst>
            <c:ext xmlns:c16="http://schemas.microsoft.com/office/drawing/2014/chart" uri="{C3380CC4-5D6E-409C-BE32-E72D297353CC}">
              <c16:uniqueId val="{00000006-26FA-4C08-8EA2-B055F830A9B4}"/>
            </c:ext>
          </c:extLst>
        </c:ser>
        <c:ser>
          <c:idx val="17"/>
          <c:order val="7"/>
          <c:tx>
            <c:strRef>
              <c:f>Sheet1!$L$1</c:f>
              <c:strCache>
                <c:ptCount val="1"/>
                <c:pt idx="0">
                  <c:v>Brisbane2016</c:v>
                </c:pt>
              </c:strCache>
            </c:strRef>
          </c:tx>
          <c:spPr>
            <a:solidFill>
              <a:srgbClr val="D4582A"/>
            </a:solidFill>
            <a:ln>
              <a:solidFill>
                <a:srgbClr val="FFFFFF"/>
              </a:solidFill>
            </a:ln>
          </c:spPr>
          <c:invertIfNegative val="0"/>
          <c:val>
            <c:numRef>
              <c:f>Sheet1!$L$2:$L$7</c:f>
              <c:numCache>
                <c:formatCode>0</c:formatCode>
                <c:ptCount val="6"/>
                <c:pt idx="0">
                  <c:v>3366.2698665251178</c:v>
                </c:pt>
                <c:pt idx="1">
                  <c:v>1600.4858940926895</c:v>
                </c:pt>
                <c:pt idx="2">
                  <c:v>926.59528112521446</c:v>
                </c:pt>
                <c:pt idx="3">
                  <c:v>647.45094365406715</c:v>
                </c:pt>
                <c:pt idx="4">
                  <c:v>596.4947518567393</c:v>
                </c:pt>
                <c:pt idx="5">
                  <c:v>389.58423500026942</c:v>
                </c:pt>
              </c:numCache>
            </c:numRef>
          </c:val>
          <c:extLst>
            <c:ext xmlns:c16="http://schemas.microsoft.com/office/drawing/2014/chart" uri="{C3380CC4-5D6E-409C-BE32-E72D297353CC}">
              <c16:uniqueId val="{00000007-26FA-4C08-8EA2-B055F830A9B4}"/>
            </c:ext>
          </c:extLst>
        </c:ser>
        <c:ser>
          <c:idx val="9"/>
          <c:order val="8"/>
          <c:tx>
            <c:strRef>
              <c:f>Sheet1!$M$1</c:f>
              <c:strCache>
                <c:ptCount val="1"/>
                <c:pt idx="0">
                  <c:v>Column6</c:v>
                </c:pt>
              </c:strCache>
            </c:strRef>
          </c:tx>
          <c:invertIfNegative val="0"/>
          <c:val>
            <c:numRef>
              <c:f>Sheet1!$M$2:$M$7</c:f>
              <c:numCache>
                <c:formatCode>General</c:formatCode>
                <c:ptCount val="6"/>
              </c:numCache>
            </c:numRef>
          </c:val>
          <c:extLst>
            <c:ext xmlns:c16="http://schemas.microsoft.com/office/drawing/2014/chart" uri="{C3380CC4-5D6E-409C-BE32-E72D297353CC}">
              <c16:uniqueId val="{00000008-26FA-4C08-8EA2-B055F830A9B4}"/>
            </c:ext>
          </c:extLst>
        </c:ser>
        <c:ser>
          <c:idx val="10"/>
          <c:order val="9"/>
          <c:tx>
            <c:strRef>
              <c:f>Sheet1!$N$1</c:f>
              <c:strCache>
                <c:ptCount val="1"/>
                <c:pt idx="0">
                  <c:v>Adelaide</c:v>
                </c:pt>
              </c:strCache>
            </c:strRef>
          </c:tx>
          <c:spPr>
            <a:solidFill>
              <a:srgbClr val="F68B33">
                <a:alpha val="70000"/>
              </a:srgbClr>
            </a:solidFill>
            <a:ln>
              <a:solidFill>
                <a:srgbClr val="FFFFFF"/>
              </a:solidFill>
            </a:ln>
          </c:spPr>
          <c:invertIfNegative val="0"/>
          <c:val>
            <c:numRef>
              <c:f>Sheet1!$N$2:$N$7</c:f>
              <c:numCache>
                <c:formatCode>General</c:formatCode>
                <c:ptCount val="6"/>
                <c:pt idx="0">
                  <c:v>1860</c:v>
                </c:pt>
                <c:pt idx="1">
                  <c:v>1420</c:v>
                </c:pt>
                <c:pt idx="2">
                  <c:v>810</c:v>
                </c:pt>
                <c:pt idx="3">
                  <c:v>310</c:v>
                </c:pt>
                <c:pt idx="4">
                  <c:v>260</c:v>
                </c:pt>
                <c:pt idx="5">
                  <c:v>130</c:v>
                </c:pt>
              </c:numCache>
            </c:numRef>
          </c:val>
          <c:extLst>
            <c:ext xmlns:c16="http://schemas.microsoft.com/office/drawing/2014/chart" uri="{C3380CC4-5D6E-409C-BE32-E72D297353CC}">
              <c16:uniqueId val="{00000009-26FA-4C08-8EA2-B055F830A9B4}"/>
            </c:ext>
          </c:extLst>
        </c:ser>
        <c:ser>
          <c:idx val="18"/>
          <c:order val="10"/>
          <c:tx>
            <c:strRef>
              <c:f>Sheet1!$P$1</c:f>
              <c:strCache>
                <c:ptCount val="1"/>
                <c:pt idx="0">
                  <c:v>Adelaide2016</c:v>
                </c:pt>
              </c:strCache>
            </c:strRef>
          </c:tx>
          <c:spPr>
            <a:solidFill>
              <a:srgbClr val="F68B33"/>
            </a:solidFill>
            <a:ln>
              <a:solidFill>
                <a:srgbClr val="FFFFFF"/>
              </a:solidFill>
            </a:ln>
          </c:spPr>
          <c:invertIfNegative val="0"/>
          <c:val>
            <c:numRef>
              <c:f>Sheet1!$P$2:$P$7</c:f>
              <c:numCache>
                <c:formatCode>0</c:formatCode>
                <c:ptCount val="6"/>
                <c:pt idx="0">
                  <c:v>2159.4793009189034</c:v>
                </c:pt>
                <c:pt idx="1">
                  <c:v>1546.7096131636663</c:v>
                </c:pt>
                <c:pt idx="2">
                  <c:v>911.62718459611119</c:v>
                </c:pt>
                <c:pt idx="3">
                  <c:v>577.44125180198478</c:v>
                </c:pt>
              </c:numCache>
            </c:numRef>
          </c:val>
          <c:extLst>
            <c:ext xmlns:c16="http://schemas.microsoft.com/office/drawing/2014/chart" uri="{C3380CC4-5D6E-409C-BE32-E72D297353CC}">
              <c16:uniqueId val="{0000000A-26FA-4C08-8EA2-B055F830A9B4}"/>
            </c:ext>
          </c:extLst>
        </c:ser>
        <c:ser>
          <c:idx val="12"/>
          <c:order val="11"/>
          <c:tx>
            <c:strRef>
              <c:f>Sheet1!$Q$1</c:f>
              <c:strCache>
                <c:ptCount val="1"/>
                <c:pt idx="0">
                  <c:v>Column8</c:v>
                </c:pt>
              </c:strCache>
            </c:strRef>
          </c:tx>
          <c:invertIfNegative val="0"/>
          <c:val>
            <c:numRef>
              <c:f>Sheet1!$Q$2:$Q$7</c:f>
              <c:numCache>
                <c:formatCode>General</c:formatCode>
                <c:ptCount val="6"/>
              </c:numCache>
            </c:numRef>
          </c:val>
          <c:extLst>
            <c:ext xmlns:c16="http://schemas.microsoft.com/office/drawing/2014/chart" uri="{C3380CC4-5D6E-409C-BE32-E72D297353CC}">
              <c16:uniqueId val="{0000000B-26FA-4C08-8EA2-B055F830A9B4}"/>
            </c:ext>
          </c:extLst>
        </c:ser>
        <c:ser>
          <c:idx val="13"/>
          <c:order val="12"/>
          <c:tx>
            <c:strRef>
              <c:f>Sheet1!$R$1</c:f>
              <c:strCache>
                <c:ptCount val="1"/>
                <c:pt idx="0">
                  <c:v>Perth</c:v>
                </c:pt>
              </c:strCache>
            </c:strRef>
          </c:tx>
          <c:spPr>
            <a:solidFill>
              <a:srgbClr val="FFC35A">
                <a:alpha val="70000"/>
              </a:srgbClr>
            </a:solidFill>
            <a:ln>
              <a:solidFill>
                <a:srgbClr val="FFFFFF"/>
              </a:solidFill>
            </a:ln>
          </c:spPr>
          <c:invertIfNegative val="0"/>
          <c:val>
            <c:numRef>
              <c:f>Sheet1!$R$2:$R$7</c:f>
              <c:numCache>
                <c:formatCode>General</c:formatCode>
                <c:ptCount val="6"/>
                <c:pt idx="0">
                  <c:v>1690</c:v>
                </c:pt>
                <c:pt idx="1">
                  <c:v>1300</c:v>
                </c:pt>
                <c:pt idx="2">
                  <c:v>770</c:v>
                </c:pt>
                <c:pt idx="3">
                  <c:v>300</c:v>
                </c:pt>
                <c:pt idx="4">
                  <c:v>160</c:v>
                </c:pt>
                <c:pt idx="5">
                  <c:v>40</c:v>
                </c:pt>
              </c:numCache>
            </c:numRef>
          </c:val>
          <c:extLst>
            <c:ext xmlns:c16="http://schemas.microsoft.com/office/drawing/2014/chart" uri="{C3380CC4-5D6E-409C-BE32-E72D297353CC}">
              <c16:uniqueId val="{0000000C-26FA-4C08-8EA2-B055F830A9B4}"/>
            </c:ext>
          </c:extLst>
        </c:ser>
        <c:ser>
          <c:idx val="19"/>
          <c:order val="13"/>
          <c:tx>
            <c:strRef>
              <c:f>Sheet1!$T$1</c:f>
              <c:strCache>
                <c:ptCount val="1"/>
                <c:pt idx="0">
                  <c:v>Perth2016</c:v>
                </c:pt>
              </c:strCache>
            </c:strRef>
          </c:tx>
          <c:spPr>
            <a:solidFill>
              <a:srgbClr val="FFC35A"/>
            </a:solidFill>
            <a:ln>
              <a:solidFill>
                <a:srgbClr val="FFFFFF"/>
              </a:solidFill>
            </a:ln>
          </c:spPr>
          <c:invertIfNegative val="0"/>
          <c:val>
            <c:numRef>
              <c:f>Sheet1!$T$2:$T$7</c:f>
              <c:numCache>
                <c:formatCode>0</c:formatCode>
                <c:ptCount val="6"/>
                <c:pt idx="0">
                  <c:v>2366.0798055644068</c:v>
                </c:pt>
                <c:pt idx="1">
                  <c:v>1695.4362666636514</c:v>
                </c:pt>
                <c:pt idx="2">
                  <c:v>1332.7529104250416</c:v>
                </c:pt>
                <c:pt idx="3">
                  <c:v>824.02066240578108</c:v>
                </c:pt>
                <c:pt idx="4">
                  <c:v>446.58886598625782</c:v>
                </c:pt>
                <c:pt idx="5">
                  <c:v>210.88521442892338</c:v>
                </c:pt>
              </c:numCache>
            </c:numRef>
          </c:val>
          <c:extLst>
            <c:ext xmlns:c16="http://schemas.microsoft.com/office/drawing/2014/chart" uri="{C3380CC4-5D6E-409C-BE32-E72D297353CC}">
              <c16:uniqueId val="{0000000D-26FA-4C08-8EA2-B055F830A9B4}"/>
            </c:ext>
          </c:extLst>
        </c:ser>
        <c:dLbls>
          <c:showLegendKey val="0"/>
          <c:showVal val="0"/>
          <c:showCatName val="0"/>
          <c:showSerName val="0"/>
          <c:showPercent val="0"/>
          <c:showBubbleSize val="0"/>
        </c:dLbls>
        <c:gapWidth val="150"/>
        <c:axId val="1806064824"/>
        <c:axId val="1806068232"/>
      </c:barChart>
      <c:dateAx>
        <c:axId val="1806064824"/>
        <c:scaling>
          <c:orientation val="minMax"/>
        </c:scaling>
        <c:delete val="0"/>
        <c:axPos val="b"/>
        <c:numFmt formatCode="#,##0" sourceLinked="0"/>
        <c:majorTickMark val="out"/>
        <c:minorTickMark val="none"/>
        <c:tickLblPos val="none"/>
        <c:spPr>
          <a:noFill/>
          <a:ln w="9525" cap="flat" cmpd="sng" algn="ctr">
            <a:solidFill>
              <a:schemeClr val="tx1"/>
            </a:solidFill>
            <a:round/>
          </a:ln>
          <a:effectLst/>
        </c:spPr>
        <c:txPr>
          <a:bodyPr rot="-60000000" vert="horz"/>
          <a:lstStyle/>
          <a:p>
            <a:pPr>
              <a:defRPr sz="1800"/>
            </a:pPr>
            <a:endParaRPr lang="en-US"/>
          </a:p>
        </c:txPr>
        <c:crossAx val="1806068232"/>
        <c:crosses val="autoZero"/>
        <c:auto val="1"/>
        <c:lblOffset val="100"/>
        <c:baseTimeUnit val="months"/>
        <c:majorUnit val="1"/>
        <c:majorTimeUnit val="years"/>
        <c:minorUnit val="1"/>
        <c:minorTimeUnit val="years"/>
      </c:dateAx>
      <c:valAx>
        <c:axId val="1806068232"/>
        <c:scaling>
          <c:orientation val="minMax"/>
          <c:max val="7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sz="2200"/>
            </a:pPr>
            <a:endParaRPr lang="en-US"/>
          </a:p>
        </c:txPr>
        <c:crossAx val="1806064824"/>
        <c:crosses val="autoZero"/>
        <c:crossBetween val="between"/>
        <c:majorUnit val="1000"/>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69021724739937E-2"/>
          <c:w val="0.64984825166114557"/>
          <c:h val="0.88815891988194695"/>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7C45-4353-9185-A1124A1C1C6F}"/>
              </c:ext>
            </c:extLst>
          </c:dPt>
          <c:dPt>
            <c:idx val="86"/>
            <c:bubble3D val="0"/>
            <c:spPr>
              <a:ln>
                <a:solidFill>
                  <a:schemeClr val="bg2"/>
                </a:solidFill>
                <a:prstDash val="sysDot"/>
              </a:ln>
            </c:spPr>
            <c:extLst>
              <c:ext xmlns:c16="http://schemas.microsoft.com/office/drawing/2014/chart" uri="{C3380CC4-5D6E-409C-BE32-E72D297353CC}">
                <c16:uniqueId val="{00000003-7C45-4353-9185-A1124A1C1C6F}"/>
              </c:ext>
            </c:extLst>
          </c:dPt>
          <c:dPt>
            <c:idx val="89"/>
            <c:bubble3D val="0"/>
            <c:spPr>
              <a:ln>
                <a:solidFill>
                  <a:schemeClr val="bg2"/>
                </a:solidFill>
                <a:prstDash val="sysDot"/>
              </a:ln>
            </c:spPr>
            <c:extLst>
              <c:ext xmlns:c16="http://schemas.microsoft.com/office/drawing/2014/chart" uri="{C3380CC4-5D6E-409C-BE32-E72D297353CC}">
                <c16:uniqueId val="{00000005-7C45-4353-9185-A1124A1C1C6F}"/>
              </c:ext>
            </c:extLst>
          </c:dPt>
          <c:dPt>
            <c:idx val="93"/>
            <c:bubble3D val="0"/>
            <c:spPr>
              <a:ln>
                <a:solidFill>
                  <a:schemeClr val="bg2"/>
                </a:solidFill>
                <a:prstDash val="sysDot"/>
              </a:ln>
            </c:spPr>
            <c:extLst>
              <c:ext xmlns:c16="http://schemas.microsoft.com/office/drawing/2014/chart" uri="{C3380CC4-5D6E-409C-BE32-E72D297353CC}">
                <c16:uniqueId val="{00000007-7C45-4353-9185-A1124A1C1C6F}"/>
              </c:ext>
            </c:extLst>
          </c:dPt>
          <c:dPt>
            <c:idx val="97"/>
            <c:bubble3D val="0"/>
            <c:spPr>
              <a:ln>
                <a:solidFill>
                  <a:schemeClr val="bg2"/>
                </a:solidFill>
                <a:prstDash val="sysDot"/>
              </a:ln>
            </c:spPr>
            <c:extLst>
              <c:ext xmlns:c16="http://schemas.microsoft.com/office/drawing/2014/chart" uri="{C3380CC4-5D6E-409C-BE32-E72D297353CC}">
                <c16:uniqueId val="{00000009-7C45-4353-9185-A1124A1C1C6F}"/>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205000</c:v>
                </c:pt>
                <c:pt idx="1">
                  <c:v>219500</c:v>
                </c:pt>
                <c:pt idx="2">
                  <c:v>206500</c:v>
                </c:pt>
                <c:pt idx="3">
                  <c:v>197000</c:v>
                </c:pt>
                <c:pt idx="4">
                  <c:v>210000</c:v>
                </c:pt>
                <c:pt idx="5">
                  <c:v>213000</c:v>
                </c:pt>
                <c:pt idx="6">
                  <c:v>237000</c:v>
                </c:pt>
              </c:numCache>
            </c:numRef>
          </c:val>
          <c:smooth val="0"/>
          <c:extLst>
            <c:ext xmlns:c16="http://schemas.microsoft.com/office/drawing/2014/chart" uri="{C3380CC4-5D6E-409C-BE32-E72D297353CC}">
              <c16:uniqueId val="{0000000A-7C45-4353-9185-A1124A1C1C6F}"/>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246750</c:v>
                </c:pt>
                <c:pt idx="1">
                  <c:v>246000</c:v>
                </c:pt>
                <c:pt idx="2">
                  <c:v>241500</c:v>
                </c:pt>
                <c:pt idx="3">
                  <c:v>239000</c:v>
                </c:pt>
                <c:pt idx="4">
                  <c:v>249000</c:v>
                </c:pt>
                <c:pt idx="5">
                  <c:v>259000</c:v>
                </c:pt>
                <c:pt idx="6">
                  <c:v>259000</c:v>
                </c:pt>
              </c:numCache>
            </c:numRef>
          </c:val>
          <c:smooth val="0"/>
          <c:extLst>
            <c:ext xmlns:c16="http://schemas.microsoft.com/office/drawing/2014/chart" uri="{C3380CC4-5D6E-409C-BE32-E72D297353CC}">
              <c16:uniqueId val="{0000000B-7C45-4353-9185-A1124A1C1C6F}"/>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293250</c:v>
                </c:pt>
                <c:pt idx="1">
                  <c:v>294625</c:v>
                </c:pt>
                <c:pt idx="2">
                  <c:v>294875</c:v>
                </c:pt>
                <c:pt idx="3">
                  <c:v>323475</c:v>
                </c:pt>
                <c:pt idx="4">
                  <c:v>345000</c:v>
                </c:pt>
                <c:pt idx="5">
                  <c:v>468000</c:v>
                </c:pt>
                <c:pt idx="6">
                  <c:v>465000</c:v>
                </c:pt>
              </c:numCache>
            </c:numRef>
          </c:val>
          <c:smooth val="0"/>
          <c:extLst>
            <c:ext xmlns:c16="http://schemas.microsoft.com/office/drawing/2014/chart" uri="{C3380CC4-5D6E-409C-BE32-E72D297353CC}">
              <c16:uniqueId val="{0000000C-7C45-4353-9185-A1124A1C1C6F}"/>
            </c:ext>
          </c:extLst>
        </c:ser>
        <c:dLbls>
          <c:showLegendKey val="0"/>
          <c:showVal val="0"/>
          <c:showCatName val="0"/>
          <c:showSerName val="0"/>
          <c:showPercent val="0"/>
          <c:showBubbleSize val="0"/>
        </c:dLbls>
        <c:smooth val="0"/>
        <c:axId val="-2045502008"/>
        <c:axId val="-2045498936"/>
      </c:lineChart>
      <c:catAx>
        <c:axId val="-2045502008"/>
        <c:scaling>
          <c:orientation val="minMax"/>
        </c:scaling>
        <c:delete val="0"/>
        <c:axPos val="b"/>
        <c:numFmt formatCode="yyyy" sourceLinked="0"/>
        <c:majorTickMark val="out"/>
        <c:minorTickMark val="none"/>
        <c:tickLblPos val="low"/>
        <c:txPr>
          <a:bodyPr/>
          <a:lstStyle/>
          <a:p>
            <a:pPr>
              <a:defRPr sz="2200"/>
            </a:pPr>
            <a:endParaRPr lang="en-US"/>
          </a:p>
        </c:txPr>
        <c:crossAx val="-2045498936"/>
        <c:crosses val="autoZero"/>
        <c:auto val="0"/>
        <c:lblAlgn val="ctr"/>
        <c:lblOffset val="100"/>
        <c:tickLblSkip val="2"/>
        <c:tickMarkSkip val="2"/>
        <c:noMultiLvlLbl val="1"/>
      </c:catAx>
      <c:valAx>
        <c:axId val="-2045498936"/>
        <c:scaling>
          <c:orientation val="minMax"/>
          <c:max val="5000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02008"/>
        <c:crosses val="autoZero"/>
        <c:crossBetween val="midCat"/>
        <c:majorUnit val="100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053671862E-2"/>
          <c:w val="0.61248314457435005"/>
          <c:h val="0.89114318475237442"/>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c:ext xmlns:c16="http://schemas.microsoft.com/office/drawing/2014/chart" uri="{C3380CC4-5D6E-409C-BE32-E72D297353CC}">
                <c16:uniqueId val="{00000005-EFEE-4E13-BFFF-E772EFFD5BA1}"/>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432.48945147679319</c:v>
                </c:pt>
                <c:pt idx="1">
                  <c:v>489.95535714285711</c:v>
                </c:pt>
                <c:pt idx="2">
                  <c:v>460.93749999999937</c:v>
                </c:pt>
                <c:pt idx="3">
                  <c:v>440.71588366890381</c:v>
                </c:pt>
                <c:pt idx="4">
                  <c:v>468.75</c:v>
                </c:pt>
                <c:pt idx="5">
                  <c:v>507.14285714285722</c:v>
                </c:pt>
                <c:pt idx="6">
                  <c:v>592.5</c:v>
                </c:pt>
              </c:numCache>
            </c:numRef>
          </c:val>
          <c:smooth val="0"/>
          <c:extLst>
            <c:ext xmlns:c16="http://schemas.microsoft.com/office/drawing/2014/chart" uri="{C3380CC4-5D6E-409C-BE32-E72D297353CC}">
              <c16:uniqueId val="{00000000-9599-41DD-AAC8-25230AAF0E1C}"/>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396.06741573033707</c:v>
                </c:pt>
                <c:pt idx="1">
                  <c:v>398.7034035656402</c:v>
                </c:pt>
                <c:pt idx="2">
                  <c:v>400.49751243781049</c:v>
                </c:pt>
                <c:pt idx="3">
                  <c:v>427.54919499105551</c:v>
                </c:pt>
                <c:pt idx="4">
                  <c:v>485.38011695906391</c:v>
                </c:pt>
                <c:pt idx="5">
                  <c:v>534.02061855670104</c:v>
                </c:pt>
                <c:pt idx="6">
                  <c:v>549.8938428874734</c:v>
                </c:pt>
              </c:numCache>
            </c:numRef>
          </c:val>
          <c:smooth val="0"/>
          <c:extLst>
            <c:ext xmlns:c16="http://schemas.microsoft.com/office/drawing/2014/chart" uri="{C3380CC4-5D6E-409C-BE32-E72D297353CC}">
              <c16:uniqueId val="{00000000-EFEE-4E13-BFFF-E772EFFD5BA1}"/>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559.63740458015263</c:v>
                </c:pt>
                <c:pt idx="1">
                  <c:v>591.61646586345296</c:v>
                </c:pt>
                <c:pt idx="2">
                  <c:v>580.46259842519612</c:v>
                </c:pt>
                <c:pt idx="3">
                  <c:v>635.51080550098254</c:v>
                </c:pt>
                <c:pt idx="4">
                  <c:v>738.75802997858705</c:v>
                </c:pt>
                <c:pt idx="5">
                  <c:v>1070.9382151029749</c:v>
                </c:pt>
                <c:pt idx="6">
                  <c:v>1174.242424242424</c:v>
                </c:pt>
              </c:numCache>
            </c:numRef>
          </c:val>
          <c:smooth val="0"/>
          <c:extLst>
            <c:ext xmlns:c16="http://schemas.microsoft.com/office/drawing/2014/chart" uri="{C3380CC4-5D6E-409C-BE32-E72D297353CC}">
              <c16:uniqueId val="{00000000-CD73-43D0-BE94-2F58CB65AEE1}"/>
            </c:ext>
          </c:extLst>
        </c:ser>
        <c:dLbls>
          <c:showLegendKey val="0"/>
          <c:showVal val="0"/>
          <c:showCatName val="0"/>
          <c:showSerName val="0"/>
          <c:showPercent val="0"/>
          <c:showBubbleSize val="0"/>
        </c:dLbls>
        <c:smooth val="0"/>
        <c:axId val="-2045524056"/>
        <c:axId val="-2045520984"/>
      </c:lineChart>
      <c:catAx>
        <c:axId val="-2045524056"/>
        <c:scaling>
          <c:orientation val="minMax"/>
        </c:scaling>
        <c:delete val="0"/>
        <c:axPos val="b"/>
        <c:numFmt formatCode="yyyy" sourceLinked="0"/>
        <c:majorTickMark val="out"/>
        <c:minorTickMark val="none"/>
        <c:tickLblPos val="low"/>
        <c:txPr>
          <a:bodyPr/>
          <a:lstStyle/>
          <a:p>
            <a:pPr>
              <a:defRPr sz="2200"/>
            </a:pPr>
            <a:endParaRPr lang="en-US"/>
          </a:p>
        </c:txPr>
        <c:crossAx val="-2045520984"/>
        <c:crosses val="autoZero"/>
        <c:auto val="0"/>
        <c:lblAlgn val="ctr"/>
        <c:lblOffset val="100"/>
        <c:tickLblSkip val="2"/>
        <c:tickMarkSkip val="2"/>
        <c:noMultiLvlLbl val="1"/>
      </c:catAx>
      <c:valAx>
        <c:axId val="-2045520984"/>
        <c:scaling>
          <c:orientation val="minMax"/>
          <c:max val="14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24056"/>
        <c:crosses val="autoZero"/>
        <c:crossBetween val="midCat"/>
        <c:majorUnit val="200"/>
      </c:valAx>
    </c:plotArea>
    <c:plotVisOnly val="1"/>
    <c:dispBlanksAs val="span"/>
    <c:showDLblsOverMax val="0"/>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3.3719257315057802E-2"/>
          <c:w val="0.67662534584348499"/>
          <c:h val="0.87863468455331994"/>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2D6E-4E93-A850-2C4A835902EB}"/>
              </c:ext>
            </c:extLst>
          </c:dPt>
          <c:dPt>
            <c:idx val="86"/>
            <c:bubble3D val="0"/>
            <c:spPr>
              <a:ln>
                <a:solidFill>
                  <a:schemeClr val="bg2"/>
                </a:solidFill>
                <a:prstDash val="sysDot"/>
              </a:ln>
            </c:spPr>
            <c:extLst>
              <c:ext xmlns:c16="http://schemas.microsoft.com/office/drawing/2014/chart" uri="{C3380CC4-5D6E-409C-BE32-E72D297353CC}">
                <c16:uniqueId val="{00000003-2D6E-4E93-A850-2C4A835902EB}"/>
              </c:ext>
            </c:extLst>
          </c:dPt>
          <c:dPt>
            <c:idx val="89"/>
            <c:bubble3D val="0"/>
            <c:spPr>
              <a:ln>
                <a:solidFill>
                  <a:schemeClr val="bg2"/>
                </a:solidFill>
                <a:prstDash val="sysDot"/>
              </a:ln>
            </c:spPr>
            <c:extLst>
              <c:ext xmlns:c16="http://schemas.microsoft.com/office/drawing/2014/chart" uri="{C3380CC4-5D6E-409C-BE32-E72D297353CC}">
                <c16:uniqueId val="{00000005-2D6E-4E93-A850-2C4A835902EB}"/>
              </c:ext>
            </c:extLst>
          </c:dPt>
          <c:dPt>
            <c:idx val="93"/>
            <c:bubble3D val="0"/>
            <c:spPr>
              <a:ln>
                <a:solidFill>
                  <a:schemeClr val="bg2"/>
                </a:solidFill>
                <a:prstDash val="sysDot"/>
              </a:ln>
            </c:spPr>
            <c:extLst>
              <c:ext xmlns:c16="http://schemas.microsoft.com/office/drawing/2014/chart" uri="{C3380CC4-5D6E-409C-BE32-E72D297353CC}">
                <c16:uniqueId val="{00000007-2D6E-4E93-A850-2C4A835902EB}"/>
              </c:ext>
            </c:extLst>
          </c:dPt>
          <c:dPt>
            <c:idx val="97"/>
            <c:bubble3D val="0"/>
            <c:spPr>
              <a:ln>
                <a:solidFill>
                  <a:schemeClr val="bg2"/>
                </a:solidFill>
                <a:prstDash val="sysDot"/>
              </a:ln>
            </c:spPr>
            <c:extLst>
              <c:ext xmlns:c16="http://schemas.microsoft.com/office/drawing/2014/chart" uri="{C3380CC4-5D6E-409C-BE32-E72D297353CC}">
                <c16:uniqueId val="{00000009-2D6E-4E93-A850-2C4A835902EB}"/>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14475</c:v>
                </c:pt>
                <c:pt idx="1">
                  <c:v>10579</c:v>
                </c:pt>
                <c:pt idx="2">
                  <c:v>6439</c:v>
                </c:pt>
                <c:pt idx="3">
                  <c:v>7899</c:v>
                </c:pt>
                <c:pt idx="4">
                  <c:v>12901</c:v>
                </c:pt>
                <c:pt idx="5">
                  <c:v>19827</c:v>
                </c:pt>
                <c:pt idx="6">
                  <c:v>22703</c:v>
                </c:pt>
              </c:numCache>
            </c:numRef>
          </c:val>
          <c:smooth val="0"/>
          <c:extLst>
            <c:ext xmlns:c16="http://schemas.microsoft.com/office/drawing/2014/chart" uri="{C3380CC4-5D6E-409C-BE32-E72D297353CC}">
              <c16:uniqueId val="{0000000A-2D6E-4E93-A850-2C4A835902EB}"/>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6908</c:v>
                </c:pt>
                <c:pt idx="1">
                  <c:v>4389</c:v>
                </c:pt>
                <c:pt idx="2">
                  <c:v>4291</c:v>
                </c:pt>
                <c:pt idx="3">
                  <c:v>6988</c:v>
                </c:pt>
                <c:pt idx="4">
                  <c:v>10822</c:v>
                </c:pt>
                <c:pt idx="5">
                  <c:v>11769</c:v>
                </c:pt>
                <c:pt idx="6">
                  <c:v>12252</c:v>
                </c:pt>
              </c:numCache>
            </c:numRef>
          </c:val>
          <c:smooth val="0"/>
          <c:extLst>
            <c:ext xmlns:c16="http://schemas.microsoft.com/office/drawing/2014/chart" uri="{C3380CC4-5D6E-409C-BE32-E72D297353CC}">
              <c16:uniqueId val="{0000000B-2D6E-4E93-A850-2C4A835902EB}"/>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3526</c:v>
                </c:pt>
                <c:pt idx="1">
                  <c:v>3890</c:v>
                </c:pt>
                <c:pt idx="2">
                  <c:v>4640</c:v>
                </c:pt>
                <c:pt idx="3">
                  <c:v>6690</c:v>
                </c:pt>
                <c:pt idx="4">
                  <c:v>8565</c:v>
                </c:pt>
                <c:pt idx="5">
                  <c:v>8359</c:v>
                </c:pt>
                <c:pt idx="6">
                  <c:v>10789</c:v>
                </c:pt>
              </c:numCache>
            </c:numRef>
          </c:val>
          <c:smooth val="0"/>
          <c:extLst>
            <c:ext xmlns:c16="http://schemas.microsoft.com/office/drawing/2014/chart" uri="{C3380CC4-5D6E-409C-BE32-E72D297353CC}">
              <c16:uniqueId val="{0000000C-2D6E-4E93-A850-2C4A835902EB}"/>
            </c:ext>
          </c:extLst>
        </c:ser>
        <c:dLbls>
          <c:showLegendKey val="0"/>
          <c:showVal val="0"/>
          <c:showCatName val="0"/>
          <c:showSerName val="0"/>
          <c:showPercent val="0"/>
          <c:showBubbleSize val="0"/>
        </c:dLbls>
        <c:smooth val="0"/>
        <c:axId val="-2043715400"/>
        <c:axId val="-2043712328"/>
      </c:lineChart>
      <c:catAx>
        <c:axId val="-2043715400"/>
        <c:scaling>
          <c:orientation val="minMax"/>
        </c:scaling>
        <c:delete val="0"/>
        <c:axPos val="b"/>
        <c:numFmt formatCode="yyyy" sourceLinked="0"/>
        <c:majorTickMark val="out"/>
        <c:minorTickMark val="none"/>
        <c:tickLblPos val="low"/>
        <c:txPr>
          <a:bodyPr/>
          <a:lstStyle/>
          <a:p>
            <a:pPr>
              <a:defRPr sz="2200"/>
            </a:pPr>
            <a:endParaRPr lang="en-US"/>
          </a:p>
        </c:txPr>
        <c:crossAx val="-2043712328"/>
        <c:crosses val="autoZero"/>
        <c:auto val="0"/>
        <c:lblAlgn val="ctr"/>
        <c:lblOffset val="100"/>
        <c:tickLblSkip val="2"/>
        <c:tickMarkSkip val="2"/>
        <c:noMultiLvlLbl val="1"/>
      </c:catAx>
      <c:valAx>
        <c:axId val="-2043712328"/>
        <c:scaling>
          <c:orientation val="minMax"/>
          <c:max val="25000"/>
          <c:min val="0"/>
        </c:scaling>
        <c:delete val="0"/>
        <c:axPos val="l"/>
        <c:majorGridlines/>
        <c:numFmt formatCode="#,##0" sourceLinked="0"/>
        <c:majorTickMark val="out"/>
        <c:minorTickMark val="none"/>
        <c:tickLblPos val="nextTo"/>
        <c:spPr>
          <a:ln>
            <a:noFill/>
          </a:ln>
        </c:spPr>
        <c:txPr>
          <a:bodyPr/>
          <a:lstStyle/>
          <a:p>
            <a:pPr>
              <a:defRPr sz="2200"/>
            </a:pPr>
            <a:endParaRPr lang="en-US"/>
          </a:p>
        </c:txPr>
        <c:crossAx val="-2043715400"/>
        <c:crosses val="autoZero"/>
        <c:crossBetween val="midCat"/>
        <c:majorUnit val="5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575281509592099"/>
          <c:y val="3.3703708618213597E-2"/>
          <c:w val="0.78262358099192197"/>
          <c:h val="0.90296294881349504"/>
        </c:manualLayout>
      </c:layout>
      <c:barChart>
        <c:barDir val="col"/>
        <c:grouping val="stacked"/>
        <c:varyColors val="0"/>
        <c:ser>
          <c:idx val="0"/>
          <c:order val="0"/>
          <c:tx>
            <c:strRef>
              <c:f>Sheet1!$E$1</c:f>
              <c:strCache>
                <c:ptCount val="1"/>
                <c:pt idx="0">
                  <c:v>Construction</c:v>
                </c:pt>
              </c:strCache>
            </c:strRef>
          </c:tx>
          <c:spPr>
            <a:solidFill>
              <a:srgbClr val="621214"/>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Sheet1!$E$2:$E$6</c:f>
              <c:numCache>
                <c:formatCode>"$"#,##0_);[Red]\("$"#,##0\)</c:formatCode>
                <c:ptCount val="5"/>
                <c:pt idx="0">
                  <c:v>214024</c:v>
                </c:pt>
                <c:pt idx="1">
                  <c:v>221430</c:v>
                </c:pt>
                <c:pt idx="2">
                  <c:v>201789</c:v>
                </c:pt>
                <c:pt idx="3" formatCode="0.00">
                  <c:v>195831</c:v>
                </c:pt>
                <c:pt idx="4">
                  <c:v>220436</c:v>
                </c:pt>
              </c:numCache>
            </c:numRef>
          </c:val>
          <c:extLst>
            <c:ext xmlns:c16="http://schemas.microsoft.com/office/drawing/2014/chart" uri="{C3380CC4-5D6E-409C-BE32-E72D297353CC}">
              <c16:uniqueId val="{00000004-E863-4826-BE0B-3F0E5DB61A77}"/>
            </c:ext>
          </c:extLst>
        </c:ser>
        <c:ser>
          <c:idx val="1"/>
          <c:order val="1"/>
          <c:tx>
            <c:strRef>
              <c:f>Sheet1!$D$1</c:f>
              <c:strCache>
                <c:ptCount val="1"/>
                <c:pt idx="0">
                  <c:v>Pofessional fees</c:v>
                </c:pt>
              </c:strCache>
            </c:strRef>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Sheet1!$D$2:$D$6</c:f>
              <c:numCache>
                <c:formatCode>"$"#,##0_);[Red]\("$"#,##0\)</c:formatCode>
                <c:ptCount val="5"/>
                <c:pt idx="0">
                  <c:v>16000</c:v>
                </c:pt>
                <c:pt idx="1">
                  <c:v>16000</c:v>
                </c:pt>
                <c:pt idx="2">
                  <c:v>13000</c:v>
                </c:pt>
                <c:pt idx="3" formatCode="0.00">
                  <c:v>14000</c:v>
                </c:pt>
                <c:pt idx="4">
                  <c:v>13000</c:v>
                </c:pt>
              </c:numCache>
            </c:numRef>
          </c:val>
          <c:extLst>
            <c:ext xmlns:c16="http://schemas.microsoft.com/office/drawing/2014/chart" uri="{C3380CC4-5D6E-409C-BE32-E72D297353CC}">
              <c16:uniqueId val="{00000006-E863-4826-BE0B-3F0E5DB61A77}"/>
            </c:ext>
          </c:extLst>
        </c:ser>
        <c:ser>
          <c:idx val="2"/>
          <c:order val="2"/>
          <c:tx>
            <c:strRef>
              <c:f>Sheet1!$F$1</c:f>
              <c:strCache>
                <c:ptCount val="1"/>
                <c:pt idx="0">
                  <c:v>Development cost and interest</c:v>
                </c:pt>
              </c:strCache>
            </c:strRef>
          </c:tx>
          <c:spPr>
            <a:solidFill>
              <a:srgbClr val="D4582A"/>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Sheet1!$F$2:$F$6</c:f>
              <c:numCache>
                <c:formatCode>"$"#,##0_);[Red]\("$"#,##0\)</c:formatCode>
                <c:ptCount val="5"/>
                <c:pt idx="0">
                  <c:v>81000</c:v>
                </c:pt>
                <c:pt idx="1">
                  <c:v>54000</c:v>
                </c:pt>
                <c:pt idx="2">
                  <c:v>40000</c:v>
                </c:pt>
                <c:pt idx="3">
                  <c:v>39000</c:v>
                </c:pt>
                <c:pt idx="4">
                  <c:v>51000</c:v>
                </c:pt>
              </c:numCache>
            </c:numRef>
          </c:val>
          <c:extLst>
            <c:ext xmlns:c16="http://schemas.microsoft.com/office/drawing/2014/chart" uri="{C3380CC4-5D6E-409C-BE32-E72D297353CC}">
              <c16:uniqueId val="{00000008-E863-4826-BE0B-3F0E5DB61A77}"/>
            </c:ext>
          </c:extLst>
        </c:ser>
        <c:ser>
          <c:idx val="3"/>
          <c:order val="3"/>
          <c:tx>
            <c:strRef>
              <c:f>Sheet1!$G$1</c:f>
              <c:strCache>
                <c:ptCount val="1"/>
                <c:pt idx="0">
                  <c:v>Developers profit</c:v>
                </c:pt>
              </c:strCache>
            </c:strRef>
          </c:tx>
          <c:spPr>
            <a:solidFill>
              <a:srgbClr val="F68B33"/>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Sheet1!$G$2:$G$6</c:f>
              <c:numCache>
                <c:formatCode>"$"#,##0_);[Red]\("$"#,##0\)</c:formatCode>
                <c:ptCount val="5"/>
                <c:pt idx="0">
                  <c:v>18000</c:v>
                </c:pt>
                <c:pt idx="1">
                  <c:v>44000</c:v>
                </c:pt>
                <c:pt idx="2">
                  <c:v>34000</c:v>
                </c:pt>
                <c:pt idx="3" formatCode="0.00">
                  <c:v>55000</c:v>
                </c:pt>
                <c:pt idx="4">
                  <c:v>21000</c:v>
                </c:pt>
              </c:numCache>
            </c:numRef>
          </c:val>
          <c:extLst>
            <c:ext xmlns:c16="http://schemas.microsoft.com/office/drawing/2014/chart" uri="{C3380CC4-5D6E-409C-BE32-E72D297353CC}">
              <c16:uniqueId val="{00000003-64F6-4EF4-BE66-0EB462C40AB6}"/>
            </c:ext>
          </c:extLst>
        </c:ser>
        <c:ser>
          <c:idx val="4"/>
          <c:order val="4"/>
          <c:tx>
            <c:strRef>
              <c:f>Sheet1!$B$1</c:f>
              <c:strCache>
                <c:ptCount val="1"/>
                <c:pt idx="0">
                  <c:v>Land</c:v>
                </c:pt>
              </c:strCache>
            </c:strRef>
          </c:tx>
          <c:spPr>
            <a:solidFill>
              <a:srgbClr val="FFC35A"/>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Sheet1!$B$2:$B$6</c:f>
              <c:numCache>
                <c:formatCode>"$"#,##0_);[Red]\("$"#,##0\)</c:formatCode>
                <c:ptCount val="5"/>
                <c:pt idx="0">
                  <c:v>135000</c:v>
                </c:pt>
                <c:pt idx="1">
                  <c:v>55000</c:v>
                </c:pt>
                <c:pt idx="2">
                  <c:v>25000</c:v>
                </c:pt>
                <c:pt idx="3" formatCode="0.00">
                  <c:v>38000</c:v>
                </c:pt>
                <c:pt idx="4">
                  <c:v>55000</c:v>
                </c:pt>
              </c:numCache>
            </c:numRef>
          </c:val>
          <c:extLst>
            <c:ext xmlns:c16="http://schemas.microsoft.com/office/drawing/2014/chart" uri="{C3380CC4-5D6E-409C-BE32-E72D297353CC}">
              <c16:uniqueId val="{00000004-64F6-4EF4-BE66-0EB462C40AB6}"/>
            </c:ext>
          </c:extLst>
        </c:ser>
        <c:ser>
          <c:idx val="5"/>
          <c:order val="5"/>
          <c:tx>
            <c:strRef>
              <c:f>Sheet1!$C$1</c:f>
              <c:strCache>
                <c:ptCount val="1"/>
                <c:pt idx="0">
                  <c:v>Govt taxes and charges</c:v>
                </c:pt>
              </c:strCache>
            </c:strRef>
          </c:tx>
          <c:spPr>
            <a:solidFill>
              <a:srgbClr val="FFE07F"/>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Sheet1!$C$2:$C$6</c:f>
              <c:numCache>
                <c:formatCode>"$"#,##0_);[Red]\("$"#,##0\)</c:formatCode>
                <c:ptCount val="5"/>
                <c:pt idx="0">
                  <c:v>131000</c:v>
                </c:pt>
                <c:pt idx="1">
                  <c:v>82000</c:v>
                </c:pt>
                <c:pt idx="2">
                  <c:v>69000</c:v>
                </c:pt>
                <c:pt idx="3">
                  <c:v>75000</c:v>
                </c:pt>
                <c:pt idx="4">
                  <c:v>76000</c:v>
                </c:pt>
              </c:numCache>
            </c:numRef>
          </c:val>
          <c:extLst>
            <c:ext xmlns:c16="http://schemas.microsoft.com/office/drawing/2014/chart" uri="{C3380CC4-5D6E-409C-BE32-E72D297353CC}">
              <c16:uniqueId val="{00000005-64F6-4EF4-BE66-0EB462C40AB6}"/>
            </c:ext>
          </c:extLst>
        </c:ser>
        <c:dLbls>
          <c:showLegendKey val="0"/>
          <c:showVal val="0"/>
          <c:showCatName val="0"/>
          <c:showSerName val="0"/>
          <c:showPercent val="0"/>
          <c:showBubbleSize val="0"/>
        </c:dLbls>
        <c:gapWidth val="50"/>
        <c:overlap val="100"/>
        <c:axId val="-2043798504"/>
        <c:axId val="-2043801432"/>
      </c:barChart>
      <c:catAx>
        <c:axId val="-2043798504"/>
        <c:scaling>
          <c:orientation val="minMax"/>
        </c:scaling>
        <c:delete val="0"/>
        <c:axPos val="b"/>
        <c:numFmt formatCode="General" sourceLinked="1"/>
        <c:majorTickMark val="none"/>
        <c:minorTickMark val="none"/>
        <c:tickLblPos val="none"/>
        <c:spPr>
          <a:ln>
            <a:solidFill>
              <a:schemeClr val="tx1"/>
            </a:solidFill>
          </a:ln>
        </c:spPr>
        <c:txPr>
          <a:bodyPr rot="0"/>
          <a:lstStyle/>
          <a:p>
            <a:pPr>
              <a:defRPr sz="2200"/>
            </a:pPr>
            <a:endParaRPr lang="en-US"/>
          </a:p>
        </c:txPr>
        <c:crossAx val="-2043801432"/>
        <c:crosses val="autoZero"/>
        <c:auto val="1"/>
        <c:lblAlgn val="ctr"/>
        <c:lblOffset val="100"/>
        <c:tickLblSkip val="1"/>
        <c:noMultiLvlLbl val="0"/>
      </c:catAx>
      <c:valAx>
        <c:axId val="-2043801432"/>
        <c:scaling>
          <c:orientation val="minMax"/>
          <c:max val="600000"/>
        </c:scaling>
        <c:delete val="0"/>
        <c:axPos val="l"/>
        <c:majorGridlines>
          <c:spPr>
            <a:ln>
              <a:solidFill>
                <a:srgbClr val="6A737B">
                  <a:lumMod val="40000"/>
                  <a:lumOff val="60000"/>
                </a:srgbClr>
              </a:solidFill>
            </a:ln>
          </c:spPr>
        </c:majorGridlines>
        <c:numFmt formatCode="&quot;$&quot;#,##0" sourceLinked="0"/>
        <c:majorTickMark val="out"/>
        <c:minorTickMark val="none"/>
        <c:tickLblPos val="nextTo"/>
        <c:spPr>
          <a:ln>
            <a:noFill/>
          </a:ln>
        </c:spPr>
        <c:txPr>
          <a:bodyPr/>
          <a:lstStyle/>
          <a:p>
            <a:pPr>
              <a:defRPr sz="2200"/>
            </a:pPr>
            <a:endParaRPr lang="en-US"/>
          </a:p>
        </c:txPr>
        <c:crossAx val="-20437985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17836050659805E-2"/>
          <c:y val="4.6989613642063319E-2"/>
          <c:w val="0.87740671082240163"/>
          <c:h val="0.85644064812758058"/>
        </c:manualLayout>
      </c:layout>
      <c:barChart>
        <c:barDir val="col"/>
        <c:grouping val="clustered"/>
        <c:varyColors val="0"/>
        <c:ser>
          <c:idx val="0"/>
          <c:order val="0"/>
          <c:tx>
            <c:strRef>
              <c:f>Sheet1!$A$2</c:f>
              <c:strCache>
                <c:ptCount val="1"/>
                <c:pt idx="0">
                  <c:v>total income growth</c:v>
                </c:pt>
              </c:strCache>
            </c:strRef>
          </c:tx>
          <c:spPr>
            <a:solidFill>
              <a:schemeClr val="accent2"/>
            </a:solidFill>
            <a:ln>
              <a:solidFill>
                <a:schemeClr val="bg1"/>
              </a:solidFill>
            </a:ln>
            <a:effectLst/>
          </c:spPr>
          <c:invertIfNegative val="0"/>
          <c:cat>
            <c:strRef>
              <c:f>Sheet1!$B$1:$F$1</c:f>
              <c:strCache>
                <c:ptCount val="5"/>
                <c:pt idx="0">
                  <c:v>Lowest</c:v>
                </c:pt>
                <c:pt idx="1">
                  <c:v>Second</c:v>
                </c:pt>
                <c:pt idx="2">
                  <c:v>Third</c:v>
                </c:pt>
                <c:pt idx="3">
                  <c:v>Fourth</c:v>
                </c:pt>
                <c:pt idx="4">
                  <c:v>Highest</c:v>
                </c:pt>
              </c:strCache>
            </c:strRef>
          </c:cat>
          <c:val>
            <c:numRef>
              <c:f>Sheet1!$B$2:$F$2</c:f>
              <c:numCache>
                <c:formatCode>0.0000</c:formatCode>
                <c:ptCount val="5"/>
                <c:pt idx="0">
                  <c:v>0.26908438438438437</c:v>
                </c:pt>
                <c:pt idx="1">
                  <c:v>0.28950547667342791</c:v>
                </c:pt>
                <c:pt idx="2">
                  <c:v>0.26933923303834806</c:v>
                </c:pt>
                <c:pt idx="3">
                  <c:v>0.30789125560538105</c:v>
                </c:pt>
                <c:pt idx="4">
                  <c:v>0.36494140730717184</c:v>
                </c:pt>
              </c:numCache>
            </c:numRef>
          </c:val>
          <c:extLst>
            <c:ext xmlns:c16="http://schemas.microsoft.com/office/drawing/2014/chart" uri="{C3380CC4-5D6E-409C-BE32-E72D297353CC}">
              <c16:uniqueId val="{00000000-52DC-4EF2-9D75-C3605E0183B5}"/>
            </c:ext>
          </c:extLst>
        </c:ser>
        <c:ser>
          <c:idx val="1"/>
          <c:order val="1"/>
          <c:tx>
            <c:strRef>
              <c:f>Sheet1!$A$3</c:f>
              <c:strCache>
                <c:ptCount val="1"/>
                <c:pt idx="0">
                  <c:v>Income growth less growth in housing costs (remaining.income.gain)</c:v>
                </c:pt>
              </c:strCache>
            </c:strRef>
          </c:tx>
          <c:spPr>
            <a:solidFill>
              <a:schemeClr val="tx2"/>
            </a:solidFill>
            <a:ln>
              <a:solidFill>
                <a:schemeClr val="bg1"/>
              </a:solidFill>
            </a:ln>
            <a:effectLst/>
          </c:spPr>
          <c:invertIfNegative val="0"/>
          <c:cat>
            <c:strRef>
              <c:f>Sheet1!$B$1:$F$1</c:f>
              <c:strCache>
                <c:ptCount val="5"/>
                <c:pt idx="0">
                  <c:v>Lowest</c:v>
                </c:pt>
                <c:pt idx="1">
                  <c:v>Second</c:v>
                </c:pt>
                <c:pt idx="2">
                  <c:v>Third</c:v>
                </c:pt>
                <c:pt idx="3">
                  <c:v>Fourth</c:v>
                </c:pt>
                <c:pt idx="4">
                  <c:v>Highest</c:v>
                </c:pt>
              </c:strCache>
            </c:strRef>
          </c:cat>
          <c:val>
            <c:numRef>
              <c:f>Sheet1!$B$3:$F$3</c:f>
              <c:numCache>
                <c:formatCode>0.0000</c:formatCode>
                <c:ptCount val="5"/>
                <c:pt idx="0">
                  <c:v>0.16158576576576572</c:v>
                </c:pt>
                <c:pt idx="1">
                  <c:v>0.20363344827586197</c:v>
                </c:pt>
                <c:pt idx="2">
                  <c:v>0.20630454277286131</c:v>
                </c:pt>
                <c:pt idx="3">
                  <c:v>0.26672289237668151</c:v>
                </c:pt>
                <c:pt idx="4">
                  <c:v>0.32993102165087956</c:v>
                </c:pt>
              </c:numCache>
            </c:numRef>
          </c:val>
          <c:extLst>
            <c:ext xmlns:c16="http://schemas.microsoft.com/office/drawing/2014/chart" uri="{C3380CC4-5D6E-409C-BE32-E72D297353CC}">
              <c16:uniqueId val="{00000001-52DC-4EF2-9D75-C3605E0183B5}"/>
            </c:ext>
          </c:extLst>
        </c:ser>
        <c:dLbls>
          <c:showLegendKey val="0"/>
          <c:showVal val="0"/>
          <c:showCatName val="0"/>
          <c:showSerName val="0"/>
          <c:showPercent val="0"/>
          <c:showBubbleSize val="0"/>
        </c:dLbls>
        <c:gapWidth val="219"/>
        <c:axId val="354875056"/>
        <c:axId val="354871448"/>
      </c:barChart>
      <c:catAx>
        <c:axId val="35487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354871448"/>
        <c:crosses val="autoZero"/>
        <c:auto val="1"/>
        <c:lblAlgn val="ctr"/>
        <c:lblOffset val="100"/>
        <c:noMultiLvlLbl val="0"/>
      </c:catAx>
      <c:valAx>
        <c:axId val="3548714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354875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801529276974605E-2"/>
          <c:y val="3.2013852435112303E-2"/>
          <c:w val="0.89054816287910399"/>
          <c:h val="0.890807070692195"/>
        </c:manualLayout>
      </c:layout>
      <c:lineChart>
        <c:grouping val="standard"/>
        <c:varyColors val="0"/>
        <c:ser>
          <c:idx val="0"/>
          <c:order val="0"/>
          <c:tx>
            <c:strRef>
              <c:f>Sheet1!$C$1</c:f>
              <c:strCache>
                <c:ptCount val="1"/>
                <c:pt idx="0">
                  <c:v>25-34</c:v>
                </c:pt>
              </c:strCache>
            </c:strRef>
          </c:tx>
          <c:spPr>
            <a:ln w="44450">
              <a:solidFill>
                <a:srgbClr val="621214"/>
              </a:solidFill>
            </a:ln>
          </c:spPr>
          <c:marker>
            <c:symbol val="circle"/>
            <c:size val="9"/>
            <c:spPr>
              <a:solidFill>
                <a:srgbClr val="FFFFFF"/>
              </a:solidFill>
              <a:ln w="31750">
                <a:solidFill>
                  <a:srgbClr val="621214"/>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Sheet1!$C$2:$C$9</c:f>
              <c:numCache>
                <c:formatCode>General</c:formatCode>
                <c:ptCount val="8"/>
                <c:pt idx="0">
                  <c:v>61</c:v>
                </c:pt>
                <c:pt idx="1">
                  <c:v>58</c:v>
                </c:pt>
                <c:pt idx="2">
                  <c:v>56</c:v>
                </c:pt>
                <c:pt idx="3">
                  <c:v>52</c:v>
                </c:pt>
                <c:pt idx="4">
                  <c:v>51</c:v>
                </c:pt>
                <c:pt idx="5">
                  <c:v>51</c:v>
                </c:pt>
                <c:pt idx="6">
                  <c:v>47</c:v>
                </c:pt>
                <c:pt idx="7">
                  <c:v>44.450625392477214</c:v>
                </c:pt>
              </c:numCache>
            </c:numRef>
          </c:val>
          <c:smooth val="0"/>
          <c:extLst>
            <c:ext xmlns:c16="http://schemas.microsoft.com/office/drawing/2014/chart" uri="{C3380CC4-5D6E-409C-BE32-E72D297353CC}">
              <c16:uniqueId val="{00000004-E303-476E-B1D1-34916A464221}"/>
            </c:ext>
          </c:extLst>
        </c:ser>
        <c:ser>
          <c:idx val="1"/>
          <c:order val="1"/>
          <c:tx>
            <c:strRef>
              <c:f>Sheet1!$D$1</c:f>
              <c:strCache>
                <c:ptCount val="1"/>
                <c:pt idx="0">
                  <c:v>35-44</c:v>
                </c:pt>
              </c:strCache>
            </c:strRef>
          </c:tx>
          <c:spPr>
            <a:ln w="44450">
              <a:solidFill>
                <a:srgbClr val="A02226"/>
              </a:solidFill>
            </a:ln>
          </c:spPr>
          <c:marker>
            <c:symbol val="circle"/>
            <c:size val="9"/>
            <c:spPr>
              <a:solidFill>
                <a:srgbClr val="FFFFFF"/>
              </a:solidFill>
              <a:ln w="31750">
                <a:solidFill>
                  <a:srgbClr val="A02226"/>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Sheet1!$D$2:$D$9</c:f>
              <c:numCache>
                <c:formatCode>General</c:formatCode>
                <c:ptCount val="8"/>
                <c:pt idx="0">
                  <c:v>75</c:v>
                </c:pt>
                <c:pt idx="1">
                  <c:v>74</c:v>
                </c:pt>
                <c:pt idx="2">
                  <c:v>74</c:v>
                </c:pt>
                <c:pt idx="3">
                  <c:v>70</c:v>
                </c:pt>
                <c:pt idx="4">
                  <c:v>69</c:v>
                </c:pt>
                <c:pt idx="5">
                  <c:v>69</c:v>
                </c:pt>
                <c:pt idx="6">
                  <c:v>64</c:v>
                </c:pt>
                <c:pt idx="7">
                  <c:v>62.066074365618832</c:v>
                </c:pt>
              </c:numCache>
            </c:numRef>
          </c:val>
          <c:smooth val="0"/>
          <c:extLst>
            <c:ext xmlns:c16="http://schemas.microsoft.com/office/drawing/2014/chart" uri="{C3380CC4-5D6E-409C-BE32-E72D297353CC}">
              <c16:uniqueId val="{00000006-E303-476E-B1D1-34916A464221}"/>
            </c:ext>
          </c:extLst>
        </c:ser>
        <c:ser>
          <c:idx val="2"/>
          <c:order val="2"/>
          <c:tx>
            <c:strRef>
              <c:f>Sheet1!$E$1</c:f>
              <c:strCache>
                <c:ptCount val="1"/>
                <c:pt idx="0">
                  <c:v>45-54</c:v>
                </c:pt>
              </c:strCache>
            </c:strRef>
          </c:tx>
          <c:spPr>
            <a:ln w="44450">
              <a:solidFill>
                <a:srgbClr val="D4582A"/>
              </a:solidFill>
            </a:ln>
          </c:spPr>
          <c:marker>
            <c:symbol val="circle"/>
            <c:size val="9"/>
            <c:spPr>
              <a:solidFill>
                <a:srgbClr val="FFFFFF"/>
              </a:solidFill>
              <a:ln w="31750">
                <a:solidFill>
                  <a:srgbClr val="D4582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Sheet1!$E$2:$E$9</c:f>
              <c:numCache>
                <c:formatCode>General</c:formatCode>
                <c:ptCount val="8"/>
                <c:pt idx="0">
                  <c:v>79</c:v>
                </c:pt>
                <c:pt idx="1">
                  <c:v>79</c:v>
                </c:pt>
                <c:pt idx="2">
                  <c:v>81</c:v>
                </c:pt>
                <c:pt idx="3">
                  <c:v>79</c:v>
                </c:pt>
                <c:pt idx="4">
                  <c:v>78</c:v>
                </c:pt>
                <c:pt idx="5">
                  <c:v>78</c:v>
                </c:pt>
                <c:pt idx="6">
                  <c:v>73</c:v>
                </c:pt>
                <c:pt idx="7">
                  <c:v>71.617990833919905</c:v>
                </c:pt>
              </c:numCache>
            </c:numRef>
          </c:val>
          <c:smooth val="0"/>
          <c:extLst>
            <c:ext xmlns:c16="http://schemas.microsoft.com/office/drawing/2014/chart" uri="{C3380CC4-5D6E-409C-BE32-E72D297353CC}">
              <c16:uniqueId val="{00000008-E303-476E-B1D1-34916A464221}"/>
            </c:ext>
          </c:extLst>
        </c:ser>
        <c:ser>
          <c:idx val="3"/>
          <c:order val="3"/>
          <c:tx>
            <c:strRef>
              <c:f>Sheet1!$F$1</c:f>
              <c:strCache>
                <c:ptCount val="1"/>
                <c:pt idx="0">
                  <c:v>55-64</c:v>
                </c:pt>
              </c:strCache>
            </c:strRef>
          </c:tx>
          <c:spPr>
            <a:ln w="44450" cmpd="sng">
              <a:solidFill>
                <a:srgbClr val="F68B33"/>
              </a:solidFill>
              <a:prstDash val="solid"/>
            </a:ln>
          </c:spPr>
          <c:marker>
            <c:symbol val="circle"/>
            <c:size val="9"/>
            <c:spPr>
              <a:solidFill>
                <a:srgbClr val="FFFFFF"/>
              </a:solidFill>
              <a:ln w="31750">
                <a:solidFill>
                  <a:srgbClr val="F68B33"/>
                </a:solidFill>
              </a:ln>
            </c:spPr>
          </c:marker>
          <c:dPt>
            <c:idx val="7"/>
            <c:bubble3D val="0"/>
            <c:extLst>
              <c:ext xmlns:c16="http://schemas.microsoft.com/office/drawing/2014/chart" uri="{C3380CC4-5D6E-409C-BE32-E72D297353CC}">
                <c16:uniqueId val="{00000006-F9C3-4D07-9021-BB93264F547A}"/>
              </c:ext>
            </c:extLst>
          </c:dPt>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Sheet1!$F$2:$F$9</c:f>
              <c:numCache>
                <c:formatCode>General</c:formatCode>
                <c:ptCount val="8"/>
                <c:pt idx="0">
                  <c:v>81</c:v>
                </c:pt>
                <c:pt idx="1">
                  <c:v>82</c:v>
                </c:pt>
                <c:pt idx="2">
                  <c:v>84</c:v>
                </c:pt>
                <c:pt idx="3">
                  <c:v>83</c:v>
                </c:pt>
                <c:pt idx="4">
                  <c:v>82</c:v>
                </c:pt>
                <c:pt idx="5">
                  <c:v>82</c:v>
                </c:pt>
                <c:pt idx="6">
                  <c:v>79</c:v>
                </c:pt>
                <c:pt idx="7">
                  <c:v>77.870685360472564</c:v>
                </c:pt>
              </c:numCache>
            </c:numRef>
          </c:val>
          <c:smooth val="0"/>
          <c:extLst>
            <c:ext xmlns:c16="http://schemas.microsoft.com/office/drawing/2014/chart" uri="{C3380CC4-5D6E-409C-BE32-E72D297353CC}">
              <c16:uniqueId val="{00000003-F9C3-4D07-9021-BB93264F547A}"/>
            </c:ext>
          </c:extLst>
        </c:ser>
        <c:ser>
          <c:idx val="4"/>
          <c:order val="4"/>
          <c:tx>
            <c:strRef>
              <c:f>Sheet1!$G$1</c:f>
              <c:strCache>
                <c:ptCount val="1"/>
                <c:pt idx="0">
                  <c:v>65+</c:v>
                </c:pt>
              </c:strCache>
            </c:strRef>
          </c:tx>
          <c:spPr>
            <a:ln w="44450" cmpd="sng">
              <a:solidFill>
                <a:srgbClr val="FFC35A"/>
              </a:solidFill>
              <a:prstDash val="solid"/>
            </a:ln>
          </c:spPr>
          <c:marker>
            <c:symbol val="circle"/>
            <c:size val="9"/>
            <c:spPr>
              <a:solidFill>
                <a:srgbClr val="FFFFFF"/>
              </a:solidFill>
              <a:ln w="31750">
                <a:solidFill>
                  <a:srgbClr val="FFC35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Sheet1!$G$2:$G$9</c:f>
              <c:numCache>
                <c:formatCode>General</c:formatCode>
                <c:ptCount val="8"/>
                <c:pt idx="0">
                  <c:v>78</c:v>
                </c:pt>
                <c:pt idx="1">
                  <c:v>80</c:v>
                </c:pt>
                <c:pt idx="2">
                  <c:v>84</c:v>
                </c:pt>
                <c:pt idx="3">
                  <c:v>82</c:v>
                </c:pt>
                <c:pt idx="4">
                  <c:v>82</c:v>
                </c:pt>
                <c:pt idx="5">
                  <c:v>82</c:v>
                </c:pt>
                <c:pt idx="6">
                  <c:v>79</c:v>
                </c:pt>
                <c:pt idx="7">
                  <c:v>81.775193322853681</c:v>
                </c:pt>
              </c:numCache>
            </c:numRef>
          </c:val>
          <c:smooth val="0"/>
          <c:extLst>
            <c:ext xmlns:c16="http://schemas.microsoft.com/office/drawing/2014/chart" uri="{C3380CC4-5D6E-409C-BE32-E72D297353CC}">
              <c16:uniqueId val="{00000004-F9C3-4D07-9021-BB93264F547A}"/>
            </c:ext>
          </c:extLst>
        </c:ser>
        <c:dLbls>
          <c:showLegendKey val="0"/>
          <c:showVal val="0"/>
          <c:showCatName val="0"/>
          <c:showSerName val="0"/>
          <c:showPercent val="0"/>
          <c:showBubbleSize val="0"/>
        </c:dLbls>
        <c:marker val="1"/>
        <c:smooth val="0"/>
        <c:axId val="-2044027896"/>
        <c:axId val="-2044062056"/>
      </c:lineChart>
      <c:catAx>
        <c:axId val="-20440278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4062056"/>
        <c:crosses val="autoZero"/>
        <c:auto val="1"/>
        <c:lblAlgn val="ctr"/>
        <c:lblOffset val="100"/>
        <c:noMultiLvlLbl val="0"/>
      </c:catAx>
      <c:valAx>
        <c:axId val="-2044062056"/>
        <c:scaling>
          <c:orientation val="minMax"/>
          <c:min val="4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044027896"/>
        <c:crosses val="autoZero"/>
        <c:crossBetween val="midCat"/>
        <c:majorUnit val="10"/>
      </c:valAx>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Sheet1!$E$2:$E$14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38514033593519E-2"/>
          <c:y val="4.0917475037386901E-2"/>
          <c:w val="0.86496592130648797"/>
          <c:h val="0.84779469233012605"/>
        </c:manualLayout>
      </c:layout>
      <c:barChart>
        <c:barDir val="col"/>
        <c:grouping val="stacked"/>
        <c:varyColors val="0"/>
        <c:ser>
          <c:idx val="0"/>
          <c:order val="0"/>
          <c:tx>
            <c:strRef>
              <c:f>Sheet1!$A$2</c:f>
              <c:strCache>
                <c:ptCount val="1"/>
                <c:pt idx="0">
                  <c:v>social/public</c:v>
                </c:pt>
              </c:strCache>
            </c:strRef>
          </c:tx>
          <c:spPr>
            <a:solidFill>
              <a:schemeClr val="tx2"/>
            </a:solidFill>
            <a:ln>
              <a:solidFill>
                <a:schemeClr val="bg1"/>
              </a:solidFill>
            </a:ln>
            <a:effectLst/>
          </c:spPr>
          <c:invertIfNegative val="0"/>
          <c:cat>
            <c:strRef>
              <c:f>Sheet1!$B$1:$C$1</c:f>
              <c:strCache>
                <c:ptCount val="2"/>
                <c:pt idx="0">
                  <c:v>Over 65s</c:v>
                </c:pt>
                <c:pt idx="1">
                  <c:v>All households</c:v>
                </c:pt>
              </c:strCache>
            </c:strRef>
          </c:cat>
          <c:val>
            <c:numRef>
              <c:f>Sheet1!$B$2:$C$2</c:f>
              <c:numCache>
                <c:formatCode>General</c:formatCode>
                <c:ptCount val="2"/>
                <c:pt idx="0">
                  <c:v>5</c:v>
                </c:pt>
                <c:pt idx="1">
                  <c:v>4</c:v>
                </c:pt>
              </c:numCache>
            </c:numRef>
          </c:val>
          <c:extLst>
            <c:ext xmlns:c16="http://schemas.microsoft.com/office/drawing/2014/chart" uri="{C3380CC4-5D6E-409C-BE32-E72D297353CC}">
              <c16:uniqueId val="{00000000-152A-4BBA-B56F-0099160F8F1B}"/>
            </c:ext>
          </c:extLst>
        </c:ser>
        <c:ser>
          <c:idx val="1"/>
          <c:order val="1"/>
          <c:tx>
            <c:strRef>
              <c:f>Sheet1!$A$3</c:f>
              <c:strCache>
                <c:ptCount val="1"/>
                <c:pt idx="0">
                  <c:v>private renter</c:v>
                </c:pt>
              </c:strCache>
            </c:strRef>
          </c:tx>
          <c:spPr>
            <a:solidFill>
              <a:schemeClr val="accent1"/>
            </a:solidFill>
            <a:ln>
              <a:solidFill>
                <a:schemeClr val="bg1"/>
              </a:solidFill>
            </a:ln>
            <a:effectLst/>
          </c:spPr>
          <c:invertIfNegative val="0"/>
          <c:cat>
            <c:strRef>
              <c:f>Sheet1!$B$1:$C$1</c:f>
              <c:strCache>
                <c:ptCount val="2"/>
                <c:pt idx="0">
                  <c:v>Over 65s</c:v>
                </c:pt>
                <c:pt idx="1">
                  <c:v>All households</c:v>
                </c:pt>
              </c:strCache>
            </c:strRef>
          </c:cat>
          <c:val>
            <c:numRef>
              <c:f>Sheet1!$B$3:$C$3</c:f>
              <c:numCache>
                <c:formatCode>General</c:formatCode>
                <c:ptCount val="2"/>
                <c:pt idx="0">
                  <c:v>6</c:v>
                </c:pt>
                <c:pt idx="1">
                  <c:v>24</c:v>
                </c:pt>
              </c:numCache>
            </c:numRef>
          </c:val>
          <c:extLst>
            <c:ext xmlns:c16="http://schemas.microsoft.com/office/drawing/2014/chart" uri="{C3380CC4-5D6E-409C-BE32-E72D297353CC}">
              <c16:uniqueId val="{00000001-152A-4BBA-B56F-0099160F8F1B}"/>
            </c:ext>
          </c:extLst>
        </c:ser>
        <c:ser>
          <c:idx val="2"/>
          <c:order val="2"/>
          <c:tx>
            <c:strRef>
              <c:f>Sheet1!$A$4</c:f>
              <c:strCache>
                <c:ptCount val="1"/>
                <c:pt idx="0">
                  <c:v>other</c:v>
                </c:pt>
              </c:strCache>
            </c:strRef>
          </c:tx>
          <c:spPr>
            <a:solidFill>
              <a:schemeClr val="accent2"/>
            </a:solidFill>
            <a:ln>
              <a:solidFill>
                <a:schemeClr val="bg1"/>
              </a:solidFill>
            </a:ln>
            <a:effectLst/>
          </c:spPr>
          <c:invertIfNegative val="0"/>
          <c:cat>
            <c:strRef>
              <c:f>Sheet1!$B$1:$C$1</c:f>
              <c:strCache>
                <c:ptCount val="2"/>
                <c:pt idx="0">
                  <c:v>Over 65s</c:v>
                </c:pt>
                <c:pt idx="1">
                  <c:v>All households</c:v>
                </c:pt>
              </c:strCache>
            </c:strRef>
          </c:cat>
          <c:val>
            <c:numRef>
              <c:f>Sheet1!$B$4:$C$4</c:f>
              <c:numCache>
                <c:formatCode>General</c:formatCode>
                <c:ptCount val="2"/>
                <c:pt idx="0">
                  <c:v>4</c:v>
                </c:pt>
                <c:pt idx="1">
                  <c:v>5</c:v>
                </c:pt>
              </c:numCache>
            </c:numRef>
          </c:val>
          <c:extLst>
            <c:ext xmlns:c16="http://schemas.microsoft.com/office/drawing/2014/chart" uri="{C3380CC4-5D6E-409C-BE32-E72D297353CC}">
              <c16:uniqueId val="{00000002-152A-4BBA-B56F-0099160F8F1B}"/>
            </c:ext>
          </c:extLst>
        </c:ser>
        <c:dLbls>
          <c:showLegendKey val="0"/>
          <c:showVal val="0"/>
          <c:showCatName val="0"/>
          <c:showSerName val="0"/>
          <c:showPercent val="0"/>
          <c:showBubbleSize val="0"/>
        </c:dLbls>
        <c:gapWidth val="60"/>
        <c:overlap val="100"/>
        <c:axId val="-2044556856"/>
        <c:axId val="-2044557880"/>
      </c:barChart>
      <c:catAx>
        <c:axId val="-2044556856"/>
        <c:scaling>
          <c:orientation val="minMax"/>
        </c:scaling>
        <c:delete val="0"/>
        <c:axPos val="b"/>
        <c:numFmt formatCode="General" sourceLinked="0"/>
        <c:majorTickMark val="none"/>
        <c:minorTickMark val="none"/>
        <c:tickLblPos val="low"/>
        <c:txPr>
          <a:bodyPr/>
          <a:lstStyle/>
          <a:p>
            <a:pPr>
              <a:defRPr sz="2200"/>
            </a:pPr>
            <a:endParaRPr lang="en-US"/>
          </a:p>
        </c:txPr>
        <c:crossAx val="-2044557880"/>
        <c:crosses val="autoZero"/>
        <c:auto val="1"/>
        <c:lblAlgn val="ctr"/>
        <c:lblOffset val="100"/>
        <c:noMultiLvlLbl val="0"/>
      </c:catAx>
      <c:valAx>
        <c:axId val="-2044557880"/>
        <c:scaling>
          <c:orientation val="minMax"/>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44556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4938485584994503"/>
        </c:manualLayout>
      </c:layout>
      <c:barChart>
        <c:barDir val="col"/>
        <c:grouping val="stacked"/>
        <c:varyColors val="0"/>
        <c:ser>
          <c:idx val="3"/>
          <c:order val="0"/>
          <c:tx>
            <c:strRef>
              <c:f>Sheet1!$A$5</c:f>
              <c:strCache>
                <c:ptCount val="1"/>
                <c:pt idx="0">
                  <c:v>Dissatisfied or Very dissatisfied</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2.6</c:v>
                </c:pt>
                <c:pt idx="1">
                  <c:v>4.0999999999999996</c:v>
                </c:pt>
                <c:pt idx="2">
                  <c:v>13.6</c:v>
                </c:pt>
                <c:pt idx="3">
                  <c:v>7.5</c:v>
                </c:pt>
              </c:numCache>
            </c:numRef>
          </c:val>
          <c:extLst>
            <c:ext xmlns:c16="http://schemas.microsoft.com/office/drawing/2014/chart" uri="{C3380CC4-5D6E-409C-BE32-E72D297353CC}">
              <c16:uniqueId val="{00000001-23D0-4C0F-ACC3-A535BA23581B}"/>
            </c:ext>
          </c:extLst>
        </c:ser>
        <c:ser>
          <c:idx val="0"/>
          <c:order val="1"/>
          <c:tx>
            <c:strRef>
              <c:f>Sheet1!$A$4</c:f>
              <c:strCache>
                <c:ptCount val="1"/>
                <c:pt idx="0">
                  <c:v>Neither satisfied or dissatisfied</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4.9000000000000004</c:v>
                </c:pt>
                <c:pt idx="1">
                  <c:v>8.2000000000000011</c:v>
                </c:pt>
                <c:pt idx="2">
                  <c:v>10.7</c:v>
                </c:pt>
                <c:pt idx="3">
                  <c:v>12.5</c:v>
                </c:pt>
              </c:numCache>
            </c:numRef>
          </c:val>
          <c:extLst>
            <c:ext xmlns:c16="http://schemas.microsoft.com/office/drawing/2014/chart" uri="{C3380CC4-5D6E-409C-BE32-E72D297353CC}">
              <c16:uniqueId val="{00000000-23D0-4C0F-ACC3-A535BA23581B}"/>
            </c:ext>
          </c:extLst>
        </c:ser>
        <c:ser>
          <c:idx val="2"/>
          <c:order val="2"/>
          <c:tx>
            <c:strRef>
              <c:f>Sheet1!$A$3</c:f>
              <c:strCache>
                <c:ptCount val="1"/>
                <c:pt idx="0">
                  <c:v>Satisfied</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41.4</c:v>
                </c:pt>
                <c:pt idx="1">
                  <c:v>47.5</c:v>
                </c:pt>
                <c:pt idx="2">
                  <c:v>42.2</c:v>
                </c:pt>
                <c:pt idx="3">
                  <c:v>51.5</c:v>
                </c:pt>
              </c:numCache>
            </c:numRef>
          </c:val>
          <c:extLst>
            <c:ext xmlns:c16="http://schemas.microsoft.com/office/drawing/2014/chart" uri="{C3380CC4-5D6E-409C-BE32-E72D297353CC}">
              <c16:uniqueId val="{00000001-317F-442B-8F5B-04A9486D5BBC}"/>
            </c:ext>
          </c:extLst>
        </c:ser>
        <c:ser>
          <c:idx val="1"/>
          <c:order val="3"/>
          <c:tx>
            <c:strRef>
              <c:f>Sheet1!$A$2</c:f>
              <c:strCache>
                <c:ptCount val="1"/>
                <c:pt idx="0">
                  <c:v>Very satisfied</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51.1</c:v>
                </c:pt>
                <c:pt idx="1">
                  <c:v>40.1</c:v>
                </c:pt>
                <c:pt idx="2">
                  <c:v>33.200000000000003</c:v>
                </c:pt>
                <c:pt idx="3">
                  <c:v>28.3</c:v>
                </c:pt>
              </c:numCache>
            </c:numRef>
          </c:val>
          <c:extLst>
            <c:ext xmlns:c16="http://schemas.microsoft.com/office/drawing/2014/chart" uri="{C3380CC4-5D6E-409C-BE32-E72D297353CC}">
              <c16:uniqueId val="{00000000-317F-442B-8F5B-04A9486D5BBC}"/>
            </c:ext>
          </c:extLst>
        </c:ser>
        <c:dLbls>
          <c:showLegendKey val="0"/>
          <c:showVal val="0"/>
          <c:showCatName val="0"/>
          <c:showSerName val="0"/>
          <c:showPercent val="0"/>
          <c:showBubbleSize val="0"/>
        </c:dLbls>
        <c:gapWidth val="60"/>
        <c:overlap val="100"/>
        <c:axId val="-2044354872"/>
        <c:axId val="-2044359832"/>
      </c:barChart>
      <c:dateAx>
        <c:axId val="-2044354872"/>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359832"/>
        <c:crosses val="autoZero"/>
        <c:auto val="0"/>
        <c:lblOffset val="100"/>
        <c:baseTimeUnit val="days"/>
        <c:majorUnit val="1"/>
        <c:minorUnit val="1"/>
      </c:dateAx>
      <c:valAx>
        <c:axId val="-2044359832"/>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400">
                <a:solidFill>
                  <a:schemeClr val="bg1"/>
                </a:solidFill>
              </a:defRPr>
            </a:pPr>
            <a:endParaRPr lang="en-US"/>
          </a:p>
        </c:txPr>
        <c:crossAx val="-204435487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37560966888764"/>
        </c:manualLayout>
      </c:layout>
      <c:barChart>
        <c:barDir val="col"/>
        <c:grouping val="stacked"/>
        <c:varyColors val="0"/>
        <c:ser>
          <c:idx val="1"/>
          <c:order val="0"/>
          <c:tx>
            <c:strRef>
              <c:f>Sheet1!$A$2</c:f>
              <c:strCache>
                <c:ptCount val="1"/>
                <c:pt idx="0">
                  <c:v>Less than 1 year</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3</c:v>
                </c:pt>
                <c:pt idx="1">
                  <c:v>8.5</c:v>
                </c:pt>
                <c:pt idx="2">
                  <c:v>11.2</c:v>
                </c:pt>
                <c:pt idx="3">
                  <c:v>35.4</c:v>
                </c:pt>
              </c:numCache>
            </c:numRef>
          </c:val>
          <c:extLst>
            <c:ext xmlns:c16="http://schemas.microsoft.com/office/drawing/2014/chart" uri="{C3380CC4-5D6E-409C-BE32-E72D297353CC}">
              <c16:uniqueId val="{00000000-1CBF-42ED-AB5F-F021E307CEFB}"/>
            </c:ext>
          </c:extLst>
        </c:ser>
        <c:ser>
          <c:idx val="2"/>
          <c:order val="1"/>
          <c:tx>
            <c:strRef>
              <c:f>Sheet1!$A$3</c:f>
              <c:strCache>
                <c:ptCount val="1"/>
                <c:pt idx="0">
                  <c:v>1-2 years</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4.8</c:v>
                </c:pt>
                <c:pt idx="1">
                  <c:v>14.5</c:v>
                </c:pt>
                <c:pt idx="2">
                  <c:v>12.5</c:v>
                </c:pt>
                <c:pt idx="3">
                  <c:v>31.700000000000003</c:v>
                </c:pt>
              </c:numCache>
            </c:numRef>
          </c:val>
          <c:extLst>
            <c:ext xmlns:c16="http://schemas.microsoft.com/office/drawing/2014/chart" uri="{C3380CC4-5D6E-409C-BE32-E72D297353CC}">
              <c16:uniqueId val="{00000001-1CBF-42ED-AB5F-F021E307CEFB}"/>
            </c:ext>
          </c:extLst>
        </c:ser>
        <c:ser>
          <c:idx val="0"/>
          <c:order val="2"/>
          <c:tx>
            <c:strRef>
              <c:f>Sheet1!$A$4</c:f>
              <c:strCache>
                <c:ptCount val="1"/>
                <c:pt idx="0">
                  <c:v>3 to 9 years</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18.600000000000001</c:v>
                </c:pt>
                <c:pt idx="1">
                  <c:v>41.5</c:v>
                </c:pt>
                <c:pt idx="2">
                  <c:v>30.5</c:v>
                </c:pt>
                <c:pt idx="3">
                  <c:v>26.1</c:v>
                </c:pt>
              </c:numCache>
            </c:numRef>
          </c:val>
          <c:extLst>
            <c:ext xmlns:c16="http://schemas.microsoft.com/office/drawing/2014/chart" uri="{C3380CC4-5D6E-409C-BE32-E72D297353CC}">
              <c16:uniqueId val="{00000002-1CBF-42ED-AB5F-F021E307CEFB}"/>
            </c:ext>
          </c:extLst>
        </c:ser>
        <c:ser>
          <c:idx val="3"/>
          <c:order val="3"/>
          <c:tx>
            <c:strRef>
              <c:f>Sheet1!$A$5</c:f>
              <c:strCache>
                <c:ptCount val="1"/>
                <c:pt idx="0">
                  <c:v>10+ years</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73.5</c:v>
                </c:pt>
                <c:pt idx="1">
                  <c:v>35.6</c:v>
                </c:pt>
                <c:pt idx="2">
                  <c:v>45.7</c:v>
                </c:pt>
                <c:pt idx="3">
                  <c:v>6.6000000000000005</c:v>
                </c:pt>
              </c:numCache>
            </c:numRef>
          </c:val>
          <c:extLst>
            <c:ext xmlns:c16="http://schemas.microsoft.com/office/drawing/2014/chart" uri="{C3380CC4-5D6E-409C-BE32-E72D297353CC}">
              <c16:uniqueId val="{00000003-1CBF-42ED-AB5F-F021E307CEFB}"/>
            </c:ext>
          </c:extLst>
        </c:ser>
        <c:dLbls>
          <c:showLegendKey val="0"/>
          <c:showVal val="0"/>
          <c:showCatName val="0"/>
          <c:showSerName val="0"/>
          <c:showPercent val="0"/>
          <c:showBubbleSize val="0"/>
        </c:dLbls>
        <c:gapWidth val="60"/>
        <c:overlap val="100"/>
        <c:axId val="-2044435464"/>
        <c:axId val="-2044432088"/>
      </c:barChart>
      <c:dateAx>
        <c:axId val="-2044435464"/>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432088"/>
        <c:crosses val="autoZero"/>
        <c:auto val="0"/>
        <c:lblOffset val="100"/>
        <c:baseTimeUnit val="days"/>
        <c:majorUnit val="1"/>
        <c:minorUnit val="1"/>
      </c:dateAx>
      <c:valAx>
        <c:axId val="-2044432088"/>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4435464"/>
        <c:crosses val="autoZero"/>
        <c:crossBetween val="between"/>
        <c:majorUnit val="20"/>
      </c:valAx>
      <c:spPr>
        <a:effectLst/>
      </c:spPr>
    </c:plotArea>
    <c:plotVisOnly val="1"/>
    <c:dispBlanksAs val="gap"/>
    <c:showDLblsOverMax val="0"/>
  </c:chart>
  <c:txPr>
    <a:bodyPr/>
    <a:lstStyle/>
    <a:p>
      <a:pPr>
        <a:defRPr sz="1800"/>
      </a:pPr>
      <a:endParaRPr lang="en-US"/>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1"/>
          <c:order val="0"/>
          <c:tx>
            <c:strRef>
              <c:f>Sheet1!$C$1</c:f>
              <c:strCache>
                <c:ptCount val="1"/>
                <c:pt idx="0">
                  <c:v>2007</c:v>
                </c:pt>
              </c:strCache>
            </c:strRef>
          </c:tx>
          <c:spPr>
            <a:noFill/>
            <a:ln>
              <a:noFill/>
            </a:ln>
            <a:effectLst/>
          </c:spPr>
          <c:invertIfNegative val="0"/>
          <c:cat>
            <c:strRef>
              <c:f>Sheet1!$A$2:$A$7</c:f>
              <c:strCache>
                <c:ptCount val="6"/>
                <c:pt idx="0">
                  <c:v>1</c:v>
                </c:pt>
                <c:pt idx="1">
                  <c:v>2</c:v>
                </c:pt>
                <c:pt idx="2">
                  <c:v>3</c:v>
                </c:pt>
                <c:pt idx="3">
                  <c:v>4</c:v>
                </c:pt>
                <c:pt idx="4">
                  <c:v>5</c:v>
                </c:pt>
                <c:pt idx="5">
                  <c:v>6 or more</c:v>
                </c:pt>
              </c:strCache>
            </c:strRef>
          </c:cat>
          <c:val>
            <c:numRef>
              <c:f>Sheet1!$C$2:$C$7</c:f>
              <c:numCache>
                <c:formatCode>0%</c:formatCode>
                <c:ptCount val="6"/>
                <c:pt idx="1">
                  <c:v>0.49657380714838228</c:v>
                </c:pt>
                <c:pt idx="2">
                  <c:v>0.7470749435475128</c:v>
                </c:pt>
                <c:pt idx="3">
                  <c:v>0.86046176205253699</c:v>
                </c:pt>
                <c:pt idx="4">
                  <c:v>0.91510078767066649</c:v>
                </c:pt>
                <c:pt idx="5">
                  <c:v>0.94284932100840946</c:v>
                </c:pt>
              </c:numCache>
            </c:numRef>
          </c:val>
          <c:extLst>
            <c:ext xmlns:c16="http://schemas.microsoft.com/office/drawing/2014/chart" uri="{C3380CC4-5D6E-409C-BE32-E72D297353CC}">
              <c16:uniqueId val="{00000000-F455-40F1-976F-D6BC2990853A}"/>
            </c:ext>
          </c:extLst>
        </c:ser>
        <c:ser>
          <c:idx val="0"/>
          <c:order val="1"/>
          <c:tx>
            <c:strRef>
              <c:f>Sheet1!$B$1</c:f>
              <c:strCache>
                <c:ptCount val="1"/>
                <c:pt idx="0">
                  <c:v>2006</c:v>
                </c:pt>
              </c:strCache>
            </c:strRef>
          </c:tx>
          <c:spPr>
            <a:solidFill>
              <a:schemeClr val="accent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455-40F1-976F-D6BC2990853A}"/>
              </c:ext>
            </c:extLst>
          </c:dPt>
          <c:dPt>
            <c:idx val="1"/>
            <c:invertIfNegative val="0"/>
            <c:bubble3D val="0"/>
            <c:extLst>
              <c:ext xmlns:c16="http://schemas.microsoft.com/office/drawing/2014/chart" uri="{C3380CC4-5D6E-409C-BE32-E72D297353CC}">
                <c16:uniqueId val="{00000002-F455-40F1-976F-D6BC2990853A}"/>
              </c:ext>
            </c:extLst>
          </c:dPt>
          <c:dPt>
            <c:idx val="2"/>
            <c:invertIfNegative val="0"/>
            <c:bubble3D val="0"/>
            <c:extLst>
              <c:ext xmlns:c16="http://schemas.microsoft.com/office/drawing/2014/chart" uri="{C3380CC4-5D6E-409C-BE32-E72D297353CC}">
                <c16:uniqueId val="{00000003-F455-40F1-976F-D6BC2990853A}"/>
              </c:ext>
            </c:extLst>
          </c:dPt>
          <c:dPt>
            <c:idx val="3"/>
            <c:invertIfNegative val="0"/>
            <c:bubble3D val="0"/>
            <c:extLst>
              <c:ext xmlns:c16="http://schemas.microsoft.com/office/drawing/2014/chart" uri="{C3380CC4-5D6E-409C-BE32-E72D297353CC}">
                <c16:uniqueId val="{00000004-F455-40F1-976F-D6BC2990853A}"/>
              </c:ext>
            </c:extLst>
          </c:dPt>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0.49657380714838228</c:v>
                </c:pt>
                <c:pt idx="1">
                  <c:v>0.25050113639913058</c:v>
                </c:pt>
                <c:pt idx="2">
                  <c:v>0.11338681850502423</c:v>
                </c:pt>
                <c:pt idx="3">
                  <c:v>5.4639025618129472E-2</c:v>
                </c:pt>
                <c:pt idx="4">
                  <c:v>2.7748533337742968E-2</c:v>
                </c:pt>
                <c:pt idx="5">
                  <c:v>5.7150678991590466E-2</c:v>
                </c:pt>
              </c:numCache>
            </c:numRef>
          </c:val>
          <c:extLst>
            <c:ext xmlns:c16="http://schemas.microsoft.com/office/drawing/2014/chart" uri="{C3380CC4-5D6E-409C-BE32-E72D297353CC}">
              <c16:uniqueId val="{00000005-F455-40F1-976F-D6BC2990853A}"/>
            </c:ext>
          </c:extLst>
        </c:ser>
        <c:dLbls>
          <c:showLegendKey val="0"/>
          <c:showVal val="0"/>
          <c:showCatName val="0"/>
          <c:showSerName val="0"/>
          <c:showPercent val="0"/>
          <c:showBubbleSize val="0"/>
        </c:dLbls>
        <c:gapWidth val="50"/>
        <c:overlap val="100"/>
        <c:axId val="-2042054552"/>
        <c:axId val="-2042051512"/>
      </c:barChart>
      <c:catAx>
        <c:axId val="-2042054552"/>
        <c:scaling>
          <c:orientation val="minMax"/>
        </c:scaling>
        <c:delete val="0"/>
        <c:axPos val="b"/>
        <c:numFmt formatCode="General" sourceLinked="1"/>
        <c:majorTickMark val="out"/>
        <c:minorTickMark val="none"/>
        <c:tickLblPos val="nextTo"/>
        <c:crossAx val="-2042051512"/>
        <c:crosses val="autoZero"/>
        <c:auto val="1"/>
        <c:lblAlgn val="ctr"/>
        <c:lblOffset val="100"/>
        <c:noMultiLvlLbl val="0"/>
      </c:catAx>
      <c:valAx>
        <c:axId val="-2042051512"/>
        <c:scaling>
          <c:orientation val="minMax"/>
          <c:max val="1.01"/>
          <c:min val="0"/>
        </c:scaling>
        <c:delete val="0"/>
        <c:axPos val="l"/>
        <c:majorGridlines>
          <c:spPr>
            <a:ln>
              <a:solidFill>
                <a:srgbClr val="E1E3E5"/>
              </a:solidFill>
            </a:ln>
          </c:spPr>
        </c:majorGridlines>
        <c:numFmt formatCode="0%" sourceLinked="0"/>
        <c:majorTickMark val="out"/>
        <c:minorTickMark val="none"/>
        <c:tickLblPos val="nextTo"/>
        <c:spPr>
          <a:ln>
            <a:noFill/>
          </a:ln>
        </c:spPr>
        <c:crossAx val="-2042054552"/>
        <c:crosses val="autoZero"/>
        <c:crossBetween val="between"/>
        <c:majorUnit val="0.1"/>
        <c:minorUnit val="0.02"/>
      </c:valAx>
    </c:plotArea>
    <c:plotVisOnly val="1"/>
    <c:dispBlanksAs val="gap"/>
    <c:showDLblsOverMax val="0"/>
  </c:chart>
  <c:txPr>
    <a:bodyPr/>
    <a:lstStyle/>
    <a:p>
      <a:pPr>
        <a:defRPr sz="22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8.2751505561950114E-2"/>
          <c:w val="0.911614960651843"/>
          <c:h val="0.84506302446200876"/>
        </c:manualLayout>
      </c:layout>
      <c:barChart>
        <c:barDir val="col"/>
        <c:grouping val="stacked"/>
        <c:varyColors val="0"/>
        <c:ser>
          <c:idx val="2"/>
          <c:order val="0"/>
          <c:tx>
            <c:strRef>
              <c:f>Sheet1!$D$1</c:f>
              <c:strCache>
                <c:ptCount val="1"/>
                <c:pt idx="0">
                  <c:v>Share kept by owner</c:v>
                </c:pt>
              </c:strCache>
            </c:strRef>
          </c:tx>
          <c:spPr>
            <a:solidFill>
              <a:schemeClr val="accent3"/>
            </a:solidFill>
            <a:ln>
              <a:solidFill>
                <a:srgbClr val="FFFFFF"/>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0.04</c:v>
                </c:pt>
                <c:pt idx="1">
                  <c:v>3.6647952448979594E-2</c:v>
                </c:pt>
                <c:pt idx="2">
                  <c:v>3.3290816326530616E-2</c:v>
                </c:pt>
              </c:numCache>
            </c:numRef>
          </c:val>
          <c:extLst>
            <c:ext xmlns:c16="http://schemas.microsoft.com/office/drawing/2014/chart" uri="{C3380CC4-5D6E-409C-BE32-E72D297353CC}">
              <c16:uniqueId val="{00000000-1798-4780-AACA-AF66063CAF12}"/>
            </c:ext>
          </c:extLst>
        </c:ser>
        <c:ser>
          <c:idx val="0"/>
          <c:order val="1"/>
          <c:tx>
            <c:strRef>
              <c:f>Sheet1!$B$1</c:f>
              <c:strCache>
                <c:ptCount val="1"/>
                <c:pt idx="0">
                  <c:v>Land tax paid per property</c:v>
                </c:pt>
              </c:strCache>
            </c:strRef>
          </c:tx>
          <c:spPr>
            <a:solidFill>
              <a:schemeClr val="accent3">
                <a:alpha val="50000"/>
              </a:schemeClr>
            </a:solidFill>
            <a:ln>
              <a:solidFill>
                <a:srgbClr val="FFFFFF"/>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0</c:v>
                </c:pt>
                <c:pt idx="1">
                  <c:v>3.352047551020408E-3</c:v>
                </c:pt>
                <c:pt idx="2">
                  <c:v>6.7091836734693875E-3</c:v>
                </c:pt>
              </c:numCache>
            </c:numRef>
          </c:val>
          <c:extLst>
            <c:ext xmlns:c16="http://schemas.microsoft.com/office/drawing/2014/chart" uri="{C3380CC4-5D6E-409C-BE32-E72D297353CC}">
              <c16:uniqueId val="{00000001-1798-4780-AACA-AF66063CAF12}"/>
            </c:ext>
          </c:extLst>
        </c:ser>
        <c:dLbls>
          <c:showLegendKey val="0"/>
          <c:showVal val="0"/>
          <c:showCatName val="0"/>
          <c:showSerName val="0"/>
          <c:showPercent val="0"/>
          <c:showBubbleSize val="0"/>
        </c:dLbls>
        <c:gapWidth val="50"/>
        <c:overlap val="100"/>
        <c:axId val="1477186200"/>
        <c:axId val="1456529368"/>
      </c:barChart>
      <c:catAx>
        <c:axId val="1477186200"/>
        <c:scaling>
          <c:orientation val="minMax"/>
        </c:scaling>
        <c:delete val="0"/>
        <c:axPos val="b"/>
        <c:numFmt formatCode="General" sourceLinked="0"/>
        <c:majorTickMark val="out"/>
        <c:minorTickMark val="none"/>
        <c:tickLblPos val="nextTo"/>
        <c:txPr>
          <a:bodyPr/>
          <a:lstStyle/>
          <a:p>
            <a:pPr>
              <a:defRPr sz="2000"/>
            </a:pPr>
            <a:endParaRPr lang="en-US"/>
          </a:p>
        </c:txPr>
        <c:crossAx val="1456529368"/>
        <c:crosses val="autoZero"/>
        <c:auto val="1"/>
        <c:lblAlgn val="ctr"/>
        <c:lblOffset val="100"/>
        <c:noMultiLvlLbl val="0"/>
      </c:catAx>
      <c:valAx>
        <c:axId val="1456529368"/>
        <c:scaling>
          <c:orientation val="minMax"/>
          <c:max val="0.05"/>
        </c:scaling>
        <c:delete val="0"/>
        <c:axPos val="l"/>
        <c:majorGridlines>
          <c:spPr>
            <a:ln>
              <a:solidFill>
                <a:srgbClr val="E1E3E5"/>
              </a:solidFill>
            </a:ln>
          </c:spPr>
        </c:majorGridlines>
        <c:numFmt formatCode="0%" sourceLinked="0"/>
        <c:majorTickMark val="out"/>
        <c:minorTickMark val="none"/>
        <c:tickLblPos val="none"/>
        <c:spPr>
          <a:ln>
            <a:noFill/>
          </a:ln>
        </c:spPr>
        <c:txPr>
          <a:bodyPr/>
          <a:lstStyle/>
          <a:p>
            <a:pPr>
              <a:defRPr sz="2200"/>
            </a:pPr>
            <a:endParaRPr lang="en-US"/>
          </a:p>
        </c:txPr>
        <c:crossAx val="1477186200"/>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68B33"/>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Sheet1!$B$2:$B$6</c:f>
              <c:numCache>
                <c:formatCode>0.000</c:formatCode>
                <c:ptCount val="5"/>
                <c:pt idx="0">
                  <c:v>2.0104236504973998</c:v>
                </c:pt>
                <c:pt idx="1">
                  <c:v>1.8544765977494699</c:v>
                </c:pt>
                <c:pt idx="2">
                  <c:v>1.76121640966169</c:v>
                </c:pt>
                <c:pt idx="3">
                  <c:v>1.9109029300378699</c:v>
                </c:pt>
                <c:pt idx="4">
                  <c:v>1.8724835559099</c:v>
                </c:pt>
              </c:numCache>
            </c:numRef>
          </c:val>
          <c:extLst>
            <c:ext xmlns:c16="http://schemas.microsoft.com/office/drawing/2014/chart" uri="{C3380CC4-5D6E-409C-BE32-E72D297353CC}">
              <c16:uniqueId val="{00000004-5A34-4138-B5E6-26F4B8707154}"/>
            </c:ext>
          </c:extLst>
        </c:ser>
        <c:ser>
          <c:idx val="1"/>
          <c:order val="1"/>
          <c:tx>
            <c:v>2014</c:v>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Sheet1!$C$2:$C$6</c:f>
              <c:numCache>
                <c:formatCode>0.000</c:formatCode>
                <c:ptCount val="5"/>
                <c:pt idx="0">
                  <c:v>2.4535261927627801</c:v>
                </c:pt>
                <c:pt idx="1">
                  <c:v>2.14083479805026</c:v>
                </c:pt>
                <c:pt idx="2">
                  <c:v>2.1416094370050902</c:v>
                </c:pt>
                <c:pt idx="3">
                  <c:v>2.0953847826480798</c:v>
                </c:pt>
                <c:pt idx="4">
                  <c:v>1.95901208617971</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55316904"/>
        <c:axId val="-2055313640"/>
      </c:barChart>
      <c:catAx>
        <c:axId val="-205531690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5313640"/>
        <c:crosses val="autoZero"/>
        <c:auto val="1"/>
        <c:lblAlgn val="ctr"/>
        <c:lblOffset val="100"/>
        <c:noMultiLvlLbl val="0"/>
      </c:catAx>
      <c:valAx>
        <c:axId val="-2055313640"/>
        <c:scaling>
          <c:orientation val="minMax"/>
          <c:max val="2.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2200"/>
            </a:pPr>
            <a:endParaRPr lang="en-US"/>
          </a:p>
        </c:txPr>
        <c:crossAx val="-20553169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8.2162831144694984E-2"/>
          <c:w val="0.911614960651843"/>
          <c:h val="0.84559476050894056"/>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rgbClr val="FFFFFF"/>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3.93125E-2</c:v>
                </c:pt>
                <c:pt idx="1">
                  <c:v>3.7395833333333336E-2</c:v>
                </c:pt>
                <c:pt idx="2">
                  <c:v>3.1112500000000001E-2</c:v>
                </c:pt>
              </c:numCache>
            </c:numRef>
          </c:val>
          <c:extLst>
            <c:ext xmlns:c16="http://schemas.microsoft.com/office/drawing/2014/chart" uri="{C3380CC4-5D6E-409C-BE32-E72D297353CC}">
              <c16:uniqueId val="{00000000-9BD0-40C2-BBE3-122CF6CA2DF1}"/>
            </c:ext>
          </c:extLst>
        </c:ser>
        <c:ser>
          <c:idx val="0"/>
          <c:order val="1"/>
          <c:tx>
            <c:strRef>
              <c:f>Sheet1!$B$1</c:f>
              <c:strCache>
                <c:ptCount val="1"/>
                <c:pt idx="0">
                  <c:v>Land tax paid per property</c:v>
                </c:pt>
              </c:strCache>
            </c:strRef>
          </c:tx>
          <c:spPr>
            <a:solidFill>
              <a:schemeClr val="accent2">
                <a:alpha val="50000"/>
              </a:schemeClr>
            </a:solidFill>
            <a:ln>
              <a:solidFill>
                <a:srgbClr val="FFFFFF"/>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6.8750000000000007E-4</c:v>
                </c:pt>
                <c:pt idx="1">
                  <c:v>2.604166666666667E-3</c:v>
                </c:pt>
                <c:pt idx="2">
                  <c:v>8.8875000000000013E-3</c:v>
                </c:pt>
              </c:numCache>
            </c:numRef>
          </c:val>
          <c:extLst>
            <c:ext xmlns:c16="http://schemas.microsoft.com/office/drawing/2014/chart" uri="{C3380CC4-5D6E-409C-BE32-E72D297353CC}">
              <c16:uniqueId val="{00000001-9BD0-40C2-BBE3-122CF6CA2DF1}"/>
            </c:ext>
          </c:extLst>
        </c:ser>
        <c:dLbls>
          <c:showLegendKey val="0"/>
          <c:showVal val="0"/>
          <c:showCatName val="0"/>
          <c:showSerName val="0"/>
          <c:showPercent val="0"/>
          <c:showBubbleSize val="0"/>
        </c:dLbls>
        <c:gapWidth val="50"/>
        <c:overlap val="100"/>
        <c:axId val="-1948122648"/>
        <c:axId val="1528450120"/>
      </c:barChart>
      <c:catAx>
        <c:axId val="-1948122648"/>
        <c:scaling>
          <c:orientation val="minMax"/>
        </c:scaling>
        <c:delete val="0"/>
        <c:axPos val="b"/>
        <c:numFmt formatCode="General" sourceLinked="0"/>
        <c:majorTickMark val="out"/>
        <c:minorTickMark val="none"/>
        <c:tickLblPos val="nextTo"/>
        <c:txPr>
          <a:bodyPr/>
          <a:lstStyle/>
          <a:p>
            <a:pPr>
              <a:defRPr sz="2000"/>
            </a:pPr>
            <a:endParaRPr lang="en-US"/>
          </a:p>
        </c:txPr>
        <c:crossAx val="1528450120"/>
        <c:crosses val="autoZero"/>
        <c:auto val="1"/>
        <c:lblAlgn val="ctr"/>
        <c:lblOffset val="100"/>
        <c:noMultiLvlLbl val="0"/>
      </c:catAx>
      <c:valAx>
        <c:axId val="1528450120"/>
        <c:scaling>
          <c:orientation val="minMax"/>
          <c:max val="0.05"/>
        </c:scaling>
        <c:delete val="0"/>
        <c:axPos val="l"/>
        <c:majorGridlines>
          <c:spPr>
            <a:ln>
              <a:solidFill>
                <a:srgbClr val="E1E3E5"/>
              </a:solidFill>
            </a:ln>
          </c:spPr>
        </c:majorGridlines>
        <c:numFmt formatCode="0%" sourceLinked="0"/>
        <c:majorTickMark val="out"/>
        <c:minorTickMark val="none"/>
        <c:tickLblPos val="none"/>
        <c:spPr>
          <a:noFill/>
          <a:ln>
            <a:solidFill>
              <a:srgbClr val="FFFFFF"/>
            </a:solidFill>
          </a:ln>
        </c:spPr>
        <c:txPr>
          <a:bodyPr/>
          <a:lstStyle/>
          <a:p>
            <a:pPr>
              <a:defRPr sz="2200"/>
            </a:pPr>
            <a:endParaRPr lang="en-US"/>
          </a:p>
        </c:txPr>
        <c:crossAx val="-194812264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8.4724802530343549E-2"/>
          <c:w val="0.911614960651843"/>
          <c:h val="0.8431630622456483"/>
        </c:manualLayout>
      </c:layout>
      <c:barChart>
        <c:barDir val="col"/>
        <c:grouping val="stacked"/>
        <c:varyColors val="0"/>
        <c:ser>
          <c:idx val="2"/>
          <c:order val="0"/>
          <c:tx>
            <c:strRef>
              <c:f>Sheet1!$D$1</c:f>
              <c:strCache>
                <c:ptCount val="1"/>
                <c:pt idx="0">
                  <c:v>Share kept by owner</c:v>
                </c:pt>
              </c:strCache>
            </c:strRef>
          </c:tx>
          <c:spPr>
            <a:solidFill>
              <a:schemeClr val="tx2"/>
            </a:solidFill>
            <a:ln>
              <a:solidFill>
                <a:schemeClr val="bg1"/>
              </a:solidFill>
            </a:ln>
            <a:effectLst/>
          </c:spPr>
          <c:invertIfNegative val="0"/>
          <c:cat>
            <c:strRef>
              <c:f>Sheet1!$A$2:$A$4</c:f>
              <c:strCache>
                <c:ptCount val="3"/>
                <c:pt idx="0">
                  <c:v>Small</c:v>
                </c:pt>
                <c:pt idx="1">
                  <c:v>Medium</c:v>
                </c:pt>
                <c:pt idx="2">
                  <c:v>Large</c:v>
                </c:pt>
              </c:strCache>
            </c:strRef>
          </c:cat>
          <c:val>
            <c:numRef>
              <c:f>Sheet1!$D$2:$D$4</c:f>
              <c:numCache>
                <c:formatCode>0.0%</c:formatCode>
                <c:ptCount val="3"/>
                <c:pt idx="0">
                  <c:v>0.04</c:v>
                </c:pt>
                <c:pt idx="1">
                  <c:v>3.3973636363636366E-2</c:v>
                </c:pt>
                <c:pt idx="2">
                  <c:v>3.1005090909090909E-2</c:v>
                </c:pt>
              </c:numCache>
            </c:numRef>
          </c:val>
          <c:extLs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alpha val="50000"/>
              </a:schemeClr>
            </a:solidFill>
            <a:ln>
              <a:solidFill>
                <a:schemeClr val="bg1"/>
              </a:solidFill>
            </a:ln>
            <a:effectLst/>
          </c:spPr>
          <c:invertIfNegative val="0"/>
          <c:cat>
            <c:strRef>
              <c:f>Sheet1!$A$2:$A$4</c:f>
              <c:strCache>
                <c:ptCount val="3"/>
                <c:pt idx="0">
                  <c:v>Small</c:v>
                </c:pt>
                <c:pt idx="1">
                  <c:v>Medium</c:v>
                </c:pt>
                <c:pt idx="2">
                  <c:v>Large</c:v>
                </c:pt>
              </c:strCache>
            </c:strRef>
          </c:cat>
          <c:val>
            <c:numRef>
              <c:f>Sheet1!$B$2:$B$4</c:f>
              <c:numCache>
                <c:formatCode>0.0%</c:formatCode>
                <c:ptCount val="3"/>
                <c:pt idx="0">
                  <c:v>0</c:v>
                </c:pt>
                <c:pt idx="1">
                  <c:v>6.0263636363636361E-3</c:v>
                </c:pt>
                <c:pt idx="2">
                  <c:v>8.9949090909090916E-3</c:v>
                </c:pt>
              </c:numCache>
            </c:numRef>
          </c:val>
          <c:extLs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46800488"/>
        <c:axId val="-2046624712"/>
      </c:barChart>
      <c:catAx>
        <c:axId val="-2046800488"/>
        <c:scaling>
          <c:orientation val="minMax"/>
        </c:scaling>
        <c:delete val="0"/>
        <c:axPos val="b"/>
        <c:numFmt formatCode="General" sourceLinked="0"/>
        <c:majorTickMark val="out"/>
        <c:minorTickMark val="none"/>
        <c:tickLblPos val="nextTo"/>
        <c:txPr>
          <a:bodyPr/>
          <a:lstStyle/>
          <a:p>
            <a:pPr>
              <a:defRPr sz="2000"/>
            </a:pPr>
            <a:endParaRPr lang="en-US"/>
          </a:p>
        </c:txPr>
        <c:crossAx val="-2046624712"/>
        <c:crosses val="autoZero"/>
        <c:auto val="1"/>
        <c:lblAlgn val="ctr"/>
        <c:lblOffset val="100"/>
        <c:noMultiLvlLbl val="0"/>
      </c:catAx>
      <c:valAx>
        <c:axId val="-20466247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4680048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764082374318591E-2"/>
          <c:y val="2.7416593514457896E-2"/>
          <c:w val="0.94820179360763202"/>
          <c:h val="0.86534654009122403"/>
        </c:manualLayout>
      </c:layout>
      <c:barChart>
        <c:barDir val="col"/>
        <c:grouping val="clustered"/>
        <c:varyColors val="0"/>
        <c:ser>
          <c:idx val="0"/>
          <c:order val="0"/>
          <c:tx>
            <c:strRef>
              <c:f>Sheet1!$B$1</c:f>
              <c:strCache>
                <c:ptCount val="1"/>
                <c:pt idx="0">
                  <c:v>2003-04</c:v>
                </c:pt>
              </c:strCache>
            </c:strRef>
          </c:tx>
          <c:spPr>
            <a:solidFill>
              <a:schemeClr val="accent4"/>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#,##0.0</c:formatCode>
                <c:ptCount val="7"/>
                <c:pt idx="0">
                  <c:v>91.856851942137681</c:v>
                </c:pt>
                <c:pt idx="1">
                  <c:v>275.64818989916301</c:v>
                </c:pt>
                <c:pt idx="2">
                  <c:v>524.47043110365973</c:v>
                </c:pt>
                <c:pt idx="3">
                  <c:v>758.93006067138037</c:v>
                </c:pt>
                <c:pt idx="4">
                  <c:v>975.15953775649643</c:v>
                </c:pt>
                <c:pt idx="5">
                  <c:v>846.96218171978421</c:v>
                </c:pt>
                <c:pt idx="6">
                  <c:v>694.68050939462523</c:v>
                </c:pt>
              </c:numCache>
            </c:numRef>
          </c:val>
          <c:extLst>
            <c:ext xmlns:c16="http://schemas.microsoft.com/office/drawing/2014/chart" uri="{C3380CC4-5D6E-409C-BE32-E72D297353CC}">
              <c16:uniqueId val="{00000000-FDDD-49AD-85D7-7E50B64B6441}"/>
            </c:ext>
          </c:extLst>
        </c:ser>
        <c:ser>
          <c:idx val="1"/>
          <c:order val="1"/>
          <c:tx>
            <c:strRef>
              <c:f>Sheet1!$C$1</c:f>
              <c:strCache>
                <c:ptCount val="1"/>
                <c:pt idx="0">
                  <c:v>2005-06</c:v>
                </c:pt>
              </c:strCache>
            </c:strRef>
          </c:tx>
          <c:spPr>
            <a:solidFill>
              <a:schemeClr val="accent3"/>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Sheet1!$C$2:$C$8</c:f>
              <c:numCache>
                <c:formatCode>#,##0.0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1-FDDD-49AD-85D7-7E50B64B6441}"/>
            </c:ext>
          </c:extLst>
        </c:ser>
        <c:ser>
          <c:idx val="2"/>
          <c:order val="2"/>
          <c:tx>
            <c:strRef>
              <c:f>Sheet1!$D$1</c:f>
              <c:strCache>
                <c:ptCount val="1"/>
                <c:pt idx="0">
                  <c:v>2009-10</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Sheet1!$D$2:$D$8</c:f>
              <c:numCache>
                <c:formatCode>#,##0.0</c:formatCode>
                <c:ptCount val="7"/>
                <c:pt idx="0">
                  <c:v>93.811489272733638</c:v>
                </c:pt>
                <c:pt idx="1">
                  <c:v>295.54570266668668</c:v>
                </c:pt>
                <c:pt idx="2">
                  <c:v>638.95671393943735</c:v>
                </c:pt>
                <c:pt idx="3">
                  <c:v>1051.68211078795</c:v>
                </c:pt>
                <c:pt idx="4">
                  <c:v>1187.149965333414</c:v>
                </c:pt>
                <c:pt idx="5">
                  <c:v>1083.1783869697711</c:v>
                </c:pt>
                <c:pt idx="6">
                  <c:v>868.12316787884697</c:v>
                </c:pt>
              </c:numCache>
            </c:numRef>
          </c:val>
          <c:extLst>
            <c:ext xmlns:c16="http://schemas.microsoft.com/office/drawing/2014/chart" uri="{C3380CC4-5D6E-409C-BE32-E72D297353CC}">
              <c16:uniqueId val="{00000002-FDDD-49AD-85D7-7E50B64B6441}"/>
            </c:ext>
          </c:extLst>
        </c:ser>
        <c:ser>
          <c:idx val="3"/>
          <c:order val="3"/>
          <c:tx>
            <c:strRef>
              <c:f>Sheet1!$E$1</c:f>
              <c:strCache>
                <c:ptCount val="1"/>
                <c:pt idx="0">
                  <c:v>2011-12</c:v>
                </c:pt>
              </c:strCache>
            </c:strRef>
          </c:tx>
          <c:spPr>
            <a:solidFill>
              <a:schemeClr val="accent1"/>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Sheet1!$E$2:$E$8</c:f>
              <c:numCache>
                <c:formatCode>#,##0.0</c:formatCode>
                <c:ptCount val="7"/>
                <c:pt idx="0">
                  <c:v>123.71296655176759</c:v>
                </c:pt>
                <c:pt idx="1">
                  <c:v>264.54883504841649</c:v>
                </c:pt>
                <c:pt idx="2">
                  <c:v>612.25076266666304</c:v>
                </c:pt>
                <c:pt idx="3">
                  <c:v>934.05430109327631</c:v>
                </c:pt>
                <c:pt idx="4">
                  <c:v>1162.645042057442</c:v>
                </c:pt>
                <c:pt idx="5">
                  <c:v>1078.314749978902</c:v>
                </c:pt>
                <c:pt idx="6">
                  <c:v>842.12572127669478</c:v>
                </c:pt>
              </c:numCache>
            </c:numRef>
          </c:val>
          <c:extLst>
            <c:ext xmlns:c16="http://schemas.microsoft.com/office/drawing/2014/chart" uri="{C3380CC4-5D6E-409C-BE32-E72D297353CC}">
              <c16:uniqueId val="{00000003-FDDD-49AD-85D7-7E50B64B6441}"/>
            </c:ext>
          </c:extLst>
        </c:ser>
        <c:ser>
          <c:idx val="4"/>
          <c:order val="4"/>
          <c:tx>
            <c:strRef>
              <c:f>Sheet1!$F$1</c:f>
              <c:strCache>
                <c:ptCount val="1"/>
                <c:pt idx="0">
                  <c:v>2013-14</c:v>
                </c:pt>
              </c:strCache>
            </c:strRef>
          </c:tx>
          <c:spPr>
            <a:solidFill>
              <a:schemeClr val="tx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#,##0.0</c:formatCode>
                <c:ptCount val="7"/>
                <c:pt idx="0">
                  <c:v>117.1531445031205</c:v>
                </c:pt>
                <c:pt idx="1">
                  <c:v>273.8327412385982</c:v>
                </c:pt>
                <c:pt idx="2">
                  <c:v>584.03389342294759</c:v>
                </c:pt>
                <c:pt idx="3">
                  <c:v>962.59135861737877</c:v>
                </c:pt>
                <c:pt idx="4">
                  <c:v>1262.9108977436399</c:v>
                </c:pt>
                <c:pt idx="5">
                  <c:v>1253.2330292846859</c:v>
                </c:pt>
                <c:pt idx="6">
                  <c:v>866.83139702352366</c:v>
                </c:pt>
              </c:numCache>
            </c:numRef>
          </c:val>
          <c:extLst>
            <c:ext xmlns:c16="http://schemas.microsoft.com/office/drawing/2014/chart" uri="{C3380CC4-5D6E-409C-BE32-E72D297353CC}">
              <c16:uniqueId val="{00000004-FDDD-49AD-85D7-7E50B64B6441}"/>
            </c:ext>
          </c:extLst>
        </c:ser>
        <c:ser>
          <c:idx val="5"/>
          <c:order val="5"/>
          <c:tx>
            <c:strRef>
              <c:f>Sheet1!$G$1</c:f>
              <c:strCache>
                <c:ptCount val="1"/>
                <c:pt idx="0">
                  <c:v>2015-16</c:v>
                </c:pt>
              </c:strCache>
            </c:strRef>
          </c:tx>
          <c:spPr>
            <a:solidFill>
              <a:schemeClr val="bg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Sheet1!$G$2:$G$8</c:f>
              <c:numCache>
                <c:formatCode>#,##0.0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0-FC28-4F75-AF7C-ED29B99B4433}"/>
            </c:ext>
          </c:extLst>
        </c:ser>
        <c:dLbls>
          <c:showLegendKey val="0"/>
          <c:showVal val="0"/>
          <c:showCatName val="0"/>
          <c:showSerName val="0"/>
          <c:showPercent val="0"/>
          <c:showBubbleSize val="0"/>
        </c:dLbls>
        <c:gapWidth val="150"/>
        <c:axId val="-2056537512"/>
        <c:axId val="-2056478888"/>
      </c:barChart>
      <c:catAx>
        <c:axId val="-2056537512"/>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478888"/>
        <c:crosses val="autoZero"/>
        <c:auto val="1"/>
        <c:lblAlgn val="ctr"/>
        <c:lblOffset val="100"/>
        <c:noMultiLvlLbl val="0"/>
      </c:catAx>
      <c:valAx>
        <c:axId val="-2056478888"/>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537512"/>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Share</c:v>
                </c:pt>
              </c:strCache>
            </c:strRef>
          </c:tx>
          <c:spPr>
            <a:solidFill>
              <a:srgbClr val="F68B33"/>
            </a:solidFill>
            <a:ln w="9525">
              <a:solidFill>
                <a:srgbClr val="FFFFFF"/>
              </a:solidFill>
            </a:ln>
          </c:spPr>
          <c:invertIfNegative val="0"/>
          <c:cat>
            <c:strRef>
              <c:f>Sheet1!$A$2:$A$7</c:f>
              <c:strCache>
                <c:ptCount val="6"/>
                <c:pt idx="0">
                  <c:v>1970s</c:v>
                </c:pt>
                <c:pt idx="1">
                  <c:v>1980s</c:v>
                </c:pt>
                <c:pt idx="2">
                  <c:v>1990s</c:v>
                </c:pt>
                <c:pt idx="3">
                  <c:v>2000-05</c:v>
                </c:pt>
                <c:pt idx="4">
                  <c:v>2006-10</c:v>
                </c:pt>
                <c:pt idx="5">
                  <c:v>2011-15</c:v>
                </c:pt>
              </c:strCache>
            </c:strRef>
          </c:cat>
          <c:val>
            <c:numRef>
              <c:f>Sheet1!$B$2:$B$7</c:f>
              <c:numCache>
                <c:formatCode>0.000</c:formatCode>
                <c:ptCount val="6"/>
                <c:pt idx="0">
                  <c:v>6.44909868814295</c:v>
                </c:pt>
                <c:pt idx="1">
                  <c:v>9.1194288770341903</c:v>
                </c:pt>
                <c:pt idx="2">
                  <c:v>9.5608492240763301</c:v>
                </c:pt>
                <c:pt idx="3">
                  <c:v>10.3433119559208</c:v>
                </c:pt>
                <c:pt idx="4">
                  <c:v>12.593962491404801</c:v>
                </c:pt>
                <c:pt idx="5">
                  <c:v>13.638493274429299</c:v>
                </c:pt>
              </c:numCache>
            </c:numRef>
          </c:val>
          <c:extLs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50"/>
        <c:axId val="-2020679064"/>
        <c:axId val="-2021288056"/>
      </c:barChart>
      <c:catAx>
        <c:axId val="-202067906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21288056"/>
        <c:crosses val="autoZero"/>
        <c:auto val="1"/>
        <c:lblAlgn val="ctr"/>
        <c:lblOffset val="100"/>
        <c:noMultiLvlLbl val="0"/>
      </c:catAx>
      <c:valAx>
        <c:axId val="-2021288056"/>
        <c:scaling>
          <c:orientation val="minMax"/>
          <c:max val="15"/>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067906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50030284676"/>
          <c:y val="2.53644469832996E-2"/>
          <c:w val="0.94820179360763202"/>
          <c:h val="0.86826009356669953"/>
        </c:manualLayout>
      </c:layout>
      <c:barChart>
        <c:barDir val="col"/>
        <c:grouping val="clustered"/>
        <c:varyColors val="0"/>
        <c:ser>
          <c:idx val="0"/>
          <c:order val="0"/>
          <c:tx>
            <c:strRef>
              <c:f>Sheet1!$B$1</c:f>
              <c:strCache>
                <c:ptCount val="1"/>
                <c:pt idx="0">
                  <c:v>% change in EQUIVALISED NET WORTH, 2003–04 to 2015–16</c:v>
                </c:pt>
              </c:strCache>
            </c:strRef>
          </c:tx>
          <c:spPr>
            <a:solidFill>
              <a:schemeClr val="tx2"/>
            </a:solidFill>
            <a:ln>
              <a:solidFill>
                <a:schemeClr val="bg1"/>
              </a:solidFill>
            </a:ln>
          </c:spPr>
          <c:invertIfNegative val="0"/>
          <c:cat>
            <c:strRef>
              <c:f>Sheet1!$A$2:$A$6</c:f>
              <c:strCache>
                <c:ptCount val="5"/>
                <c:pt idx="0">
                  <c:v>1st</c:v>
                </c:pt>
                <c:pt idx="1">
                  <c:v>2nd</c:v>
                </c:pt>
                <c:pt idx="2">
                  <c:v>3rd</c:v>
                </c:pt>
                <c:pt idx="3">
                  <c:v>4th</c:v>
                </c:pt>
                <c:pt idx="4">
                  <c:v>5th</c:v>
                </c:pt>
              </c:strCache>
            </c:strRef>
          </c:cat>
          <c:val>
            <c:numRef>
              <c:f>Sheet1!$B$2:$B$6</c:f>
              <c:numCache>
                <c:formatCode>#,##0.0</c:formatCode>
                <c:ptCount val="5"/>
                <c:pt idx="0">
                  <c:v>8.0971659919028411</c:v>
                </c:pt>
                <c:pt idx="1">
                  <c:v>14.556416881998288</c:v>
                </c:pt>
                <c:pt idx="2">
                  <c:v>29.040735873850224</c:v>
                </c:pt>
                <c:pt idx="3">
                  <c:v>40.256678889470919</c:v>
                </c:pt>
                <c:pt idx="4">
                  <c:v>51.620501224797408</c:v>
                </c:pt>
              </c:numCache>
            </c:numRef>
          </c:val>
          <c:extLst>
            <c:ext xmlns:c16="http://schemas.microsoft.com/office/drawing/2014/chart" uri="{C3380CC4-5D6E-409C-BE32-E72D297353CC}">
              <c16:uniqueId val="{00000000-10BD-4AF6-AACA-08B2A8544B24}"/>
            </c:ext>
          </c:extLst>
        </c:ser>
        <c:dLbls>
          <c:showLegendKey val="0"/>
          <c:showVal val="0"/>
          <c:showCatName val="0"/>
          <c:showSerName val="0"/>
          <c:showPercent val="0"/>
          <c:showBubbleSize val="0"/>
        </c:dLbls>
        <c:gapWidth val="50"/>
        <c:axId val="-2029365768"/>
        <c:axId val="-2085225880"/>
      </c:barChart>
      <c:catAx>
        <c:axId val="-202936576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200"/>
            </a:pPr>
            <a:endParaRPr lang="en-US"/>
          </a:p>
        </c:txPr>
        <c:crossAx val="-2085225880"/>
        <c:crosses val="autoZero"/>
        <c:auto val="1"/>
        <c:lblAlgn val="ctr"/>
        <c:lblOffset val="100"/>
        <c:noMultiLvlLbl val="0"/>
      </c:catAx>
      <c:valAx>
        <c:axId val="-2085225880"/>
        <c:scaling>
          <c:orientation val="minMax"/>
          <c:max val="55"/>
          <c:min val="0"/>
        </c:scaling>
        <c:delete val="0"/>
        <c:axPos val="l"/>
        <c:majorGridlines>
          <c:spPr>
            <a:ln>
              <a:solidFill>
                <a:schemeClr val="bg1">
                  <a:lumMod val="75000"/>
                </a:schemeClr>
              </a:solidFill>
            </a:ln>
          </c:spPr>
        </c:majorGridlines>
        <c:numFmt formatCode="#,##0" sourceLinked="0"/>
        <c:majorTickMark val="out"/>
        <c:minorTickMark val="none"/>
        <c:tickLblPos val="none"/>
        <c:spPr>
          <a:ln>
            <a:noFill/>
          </a:ln>
        </c:spPr>
        <c:txPr>
          <a:bodyPr/>
          <a:lstStyle/>
          <a:p>
            <a:pPr>
              <a:defRPr sz="1800"/>
            </a:pPr>
            <a:endParaRPr lang="en-US"/>
          </a:p>
        </c:txPr>
        <c:crossAx val="-2029365768"/>
        <c:crosses val="autoZero"/>
        <c:crossBetween val="between"/>
        <c:majorUnit val="1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707E-2"/>
          <c:y val="2.5463489229723617E-2"/>
          <c:w val="0.84665354330708698"/>
          <c:h val="0.86651995921574665"/>
        </c:manualLayout>
      </c:layout>
      <c:barChart>
        <c:barDir val="col"/>
        <c:grouping val="clustered"/>
        <c:varyColors val="0"/>
        <c:ser>
          <c:idx val="0"/>
          <c:order val="0"/>
          <c:tx>
            <c:strRef>
              <c:f>Sheet1!$A$2</c:f>
              <c:strCache>
                <c:ptCount val="1"/>
                <c:pt idx="0">
                  <c:v>EQUIVALISED DISPOSABLE HOUSEHOLD INCOME, Australia, 1994–95 to 2015–16, % change</c:v>
                </c:pt>
              </c:strCache>
            </c:strRef>
          </c:tx>
          <c:spPr>
            <a:solidFill>
              <a:srgbClr val="F68B33"/>
            </a:solidFill>
            <a:ln w="9525">
              <a:solidFill>
                <a:srgbClr val="FFFFFF"/>
              </a:solidFill>
            </a:ln>
          </c:spPr>
          <c:invertIfNegative val="0"/>
          <c:cat>
            <c:strRef>
              <c:f>Sheet1!$B$1:$F$1</c:f>
              <c:strCache>
                <c:ptCount val="5"/>
                <c:pt idx="0">
                  <c:v>1st</c:v>
                </c:pt>
                <c:pt idx="1">
                  <c:v>2nd</c:v>
                </c:pt>
                <c:pt idx="2">
                  <c:v>3rd</c:v>
                </c:pt>
                <c:pt idx="3">
                  <c:v>4th</c:v>
                </c:pt>
                <c:pt idx="4">
                  <c:v>5th</c:v>
                </c:pt>
              </c:strCache>
            </c:strRef>
          </c:cat>
          <c:val>
            <c:numRef>
              <c:f>Sheet1!$B$2:$F$2</c:f>
              <c:numCache>
                <c:formatCode>#,##0.0</c:formatCode>
                <c:ptCount val="5"/>
                <c:pt idx="0">
                  <c:v>26.426426426426431</c:v>
                </c:pt>
                <c:pt idx="1">
                  <c:v>28.194726166328621</c:v>
                </c:pt>
                <c:pt idx="2">
                  <c:v>26.253687315634224</c:v>
                </c:pt>
                <c:pt idx="3">
                  <c:v>30.269058295964129</c:v>
                </c:pt>
                <c:pt idx="4">
                  <c:v>35.926928281461443</c:v>
                </c:pt>
              </c:numCache>
            </c:numRef>
          </c:val>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gapWidth val="50"/>
        <c:axId val="-2022628648"/>
        <c:axId val="-2081793544"/>
      </c:barChart>
      <c:dateAx>
        <c:axId val="-202262864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81793544"/>
        <c:crosses val="autoZero"/>
        <c:auto val="0"/>
        <c:lblOffset val="100"/>
        <c:baseTimeUnit val="days"/>
        <c:majorUnit val="1"/>
        <c:minorUnit val="1"/>
      </c:dateAx>
      <c:valAx>
        <c:axId val="-2081793544"/>
        <c:scaling>
          <c:orientation val="minMax"/>
          <c:max val="55"/>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2628648"/>
        <c:crosses val="autoZero"/>
        <c:crossBetween val="between"/>
        <c:majorUnit val="10"/>
      </c:valAx>
    </c:plotArea>
    <c:plotVisOnly val="1"/>
    <c:dispBlanksAs val="gap"/>
    <c:showDLblsOverMax val="0"/>
  </c:chart>
  <c:txPr>
    <a:bodyPr/>
    <a:lstStyle/>
    <a:p>
      <a:pPr>
        <a:defRPr sz="2400"/>
      </a:pPr>
      <a:endParaRPr lang="en-US"/>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1st</c:v>
                </c:pt>
              </c:strCache>
            </c:strRef>
          </c:tx>
          <c:spPr>
            <a:ln>
              <a:solidFill>
                <a:srgbClr val="FFC35A"/>
              </a:solidFill>
            </a:ln>
            <a:effectLst/>
          </c:spPr>
          <c:marker>
            <c:symbol val="circle"/>
            <c:size val="9"/>
            <c:spPr>
              <a:solidFill>
                <a:srgbClr val="FFFFFF"/>
              </a:solidFill>
              <a:ln w="31750">
                <a:solidFill>
                  <a:srgbClr val="FFC35A"/>
                </a:solidFill>
              </a:ln>
              <a:effectLst/>
            </c:spPr>
          </c:marker>
          <c:cat>
            <c:numRef>
              <c:f>Sheet1!$A$2:$A$5</c:f>
              <c:numCache>
                <c:formatCode>m/d/yyyy</c:formatCode>
                <c:ptCount val="4"/>
                <c:pt idx="0">
                  <c:v>37288</c:v>
                </c:pt>
                <c:pt idx="1">
                  <c:v>38749</c:v>
                </c:pt>
                <c:pt idx="2">
                  <c:v>40210</c:v>
                </c:pt>
                <c:pt idx="3">
                  <c:v>41671</c:v>
                </c:pt>
              </c:numCache>
            </c:numRef>
          </c:cat>
          <c:val>
            <c:numRef>
              <c:f>Sheet1!$B$2:$B$5</c:f>
              <c:numCache>
                <c:formatCode>0.0</c:formatCode>
                <c:ptCount val="4"/>
                <c:pt idx="0">
                  <c:v>55.874673629242473</c:v>
                </c:pt>
                <c:pt idx="1">
                  <c:v>37.0757180156657</c:v>
                </c:pt>
                <c:pt idx="2">
                  <c:v>53.133159268929397</c:v>
                </c:pt>
                <c:pt idx="3">
                  <c:v>46.083550913838003</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2nd</c:v>
                </c:pt>
              </c:strCache>
            </c:strRef>
          </c:tx>
          <c:spPr>
            <a:ln>
              <a:solidFill>
                <a:srgbClr val="F68B33"/>
              </a:solidFill>
            </a:ln>
            <a:effectLst/>
          </c:spPr>
          <c:marker>
            <c:symbol val="circle"/>
            <c:size val="9"/>
            <c:spPr>
              <a:solidFill>
                <a:srgbClr val="FFFFFF"/>
              </a:solidFill>
              <a:ln w="31750">
                <a:solidFill>
                  <a:srgbClr val="F68B33"/>
                </a:solidFill>
              </a:ln>
              <a:effectLst/>
            </c:spPr>
          </c:marker>
          <c:cat>
            <c:numRef>
              <c:f>Sheet1!$A$2:$A$5</c:f>
              <c:numCache>
                <c:formatCode>m/d/yyyy</c:formatCode>
                <c:ptCount val="4"/>
                <c:pt idx="0">
                  <c:v>37288</c:v>
                </c:pt>
                <c:pt idx="1">
                  <c:v>38749</c:v>
                </c:pt>
                <c:pt idx="2">
                  <c:v>40210</c:v>
                </c:pt>
                <c:pt idx="3">
                  <c:v>41671</c:v>
                </c:pt>
              </c:numCache>
            </c:numRef>
          </c:cat>
          <c:val>
            <c:numRef>
              <c:f>Sheet1!$C$2:$C$5</c:f>
              <c:numCache>
                <c:formatCode>0.0</c:formatCode>
                <c:ptCount val="4"/>
                <c:pt idx="0">
                  <c:v>59.791122715404597</c:v>
                </c:pt>
                <c:pt idx="1">
                  <c:v>57.832898172323603</c:v>
                </c:pt>
                <c:pt idx="2">
                  <c:v>51.566579634464702</c:v>
                </c:pt>
                <c:pt idx="3">
                  <c:v>54.699738903394199</c:v>
                </c:pt>
              </c:numCache>
            </c:numRef>
          </c:val>
          <c:smooth val="0"/>
          <c:extLst>
            <c:ext xmlns:c16="http://schemas.microsoft.com/office/drawing/2014/chart" uri="{C3380CC4-5D6E-409C-BE32-E72D297353CC}">
              <c16:uniqueId val="{00000000-B293-4CB1-B423-251016DBB7B7}"/>
            </c:ext>
          </c:extLst>
        </c:ser>
        <c:ser>
          <c:idx val="2"/>
          <c:order val="2"/>
          <c:tx>
            <c:strRef>
              <c:f>Sheet1!$D$1</c:f>
              <c:strCache>
                <c:ptCount val="1"/>
                <c:pt idx="0">
                  <c:v>3rd</c:v>
                </c:pt>
              </c:strCache>
            </c:strRef>
          </c:tx>
          <c:spPr>
            <a:ln>
              <a:solidFill>
                <a:srgbClr val="D4582A"/>
              </a:solidFill>
            </a:ln>
            <a:effectLst/>
          </c:spPr>
          <c:marker>
            <c:symbol val="circle"/>
            <c:size val="9"/>
            <c:spPr>
              <a:solidFill>
                <a:srgbClr val="FFFFFF"/>
              </a:solidFill>
              <a:ln w="31750">
                <a:solidFill>
                  <a:srgbClr val="D4582A"/>
                </a:solidFill>
              </a:ln>
              <a:effectLst/>
            </c:spPr>
          </c:marker>
          <c:cat>
            <c:numRef>
              <c:f>Sheet1!$A$2:$A$5</c:f>
              <c:numCache>
                <c:formatCode>m/d/yyyy</c:formatCode>
                <c:ptCount val="4"/>
                <c:pt idx="0">
                  <c:v>37288</c:v>
                </c:pt>
                <c:pt idx="1">
                  <c:v>38749</c:v>
                </c:pt>
                <c:pt idx="2">
                  <c:v>40210</c:v>
                </c:pt>
                <c:pt idx="3">
                  <c:v>41671</c:v>
                </c:pt>
              </c:numCache>
            </c:numRef>
          </c:cat>
          <c:val>
            <c:numRef>
              <c:f>Sheet1!$D$2:$D$5</c:f>
              <c:numCache>
                <c:formatCode>0.0</c:formatCode>
                <c:ptCount val="4"/>
                <c:pt idx="0">
                  <c:v>86.422976501305399</c:v>
                </c:pt>
                <c:pt idx="1">
                  <c:v>95.430809399477695</c:v>
                </c:pt>
                <c:pt idx="2">
                  <c:v>109.53002610966</c:v>
                </c:pt>
                <c:pt idx="3">
                  <c:v>103.65535248041699</c:v>
                </c:pt>
              </c:numCache>
            </c:numRef>
          </c:val>
          <c:smooth val="0"/>
          <c:extLst>
            <c:ext xmlns:c16="http://schemas.microsoft.com/office/drawing/2014/chart" uri="{C3380CC4-5D6E-409C-BE32-E72D297353CC}">
              <c16:uniqueId val="{00000001-B293-4CB1-B423-251016DBB7B7}"/>
            </c:ext>
          </c:extLst>
        </c:ser>
        <c:ser>
          <c:idx val="3"/>
          <c:order val="3"/>
          <c:tx>
            <c:strRef>
              <c:f>Sheet1!$E$1</c:f>
              <c:strCache>
                <c:ptCount val="1"/>
                <c:pt idx="0">
                  <c:v>4th</c:v>
                </c:pt>
              </c:strCache>
            </c:strRef>
          </c:tx>
          <c:spPr>
            <a:ln>
              <a:solidFill>
                <a:srgbClr val="A02226"/>
              </a:solidFill>
            </a:ln>
            <a:effectLst/>
          </c:spPr>
          <c:marker>
            <c:symbol val="circle"/>
            <c:size val="9"/>
            <c:spPr>
              <a:solidFill>
                <a:srgbClr val="FFFFFF"/>
              </a:solidFill>
              <a:ln w="31750">
                <a:solidFill>
                  <a:srgbClr val="A02226"/>
                </a:solidFill>
              </a:ln>
              <a:effectLst/>
            </c:spPr>
          </c:marker>
          <c:cat>
            <c:numRef>
              <c:f>Sheet1!$A$2:$A$5</c:f>
              <c:numCache>
                <c:formatCode>m/d/yyyy</c:formatCode>
                <c:ptCount val="4"/>
                <c:pt idx="0">
                  <c:v>37288</c:v>
                </c:pt>
                <c:pt idx="1">
                  <c:v>38749</c:v>
                </c:pt>
                <c:pt idx="2">
                  <c:v>40210</c:v>
                </c:pt>
                <c:pt idx="3">
                  <c:v>41671</c:v>
                </c:pt>
              </c:numCache>
            </c:numRef>
          </c:cat>
          <c:val>
            <c:numRef>
              <c:f>Sheet1!$E$2:$E$5</c:f>
              <c:numCache>
                <c:formatCode>0.0</c:formatCode>
                <c:ptCount val="4"/>
                <c:pt idx="0">
                  <c:v>121.671018276762</c:v>
                </c:pt>
                <c:pt idx="1">
                  <c:v>165.1436031331578</c:v>
                </c:pt>
                <c:pt idx="2">
                  <c:v>156.91906005221901</c:v>
                </c:pt>
                <c:pt idx="3">
                  <c:v>202.741514360313</c:v>
                </c:pt>
              </c:numCache>
            </c:numRef>
          </c:val>
          <c:smooth val="0"/>
          <c:extLst>
            <c:ext xmlns:c16="http://schemas.microsoft.com/office/drawing/2014/chart" uri="{C3380CC4-5D6E-409C-BE32-E72D297353CC}">
              <c16:uniqueId val="{00000002-B293-4CB1-B423-251016DBB7B7}"/>
            </c:ext>
          </c:extLst>
        </c:ser>
        <c:ser>
          <c:idx val="4"/>
          <c:order val="4"/>
          <c:tx>
            <c:strRef>
              <c:f>Sheet1!$F$1</c:f>
              <c:strCache>
                <c:ptCount val="1"/>
                <c:pt idx="0">
                  <c:v>5th</c:v>
                </c:pt>
              </c:strCache>
            </c:strRef>
          </c:tx>
          <c:spPr>
            <a:ln>
              <a:solidFill>
                <a:srgbClr val="621214"/>
              </a:solidFill>
            </a:ln>
            <a:effectLst/>
          </c:spPr>
          <c:marker>
            <c:symbol val="circle"/>
            <c:size val="9"/>
            <c:spPr>
              <a:solidFill>
                <a:srgbClr val="FFFFFF"/>
              </a:solidFill>
              <a:ln w="31750">
                <a:solidFill>
                  <a:srgbClr val="621214"/>
                </a:solidFill>
              </a:ln>
              <a:effectLst/>
            </c:spPr>
          </c:marker>
          <c:cat>
            <c:numRef>
              <c:f>Sheet1!$A$2:$A$5</c:f>
              <c:numCache>
                <c:formatCode>m/d/yyyy</c:formatCode>
                <c:ptCount val="4"/>
                <c:pt idx="0">
                  <c:v>37288</c:v>
                </c:pt>
                <c:pt idx="1">
                  <c:v>38749</c:v>
                </c:pt>
                <c:pt idx="2">
                  <c:v>40210</c:v>
                </c:pt>
                <c:pt idx="3">
                  <c:v>41671</c:v>
                </c:pt>
              </c:numCache>
            </c:numRef>
          </c:cat>
          <c:val>
            <c:numRef>
              <c:f>Sheet1!$F$2:$F$5</c:f>
              <c:numCache>
                <c:formatCode>0.0</c:formatCode>
                <c:ptCount val="4"/>
                <c:pt idx="0">
                  <c:v>109.921671018276</c:v>
                </c:pt>
                <c:pt idx="1">
                  <c:v>160.05221932114799</c:v>
                </c:pt>
                <c:pt idx="2">
                  <c:v>193.342036553524</c:v>
                </c:pt>
                <c:pt idx="3">
                  <c:v>192.16710182767599</c:v>
                </c:pt>
              </c:numCache>
            </c:numRef>
          </c:val>
          <c:smooth val="0"/>
          <c:extLst>
            <c:ext xmlns:c16="http://schemas.microsoft.com/office/drawing/2014/chart" uri="{C3380CC4-5D6E-409C-BE32-E72D297353CC}">
              <c16:uniqueId val="{00000003-B293-4CB1-B423-251016DBB7B7}"/>
            </c:ext>
          </c:extLst>
        </c:ser>
        <c:dLbls>
          <c:showLegendKey val="0"/>
          <c:showVal val="0"/>
          <c:showCatName val="0"/>
          <c:showSerName val="0"/>
          <c:showPercent val="0"/>
          <c:showBubbleSize val="0"/>
        </c:dLbls>
        <c:marker val="1"/>
        <c:smooth val="0"/>
        <c:axId val="-2041886680"/>
        <c:axId val="-2017683192"/>
      </c:lineChart>
      <c:dateAx>
        <c:axId val="-2041886680"/>
        <c:scaling>
          <c:orientation val="minMax"/>
          <c:max val="41791"/>
          <c:min val="37257"/>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17683192"/>
        <c:crosses val="autoZero"/>
        <c:auto val="0"/>
        <c:lblOffset val="100"/>
        <c:baseTimeUnit val="days"/>
        <c:majorUnit val="4"/>
        <c:majorTimeUnit val="years"/>
        <c:minorUnit val="5"/>
        <c:minorTimeUnit val="days"/>
      </c:dateAx>
      <c:valAx>
        <c:axId val="-2017683192"/>
        <c:scaling>
          <c:orientation val="minMax"/>
          <c:max val="250"/>
          <c:min val="0"/>
        </c:scaling>
        <c:delete val="0"/>
        <c:axPos val="l"/>
        <c:majorGridlines>
          <c:spPr>
            <a:ln>
              <a:solidFill>
                <a:srgbClr val="BFBFBF"/>
              </a:solidFill>
            </a:ln>
          </c:spPr>
        </c:majorGridlines>
        <c:numFmt formatCode="0" sourceLinked="0"/>
        <c:majorTickMark val="out"/>
        <c:minorTickMark val="none"/>
        <c:tickLblPos val="nextTo"/>
        <c:spPr>
          <a:ln>
            <a:noFill/>
          </a:ln>
        </c:spPr>
        <c:txPr>
          <a:bodyPr/>
          <a:lstStyle/>
          <a:p>
            <a:pPr>
              <a:defRPr sz="2200"/>
            </a:pPr>
            <a:endParaRPr lang="en-US"/>
          </a:p>
        </c:txPr>
        <c:crossAx val="-2041886680"/>
        <c:crossesAt val="36526"/>
        <c:crossBetween val="midCat"/>
        <c:majorUnit val="50"/>
      </c:valAx>
    </c:plotArea>
    <c:plotVisOnly val="1"/>
    <c:dispBlanksAs val="gap"/>
    <c:showDLblsOverMax val="0"/>
  </c:chart>
  <c:txPr>
    <a:bodyPr/>
    <a:lstStyle/>
    <a:p>
      <a:pPr>
        <a:defRPr sz="1800"/>
      </a:pPr>
      <a:endParaRPr lang="en-US"/>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829184731177008"/>
          <c:y val="4.4146544181977256E-2"/>
          <c:w val="0.63418445758300312"/>
          <c:h val="0.8829798775153106"/>
        </c:manualLayout>
      </c:layout>
      <c:barChart>
        <c:barDir val="bar"/>
        <c:grouping val="stacked"/>
        <c:varyColors val="0"/>
        <c:ser>
          <c:idx val="0"/>
          <c:order val="0"/>
          <c:tx>
            <c:strRef>
              <c:f>Sheet1!$B$1</c:f>
              <c:strCache>
                <c:ptCount val="1"/>
                <c:pt idx="0">
                  <c:v>Strongly suppport</c:v>
                </c:pt>
              </c:strCache>
            </c:strRef>
          </c:tx>
          <c:spPr>
            <a:solidFill>
              <a:srgbClr val="D4582A"/>
            </a:solidFill>
            <a:ln>
              <a:solidFill>
                <a:srgbClr val="FFFFFF"/>
              </a:solidFill>
            </a:ln>
            <a:effectLst/>
          </c:spPr>
          <c:invertIfNegative val="0"/>
          <c:dPt>
            <c:idx val="0"/>
            <c:invertIfNegative val="0"/>
            <c:bubble3D val="0"/>
            <c:extLst>
              <c:ext xmlns:c16="http://schemas.microsoft.com/office/drawing/2014/chart" uri="{C3380CC4-5D6E-409C-BE32-E72D297353CC}">
                <c16:uniqueId val="{00000001-A9E7-4555-A96C-9F849BD9246B}"/>
              </c:ext>
            </c:extLst>
          </c:dPt>
          <c:dPt>
            <c:idx val="1"/>
            <c:invertIfNegative val="0"/>
            <c:bubble3D val="0"/>
            <c:extLst>
              <c:ext xmlns:c16="http://schemas.microsoft.com/office/drawing/2014/chart" uri="{C3380CC4-5D6E-409C-BE32-E72D297353CC}">
                <c16:uniqueId val="{00000003-A9E7-4555-A96C-9F849BD9246B}"/>
              </c:ext>
            </c:extLst>
          </c:dPt>
          <c:dPt>
            <c:idx val="2"/>
            <c:invertIfNegative val="0"/>
            <c:bubble3D val="0"/>
            <c:extLst>
              <c:ext xmlns:c16="http://schemas.microsoft.com/office/drawing/2014/chart" uri="{C3380CC4-5D6E-409C-BE32-E72D297353CC}">
                <c16:uniqueId val="{00000005-A9E7-4555-A96C-9F849BD9246B}"/>
              </c:ext>
            </c:extLst>
          </c:dPt>
          <c:dPt>
            <c:idx val="3"/>
            <c:invertIfNegative val="0"/>
            <c:bubble3D val="0"/>
            <c:extLst>
              <c:ext xmlns:c16="http://schemas.microsoft.com/office/drawing/2014/chart" uri="{C3380CC4-5D6E-409C-BE32-E72D297353CC}">
                <c16:uniqueId val="{00000007-A9E7-4555-A96C-9F849BD9246B}"/>
              </c:ext>
            </c:extLst>
          </c:dPt>
          <c:dPt>
            <c:idx val="5"/>
            <c:invertIfNegative val="0"/>
            <c:bubble3D val="0"/>
            <c:extLst>
              <c:ext xmlns:c16="http://schemas.microsoft.com/office/drawing/2014/chart" uri="{C3380CC4-5D6E-409C-BE32-E72D297353CC}">
                <c16:uniqueId val="{00000009-A9E7-4555-A96C-9F849BD9246B}"/>
              </c:ext>
            </c:extLst>
          </c:dPt>
          <c:dPt>
            <c:idx val="6"/>
            <c:invertIfNegative val="0"/>
            <c:bubble3D val="0"/>
            <c:extLst>
              <c:ext xmlns:c16="http://schemas.microsoft.com/office/drawing/2014/chart" uri="{C3380CC4-5D6E-409C-BE32-E72D297353CC}">
                <c16:uniqueId val="{0000000B-A9E7-4555-A96C-9F849BD9246B}"/>
              </c:ext>
            </c:extLst>
          </c:dPt>
          <c:dPt>
            <c:idx val="7"/>
            <c:invertIfNegative val="0"/>
            <c:bubble3D val="0"/>
            <c:extLst>
              <c:ext xmlns:c16="http://schemas.microsoft.com/office/drawing/2014/chart" uri="{C3380CC4-5D6E-409C-BE32-E72D297353CC}">
                <c16:uniqueId val="{0000000D-A9E7-4555-A96C-9F849BD9246B}"/>
              </c:ext>
            </c:extLst>
          </c:dPt>
          <c:dPt>
            <c:idx val="8"/>
            <c:invertIfNegative val="0"/>
            <c:bubble3D val="0"/>
            <c:extLst>
              <c:ext xmlns:c16="http://schemas.microsoft.com/office/drawing/2014/chart" uri="{C3380CC4-5D6E-409C-BE32-E72D297353CC}">
                <c16:uniqueId val="{0000000F-A9E7-4555-A96C-9F849BD9246B}"/>
              </c:ext>
            </c:extLst>
          </c:dPt>
          <c:dPt>
            <c:idx val="9"/>
            <c:invertIfNegative val="0"/>
            <c:bubble3D val="0"/>
            <c:extLst>
              <c:ext xmlns:c16="http://schemas.microsoft.com/office/drawing/2014/chart" uri="{C3380CC4-5D6E-409C-BE32-E72D297353CC}">
                <c16:uniqueId val="{00000011-A9E7-4555-A96C-9F849BD9246B}"/>
              </c:ext>
            </c:extLst>
          </c:dPt>
          <c:dPt>
            <c:idx val="10"/>
            <c:invertIfNegative val="0"/>
            <c:bubble3D val="0"/>
            <c:extLst>
              <c:ext xmlns:c16="http://schemas.microsoft.com/office/drawing/2014/chart" uri="{C3380CC4-5D6E-409C-BE32-E72D297353CC}">
                <c16:uniqueId val="{00000013-A9E7-4555-A96C-9F849BD9246B}"/>
              </c:ext>
            </c:extLst>
          </c:dPt>
          <c:dPt>
            <c:idx val="11"/>
            <c:invertIfNegative val="0"/>
            <c:bubble3D val="0"/>
            <c:extLst>
              <c:ext xmlns:c16="http://schemas.microsoft.com/office/drawing/2014/chart" uri="{C3380CC4-5D6E-409C-BE32-E72D297353CC}">
                <c16:uniqueId val="{00000015-A9E7-4555-A96C-9F849BD9246B}"/>
              </c:ext>
            </c:extLst>
          </c:dPt>
          <c:dPt>
            <c:idx val="12"/>
            <c:invertIfNegative val="0"/>
            <c:bubble3D val="0"/>
            <c:extLst>
              <c:ext xmlns:c16="http://schemas.microsoft.com/office/drawing/2014/chart" uri="{C3380CC4-5D6E-409C-BE32-E72D297353CC}">
                <c16:uniqueId val="{00000017-A9E7-4555-A96C-9F849BD9246B}"/>
              </c:ext>
            </c:extLst>
          </c:dPt>
          <c:dPt>
            <c:idx val="13"/>
            <c:invertIfNegative val="0"/>
            <c:bubble3D val="0"/>
            <c:extLst>
              <c:ext xmlns:c16="http://schemas.microsoft.com/office/drawing/2014/chart" uri="{C3380CC4-5D6E-409C-BE32-E72D297353CC}">
                <c16:uniqueId val="{00000019-A9E7-4555-A96C-9F849BD9246B}"/>
              </c:ext>
            </c:extLst>
          </c:dPt>
          <c:dPt>
            <c:idx val="14"/>
            <c:invertIfNegative val="0"/>
            <c:bubble3D val="0"/>
            <c:extLst>
              <c:ext xmlns:c16="http://schemas.microsoft.com/office/drawing/2014/chart" uri="{C3380CC4-5D6E-409C-BE32-E72D297353CC}">
                <c16:uniqueId val="{0000001B-A9E7-4555-A96C-9F849BD9246B}"/>
              </c:ext>
            </c:extLst>
          </c:dPt>
          <c:dPt>
            <c:idx val="15"/>
            <c:invertIfNegative val="0"/>
            <c:bubble3D val="0"/>
            <c:extLst>
              <c:ext xmlns:c16="http://schemas.microsoft.com/office/drawing/2014/chart" uri="{C3380CC4-5D6E-409C-BE32-E72D297353CC}">
                <c16:uniqueId val="{0000001D-A9E7-4555-A96C-9F849BD9246B}"/>
              </c:ext>
            </c:extLst>
          </c:dPt>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Sheet1!$B$2:$B$6</c:f>
              <c:numCache>
                <c:formatCode>General</c:formatCode>
                <c:ptCount val="5"/>
                <c:pt idx="0">
                  <c:v>42.3</c:v>
                </c:pt>
                <c:pt idx="1">
                  <c:v>24.2</c:v>
                </c:pt>
                <c:pt idx="2">
                  <c:v>15.5</c:v>
                </c:pt>
                <c:pt idx="3">
                  <c:v>24.2</c:v>
                </c:pt>
                <c:pt idx="4">
                  <c:v>12.1</c:v>
                </c:pt>
              </c:numCache>
            </c:numRef>
          </c:val>
          <c:extLst>
            <c:ext xmlns:c16="http://schemas.microsoft.com/office/drawing/2014/chart" uri="{C3380CC4-5D6E-409C-BE32-E72D297353CC}">
              <c16:uniqueId val="{0000001E-A9E7-4555-A96C-9F849BD9246B}"/>
            </c:ext>
          </c:extLst>
        </c:ser>
        <c:ser>
          <c:idx val="1"/>
          <c:order val="1"/>
          <c:tx>
            <c:strRef>
              <c:f>Sheet1!$C$1</c:f>
              <c:strCache>
                <c:ptCount val="1"/>
                <c:pt idx="0">
                  <c:v>Support</c:v>
                </c:pt>
              </c:strCache>
            </c:strRef>
          </c:tx>
          <c:spPr>
            <a:solidFill>
              <a:srgbClr val="F68B33"/>
            </a:solidFill>
            <a:ln>
              <a:solidFill>
                <a:srgbClr val="FFFFFF"/>
              </a:solidFill>
            </a:ln>
            <a:effectLst/>
          </c:spPr>
          <c:invertIfNegative val="0"/>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Sheet1!$C$2:$C$6</c:f>
              <c:numCache>
                <c:formatCode>General</c:formatCode>
                <c:ptCount val="5"/>
                <c:pt idx="0">
                  <c:v>40.700000000000003</c:v>
                </c:pt>
                <c:pt idx="1">
                  <c:v>39.4</c:v>
                </c:pt>
                <c:pt idx="2">
                  <c:v>37.5</c:v>
                </c:pt>
                <c:pt idx="3">
                  <c:v>27.5</c:v>
                </c:pt>
                <c:pt idx="4">
                  <c:v>34.6</c:v>
                </c:pt>
              </c:numCache>
            </c:numRef>
          </c:val>
          <c:extLst>
            <c:ext xmlns:c16="http://schemas.microsoft.com/office/drawing/2014/chart" uri="{C3380CC4-5D6E-409C-BE32-E72D297353CC}">
              <c16:uniqueId val="{0000001E-3B31-47E5-8CAA-3C41005975FB}"/>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one"/>
        <c:spPr>
          <a:ln>
            <a:noFill/>
          </a:ln>
        </c:spPr>
        <c:txPr>
          <a:bodyPr/>
          <a:lstStyle/>
          <a:p>
            <a:pPr algn="just">
              <a:defRPr/>
            </a:pPr>
            <a:endParaRPr lang="en-US"/>
          </a:p>
        </c:txPr>
        <c:crossAx val="-2046784008"/>
        <c:crosses val="autoZero"/>
        <c:auto val="0"/>
        <c:lblAlgn val="ctr"/>
        <c:lblOffset val="100"/>
        <c:tickLblSkip val="1"/>
        <c:noMultiLvlLbl val="0"/>
      </c:catAx>
      <c:valAx>
        <c:axId val="-2046784008"/>
        <c:scaling>
          <c:orientation val="minMax"/>
          <c:max val="90"/>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majorUnit val="10"/>
      </c:valAx>
    </c:plotArea>
    <c:plotVisOnly val="1"/>
    <c:dispBlanksAs val="gap"/>
    <c:showDLblsOverMax val="0"/>
  </c:chart>
  <c:txPr>
    <a:bodyPr/>
    <a:lstStyle/>
    <a:p>
      <a:pPr algn="just">
        <a:defRPr sz="2200"/>
      </a:pPr>
      <a:endParaRPr lang="en-US"/>
    </a:p>
  </c:txPr>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8.6870256316727207E-2"/>
          <c:y val="2.7214285714285701E-2"/>
          <c:w val="0.94850747022006898"/>
          <c:h val="0.89179717118693502"/>
        </c:manualLayout>
      </c:layout>
      <c:barChart>
        <c:barDir val="col"/>
        <c:grouping val="stacked"/>
        <c:varyColors val="0"/>
        <c:ser>
          <c:idx val="6"/>
          <c:order val="0"/>
          <c:tx>
            <c:strRef>
              <c:f>Sheet1!$A$2</c:f>
              <c:strCache>
                <c:ptCount val="1"/>
                <c:pt idx="0">
                  <c:v>Students</c:v>
                </c:pt>
              </c:strCache>
            </c:strRef>
          </c:tx>
          <c:spPr>
            <a:solidFill>
              <a:schemeClr val="bg2"/>
            </a:solidFill>
            <a:ln w="3175">
              <a:solidFill>
                <a:schemeClr val="bg1"/>
              </a:solidFill>
            </a:ln>
            <a:effectLst/>
          </c:spPr>
          <c:invertIfNegative val="0"/>
          <c:dPt>
            <c:idx val="7"/>
            <c:invertIfNegative val="0"/>
            <c:bubble3D val="0"/>
            <c:extLst>
              <c:ext xmlns:c16="http://schemas.microsoft.com/office/drawing/2014/chart" uri="{C3380CC4-5D6E-409C-BE32-E72D297353CC}">
                <c16:uniqueId val="{00000000-2FAF-4FBB-83C2-22D05E817F9B}"/>
              </c:ext>
            </c:extLst>
          </c:dPt>
          <c:dPt>
            <c:idx val="27"/>
            <c:invertIfNegative val="0"/>
            <c:bubble3D val="0"/>
            <c:extLst>
              <c:ext xmlns:c16="http://schemas.microsoft.com/office/drawing/2014/chart" uri="{C3380CC4-5D6E-409C-BE32-E72D297353CC}">
                <c16:uniqueId val="{00000000-9655-46EC-AB8B-488729A64669}"/>
              </c:ext>
            </c:extLst>
          </c:dPt>
          <c:cat>
            <c:strRef>
              <c:f>Sheet1!$B$1:$E$1</c:f>
              <c:strCache>
                <c:ptCount val="4"/>
                <c:pt idx="0">
                  <c:v>blank1</c:v>
                </c:pt>
                <c:pt idx="1">
                  <c:v>2014-15</c:v>
                </c:pt>
                <c:pt idx="2">
                  <c:v>2019-20
(forecast)</c:v>
                </c:pt>
                <c:pt idx="3">
                  <c:v>Blank</c:v>
                </c:pt>
              </c:strCache>
            </c:strRef>
          </c:cat>
          <c:val>
            <c:numRef>
              <c:f>Sheet1!$B$2:$E$2</c:f>
              <c:numCache>
                <c:formatCode>0</c:formatCode>
                <c:ptCount val="4"/>
                <c:pt idx="1">
                  <c:v>77220</c:v>
                </c:pt>
                <c:pt idx="2">
                  <c:v>112800</c:v>
                </c:pt>
              </c:numCache>
            </c:numRef>
          </c:val>
          <c:extLst>
            <c:ext xmlns:c16="http://schemas.microsoft.com/office/drawing/2014/chart" uri="{C3380CC4-5D6E-409C-BE32-E72D297353CC}">
              <c16:uniqueId val="{00000000-8BE6-489D-BF93-15F557DAC39F}"/>
            </c:ext>
          </c:extLst>
        </c:ser>
        <c:ser>
          <c:idx val="0"/>
          <c:order val="1"/>
          <c:tx>
            <c:strRef>
              <c:f>Sheet1!$A$3</c:f>
              <c:strCache>
                <c:ptCount val="1"/>
                <c:pt idx="0">
                  <c:v>Temporary work skilled (subclass 457)</c:v>
                </c:pt>
              </c:strCache>
            </c:strRef>
          </c:tx>
          <c:spPr>
            <a:solidFill>
              <a:schemeClr val="tx2"/>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Sheet1!$B$3:$E$3</c:f>
              <c:numCache>
                <c:formatCode>0</c:formatCode>
                <c:ptCount val="4"/>
                <c:pt idx="1">
                  <c:v>10260</c:v>
                </c:pt>
                <c:pt idx="2">
                  <c:v>20700</c:v>
                </c:pt>
              </c:numCache>
            </c:numRef>
          </c:val>
          <c:extLst>
            <c:ext xmlns:c16="http://schemas.microsoft.com/office/drawing/2014/chart" uri="{C3380CC4-5D6E-409C-BE32-E72D297353CC}">
              <c16:uniqueId val="{00000000-E200-48C8-864B-E72C3C3D134A}"/>
            </c:ext>
          </c:extLst>
        </c:ser>
        <c:ser>
          <c:idx val="1"/>
          <c:order val="2"/>
          <c:tx>
            <c:strRef>
              <c:f>Sheet1!$A$4</c:f>
              <c:strCache>
                <c:ptCount val="1"/>
                <c:pt idx="0">
                  <c:v>Working Holiday</c:v>
                </c:pt>
              </c:strCache>
            </c:strRef>
          </c:tx>
          <c:spPr>
            <a:solidFill>
              <a:schemeClr val="accent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Sheet1!$B$4:$E$4</c:f>
              <c:numCache>
                <c:formatCode>0</c:formatCode>
                <c:ptCount val="4"/>
                <c:pt idx="1">
                  <c:v>23300</c:v>
                </c:pt>
                <c:pt idx="2">
                  <c:v>30300</c:v>
                </c:pt>
              </c:numCache>
            </c:numRef>
          </c:val>
          <c:extLst>
            <c:ext xmlns:c16="http://schemas.microsoft.com/office/drawing/2014/chart" uri="{C3380CC4-5D6E-409C-BE32-E72D297353CC}">
              <c16:uniqueId val="{00000001-E200-48C8-864B-E72C3C3D134A}"/>
            </c:ext>
          </c:extLst>
        </c:ser>
        <c:ser>
          <c:idx val="2"/>
          <c:order val="3"/>
          <c:tx>
            <c:strRef>
              <c:f>Sheet1!$A$5</c:f>
              <c:strCache>
                <c:ptCount val="1"/>
                <c:pt idx="0">
                  <c:v>Visitor and other temporary visas</c:v>
                </c:pt>
              </c:strCache>
            </c:strRef>
          </c:tx>
          <c:spPr>
            <a:solidFill>
              <a:schemeClr val="accent2"/>
            </a:solidFill>
            <a:ln>
              <a:solidFill>
                <a:schemeClr val="bg1"/>
              </a:solidFill>
            </a:ln>
          </c:spPr>
          <c:invertIfNegative val="0"/>
          <c:cat>
            <c:strRef>
              <c:f>Sheet1!$B$1:$E$1</c:f>
              <c:strCache>
                <c:ptCount val="4"/>
                <c:pt idx="0">
                  <c:v>blank1</c:v>
                </c:pt>
                <c:pt idx="1">
                  <c:v>2014-15</c:v>
                </c:pt>
                <c:pt idx="2">
                  <c:v>2019-20
(forecast)</c:v>
                </c:pt>
                <c:pt idx="3">
                  <c:v>Blank</c:v>
                </c:pt>
              </c:strCache>
            </c:strRef>
          </c:cat>
          <c:val>
            <c:numRef>
              <c:f>Sheet1!$B$5:$E$5</c:f>
              <c:numCache>
                <c:formatCode>0</c:formatCode>
                <c:ptCount val="4"/>
                <c:pt idx="1">
                  <c:v>21060</c:v>
                </c:pt>
                <c:pt idx="2">
                  <c:v>15000</c:v>
                </c:pt>
              </c:numCache>
            </c:numRef>
          </c:val>
          <c:extLst>
            <c:ext xmlns:c16="http://schemas.microsoft.com/office/drawing/2014/chart" uri="{C3380CC4-5D6E-409C-BE32-E72D297353CC}">
              <c16:uniqueId val="{00000002-E200-48C8-864B-E72C3C3D134A}"/>
            </c:ext>
          </c:extLst>
        </c:ser>
        <c:ser>
          <c:idx val="3"/>
          <c:order val="4"/>
          <c:tx>
            <c:strRef>
              <c:f>Sheet1!$A$6</c:f>
              <c:strCache>
                <c:ptCount val="1"/>
                <c:pt idx="0">
                  <c:v>Family</c:v>
                </c:pt>
              </c:strCache>
            </c:strRef>
          </c:tx>
          <c:spPr>
            <a:solidFill>
              <a:schemeClr val="accent3"/>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Sheet1!$B$6:$E$6</c:f>
              <c:numCache>
                <c:formatCode>0</c:formatCode>
                <c:ptCount val="4"/>
                <c:pt idx="1">
                  <c:v>26140</c:v>
                </c:pt>
                <c:pt idx="2">
                  <c:v>27200</c:v>
                </c:pt>
              </c:numCache>
            </c:numRef>
          </c:val>
          <c:extLst>
            <c:ext xmlns:c16="http://schemas.microsoft.com/office/drawing/2014/chart" uri="{C3380CC4-5D6E-409C-BE32-E72D297353CC}">
              <c16:uniqueId val="{00000003-E200-48C8-864B-E72C3C3D134A}"/>
            </c:ext>
          </c:extLst>
        </c:ser>
        <c:ser>
          <c:idx val="4"/>
          <c:order val="5"/>
          <c:tx>
            <c:strRef>
              <c:f>Sheet1!$A$7</c:f>
              <c:strCache>
                <c:ptCount val="1"/>
                <c:pt idx="0">
                  <c:v>Skill</c:v>
                </c:pt>
              </c:strCache>
            </c:strRef>
          </c:tx>
          <c:spPr>
            <a:solidFill>
              <a:schemeClr val="accent4"/>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Sheet1!$B$7:$E$7</c:f>
              <c:numCache>
                <c:formatCode>0</c:formatCode>
                <c:ptCount val="4"/>
                <c:pt idx="1">
                  <c:v>33590</c:v>
                </c:pt>
                <c:pt idx="2">
                  <c:v>29900</c:v>
                </c:pt>
              </c:numCache>
            </c:numRef>
          </c:val>
          <c:extLst>
            <c:ext xmlns:c16="http://schemas.microsoft.com/office/drawing/2014/chart" uri="{C3380CC4-5D6E-409C-BE32-E72D297353CC}">
              <c16:uniqueId val="{00000004-E200-48C8-864B-E72C3C3D134A}"/>
            </c:ext>
          </c:extLst>
        </c:ser>
        <c:ser>
          <c:idx val="5"/>
          <c:order val="6"/>
          <c:tx>
            <c:strRef>
              <c:f>Sheet1!$A$8</c:f>
              <c:strCache>
                <c:ptCount val="1"/>
                <c:pt idx="0">
                  <c:v>Special Eligibility and humanitarian + Other </c:v>
                </c:pt>
              </c:strCache>
            </c:strRef>
          </c:tx>
          <c:spPr>
            <a:solidFill>
              <a:schemeClr val="accent4">
                <a:lumMod val="60000"/>
                <a:lumOff val="40000"/>
              </a:schemeClr>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Sheet1!$B$8:$E$8</c:f>
              <c:numCache>
                <c:formatCode>0</c:formatCode>
                <c:ptCount val="4"/>
                <c:pt idx="1">
                  <c:v>10780</c:v>
                </c:pt>
                <c:pt idx="2">
                  <c:v>14500</c:v>
                </c:pt>
              </c:numCache>
            </c:numRef>
          </c:val>
          <c:extLst>
            <c:ext xmlns:c16="http://schemas.microsoft.com/office/drawing/2014/chart" uri="{C3380CC4-5D6E-409C-BE32-E72D297353CC}">
              <c16:uniqueId val="{00000005-E200-48C8-864B-E72C3C3D134A}"/>
            </c:ext>
          </c:extLst>
        </c:ser>
        <c:ser>
          <c:idx val="7"/>
          <c:order val="7"/>
          <c:tx>
            <c:strRef>
              <c:f>Sheet1!$A$9</c:f>
              <c:strCache>
                <c:ptCount val="1"/>
                <c:pt idx="0">
                  <c:v>Net Australia, New Zealand and Other citizens</c:v>
                </c:pt>
              </c:strCache>
            </c:strRef>
          </c:tx>
          <c:spPr>
            <a:solidFill>
              <a:schemeClr val="tx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Sheet1!$B$9:$E$9</c:f>
              <c:numCache>
                <c:formatCode>0</c:formatCode>
                <c:ptCount val="4"/>
                <c:pt idx="1">
                  <c:v>-23720</c:v>
                </c:pt>
                <c:pt idx="2">
                  <c:v>-3800</c:v>
                </c:pt>
              </c:numCache>
            </c:numRef>
          </c:val>
          <c:extLst>
            <c:ext xmlns:c16="http://schemas.microsoft.com/office/drawing/2014/chart" uri="{C3380CC4-5D6E-409C-BE32-E72D297353CC}">
              <c16:uniqueId val="{00000006-E200-48C8-864B-E72C3C3D134A}"/>
            </c:ext>
          </c:extLst>
        </c:ser>
        <c:dLbls>
          <c:showLegendKey val="0"/>
          <c:showVal val="0"/>
          <c:showCatName val="0"/>
          <c:showSerName val="0"/>
          <c:showPercent val="0"/>
          <c:showBubbleSize val="0"/>
        </c:dLbls>
        <c:gapWidth val="50"/>
        <c:overlap val="100"/>
        <c:axId val="-2019428552"/>
        <c:axId val="-2019439192"/>
      </c:barChart>
      <c:lineChart>
        <c:grouping val="standard"/>
        <c:varyColors val="0"/>
        <c:ser>
          <c:idx val="8"/>
          <c:order val="8"/>
          <c:tx>
            <c:strRef>
              <c:f>Sheet1!$A$10</c:f>
              <c:strCache>
                <c:ptCount val="1"/>
                <c:pt idx="0">
                  <c:v>Total</c:v>
                </c:pt>
              </c:strCache>
            </c:strRef>
          </c:tx>
          <c:spPr>
            <a:ln>
              <a:noFill/>
            </a:ln>
            <a:effectLst/>
          </c:spPr>
          <c:marker>
            <c:symbol val="dash"/>
            <c:size val="44"/>
            <c:spPr>
              <a:solidFill>
                <a:schemeClr val="tx1"/>
              </a:solidFill>
              <a:ln>
                <a:noFill/>
              </a:ln>
              <a:effectLst/>
            </c:spPr>
          </c:marker>
          <c:cat>
            <c:strRef>
              <c:f>Sheet1!$B$1:$E$1</c:f>
              <c:strCache>
                <c:ptCount val="4"/>
                <c:pt idx="0">
                  <c:v>blank1</c:v>
                </c:pt>
                <c:pt idx="1">
                  <c:v>2014-15</c:v>
                </c:pt>
                <c:pt idx="2">
                  <c:v>2019-20
(forecast)</c:v>
                </c:pt>
                <c:pt idx="3">
                  <c:v>Blank</c:v>
                </c:pt>
              </c:strCache>
            </c:strRef>
          </c:cat>
          <c:val>
            <c:numRef>
              <c:f>Sheet1!$B$10:$E$10</c:f>
              <c:numCache>
                <c:formatCode>0</c:formatCode>
                <c:ptCount val="4"/>
                <c:pt idx="1">
                  <c:v>178580</c:v>
                </c:pt>
                <c:pt idx="2">
                  <c:v>246700</c:v>
                </c:pt>
              </c:numCache>
            </c:numRef>
          </c:val>
          <c:smooth val="0"/>
          <c:extLst>
            <c:ext xmlns:c16="http://schemas.microsoft.com/office/drawing/2014/chart" uri="{C3380CC4-5D6E-409C-BE32-E72D297353CC}">
              <c16:uniqueId val="{00000003-C5A6-4F7D-BA4A-27BD22A2C9ED}"/>
            </c:ext>
          </c:extLst>
        </c:ser>
        <c:dLbls>
          <c:showLegendKey val="0"/>
          <c:showVal val="0"/>
          <c:showCatName val="0"/>
          <c:showSerName val="0"/>
          <c:showPercent val="0"/>
          <c:showBubbleSize val="0"/>
        </c:dLbls>
        <c:marker val="1"/>
        <c:smooth val="0"/>
        <c:axId val="-2019428552"/>
        <c:axId val="-2019439192"/>
      </c:lineChart>
      <c:catAx>
        <c:axId val="-2019428552"/>
        <c:scaling>
          <c:orientation val="minMax"/>
        </c:scaling>
        <c:delete val="0"/>
        <c:axPos val="b"/>
        <c:numFmt formatCode="General" sourceLinked="1"/>
        <c:majorTickMark val="none"/>
        <c:minorTickMark val="none"/>
        <c:tickLblPos val="low"/>
        <c:txPr>
          <a:bodyPr/>
          <a:lstStyle/>
          <a:p>
            <a:pPr>
              <a:defRPr sz="2200"/>
            </a:pPr>
            <a:endParaRPr lang="en-US"/>
          </a:p>
        </c:txPr>
        <c:crossAx val="-2019439192"/>
        <c:crosses val="autoZero"/>
        <c:auto val="1"/>
        <c:lblAlgn val="ctr"/>
        <c:lblOffset val="100"/>
        <c:noMultiLvlLbl val="1"/>
      </c:catAx>
      <c:valAx>
        <c:axId val="-2019439192"/>
        <c:scaling>
          <c:orientation val="minMax"/>
          <c:max val="300000"/>
          <c:min val="-50000"/>
        </c:scaling>
        <c:delete val="0"/>
        <c:axPos val="l"/>
        <c:majorGridlines>
          <c:spPr>
            <a:ln>
              <a:solidFill>
                <a:srgbClr val="BFBFBF"/>
              </a:solidFill>
            </a:ln>
          </c:spPr>
        </c:majorGridlines>
        <c:numFmt formatCode="#,##0" sourceLinked="0"/>
        <c:majorTickMark val="out"/>
        <c:minorTickMark val="none"/>
        <c:tickLblPos val="nextTo"/>
        <c:spPr>
          <a:ln>
            <a:noFill/>
          </a:ln>
        </c:spPr>
        <c:txPr>
          <a:bodyPr/>
          <a:lstStyle/>
          <a:p>
            <a:pPr>
              <a:defRPr sz="2200"/>
            </a:pPr>
            <a:endParaRPr lang="en-US"/>
          </a:p>
        </c:txPr>
        <c:crossAx val="-2019428552"/>
        <c:crosses val="autoZero"/>
        <c:crossBetween val="between"/>
        <c:majorUnit val="50000"/>
      </c:valAx>
    </c:plotArea>
    <c:plotVisOnly val="1"/>
    <c:dispBlanksAs val="gap"/>
    <c:showDLblsOverMax val="0"/>
  </c:chart>
  <c:txPr>
    <a:bodyPr/>
    <a:lstStyle/>
    <a:p>
      <a:pPr>
        <a:defRPr sz="18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2"/>
          <c:order val="0"/>
          <c:tx>
            <c:strRef>
              <c:f>Sheet1!$A$2</c:f>
              <c:strCache>
                <c:ptCount val="1"/>
                <c:pt idx="0">
                  <c:v>Sydney</c:v>
                </c:pt>
              </c:strCache>
            </c:strRef>
          </c:tx>
          <c:spPr>
            <a:solidFill>
              <a:srgbClr val="F68B33"/>
            </a:solidFill>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Sheet1!$B$2:$I$2</c:f>
              <c:numCache>
                <c:formatCode>0</c:formatCode>
                <c:ptCount val="8"/>
                <c:pt idx="0">
                  <c:v>89</c:v>
                </c:pt>
                <c:pt idx="1">
                  <c:v>60</c:v>
                </c:pt>
                <c:pt idx="2">
                  <c:v>46</c:v>
                </c:pt>
                <c:pt idx="3">
                  <c:v>43</c:v>
                </c:pt>
                <c:pt idx="4">
                  <c:v>34</c:v>
                </c:pt>
                <c:pt idx="5">
                  <c:v>29</c:v>
                </c:pt>
                <c:pt idx="6">
                  <c:v>26</c:v>
                </c:pt>
                <c:pt idx="7">
                  <c:v>17</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Melbourne</c:v>
                </c:pt>
              </c:strCache>
            </c:strRef>
          </c:tx>
          <c:spPr>
            <a:solidFill>
              <a:srgbClr val="D4582A"/>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Sheet1!$B$3:$I$3</c:f>
              <c:numCache>
                <c:formatCode>0</c:formatCode>
                <c:ptCount val="8"/>
                <c:pt idx="0">
                  <c:v>86</c:v>
                </c:pt>
                <c:pt idx="1">
                  <c:v>56</c:v>
                </c:pt>
                <c:pt idx="2">
                  <c:v>37</c:v>
                </c:pt>
                <c:pt idx="3">
                  <c:v>48</c:v>
                </c:pt>
                <c:pt idx="4">
                  <c:v>35</c:v>
                </c:pt>
                <c:pt idx="5">
                  <c:v>27</c:v>
                </c:pt>
                <c:pt idx="6">
                  <c:v>28</c:v>
                </c:pt>
                <c:pt idx="7">
                  <c:v>15</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All capitals</c:v>
                </c:pt>
              </c:strCache>
            </c:strRef>
          </c:tx>
          <c:spPr>
            <a:solidFill>
              <a:srgbClr val="A02226"/>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Sheet1!$B$4:$I$4</c:f>
              <c:numCache>
                <c:formatCode>0</c:formatCode>
                <c:ptCount val="8"/>
                <c:pt idx="0">
                  <c:v>85</c:v>
                </c:pt>
                <c:pt idx="1">
                  <c:v>59</c:v>
                </c:pt>
                <c:pt idx="2">
                  <c:v>35</c:v>
                </c:pt>
                <c:pt idx="3">
                  <c:v>45</c:v>
                </c:pt>
                <c:pt idx="4">
                  <c:v>29</c:v>
                </c:pt>
                <c:pt idx="5">
                  <c:v>28</c:v>
                </c:pt>
                <c:pt idx="6">
                  <c:v>25</c:v>
                </c:pt>
                <c:pt idx="7">
                  <c:v>17</c:v>
                </c:pt>
              </c:numCache>
            </c:numRef>
          </c:val>
          <c:extLst>
            <c:ext xmlns:c16="http://schemas.microsoft.com/office/drawing/2014/chart" uri="{C3380CC4-5D6E-409C-BE32-E72D297353CC}">
              <c16:uniqueId val="{00000002-D2AD-4538-9EDC-05EA2EACD0EF}"/>
            </c:ext>
          </c:extLst>
        </c:ser>
        <c:dLbls>
          <c:showLegendKey val="0"/>
          <c:showVal val="0"/>
          <c:showCatName val="0"/>
          <c:showSerName val="0"/>
          <c:showPercent val="0"/>
          <c:showBubbleSize val="0"/>
        </c:dLbls>
        <c:gapWidth val="100"/>
        <c:axId val="-2045863432"/>
        <c:axId val="-2046513816"/>
      </c:barChart>
      <c:catAx>
        <c:axId val="-2045863432"/>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46513816"/>
        <c:crosses val="autoZero"/>
        <c:auto val="1"/>
        <c:lblAlgn val="ctr"/>
        <c:lblOffset val="100"/>
        <c:noMultiLvlLbl val="0"/>
      </c:catAx>
      <c:valAx>
        <c:axId val="-2046513816"/>
        <c:scaling>
          <c:orientation val="minMax"/>
          <c:max val="1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586343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3450902064926207E-2"/>
          <c:y val="2.4444444444444401E-2"/>
          <c:w val="0.91493389360920496"/>
          <c:h val="0.89837649460484104"/>
        </c:manualLayout>
      </c:layout>
      <c:barChart>
        <c:barDir val="col"/>
        <c:grouping val="stacked"/>
        <c:varyColors val="0"/>
        <c:ser>
          <c:idx val="0"/>
          <c:order val="0"/>
          <c:tx>
            <c:strRef>
              <c:f>'Chart data'!$Y$4</c:f>
              <c:strCache>
                <c:ptCount val="1"/>
                <c:pt idx="0">
                  <c:v>Residential</c:v>
                </c:pt>
              </c:strCache>
            </c:strRef>
          </c:tx>
          <c:spPr>
            <a:solidFill>
              <a:srgbClr val="A02226"/>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data'!$N$6:$N$32</c:f>
              <c:numCache>
                <c:formatCode>0.0</c:formatCode>
                <c:ptCount val="27"/>
                <c:pt idx="0">
                  <c:v>841.89025594970815</c:v>
                </c:pt>
                <c:pt idx="1">
                  <c:v>821.30580204778153</c:v>
                </c:pt>
                <c:pt idx="2">
                  <c:v>846.4452261306534</c:v>
                </c:pt>
                <c:pt idx="3">
                  <c:v>867.11811023622056</c:v>
                </c:pt>
                <c:pt idx="4">
                  <c:v>960.90354090354083</c:v>
                </c:pt>
                <c:pt idx="5">
                  <c:v>966.67145110410115</c:v>
                </c:pt>
                <c:pt idx="6">
                  <c:v>958.31573373676258</c:v>
                </c:pt>
                <c:pt idx="7">
                  <c:v>1132.4000000000001</c:v>
                </c:pt>
                <c:pt idx="8">
                  <c:v>1210.6306198655716</c:v>
                </c:pt>
                <c:pt idx="9">
                  <c:v>1330.1092920353983</c:v>
                </c:pt>
                <c:pt idx="10">
                  <c:v>1483.5189052934825</c:v>
                </c:pt>
                <c:pt idx="11">
                  <c:v>1528.7074728260875</c:v>
                </c:pt>
                <c:pt idx="12">
                  <c:v>1859.269220607662</c:v>
                </c:pt>
                <c:pt idx="13">
                  <c:v>2212.8061558191735</c:v>
                </c:pt>
                <c:pt idx="14">
                  <c:v>2473.0647463994997</c:v>
                </c:pt>
                <c:pt idx="15">
                  <c:v>2574.8316722714771</c:v>
                </c:pt>
                <c:pt idx="16">
                  <c:v>2807.5876777251183</c:v>
                </c:pt>
                <c:pt idx="17">
                  <c:v>3120.8844649021871</c:v>
                </c:pt>
                <c:pt idx="18">
                  <c:v>3142.8400779293074</c:v>
                </c:pt>
                <c:pt idx="19">
                  <c:v>2825.9138461538464</c:v>
                </c:pt>
                <c:pt idx="20">
                  <c:v>3506.1660775520972</c:v>
                </c:pt>
                <c:pt idx="21">
                  <c:v>3375.3915579432087</c:v>
                </c:pt>
                <c:pt idx="22">
                  <c:v>3142.8936234058524</c:v>
                </c:pt>
                <c:pt idx="23">
                  <c:v>3262.0277750611249</c:v>
                </c:pt>
                <c:pt idx="24">
                  <c:v>3552.2193763389673</c:v>
                </c:pt>
                <c:pt idx="25">
                  <c:v>4032.4198455417745</c:v>
                </c:pt>
                <c:pt idx="26">
                  <c:v>4180.5</c:v>
                </c:pt>
              </c:numCache>
            </c:numRef>
          </c:val>
          <c:extLst>
            <c:ext xmlns:c16="http://schemas.microsoft.com/office/drawing/2014/chart" uri="{C3380CC4-5D6E-409C-BE32-E72D297353CC}">
              <c16:uniqueId val="{00000004-E863-4826-BE0B-3F0E5DB61A77}"/>
            </c:ext>
          </c:extLst>
        </c:ser>
        <c:ser>
          <c:idx val="1"/>
          <c:order val="1"/>
          <c:tx>
            <c:strRef>
              <c:f>'Chart data'!$S$4</c:f>
              <c:strCache>
                <c:ptCount val="1"/>
                <c:pt idx="0">
                  <c:v>Residential improvements</c:v>
                </c:pt>
              </c:strCache>
            </c:strRef>
          </c:tx>
          <c:spPr>
            <a:solidFill>
              <a:srgbClr val="F68B33"/>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data'!$S$6:$S$32</c:f>
              <c:numCache>
                <c:formatCode>0.0</c:formatCode>
                <c:ptCount val="27"/>
                <c:pt idx="0">
                  <c:v>795.01050740907044</c:v>
                </c:pt>
                <c:pt idx="1">
                  <c:v>792.10546075085335</c:v>
                </c:pt>
                <c:pt idx="2">
                  <c:v>802.00050251256289</c:v>
                </c:pt>
                <c:pt idx="3">
                  <c:v>830.49448818897645</c:v>
                </c:pt>
                <c:pt idx="4">
                  <c:v>865.16581196581194</c:v>
                </c:pt>
                <c:pt idx="5">
                  <c:v>887.58170347003181</c:v>
                </c:pt>
                <c:pt idx="6">
                  <c:v>884.09500756429668</c:v>
                </c:pt>
                <c:pt idx="7">
                  <c:v>899.87234042553212</c:v>
                </c:pt>
                <c:pt idx="8">
                  <c:v>941.61956684092638</c:v>
                </c:pt>
                <c:pt idx="9">
                  <c:v>998.02123893805299</c:v>
                </c:pt>
                <c:pt idx="10">
                  <c:v>1057.338710839035</c:v>
                </c:pt>
                <c:pt idx="11">
                  <c:v>1140.9758152173915</c:v>
                </c:pt>
                <c:pt idx="12">
                  <c:v>1173.7030383091151</c:v>
                </c:pt>
                <c:pt idx="13">
                  <c:v>1243.9048412952873</c:v>
                </c:pt>
                <c:pt idx="14">
                  <c:v>1340.6956793988732</c:v>
                </c:pt>
                <c:pt idx="15">
                  <c:v>1425.0174258636505</c:v>
                </c:pt>
                <c:pt idx="16">
                  <c:v>1479.6295023696682</c:v>
                </c:pt>
                <c:pt idx="17">
                  <c:v>1539.0065592635219</c:v>
                </c:pt>
                <c:pt idx="18">
                  <c:v>1592.8208182577234</c:v>
                </c:pt>
                <c:pt idx="19">
                  <c:v>1621.9569230769232</c:v>
                </c:pt>
                <c:pt idx="20">
                  <c:v>1657.4956475863887</c:v>
                </c:pt>
                <c:pt idx="21">
                  <c:v>1674.508058326938</c:v>
                </c:pt>
                <c:pt idx="22">
                  <c:v>1685.2444111027762</c:v>
                </c:pt>
                <c:pt idx="23">
                  <c:v>1710.1337897310514</c:v>
                </c:pt>
                <c:pt idx="24">
                  <c:v>1749.6082837419663</c:v>
                </c:pt>
                <c:pt idx="25">
                  <c:v>1812.0797566112806</c:v>
                </c:pt>
                <c:pt idx="26">
                  <c:v>1864.6</c:v>
                </c:pt>
              </c:numCache>
            </c:numRef>
          </c:val>
          <c:extLst>
            <c:ext xmlns:c16="http://schemas.microsoft.com/office/drawing/2014/chart" uri="{C3380CC4-5D6E-409C-BE32-E72D297353CC}">
              <c16:uniqueId val="{00000006-E863-4826-BE0B-3F0E5DB61A77}"/>
            </c:ext>
          </c:extLst>
        </c:ser>
        <c:dLbls>
          <c:showLegendKey val="0"/>
          <c:showVal val="0"/>
          <c:showCatName val="0"/>
          <c:showSerName val="0"/>
          <c:showPercent val="0"/>
          <c:showBubbleSize val="0"/>
        </c:dLbls>
        <c:gapWidth val="28"/>
        <c:overlap val="100"/>
        <c:axId val="-2055453496"/>
        <c:axId val="-2042996936"/>
      </c:barChart>
      <c:dateAx>
        <c:axId val="-2055453496"/>
        <c:scaling>
          <c:orientation val="minMax"/>
          <c:min val="32874"/>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2996936"/>
        <c:crosses val="autoZero"/>
        <c:auto val="1"/>
        <c:lblOffset val="100"/>
        <c:baseTimeUnit val="years"/>
        <c:majorUnit val="5"/>
        <c:majorTimeUnit val="years"/>
      </c:dateAx>
      <c:valAx>
        <c:axId val="-2042996936"/>
        <c:scaling>
          <c:orientation val="minMax"/>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55453496"/>
        <c:crosses val="autoZero"/>
        <c:crossBetween val="between"/>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32509035376205E-2"/>
          <c:y val="3.3261904761904798E-2"/>
          <c:w val="0.86494630309906095"/>
          <c:h val="0.832480103334857"/>
        </c:manualLayout>
      </c:layout>
      <c:barChart>
        <c:barDir val="col"/>
        <c:grouping val="stacked"/>
        <c:varyColors val="0"/>
        <c:ser>
          <c:idx val="0"/>
          <c:order val="0"/>
          <c:tx>
            <c:strRef>
              <c:f>Sheet1!$A$2</c:f>
              <c:strCache>
                <c:ptCount val="1"/>
                <c:pt idx="0">
                  <c:v>1 more  needed</c:v>
                </c:pt>
              </c:strCache>
            </c:strRef>
          </c:tx>
          <c:spPr>
            <a:solidFill>
              <a:schemeClr val="accent3"/>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Sheet1!$B$1:$E$1</c:f>
              <c:strCache>
                <c:ptCount val="4"/>
                <c:pt idx="0">
                  <c:v>Owner without a mortgage</c:v>
                </c:pt>
                <c:pt idx="1">
                  <c:v>Owner with a mortgage</c:v>
                </c:pt>
                <c:pt idx="2">
                  <c:v>Private renter</c:v>
                </c:pt>
                <c:pt idx="3">
                  <c:v>Public renter</c:v>
                </c:pt>
              </c:strCache>
            </c:strRef>
          </c:cat>
          <c:val>
            <c:numRef>
              <c:f>Sheet1!$B$2:$E$2</c:f>
              <c:numCache>
                <c:formatCode>General</c:formatCode>
                <c:ptCount val="4"/>
                <c:pt idx="0">
                  <c:v>1.6</c:v>
                </c:pt>
                <c:pt idx="1">
                  <c:v>2.6</c:v>
                </c:pt>
                <c:pt idx="2">
                  <c:v>7.4</c:v>
                </c:pt>
                <c:pt idx="3">
                  <c:v>6.5</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No extra needed</c:v>
                </c:pt>
              </c:strCache>
            </c:strRef>
          </c:tx>
          <c:spPr>
            <a:solidFill>
              <a:schemeClr val="accent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Sheet1!$B$3:$E$3</c:f>
              <c:numCache>
                <c:formatCode>General</c:formatCode>
                <c:ptCount val="4"/>
                <c:pt idx="0">
                  <c:v>7.3</c:v>
                </c:pt>
                <c:pt idx="1">
                  <c:v>17.2</c:v>
                </c:pt>
                <c:pt idx="2">
                  <c:v>30.1</c:v>
                </c:pt>
                <c:pt idx="3">
                  <c:v>34.700000000000003</c:v>
                </c:pt>
              </c:numCache>
            </c:numRef>
          </c:val>
          <c:extLst>
            <c:ext xmlns:c16="http://schemas.microsoft.com/office/drawing/2014/chart" uri="{C3380CC4-5D6E-409C-BE32-E72D297353CC}">
              <c16:uniqueId val="{00000007-11A6-4EDD-BEF9-95AE1363732C}"/>
            </c:ext>
          </c:extLst>
        </c:ser>
        <c:ser>
          <c:idx val="2"/>
          <c:order val="2"/>
          <c:tx>
            <c:strRef>
              <c:f>Sheet1!$A$4</c:f>
              <c:strCache>
                <c:ptCount val="1"/>
                <c:pt idx="0">
                  <c:v>1 bedroom spare</c:v>
                </c:pt>
              </c:strCache>
            </c:strRef>
          </c:tx>
          <c:spPr>
            <a:solidFill>
              <a:schemeClr val="accent1"/>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Sheet1!$B$4:$E$4</c:f>
              <c:numCache>
                <c:formatCode>General</c:formatCode>
                <c:ptCount val="4"/>
                <c:pt idx="0">
                  <c:v>24.9</c:v>
                </c:pt>
                <c:pt idx="1">
                  <c:v>35.1</c:v>
                </c:pt>
                <c:pt idx="2">
                  <c:v>38.5</c:v>
                </c:pt>
                <c:pt idx="3">
                  <c:v>35.9</c:v>
                </c:pt>
              </c:numCache>
            </c:numRef>
          </c:val>
          <c:extLst>
            <c:ext xmlns:c16="http://schemas.microsoft.com/office/drawing/2014/chart" uri="{C3380CC4-5D6E-409C-BE32-E72D297353CC}">
              <c16:uniqueId val="{00000008-11A6-4EDD-BEF9-95AE1363732C}"/>
            </c:ext>
          </c:extLst>
        </c:ser>
        <c:ser>
          <c:idx val="3"/>
          <c:order val="3"/>
          <c:tx>
            <c:strRef>
              <c:f>Sheet1!$A$5</c:f>
              <c:strCache>
                <c:ptCount val="1"/>
                <c:pt idx="0">
                  <c:v>2 bedroom spare</c:v>
                </c:pt>
              </c:strCache>
            </c:strRef>
          </c:tx>
          <c:spPr>
            <a:solidFill>
              <a:schemeClr val="tx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Sheet1!$B$5:$E$5</c:f>
              <c:numCache>
                <c:formatCode>General</c:formatCode>
                <c:ptCount val="4"/>
                <c:pt idx="0">
                  <c:v>45.1</c:v>
                </c:pt>
                <c:pt idx="1">
                  <c:v>31.6</c:v>
                </c:pt>
                <c:pt idx="2">
                  <c:v>19.600000000000001</c:v>
                </c:pt>
                <c:pt idx="3">
                  <c:v>21.3</c:v>
                </c:pt>
              </c:numCache>
            </c:numRef>
          </c:val>
          <c:extLst>
            <c:ext xmlns:c16="http://schemas.microsoft.com/office/drawing/2014/chart" uri="{C3380CC4-5D6E-409C-BE32-E72D297353CC}">
              <c16:uniqueId val="{00000007-40CD-4D06-B765-726683B2C856}"/>
            </c:ext>
          </c:extLst>
        </c:ser>
        <c:ser>
          <c:idx val="4"/>
          <c:order val="4"/>
          <c:tx>
            <c:strRef>
              <c:f>Sheet1!$A$6</c:f>
              <c:strCache>
                <c:ptCount val="1"/>
                <c:pt idx="0">
                  <c:v>3 or more bedrooms spare</c:v>
                </c:pt>
              </c:strCache>
            </c:strRef>
          </c:tx>
          <c:spPr>
            <a:solidFill>
              <a:srgbClr val="621214"/>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Sheet1!$B$6:$E$6</c:f>
              <c:numCache>
                <c:formatCode>General</c:formatCode>
                <c:ptCount val="4"/>
                <c:pt idx="0">
                  <c:v>21.2</c:v>
                </c:pt>
                <c:pt idx="1">
                  <c:v>13.5</c:v>
                </c:pt>
                <c:pt idx="2">
                  <c:v>4.8</c:v>
                </c:pt>
                <c:pt idx="3">
                  <c:v>1.4</c:v>
                </c:pt>
              </c:numCache>
            </c:numRef>
          </c:val>
          <c:extLst>
            <c:ext xmlns:c16="http://schemas.microsoft.com/office/drawing/2014/chart" uri="{C3380CC4-5D6E-409C-BE32-E72D297353CC}">
              <c16:uniqueId val="{00000008-40CD-4D06-B765-726683B2C856}"/>
            </c:ext>
          </c:extLst>
        </c:ser>
        <c:dLbls>
          <c:showLegendKey val="0"/>
          <c:showVal val="0"/>
          <c:showCatName val="0"/>
          <c:showSerName val="0"/>
          <c:showPercent val="0"/>
          <c:showBubbleSize val="0"/>
        </c:dLbls>
        <c:gapWidth val="50"/>
        <c:overlap val="100"/>
        <c:axId val="-2017681496"/>
        <c:axId val="-2017678216"/>
      </c:barChart>
      <c:catAx>
        <c:axId val="-20176814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17678216"/>
        <c:crossesAt val="0"/>
        <c:auto val="1"/>
        <c:lblAlgn val="ctr"/>
        <c:lblOffset val="100"/>
        <c:noMultiLvlLbl val="0"/>
      </c:catAx>
      <c:valAx>
        <c:axId val="-2017678216"/>
        <c:scaling>
          <c:orientation val="minMax"/>
          <c:max val="100"/>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txPr>
          <a:bodyPr/>
          <a:lstStyle/>
          <a:p>
            <a:pPr>
              <a:defRPr sz="2200"/>
            </a:pPr>
            <a:endParaRPr lang="en-US"/>
          </a:p>
        </c:txPr>
        <c:crossAx val="-2017681496"/>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617302114676105E-2"/>
          <c:y val="3.3261904761904798E-2"/>
          <c:w val="0.91109398344437698"/>
          <c:h val="0.90660221638961791"/>
        </c:manualLayout>
      </c:layout>
      <c:barChart>
        <c:barDir val="col"/>
        <c:grouping val="clustered"/>
        <c:varyColors val="0"/>
        <c:ser>
          <c:idx val="0"/>
          <c:order val="0"/>
          <c:tx>
            <c:strRef>
              <c:f>Sheet1!$A$2</c:f>
              <c:strCache>
                <c:ptCount val="1"/>
                <c:pt idx="0">
                  <c:v>1995</c:v>
                </c:pt>
              </c:strCache>
            </c:strRef>
          </c:tx>
          <c:spPr>
            <a:solidFill>
              <a:schemeClr val="accent2"/>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Sheet1!$B$2:$I$2</c:f>
              <c:numCache>
                <c:formatCode>0.0%</c:formatCode>
                <c:ptCount val="8"/>
                <c:pt idx="0">
                  <c:v>3.0992366412213739E-2</c:v>
                </c:pt>
                <c:pt idx="1">
                  <c:v>2.2636363636363635E-2</c:v>
                </c:pt>
                <c:pt idx="2">
                  <c:v>2.9363636363636363E-2</c:v>
                </c:pt>
                <c:pt idx="3">
                  <c:v>2.6468926553672317E-2</c:v>
                </c:pt>
                <c:pt idx="4">
                  <c:v>2.1666666666666667E-2</c:v>
                </c:pt>
                <c:pt idx="5">
                  <c:v>2.4072164948453607E-2</c:v>
                </c:pt>
                <c:pt idx="6">
                  <c:v>2.5100000000000001E-2</c:v>
                </c:pt>
                <c:pt idx="7">
                  <c:v>0.01</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2015</c:v>
                </c:pt>
              </c:strCache>
            </c:strRef>
          </c:tx>
          <c:spPr>
            <a:solidFill>
              <a:schemeClr val="tx2"/>
            </a:solidFill>
            <a:ln>
              <a:solidFill>
                <a:schemeClr val="bg1"/>
              </a:solidFill>
            </a:ln>
          </c:spPr>
          <c:invertIfNegative val="0"/>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Sheet1!$B$3:$I$3</c:f>
              <c:numCache>
                <c:formatCode>0.0%</c:formatCode>
                <c:ptCount val="8"/>
                <c:pt idx="0">
                  <c:v>5.2067741935483872E-2</c:v>
                </c:pt>
                <c:pt idx="1">
                  <c:v>4.9500436681222705E-2</c:v>
                </c:pt>
                <c:pt idx="2">
                  <c:v>4.1261904761904764E-2</c:v>
                </c:pt>
                <c:pt idx="3">
                  <c:v>3.9875000000000001E-2</c:v>
                </c:pt>
                <c:pt idx="4">
                  <c:v>3.6207547169811317E-2</c:v>
                </c:pt>
                <c:pt idx="5">
                  <c:v>3.4247910863509749E-2</c:v>
                </c:pt>
                <c:pt idx="6">
                  <c:v>3.4353741496598637E-2</c:v>
                </c:pt>
                <c:pt idx="7">
                  <c:v>1.7142857142857144E-2</c:v>
                </c:pt>
              </c:numCache>
            </c:numRef>
          </c:val>
          <c:extLst>
            <c:ext xmlns:c16="http://schemas.microsoft.com/office/drawing/2014/chart" uri="{C3380CC4-5D6E-409C-BE32-E72D297353CC}">
              <c16:uniqueId val="{00000007-11A6-4EDD-BEF9-95AE1363732C}"/>
            </c:ext>
          </c:extLst>
        </c:ser>
        <c:dLbls>
          <c:showLegendKey val="0"/>
          <c:showVal val="0"/>
          <c:showCatName val="0"/>
          <c:showSerName val="0"/>
          <c:showPercent val="0"/>
          <c:showBubbleSize val="0"/>
        </c:dLbls>
        <c:gapWidth val="50"/>
        <c:axId val="-2046045272"/>
        <c:axId val="-2046696840"/>
      </c:barChart>
      <c:catAx>
        <c:axId val="-20460452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50"/>
            </a:pPr>
            <a:endParaRPr lang="en-US"/>
          </a:p>
        </c:txPr>
        <c:crossAx val="-2046696840"/>
        <c:crossesAt val="0"/>
        <c:auto val="1"/>
        <c:lblAlgn val="ctr"/>
        <c:lblOffset val="100"/>
        <c:noMultiLvlLbl val="0"/>
      </c:catAx>
      <c:valAx>
        <c:axId val="-2046696840"/>
        <c:scaling>
          <c:orientation val="minMax"/>
          <c:max val="0.06"/>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crossAx val="-2046045272"/>
        <c:crosses val="autoZero"/>
        <c:crossBetween val="between"/>
      </c:valAx>
      <c:spPr>
        <a:noFill/>
        <a:ln w="25400">
          <a:noFill/>
        </a:ln>
      </c:spPr>
    </c:plotArea>
    <c:plotVisOnly val="1"/>
    <c:dispBlanksAs val="gap"/>
    <c:showDLblsOverMax val="0"/>
  </c:chart>
  <c:txPr>
    <a:bodyPr/>
    <a:lstStyle/>
    <a:p>
      <a:pPr>
        <a:defRPr sz="2200"/>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 NT</c:v>
                </c:pt>
              </c:strCache>
            </c:strRef>
          </c:tx>
          <c:spPr>
            <a:ln>
              <a:solidFill>
                <a:schemeClr val="accent2"/>
              </a:solidFill>
              <a:prstDash val="solid"/>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Sheet1!$B$2:$B$217</c:f>
              <c:numCache>
                <c:formatCode>General</c:formatCode>
                <c:ptCount val="216"/>
                <c:pt idx="2" formatCode="0">
                  <c:v>7546.6469441663785</c:v>
                </c:pt>
                <c:pt idx="3" formatCode="0">
                  <c:v>7052.9527891042335</c:v>
                </c:pt>
                <c:pt idx="4" formatCode="0">
                  <c:v>6344.5973280074932</c:v>
                </c:pt>
                <c:pt idx="5" formatCode="0">
                  <c:v>5538.5369594288059</c:v>
                </c:pt>
                <c:pt idx="6" formatCode="0">
                  <c:v>5981.7355215000271</c:v>
                </c:pt>
                <c:pt idx="7" formatCode="0">
                  <c:v>6758.7874403225096</c:v>
                </c:pt>
                <c:pt idx="8" formatCode="0">
                  <c:v>7746.8117635817689</c:v>
                </c:pt>
                <c:pt idx="9" formatCode="0">
                  <c:v>7544.7742138945714</c:v>
                </c:pt>
                <c:pt idx="10" formatCode="0">
                  <c:v>7365.7494730378785</c:v>
                </c:pt>
                <c:pt idx="11" formatCode="0">
                  <c:v>7440.9141496593975</c:v>
                </c:pt>
                <c:pt idx="12" formatCode="0">
                  <c:v>7463.9298291616042</c:v>
                </c:pt>
                <c:pt idx="13" formatCode="0">
                  <c:v>7300.6146349730479</c:v>
                </c:pt>
                <c:pt idx="14" formatCode="0">
                  <c:v>7278.3049829570436</c:v>
                </c:pt>
                <c:pt idx="15" formatCode="0">
                  <c:v>7827.2662515878083</c:v>
                </c:pt>
                <c:pt idx="16" formatCode="0">
                  <c:v>8518.0397810547383</c:v>
                </c:pt>
                <c:pt idx="17" formatCode="0">
                  <c:v>9341.2387348418542</c:v>
                </c:pt>
                <c:pt idx="18" formatCode="0">
                  <c:v>10040.364584612764</c:v>
                </c:pt>
                <c:pt idx="19" formatCode="0">
                  <c:v>10447.808316873457</c:v>
                </c:pt>
                <c:pt idx="20" formatCode="0">
                  <c:v>10418.712803990349</c:v>
                </c:pt>
                <c:pt idx="21" formatCode="0">
                  <c:v>10220.482539267474</c:v>
                </c:pt>
                <c:pt idx="22" formatCode="0">
                  <c:v>10103.80715622458</c:v>
                </c:pt>
                <c:pt idx="23" formatCode="0">
                  <c:v>10236.546120782512</c:v>
                </c:pt>
                <c:pt idx="24" formatCode="0">
                  <c:v>10393.536541022424</c:v>
                </c:pt>
                <c:pt idx="25" formatCode="0">
                  <c:v>9783.2420842267511</c:v>
                </c:pt>
                <c:pt idx="26" formatCode="0">
                  <c:v>9157.5317521138641</c:v>
                </c:pt>
                <c:pt idx="27" formatCode="0">
                  <c:v>8140.9905659568785</c:v>
                </c:pt>
                <c:pt idx="28" formatCode="0">
                  <c:v>7997.791558425829</c:v>
                </c:pt>
                <c:pt idx="29" formatCode="0">
                  <c:v>7704.4354442154954</c:v>
                </c:pt>
                <c:pt idx="30" formatCode="0">
                  <c:v>7668.1166367045544</c:v>
                </c:pt>
                <c:pt idx="31" formatCode="0">
                  <c:v>7377.0706465904577</c:v>
                </c:pt>
                <c:pt idx="32" formatCode="0">
                  <c:v>7004.2500979250208</c:v>
                </c:pt>
                <c:pt idx="33" formatCode="0">
                  <c:v>6630.7830633846488</c:v>
                </c:pt>
                <c:pt idx="34" formatCode="0">
                  <c:v>6370.3805345975379</c:v>
                </c:pt>
                <c:pt idx="35" formatCode="0">
                  <c:v>6270.5632008612984</c:v>
                </c:pt>
                <c:pt idx="36" formatCode="0">
                  <c:v>6265.5338448283646</c:v>
                </c:pt>
                <c:pt idx="37" formatCode="0">
                  <c:v>6322.7692824211599</c:v>
                </c:pt>
                <c:pt idx="38" formatCode="0">
                  <c:v>6470.337171812972</c:v>
                </c:pt>
                <c:pt idx="39" formatCode="0">
                  <c:v>6467.7646439677692</c:v>
                </c:pt>
                <c:pt idx="40" formatCode="0">
                  <c:v>6382.8988244438187</c:v>
                </c:pt>
                <c:pt idx="41" formatCode="0">
                  <c:v>6190.3823707638467</c:v>
                </c:pt>
                <c:pt idx="42" formatCode="0">
                  <c:v>6092.167932256416</c:v>
                </c:pt>
                <c:pt idx="43" formatCode="0">
                  <c:v>6124.9724077983301</c:v>
                </c:pt>
                <c:pt idx="44" formatCode="0">
                  <c:v>6161.0910821394718</c:v>
                </c:pt>
                <c:pt idx="45" formatCode="0">
                  <c:v>6131.2347329401819</c:v>
                </c:pt>
                <c:pt idx="46" formatCode="0">
                  <c:v>5921.655431876462</c:v>
                </c:pt>
                <c:pt idx="47" formatCode="0">
                  <c:v>5680.6885138317639</c:v>
                </c:pt>
                <c:pt idx="48" formatCode="0">
                  <c:v>5372.9011584857353</c:v>
                </c:pt>
                <c:pt idx="49" formatCode="0">
                  <c:v>5112.925129322045</c:v>
                </c:pt>
                <c:pt idx="50" formatCode="0">
                  <c:v>4931.6676275995924</c:v>
                </c:pt>
                <c:pt idx="51" formatCode="0">
                  <c:v>4922.7729105274366</c:v>
                </c:pt>
                <c:pt idx="52" formatCode="0">
                  <c:v>5118.0954562835668</c:v>
                </c:pt>
                <c:pt idx="53" formatCode="0">
                  <c:v>5377.1610401342004</c:v>
                </c:pt>
                <c:pt idx="54" formatCode="0">
                  <c:v>5650.1405162010096</c:v>
                </c:pt>
                <c:pt idx="55" formatCode="0">
                  <c:v>5803.344431131155</c:v>
                </c:pt>
                <c:pt idx="56" formatCode="0">
                  <c:v>5878.0713231361306</c:v>
                </c:pt>
                <c:pt idx="57" formatCode="0">
                  <c:v>5871.862337977137</c:v>
                </c:pt>
                <c:pt idx="58" formatCode="0">
                  <c:v>5915.1391791593096</c:v>
                </c:pt>
                <c:pt idx="59" formatCode="0">
                  <c:v>6054.1914462977184</c:v>
                </c:pt>
                <c:pt idx="60" formatCode="0">
                  <c:v>6322.516106180522</c:v>
                </c:pt>
                <c:pt idx="61" formatCode="0">
                  <c:v>6542.2778063949327</c:v>
                </c:pt>
                <c:pt idx="62" formatCode="0">
                  <c:v>6747.7333371350078</c:v>
                </c:pt>
                <c:pt idx="63" formatCode="0">
                  <c:v>6874.150197132617</c:v>
                </c:pt>
                <c:pt idx="64" formatCode="0">
                  <c:v>6994.6556849346307</c:v>
                </c:pt>
                <c:pt idx="65" formatCode="0">
                  <c:v>7067.92620606946</c:v>
                </c:pt>
                <c:pt idx="66" formatCode="0">
                  <c:v>7030.9815802746416</c:v>
                </c:pt>
                <c:pt idx="67" formatCode="0">
                  <c:v>7162.3762564782801</c:v>
                </c:pt>
                <c:pt idx="68" formatCode="0">
                  <c:v>7332.0641742556945</c:v>
                </c:pt>
                <c:pt idx="69" formatCode="0">
                  <c:v>7656.737821047619</c:v>
                </c:pt>
                <c:pt idx="70" formatCode="0">
                  <c:v>7884.290204379623</c:v>
                </c:pt>
                <c:pt idx="71" formatCode="0">
                  <c:v>8102.852414812186</c:v>
                </c:pt>
                <c:pt idx="72" formatCode="0">
                  <c:v>8144.4264627865332</c:v>
                </c:pt>
                <c:pt idx="73" formatCode="0">
                  <c:v>8154.8276312738972</c:v>
                </c:pt>
                <c:pt idx="74" formatCode="0">
                  <c:v>8256.32529126382</c:v>
                </c:pt>
                <c:pt idx="75" formatCode="0">
                  <c:v>8580.5818599511094</c:v>
                </c:pt>
                <c:pt idx="76" formatCode="0">
                  <c:v>8739.4172804324426</c:v>
                </c:pt>
                <c:pt idx="77" formatCode="0">
                  <c:v>8721.0155111561853</c:v>
                </c:pt>
                <c:pt idx="78" formatCode="0">
                  <c:v>8575.4368632315927</c:v>
                </c:pt>
                <c:pt idx="79" formatCode="0">
                  <c:v>8402.8675169528233</c:v>
                </c:pt>
                <c:pt idx="80" formatCode="0">
                  <c:v>8341.9595108308768</c:v>
                </c:pt>
                <c:pt idx="81" formatCode="0">
                  <c:v>8339.8775678086804</c:v>
                </c:pt>
                <c:pt idx="82" formatCode="0">
                  <c:v>8454.371319626538</c:v>
                </c:pt>
                <c:pt idx="83" formatCode="0">
                  <c:v>8481.2443045555647</c:v>
                </c:pt>
                <c:pt idx="84" formatCode="0">
                  <c:v>8430.706229093792</c:v>
                </c:pt>
                <c:pt idx="85" formatCode="0">
                  <c:v>8458.7636304084936</c:v>
                </c:pt>
                <c:pt idx="86" formatCode="0">
                  <c:v>8545.3955635495386</c:v>
                </c:pt>
                <c:pt idx="87" formatCode="0">
                  <c:v>8823.8136262124226</c:v>
                </c:pt>
                <c:pt idx="88" formatCode="0">
                  <c:v>8960.9300867676884</c:v>
                </c:pt>
                <c:pt idx="89" formatCode="0">
                  <c:v>8996.7955997123117</c:v>
                </c:pt>
                <c:pt idx="90" formatCode="0">
                  <c:v>8796.1381313197217</c:v>
                </c:pt>
                <c:pt idx="91" formatCode="0">
                  <c:v>8741.3012253899014</c:v>
                </c:pt>
                <c:pt idx="92" formatCode="0">
                  <c:v>8703.6369156064429</c:v>
                </c:pt>
                <c:pt idx="93" formatCode="0">
                  <c:v>8823.5991812747889</c:v>
                </c:pt>
                <c:pt idx="94" formatCode="0">
                  <c:v>8953.0449582736637</c:v>
                </c:pt>
                <c:pt idx="95" formatCode="0">
                  <c:v>9079.2392290365024</c:v>
                </c:pt>
                <c:pt idx="96" formatCode="0">
                  <c:v>9146.1417550064452</c:v>
                </c:pt>
                <c:pt idx="97" formatCode="0">
                  <c:v>8925.3156604587275</c:v>
                </c:pt>
                <c:pt idx="98" formatCode="0">
                  <c:v>8381.6508667932503</c:v>
                </c:pt>
                <c:pt idx="99" formatCode="0">
                  <c:v>7754.3300866216241</c:v>
                </c:pt>
                <c:pt idx="100" formatCode="0">
                  <c:v>7232.4142167270065</c:v>
                </c:pt>
                <c:pt idx="101" formatCode="0">
                  <c:v>6979.0693182242148</c:v>
                </c:pt>
                <c:pt idx="102" formatCode="0">
                  <c:v>6851.1193270556987</c:v>
                </c:pt>
                <c:pt idx="103" formatCode="0">
                  <c:v>6808.7442386948069</c:v>
                </c:pt>
                <c:pt idx="104" formatCode="0">
                  <c:v>6889.9540701261876</c:v>
                </c:pt>
                <c:pt idx="105" formatCode="0">
                  <c:v>6871.2465769783676</c:v>
                </c:pt>
                <c:pt idx="106" formatCode="0">
                  <c:v>7532.8518149507108</c:v>
                </c:pt>
                <c:pt idx="107" formatCode="0">
                  <c:v>8588.5840377929726</c:v>
                </c:pt>
                <c:pt idx="108" formatCode="0">
                  <c:v>10168.605869919265</c:v>
                </c:pt>
                <c:pt idx="109" formatCode="0">
                  <c:v>11334.334064179699</c:v>
                </c:pt>
                <c:pt idx="110" formatCode="0">
                  <c:v>12609.601693549883</c:v>
                </c:pt>
                <c:pt idx="111" formatCode="0">
                  <c:v>13482.444737659012</c:v>
                </c:pt>
                <c:pt idx="112" formatCode="0">
                  <c:v>14138.891580343196</c:v>
                </c:pt>
                <c:pt idx="113" formatCode="0">
                  <c:v>14069.537892826533</c:v>
                </c:pt>
                <c:pt idx="114" formatCode="0">
                  <c:v>13368.468010428594</c:v>
                </c:pt>
                <c:pt idx="115" formatCode="0">
                  <c:v>12485.352280854955</c:v>
                </c:pt>
                <c:pt idx="116" formatCode="0">
                  <c:v>11832.64958448681</c:v>
                </c:pt>
                <c:pt idx="117" formatCode="0">
                  <c:v>11638.897542282219</c:v>
                </c:pt>
                <c:pt idx="118" formatCode="0">
                  <c:v>10769.809477516572</c:v>
                </c:pt>
                <c:pt idx="119" formatCode="0">
                  <c:v>9595.368809687634</c:v>
                </c:pt>
                <c:pt idx="120" formatCode="0">
                  <c:v>8351.4194906711891</c:v>
                </c:pt>
                <c:pt idx="121" formatCode="0">
                  <c:v>7692.1577214868876</c:v>
                </c:pt>
                <c:pt idx="122" formatCode="0">
                  <c:v>6967.047170613474</c:v>
                </c:pt>
                <c:pt idx="123" formatCode="0">
                  <c:v>6383.9018911751418</c:v>
                </c:pt>
                <c:pt idx="124" formatCode="0">
                  <c:v>6107.0909588612485</c:v>
                </c:pt>
                <c:pt idx="125" formatCode="0">
                  <c:v>6049.6321688703356</c:v>
                </c:pt>
                <c:pt idx="126" formatCode="0">
                  <c:v>5987.4392706873623</c:v>
                </c:pt>
                <c:pt idx="127" formatCode="0">
                  <c:v>5793.2928511941127</c:v>
                </c:pt>
                <c:pt idx="128" formatCode="0">
                  <c:v>5674.959308666279</c:v>
                </c:pt>
                <c:pt idx="129" formatCode="0">
                  <c:v>5540.196929289702</c:v>
                </c:pt>
                <c:pt idx="130" formatCode="0">
                  <c:v>5523.3549558247469</c:v>
                </c:pt>
                <c:pt idx="131" formatCode="0">
                  <c:v>5636.603292155155</c:v>
                </c:pt>
                <c:pt idx="132" formatCode="0">
                  <c:v>5594.1378749109399</c:v>
                </c:pt>
                <c:pt idx="133" formatCode="0">
                  <c:v>5462.3756108151028</c:v>
                </c:pt>
                <c:pt idx="134" formatCode="0">
                  <c:v>5366.7300181640749</c:v>
                </c:pt>
                <c:pt idx="135" formatCode="0">
                  <c:v>5504.9877071467226</c:v>
                </c:pt>
                <c:pt idx="136" formatCode="0">
                  <c:v>5674.4334117689141</c:v>
                </c:pt>
                <c:pt idx="137" formatCode="0">
                  <c:v>5657.0918063147064</c:v>
                </c:pt>
                <c:pt idx="138" formatCode="0">
                  <c:v>5595.6258350799071</c:v>
                </c:pt>
                <c:pt idx="139" formatCode="0">
                  <c:v>5570.1067048912564</c:v>
                </c:pt>
                <c:pt idx="140" formatCode="0">
                  <c:v>5689.3202422145578</c:v>
                </c:pt>
                <c:pt idx="141" formatCode="0">
                  <c:v>6037.8963227971408</c:v>
                </c:pt>
                <c:pt idx="142" formatCode="0">
                  <c:v>6512.3040722713704</c:v>
                </c:pt>
                <c:pt idx="143" formatCode="0">
                  <c:v>7207.0529514357286</c:v>
                </c:pt>
                <c:pt idx="144" formatCode="0">
                  <c:v>7514.7344280608331</c:v>
                </c:pt>
                <c:pt idx="145" formatCode="0">
                  <c:v>7088.8261425004193</c:v>
                </c:pt>
                <c:pt idx="146" formatCode="0">
                  <c:v>6338.2128649859515</c:v>
                </c:pt>
                <c:pt idx="147" formatCode="0">
                  <c:v>5732.335923507806</c:v>
                </c:pt>
                <c:pt idx="148" formatCode="0">
                  <c:v>5868.7340255643394</c:v>
                </c:pt>
                <c:pt idx="149" formatCode="0">
                  <c:v>6100.2733002552595</c:v>
                </c:pt>
                <c:pt idx="150" formatCode="0">
                  <c:v>6312.0634482577816</c:v>
                </c:pt>
                <c:pt idx="151" formatCode="0">
                  <c:v>6329.1307409998299</c:v>
                </c:pt>
                <c:pt idx="152" formatCode="0">
                  <c:v>6356.3432029961996</c:v>
                </c:pt>
                <c:pt idx="153" formatCode="0">
                  <c:v>6343.6812305644935</c:v>
                </c:pt>
                <c:pt idx="154" formatCode="0">
                  <c:v>6142.7062235277917</c:v>
                </c:pt>
                <c:pt idx="155" formatCode="0">
                  <c:v>5716.4802180356373</c:v>
                </c:pt>
                <c:pt idx="156" formatCode="0">
                  <c:v>5365.1230314803688</c:v>
                </c:pt>
                <c:pt idx="157" formatCode="0">
                  <c:v>5255.5166577263763</c:v>
                </c:pt>
                <c:pt idx="158" formatCode="0">
                  <c:v>5401.6039640529953</c:v>
                </c:pt>
                <c:pt idx="159" formatCode="0">
                  <c:v>5467.6800362043869</c:v>
                </c:pt>
                <c:pt idx="160" formatCode="0">
                  <c:v>5603.9973114652139</c:v>
                </c:pt>
                <c:pt idx="161" formatCode="0">
                  <c:v>5732.8025659597852</c:v>
                </c:pt>
                <c:pt idx="162" formatCode="0">
                  <c:v>5938.1008284240479</c:v>
                </c:pt>
                <c:pt idx="163" formatCode="0">
                  <c:v>5925.3218247727855</c:v>
                </c:pt>
                <c:pt idx="164" formatCode="0">
                  <c:v>5801.7605116367349</c:v>
                </c:pt>
                <c:pt idx="165" formatCode="0">
                  <c:v>5660.354682128208</c:v>
                </c:pt>
                <c:pt idx="166" formatCode="0">
                  <c:v>5722.1197537645958</c:v>
                </c:pt>
                <c:pt idx="167" formatCode="0">
                  <c:v>5636.4566043957921</c:v>
                </c:pt>
                <c:pt idx="168" formatCode="0">
                  <c:v>5557.0629810616638</c:v>
                </c:pt>
                <c:pt idx="169" formatCode="0">
                  <c:v>5465.8102793602329</c:v>
                </c:pt>
                <c:pt idx="170" formatCode="0">
                  <c:v>5494.8423808954758</c:v>
                </c:pt>
                <c:pt idx="171" formatCode="0">
                  <c:v>5485.593633457851</c:v>
                </c:pt>
                <c:pt idx="172" formatCode="0">
                  <c:v>5440.0187207529671</c:v>
                </c:pt>
                <c:pt idx="173" formatCode="0">
                  <c:v>5385.1994818785852</c:v>
                </c:pt>
                <c:pt idx="174" formatCode="0">
                  <c:v>5297.6421433829009</c:v>
                </c:pt>
                <c:pt idx="175" formatCode="0">
                  <c:v>5389.4736598734098</c:v>
                </c:pt>
                <c:pt idx="176" formatCode="0">
                  <c:v>5512.7829133328951</c:v>
                </c:pt>
                <c:pt idx="177" formatCode="0">
                  <c:v>5692.9500588053443</c:v>
                </c:pt>
                <c:pt idx="178" formatCode="0">
                  <c:v>5672.6971939820332</c:v>
                </c:pt>
                <c:pt idx="179" formatCode="0">
                  <c:v>5603.7407786544172</c:v>
                </c:pt>
                <c:pt idx="180" formatCode="0">
                  <c:v>5474.9916820111403</c:v>
                </c:pt>
                <c:pt idx="181" formatCode="0">
                  <c:v>5466.077746026659</c:v>
                </c:pt>
                <c:pt idx="182" formatCode="0">
                  <c:v>5545.285144440556</c:v>
                </c:pt>
                <c:pt idx="183" formatCode="0">
                  <c:v>5585.4138081818046</c:v>
                </c:pt>
                <c:pt idx="184" formatCode="0">
                  <c:v>5503.8248637819597</c:v>
                </c:pt>
                <c:pt idx="185" formatCode="0">
                  <c:v>5427.3287800192402</c:v>
                </c:pt>
                <c:pt idx="186" formatCode="0">
                  <c:v>5395.2239882298245</c:v>
                </c:pt>
                <c:pt idx="187" formatCode="0">
                  <c:v>5373.8543913400335</c:v>
                </c:pt>
                <c:pt idx="188" formatCode="0">
                  <c:v>5322.2079623865266</c:v>
                </c:pt>
                <c:pt idx="189" formatCode="0">
                  <c:v>5218.3582115443296</c:v>
                </c:pt>
                <c:pt idx="190" formatCode="0">
                  <c:v>5169.4275460767603</c:v>
                </c:pt>
                <c:pt idx="191" formatCode="0">
                  <c:v>5222.0750779802147</c:v>
                </c:pt>
                <c:pt idx="192" formatCode="0">
                  <c:v>5357.7639365236746</c:v>
                </c:pt>
                <c:pt idx="193" formatCode="0">
                  <c:v>5459.1577523943652</c:v>
                </c:pt>
                <c:pt idx="194" formatCode="0">
                  <c:v>5369.4880576003188</c:v>
                </c:pt>
                <c:pt idx="195" formatCode="0">
                  <c:v>5433.6364312841542</c:v>
                </c:pt>
                <c:pt idx="196" formatCode="0">
                  <c:v>5479.6083012163072</c:v>
                </c:pt>
                <c:pt idx="197" formatCode="0">
                  <c:v>5604.8234230641947</c:v>
                </c:pt>
                <c:pt idx="198" formatCode="0">
                  <c:v>5515.8567713939447</c:v>
                </c:pt>
                <c:pt idx="199" formatCode="0">
                  <c:v>5357.8287608543578</c:v>
                </c:pt>
                <c:pt idx="200" formatCode="0">
                  <c:v>5206.6286542554772</c:v>
                </c:pt>
                <c:pt idx="201" formatCode="0">
                  <c:v>5217.497242245342</c:v>
                </c:pt>
                <c:pt idx="202" formatCode="0">
                  <c:v>5331.0715062296831</c:v>
                </c:pt>
                <c:pt idx="203" formatCode="0">
                  <c:v>5473.0971417183855</c:v>
                </c:pt>
                <c:pt idx="204" formatCode="0">
                  <c:v>5474.9942010837976</c:v>
                </c:pt>
                <c:pt idx="205" formatCode="0">
                  <c:v>5419.9361991685537</c:v>
                </c:pt>
                <c:pt idx="206" formatCode="0">
                  <c:v>5388.820115492972</c:v>
                </c:pt>
                <c:pt idx="207" formatCode="0">
                  <c:v>5447.602155650874</c:v>
                </c:pt>
                <c:pt idx="208" formatCode="0">
                  <c:v>5556.0978698625186</c:v>
                </c:pt>
                <c:pt idx="209" formatCode="0">
                  <c:v>5751.6852317654311</c:v>
                </c:pt>
                <c:pt idx="210" formatCode="0">
                  <c:v>6200.1200468037669</c:v>
                </c:pt>
                <c:pt idx="211" formatCode="0">
                  <c:v>6790.7756212059139</c:v>
                </c:pt>
                <c:pt idx="212" formatCode="0">
                  <c:v>7237.0702865263202</c:v>
                </c:pt>
                <c:pt idx="213" formatCode="0">
                  <c:v>7414.389482521522</c:v>
                </c:pt>
                <c:pt idx="214" formatCode="0">
                  <c:v>7539.0368609478091</c:v>
                </c:pt>
              </c:numCache>
            </c:numRef>
          </c:val>
          <c:smooth val="0"/>
          <c:extLs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Sheet1!$C$2:$C$217</c:f>
              <c:numCache>
                <c:formatCode>General</c:formatCode>
                <c:ptCount val="216"/>
                <c:pt idx="2" formatCode="0">
                  <c:v>1042.094652244891</c:v>
                </c:pt>
                <c:pt idx="3" formatCode="0">
                  <c:v>944.35434953814399</c:v>
                </c:pt>
                <c:pt idx="4" formatCode="0">
                  <c:v>824.97821376333161</c:v>
                </c:pt>
                <c:pt idx="5" formatCode="0">
                  <c:v>745.9507241882535</c:v>
                </c:pt>
                <c:pt idx="6" formatCode="0">
                  <c:v>983.50362072905921</c:v>
                </c:pt>
                <c:pt idx="7" formatCode="0">
                  <c:v>1200.838278506079</c:v>
                </c:pt>
                <c:pt idx="8" formatCode="0">
                  <c:v>1389.4283907734582</c:v>
                </c:pt>
                <c:pt idx="9" formatCode="0">
                  <c:v>1311.4478446727344</c:v>
                </c:pt>
                <c:pt idx="10" formatCode="0">
                  <c:v>1280.8027501326399</c:v>
                </c:pt>
                <c:pt idx="11" formatCode="0">
                  <c:v>1294.9889154024613</c:v>
                </c:pt>
                <c:pt idx="12" formatCode="0">
                  <c:v>1232.5934196122614</c:v>
                </c:pt>
                <c:pt idx="13" formatCode="0">
                  <c:v>1143.8109767428261</c:v>
                </c:pt>
                <c:pt idx="14" formatCode="0">
                  <c:v>1064.6173302791497</c:v>
                </c:pt>
                <c:pt idx="15" formatCode="0">
                  <c:v>1070.7793204084301</c:v>
                </c:pt>
                <c:pt idx="16" formatCode="0">
                  <c:v>1133.9879630297203</c:v>
                </c:pt>
                <c:pt idx="17" formatCode="0">
                  <c:v>1195.4940564887222</c:v>
                </c:pt>
                <c:pt idx="18" formatCode="0">
                  <c:v>1253.5186201294266</c:v>
                </c:pt>
                <c:pt idx="19" formatCode="0">
                  <c:v>1261.2041341414279</c:v>
                </c:pt>
                <c:pt idx="20" formatCode="0">
                  <c:v>1236.908607179942</c:v>
                </c:pt>
                <c:pt idx="21" formatCode="0">
                  <c:v>1211.3680256295561</c:v>
                </c:pt>
                <c:pt idx="22" formatCode="0">
                  <c:v>1215.2788416483272</c:v>
                </c:pt>
                <c:pt idx="23" formatCode="0">
                  <c:v>1270.8648051167181</c:v>
                </c:pt>
                <c:pt idx="24" formatCode="0">
                  <c:v>1268.6832180767447</c:v>
                </c:pt>
                <c:pt idx="25" formatCode="0">
                  <c:v>1197.2975627141345</c:v>
                </c:pt>
                <c:pt idx="26" formatCode="0">
                  <c:v>1122.1763742257883</c:v>
                </c:pt>
                <c:pt idx="27" formatCode="0">
                  <c:v>1053.0378152658277</c:v>
                </c:pt>
                <c:pt idx="28" formatCode="0">
                  <c:v>1041.8066258706767</c:v>
                </c:pt>
                <c:pt idx="29" formatCode="0">
                  <c:v>1003.7388771791133</c:v>
                </c:pt>
                <c:pt idx="30" formatCode="0">
                  <c:v>1010.3014004212037</c:v>
                </c:pt>
                <c:pt idx="31" formatCode="0">
                  <c:v>994.57836895193338</c:v>
                </c:pt>
                <c:pt idx="32" formatCode="0">
                  <c:v>967.24537813467305</c:v>
                </c:pt>
                <c:pt idx="33" formatCode="0">
                  <c:v>957.88453179571627</c:v>
                </c:pt>
                <c:pt idx="34" formatCode="0">
                  <c:v>926.93798839304702</c:v>
                </c:pt>
                <c:pt idx="35" formatCode="0">
                  <c:v>895.29992628875243</c:v>
                </c:pt>
                <c:pt idx="36" formatCode="0">
                  <c:v>854.04179773038629</c:v>
                </c:pt>
                <c:pt idx="37" formatCode="0">
                  <c:v>850.42720823962634</c:v>
                </c:pt>
                <c:pt idx="38" formatCode="0">
                  <c:v>850.25259910928332</c:v>
                </c:pt>
                <c:pt idx="39" formatCode="0">
                  <c:v>845.72620031688439</c:v>
                </c:pt>
                <c:pt idx="40" formatCode="0">
                  <c:v>828.20257843998399</c:v>
                </c:pt>
                <c:pt idx="41" formatCode="0">
                  <c:v>822.01512735953111</c:v>
                </c:pt>
                <c:pt idx="42" formatCode="0">
                  <c:v>811.01794641475772</c:v>
                </c:pt>
                <c:pt idx="43" formatCode="0">
                  <c:v>805.696650968776</c:v>
                </c:pt>
                <c:pt idx="44" formatCode="0">
                  <c:v>786.00898585428865</c:v>
                </c:pt>
                <c:pt idx="45" formatCode="0">
                  <c:v>779.13455711180325</c:v>
                </c:pt>
                <c:pt idx="46" formatCode="0">
                  <c:v>772.07119688025989</c:v>
                </c:pt>
                <c:pt idx="47" formatCode="0">
                  <c:v>769.04805646701288</c:v>
                </c:pt>
                <c:pt idx="48" formatCode="0">
                  <c:v>734.90080281424889</c:v>
                </c:pt>
                <c:pt idx="49" formatCode="0">
                  <c:v>695.55726013544927</c:v>
                </c:pt>
                <c:pt idx="50" formatCode="0">
                  <c:v>666.16951111619983</c:v>
                </c:pt>
                <c:pt idx="51" formatCode="0">
                  <c:v>659.45963981181819</c:v>
                </c:pt>
                <c:pt idx="52" formatCode="0">
                  <c:v>652.35569628597693</c:v>
                </c:pt>
                <c:pt idx="53" formatCode="0">
                  <c:v>664.83788643884202</c:v>
                </c:pt>
                <c:pt idx="54" formatCode="0">
                  <c:v>680.08283869202899</c:v>
                </c:pt>
                <c:pt idx="55" formatCode="0">
                  <c:v>704.02842070864017</c:v>
                </c:pt>
                <c:pt idx="56" formatCode="0">
                  <c:v>715.57528506189544</c:v>
                </c:pt>
                <c:pt idx="57" formatCode="0">
                  <c:v>708.72476259700272</c:v>
                </c:pt>
                <c:pt idx="58" formatCode="0">
                  <c:v>706.82741686544352</c:v>
                </c:pt>
                <c:pt idx="59" formatCode="0">
                  <c:v>720.89175681895733</c:v>
                </c:pt>
                <c:pt idx="60" formatCode="0">
                  <c:v>769.91661070984503</c:v>
                </c:pt>
                <c:pt idx="61" formatCode="0">
                  <c:v>821.34199801107718</c:v>
                </c:pt>
                <c:pt idx="62" formatCode="0">
                  <c:v>815.61395651196437</c:v>
                </c:pt>
                <c:pt idx="63" formatCode="0">
                  <c:v>837.53710871391843</c:v>
                </c:pt>
                <c:pt idx="64" formatCode="0">
                  <c:v>846.90651042401589</c:v>
                </c:pt>
                <c:pt idx="65" formatCode="0">
                  <c:v>874.51656674942797</c:v>
                </c:pt>
                <c:pt idx="66" formatCode="0">
                  <c:v>890.01831219210578</c:v>
                </c:pt>
                <c:pt idx="67" formatCode="0">
                  <c:v>904.42534895675692</c:v>
                </c:pt>
                <c:pt idx="68" formatCode="0">
                  <c:v>940.33593819653936</c:v>
                </c:pt>
                <c:pt idx="69" formatCode="0">
                  <c:v>970.82706255912979</c:v>
                </c:pt>
                <c:pt idx="70" formatCode="0">
                  <c:v>974.52173399250159</c:v>
                </c:pt>
                <c:pt idx="71" formatCode="0">
                  <c:v>952.50796664569498</c:v>
                </c:pt>
                <c:pt idx="72" formatCode="0">
                  <c:v>911.48444963835891</c:v>
                </c:pt>
                <c:pt idx="73" formatCode="0">
                  <c:v>902.48994484438026</c:v>
                </c:pt>
                <c:pt idx="74" formatCode="0">
                  <c:v>958.42182494212966</c:v>
                </c:pt>
                <c:pt idx="75" formatCode="0">
                  <c:v>994.05125684000325</c:v>
                </c:pt>
                <c:pt idx="76" formatCode="0">
                  <c:v>1009.1654689478364</c:v>
                </c:pt>
                <c:pt idx="77" formatCode="0">
                  <c:v>983.71697830908249</c:v>
                </c:pt>
                <c:pt idx="78" formatCode="0">
                  <c:v>968.08250920737737</c:v>
                </c:pt>
                <c:pt idx="79" formatCode="0">
                  <c:v>965.02611713742556</c:v>
                </c:pt>
                <c:pt idx="80" formatCode="0">
                  <c:v>1015.9996284083854</c:v>
                </c:pt>
                <c:pt idx="81" formatCode="0">
                  <c:v>1041.3781334599234</c:v>
                </c:pt>
                <c:pt idx="82" formatCode="0">
                  <c:v>1077.2445599758489</c:v>
                </c:pt>
                <c:pt idx="83" formatCode="0">
                  <c:v>1037.0221426795347</c:v>
                </c:pt>
                <c:pt idx="84" formatCode="0">
                  <c:v>989.75397648238675</c:v>
                </c:pt>
                <c:pt idx="85" formatCode="0">
                  <c:v>968.56324238261777</c:v>
                </c:pt>
                <c:pt idx="86" formatCode="0">
                  <c:v>995.14504893068806</c:v>
                </c:pt>
                <c:pt idx="87" formatCode="0">
                  <c:v>1021.9582098176501</c:v>
                </c:pt>
                <c:pt idx="88" formatCode="0">
                  <c:v>1012.9855186964096</c:v>
                </c:pt>
                <c:pt idx="89" formatCode="0">
                  <c:v>981.27942510231139</c:v>
                </c:pt>
                <c:pt idx="90" formatCode="0">
                  <c:v>958.7805635144606</c:v>
                </c:pt>
                <c:pt idx="91" formatCode="0">
                  <c:v>944.26644168627899</c:v>
                </c:pt>
                <c:pt idx="92" formatCode="0">
                  <c:v>946.2721806236176</c:v>
                </c:pt>
                <c:pt idx="93" formatCode="0">
                  <c:v>978.47703183354622</c:v>
                </c:pt>
                <c:pt idx="94" formatCode="0">
                  <c:v>1001.5542502431123</c:v>
                </c:pt>
                <c:pt idx="95" formatCode="0">
                  <c:v>1022.1573247665864</c:v>
                </c:pt>
                <c:pt idx="96" formatCode="0">
                  <c:v>1021.1172795763749</c:v>
                </c:pt>
                <c:pt idx="97" formatCode="0">
                  <c:v>1016.6984123094903</c:v>
                </c:pt>
                <c:pt idx="98" formatCode="0">
                  <c:v>973.62020083432162</c:v>
                </c:pt>
                <c:pt idx="99" formatCode="0">
                  <c:v>958.47408869160392</c:v>
                </c:pt>
                <c:pt idx="100" formatCode="0">
                  <c:v>910.78956269160108</c:v>
                </c:pt>
                <c:pt idx="101" formatCode="0">
                  <c:v>890.45046548395669</c:v>
                </c:pt>
                <c:pt idx="102" formatCode="0">
                  <c:v>877.27460897132335</c:v>
                </c:pt>
                <c:pt idx="103" formatCode="0">
                  <c:v>919.76698731300303</c:v>
                </c:pt>
                <c:pt idx="104" formatCode="0">
                  <c:v>915.86536745703677</c:v>
                </c:pt>
                <c:pt idx="105" formatCode="0">
                  <c:v>909.34585511198895</c:v>
                </c:pt>
                <c:pt idx="106" formatCode="0">
                  <c:v>976.46050698212832</c:v>
                </c:pt>
                <c:pt idx="107" formatCode="0">
                  <c:v>1175.4738380621463</c:v>
                </c:pt>
                <c:pt idx="108" formatCode="0">
                  <c:v>1411.4646204877454</c:v>
                </c:pt>
                <c:pt idx="109" formatCode="0">
                  <c:v>1566.0654425760458</c:v>
                </c:pt>
                <c:pt idx="110" formatCode="0">
                  <c:v>1641.6830537423484</c:v>
                </c:pt>
                <c:pt idx="111" formatCode="0">
                  <c:v>1668.3432850498054</c:v>
                </c:pt>
                <c:pt idx="112" formatCode="0">
                  <c:v>1743.0062689535073</c:v>
                </c:pt>
                <c:pt idx="113" formatCode="0">
                  <c:v>1784.5830092870299</c:v>
                </c:pt>
                <c:pt idx="114" formatCode="0">
                  <c:v>1747.2683300596011</c:v>
                </c:pt>
                <c:pt idx="115" formatCode="0">
                  <c:v>1612.5341710224709</c:v>
                </c:pt>
                <c:pt idx="116" formatCode="0">
                  <c:v>1541.4732062565865</c:v>
                </c:pt>
                <c:pt idx="117" formatCode="0">
                  <c:v>1546.661168574866</c:v>
                </c:pt>
                <c:pt idx="118" formatCode="0">
                  <c:v>1451.9481078966419</c:v>
                </c:pt>
                <c:pt idx="119" formatCode="0">
                  <c:v>1260.7762928927543</c:v>
                </c:pt>
                <c:pt idx="120" formatCode="0">
                  <c:v>1047.556509777578</c:v>
                </c:pt>
                <c:pt idx="121" formatCode="0">
                  <c:v>927.75648595627229</c:v>
                </c:pt>
                <c:pt idx="122" formatCode="0">
                  <c:v>845.83066165335424</c:v>
                </c:pt>
                <c:pt idx="123" formatCode="0">
                  <c:v>764.97508340170805</c:v>
                </c:pt>
                <c:pt idx="124" formatCode="0">
                  <c:v>725.93069469574732</c:v>
                </c:pt>
                <c:pt idx="125" formatCode="0">
                  <c:v>688.85523057787168</c:v>
                </c:pt>
                <c:pt idx="126" formatCode="0">
                  <c:v>677.42243914329492</c:v>
                </c:pt>
                <c:pt idx="127" formatCode="0">
                  <c:v>680.75276258445831</c:v>
                </c:pt>
                <c:pt idx="128" formatCode="0">
                  <c:v>701.42617943033781</c:v>
                </c:pt>
                <c:pt idx="129" formatCode="0">
                  <c:v>695.54271179959539</c:v>
                </c:pt>
                <c:pt idx="130" formatCode="0">
                  <c:v>681.15632403982625</c:v>
                </c:pt>
                <c:pt idx="131" formatCode="0">
                  <c:v>667.03452067688534</c:v>
                </c:pt>
                <c:pt idx="132" formatCode="0">
                  <c:v>656.58091267369934</c:v>
                </c:pt>
                <c:pt idx="133" formatCode="0">
                  <c:v>635.32609433098389</c:v>
                </c:pt>
                <c:pt idx="134" formatCode="0">
                  <c:v>615.19880014265948</c:v>
                </c:pt>
                <c:pt idx="135" formatCode="0">
                  <c:v>612.22977170348759</c:v>
                </c:pt>
                <c:pt idx="136" formatCode="0">
                  <c:v>623.31957589654246</c:v>
                </c:pt>
                <c:pt idx="137" formatCode="0">
                  <c:v>631.76763617022698</c:v>
                </c:pt>
                <c:pt idx="138" formatCode="0">
                  <c:v>640.02368986050908</c:v>
                </c:pt>
                <c:pt idx="139" formatCode="0">
                  <c:v>635.27140486550707</c:v>
                </c:pt>
                <c:pt idx="140" formatCode="0">
                  <c:v>653.81647257235397</c:v>
                </c:pt>
                <c:pt idx="141" formatCode="0">
                  <c:v>659.78403263243729</c:v>
                </c:pt>
                <c:pt idx="142" formatCode="0">
                  <c:v>679.308778081946</c:v>
                </c:pt>
                <c:pt idx="143" formatCode="0">
                  <c:v>674.61328808189876</c:v>
                </c:pt>
                <c:pt idx="144" formatCode="0">
                  <c:v>686.77682167675994</c:v>
                </c:pt>
                <c:pt idx="145" formatCode="0">
                  <c:v>695.08865675087338</c:v>
                </c:pt>
                <c:pt idx="146" formatCode="0">
                  <c:v>682.86622375995194</c:v>
                </c:pt>
                <c:pt idx="147" formatCode="0">
                  <c:v>683.16842312949848</c:v>
                </c:pt>
                <c:pt idx="148" formatCode="0">
                  <c:v>681.15776859050482</c:v>
                </c:pt>
                <c:pt idx="149" formatCode="0">
                  <c:v>680.35838330460263</c:v>
                </c:pt>
                <c:pt idx="150" formatCode="0">
                  <c:v>693.63169520613485</c:v>
                </c:pt>
                <c:pt idx="151" formatCode="0">
                  <c:v>705.16726037551052</c:v>
                </c:pt>
                <c:pt idx="152" formatCode="0">
                  <c:v>748.63341174169534</c:v>
                </c:pt>
                <c:pt idx="153" formatCode="0">
                  <c:v>734.73801516692868</c:v>
                </c:pt>
                <c:pt idx="154" formatCode="0">
                  <c:v>734.88968827605538</c:v>
                </c:pt>
                <c:pt idx="155" formatCode="0">
                  <c:v>731.12265333827838</c:v>
                </c:pt>
                <c:pt idx="156" formatCode="0">
                  <c:v>763.63410785501628</c:v>
                </c:pt>
                <c:pt idx="157" formatCode="0">
                  <c:v>796.24765880200994</c:v>
                </c:pt>
                <c:pt idx="158" formatCode="0">
                  <c:v>816.09126534758241</c:v>
                </c:pt>
                <c:pt idx="159" formatCode="0">
                  <c:v>837.64958496444672</c:v>
                </c:pt>
                <c:pt idx="160" formatCode="0">
                  <c:v>847.4147860245954</c:v>
                </c:pt>
                <c:pt idx="161" formatCode="0">
                  <c:v>872.40093907567268</c:v>
                </c:pt>
                <c:pt idx="162" formatCode="0">
                  <c:v>903.39129282729436</c:v>
                </c:pt>
                <c:pt idx="163" formatCode="0">
                  <c:v>939.77973273385032</c:v>
                </c:pt>
                <c:pt idx="164" formatCode="0">
                  <c:v>971.64258992000794</c:v>
                </c:pt>
                <c:pt idx="165" formatCode="0">
                  <c:v>980.19940651941431</c:v>
                </c:pt>
                <c:pt idx="166" formatCode="0">
                  <c:v>990.1390013204591</c:v>
                </c:pt>
                <c:pt idx="167" formatCode="0">
                  <c:v>982.4134422542337</c:v>
                </c:pt>
                <c:pt idx="168" formatCode="0">
                  <c:v>975.59463874422397</c:v>
                </c:pt>
                <c:pt idx="169" formatCode="0">
                  <c:v>957.92517990959288</c:v>
                </c:pt>
                <c:pt idx="170" formatCode="0">
                  <c:v>947.61671920784329</c:v>
                </c:pt>
                <c:pt idx="171" formatCode="0">
                  <c:v>926.82839975882325</c:v>
                </c:pt>
                <c:pt idx="172" formatCode="0">
                  <c:v>922.63855611358338</c:v>
                </c:pt>
                <c:pt idx="173" formatCode="0">
                  <c:v>942.44966716976626</c:v>
                </c:pt>
                <c:pt idx="174" formatCode="0">
                  <c:v>944.47726380693439</c:v>
                </c:pt>
                <c:pt idx="175" formatCode="0">
                  <c:v>901.34597958372831</c:v>
                </c:pt>
                <c:pt idx="176" formatCode="0">
                  <c:v>819.14434050520231</c:v>
                </c:pt>
                <c:pt idx="177" formatCode="0">
                  <c:v>769.34491817924265</c:v>
                </c:pt>
                <c:pt idx="178" formatCode="0">
                  <c:v>741.78332702302703</c:v>
                </c:pt>
                <c:pt idx="179" formatCode="0">
                  <c:v>752.78374635871535</c:v>
                </c:pt>
                <c:pt idx="180" formatCode="0">
                  <c:v>745.38278579537894</c:v>
                </c:pt>
                <c:pt idx="181" formatCode="0">
                  <c:v>740.20086568003842</c:v>
                </c:pt>
                <c:pt idx="182" formatCode="0">
                  <c:v>712.03870342228186</c:v>
                </c:pt>
                <c:pt idx="183" formatCode="0">
                  <c:v>701.7938303473743</c:v>
                </c:pt>
                <c:pt idx="184" formatCode="0">
                  <c:v>697.70923862949132</c:v>
                </c:pt>
                <c:pt idx="185" formatCode="0">
                  <c:v>706.52651649182633</c:v>
                </c:pt>
                <c:pt idx="186" formatCode="0">
                  <c:v>683.53309377159894</c:v>
                </c:pt>
                <c:pt idx="187" formatCode="0">
                  <c:v>676.55047291131598</c:v>
                </c:pt>
                <c:pt idx="188" formatCode="0">
                  <c:v>669.41123149192401</c:v>
                </c:pt>
                <c:pt idx="189" formatCode="0">
                  <c:v>652.36091483570442</c:v>
                </c:pt>
                <c:pt idx="190" formatCode="0">
                  <c:v>664.65282599561669</c:v>
                </c:pt>
                <c:pt idx="191" formatCode="0">
                  <c:v>673.06974579469465</c:v>
                </c:pt>
                <c:pt idx="192" formatCode="0">
                  <c:v>713.54411212549803</c:v>
                </c:pt>
                <c:pt idx="193" formatCode="0">
                  <c:v>712.54783286276017</c:v>
                </c:pt>
                <c:pt idx="194" formatCode="0">
                  <c:v>703.33901712540558</c:v>
                </c:pt>
                <c:pt idx="195" formatCode="0">
                  <c:v>717.24801772090962</c:v>
                </c:pt>
                <c:pt idx="196" formatCode="0">
                  <c:v>747.06829852572162</c:v>
                </c:pt>
                <c:pt idx="197" formatCode="0">
                  <c:v>764.35548312073968</c:v>
                </c:pt>
                <c:pt idx="198" formatCode="0">
                  <c:v>745.84852114986427</c:v>
                </c:pt>
                <c:pt idx="199" formatCode="0">
                  <c:v>706.67708566497492</c:v>
                </c:pt>
                <c:pt idx="200" formatCode="0">
                  <c:v>680.14943130136066</c:v>
                </c:pt>
                <c:pt idx="201" formatCode="0">
                  <c:v>690.4147859942583</c:v>
                </c:pt>
                <c:pt idx="202" formatCode="0">
                  <c:v>706.06843465267104</c:v>
                </c:pt>
                <c:pt idx="203" formatCode="0">
                  <c:v>703.25874339950667</c:v>
                </c:pt>
                <c:pt idx="204" formatCode="0">
                  <c:v>701.02210733899392</c:v>
                </c:pt>
                <c:pt idx="205" formatCode="0">
                  <c:v>676.90115401014702</c:v>
                </c:pt>
                <c:pt idx="206" formatCode="0">
                  <c:v>688.60133474704674</c:v>
                </c:pt>
                <c:pt idx="207" formatCode="0">
                  <c:v>683.93625583468804</c:v>
                </c:pt>
                <c:pt idx="208" formatCode="0">
                  <c:v>709.17199635162433</c:v>
                </c:pt>
                <c:pt idx="209" formatCode="0">
                  <c:v>745.9127680892866</c:v>
                </c:pt>
                <c:pt idx="210" formatCode="0">
                  <c:v>781.43959533575264</c:v>
                </c:pt>
                <c:pt idx="211" formatCode="0">
                  <c:v>814.20628485137524</c:v>
                </c:pt>
                <c:pt idx="212" formatCode="0">
                  <c:v>826.57933568670876</c:v>
                </c:pt>
                <c:pt idx="213" formatCode="0">
                  <c:v>842.87948255820345</c:v>
                </c:pt>
                <c:pt idx="214" formatCode="0">
                  <c:v>877.20447178259235</c:v>
                </c:pt>
              </c:numCache>
            </c:numRef>
          </c:val>
          <c:smooth val="0"/>
          <c:extLs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Sheet1!$D$2:$D$217</c:f>
              <c:numCache>
                <c:formatCode>General</c:formatCode>
                <c:ptCount val="216"/>
                <c:pt idx="2" formatCode="0">
                  <c:v>1410.5846488632033</c:v>
                </c:pt>
                <c:pt idx="3" formatCode="0">
                  <c:v>1336.9857138399666</c:v>
                </c:pt>
                <c:pt idx="4" formatCode="0">
                  <c:v>1136.5577766002359</c:v>
                </c:pt>
                <c:pt idx="5" formatCode="0">
                  <c:v>932.82990699826041</c:v>
                </c:pt>
                <c:pt idx="6" formatCode="0">
                  <c:v>1072.0159465337103</c:v>
                </c:pt>
                <c:pt idx="7" formatCode="0">
                  <c:v>1312.4837203461177</c:v>
                </c:pt>
                <c:pt idx="8" formatCode="0">
                  <c:v>1538.2429527202466</c:v>
                </c:pt>
                <c:pt idx="9" formatCode="0">
                  <c:v>1423.9209262776867</c:v>
                </c:pt>
                <c:pt idx="10" formatCode="0">
                  <c:v>1305.5830754456301</c:v>
                </c:pt>
                <c:pt idx="11" formatCode="0">
                  <c:v>1242.8399015161833</c:v>
                </c:pt>
                <c:pt idx="12" formatCode="0">
                  <c:v>1246.6034091785966</c:v>
                </c:pt>
                <c:pt idx="13" formatCode="0">
                  <c:v>1270.8789734133766</c:v>
                </c:pt>
                <c:pt idx="14" formatCode="0">
                  <c:v>1292.4259772797266</c:v>
                </c:pt>
                <c:pt idx="15" formatCode="0">
                  <c:v>1399.6249985245202</c:v>
                </c:pt>
                <c:pt idx="16" formatCode="0">
                  <c:v>1495.5776101154499</c:v>
                </c:pt>
                <c:pt idx="17" formatCode="0">
                  <c:v>1621.2813168735931</c:v>
                </c:pt>
                <c:pt idx="18" formatCode="0">
                  <c:v>1690.5973257419566</c:v>
                </c:pt>
                <c:pt idx="19" formatCode="0">
                  <c:v>1668.4515022588666</c:v>
                </c:pt>
                <c:pt idx="20" formatCode="0">
                  <c:v>1644.0432284215867</c:v>
                </c:pt>
                <c:pt idx="21" formatCode="0">
                  <c:v>1574.6107878497567</c:v>
                </c:pt>
                <c:pt idx="22" formatCode="0">
                  <c:v>1590.6792958838603</c:v>
                </c:pt>
                <c:pt idx="23" formatCode="0">
                  <c:v>1622.9873586581664</c:v>
                </c:pt>
                <c:pt idx="24" formatCode="0">
                  <c:v>1654.6856125772767</c:v>
                </c:pt>
                <c:pt idx="25" formatCode="0">
                  <c:v>1553.7789979878469</c:v>
                </c:pt>
                <c:pt idx="26" formatCode="0">
                  <c:v>1418.9727479513867</c:v>
                </c:pt>
                <c:pt idx="27" formatCode="0">
                  <c:v>1271.0806938233366</c:v>
                </c:pt>
                <c:pt idx="28" formatCode="0">
                  <c:v>1259.9547782413101</c:v>
                </c:pt>
                <c:pt idx="29" formatCode="0">
                  <c:v>1244.9003087220799</c:v>
                </c:pt>
                <c:pt idx="30" formatCode="0">
                  <c:v>1259.5513507938967</c:v>
                </c:pt>
                <c:pt idx="31" formatCode="0">
                  <c:v>1199.3794712677766</c:v>
                </c:pt>
                <c:pt idx="32" formatCode="0">
                  <c:v>1118.2750983980868</c:v>
                </c:pt>
                <c:pt idx="33" formatCode="0">
                  <c:v>1074.28400218294</c:v>
                </c:pt>
                <c:pt idx="34" formatCode="0">
                  <c:v>1049.9257486596634</c:v>
                </c:pt>
                <c:pt idx="35" formatCode="0">
                  <c:v>1049.8449466853401</c:v>
                </c:pt>
                <c:pt idx="36" formatCode="0">
                  <c:v>1032.2779492791301</c:v>
                </c:pt>
                <c:pt idx="37" formatCode="0">
                  <c:v>1046.7445339640701</c:v>
                </c:pt>
                <c:pt idx="38" formatCode="0">
                  <c:v>1043.0628335269369</c:v>
                </c:pt>
                <c:pt idx="39" formatCode="0">
                  <c:v>1033.9704404830068</c:v>
                </c:pt>
                <c:pt idx="40" formatCode="0">
                  <c:v>1023.35067787667</c:v>
                </c:pt>
                <c:pt idx="41" formatCode="0">
                  <c:v>1041.6110187930733</c:v>
                </c:pt>
                <c:pt idx="42" formatCode="0">
                  <c:v>1068.3652525149867</c:v>
                </c:pt>
                <c:pt idx="43" formatCode="0">
                  <c:v>1081.5197437840766</c:v>
                </c:pt>
                <c:pt idx="44" formatCode="0">
                  <c:v>1089.6340712295566</c:v>
                </c:pt>
                <c:pt idx="45" formatCode="0">
                  <c:v>1096.9248263969466</c:v>
                </c:pt>
                <c:pt idx="46" formatCode="0">
                  <c:v>1101.6118861867101</c:v>
                </c:pt>
                <c:pt idx="47" formatCode="0">
                  <c:v>1106.913101964017</c:v>
                </c:pt>
                <c:pt idx="48" formatCode="0">
                  <c:v>1067.3041189403764</c:v>
                </c:pt>
                <c:pt idx="49" formatCode="0">
                  <c:v>1007.3868608044173</c:v>
                </c:pt>
                <c:pt idx="50" formatCode="0">
                  <c:v>951.08755234469129</c:v>
                </c:pt>
                <c:pt idx="51" formatCode="0">
                  <c:v>944.71700878894364</c:v>
                </c:pt>
                <c:pt idx="52" formatCode="0">
                  <c:v>960.78490099132625</c:v>
                </c:pt>
                <c:pt idx="53" formatCode="0">
                  <c:v>939.15372516109744</c:v>
                </c:pt>
                <c:pt idx="54" formatCode="0">
                  <c:v>990.06121106749526</c:v>
                </c:pt>
                <c:pt idx="55" formatCode="0">
                  <c:v>1142.0011603929681</c:v>
                </c:pt>
                <c:pt idx="56" formatCode="0">
                  <c:v>1331.2114874853798</c:v>
                </c:pt>
                <c:pt idx="57" formatCode="0">
                  <c:v>1405.3699567062868</c:v>
                </c:pt>
                <c:pt idx="58" formatCode="0">
                  <c:v>1379.6558199863832</c:v>
                </c:pt>
                <c:pt idx="59" formatCode="0">
                  <c:v>1351.2127375951434</c:v>
                </c:pt>
                <c:pt idx="60" formatCode="0">
                  <c:v>1357.6692679274568</c:v>
                </c:pt>
                <c:pt idx="61" formatCode="0">
                  <c:v>1363.9535927105069</c:v>
                </c:pt>
                <c:pt idx="62" formatCode="0">
                  <c:v>1363.3366546322968</c:v>
                </c:pt>
                <c:pt idx="63" formatCode="0">
                  <c:v>1354.1558956658</c:v>
                </c:pt>
                <c:pt idx="64" formatCode="0">
                  <c:v>1351.83816107749</c:v>
                </c:pt>
                <c:pt idx="65" formatCode="0">
                  <c:v>1357.9211563240099</c:v>
                </c:pt>
                <c:pt idx="66" formatCode="0">
                  <c:v>1367.7203739550234</c:v>
                </c:pt>
                <c:pt idx="67" formatCode="0">
                  <c:v>1397.7838246377366</c:v>
                </c:pt>
                <c:pt idx="68" formatCode="0">
                  <c:v>1440.1127555546766</c:v>
                </c:pt>
                <c:pt idx="69" formatCode="0">
                  <c:v>1479.0649352178632</c:v>
                </c:pt>
                <c:pt idx="70" formatCode="0">
                  <c:v>1484.1356352360199</c:v>
                </c:pt>
                <c:pt idx="71" formatCode="0">
                  <c:v>1491.2408260161967</c:v>
                </c:pt>
                <c:pt idx="72" formatCode="0">
                  <c:v>1518.6412748029968</c:v>
                </c:pt>
                <c:pt idx="73" formatCode="0">
                  <c:v>1524.1335735292898</c:v>
                </c:pt>
                <c:pt idx="74" formatCode="0">
                  <c:v>1525.80903799571</c:v>
                </c:pt>
                <c:pt idx="75" formatCode="0">
                  <c:v>1508.8080976999765</c:v>
                </c:pt>
                <c:pt idx="76" formatCode="0">
                  <c:v>1456.2981281741497</c:v>
                </c:pt>
                <c:pt idx="77" formatCode="0">
                  <c:v>1383.2958615214332</c:v>
                </c:pt>
                <c:pt idx="78" formatCode="0">
                  <c:v>1328.1720474664301</c:v>
                </c:pt>
                <c:pt idx="79" formatCode="0">
                  <c:v>1283.4925977362734</c:v>
                </c:pt>
                <c:pt idx="80" formatCode="0">
                  <c:v>1242.5940138856599</c:v>
                </c:pt>
                <c:pt idx="81" formatCode="0">
                  <c:v>1155.1376546694635</c:v>
                </c:pt>
                <c:pt idx="82" formatCode="0">
                  <c:v>1093.1412064503832</c:v>
                </c:pt>
                <c:pt idx="83" formatCode="0">
                  <c:v>1054.99899082917</c:v>
                </c:pt>
                <c:pt idx="84" formatCode="0">
                  <c:v>1019.842347554094</c:v>
                </c:pt>
                <c:pt idx="85" formatCode="0">
                  <c:v>1005.36827044873</c:v>
                </c:pt>
                <c:pt idx="86" formatCode="0">
                  <c:v>989.45056299472662</c:v>
                </c:pt>
                <c:pt idx="87" formatCode="0">
                  <c:v>1038.4196374824226</c:v>
                </c:pt>
                <c:pt idx="88" formatCode="0">
                  <c:v>1072.7151162559801</c:v>
                </c:pt>
                <c:pt idx="89" formatCode="0">
                  <c:v>1203.74153213928</c:v>
                </c:pt>
                <c:pt idx="90" formatCode="0">
                  <c:v>1313.3758526186966</c:v>
                </c:pt>
                <c:pt idx="91" formatCode="0">
                  <c:v>1440.8910267069132</c:v>
                </c:pt>
                <c:pt idx="92" formatCode="0">
                  <c:v>1422.9055048065165</c:v>
                </c:pt>
                <c:pt idx="93" formatCode="0">
                  <c:v>1382.2491928878869</c:v>
                </c:pt>
                <c:pt idx="94" formatCode="0">
                  <c:v>1349.21954027263</c:v>
                </c:pt>
                <c:pt idx="95" formatCode="0">
                  <c:v>1366.8334926242433</c:v>
                </c:pt>
                <c:pt idx="96" formatCode="0">
                  <c:v>1416.2333968023402</c:v>
                </c:pt>
                <c:pt idx="97" formatCode="0">
                  <c:v>1399.4302551996268</c:v>
                </c:pt>
                <c:pt idx="98" formatCode="0">
                  <c:v>1335.3083888308831</c:v>
                </c:pt>
                <c:pt idx="99" formatCode="0">
                  <c:v>1250.3657969385199</c:v>
                </c:pt>
                <c:pt idx="100" formatCode="0">
                  <c:v>1195.9602663619869</c:v>
                </c:pt>
                <c:pt idx="101" formatCode="0">
                  <c:v>1204.0661643850633</c:v>
                </c:pt>
                <c:pt idx="102" formatCode="0">
                  <c:v>1227.4227464894334</c:v>
                </c:pt>
                <c:pt idx="103" formatCode="0">
                  <c:v>1271.6540847416502</c:v>
                </c:pt>
                <c:pt idx="104" formatCode="0">
                  <c:v>1256.5425451757667</c:v>
                </c:pt>
                <c:pt idx="105" formatCode="0">
                  <c:v>1218.2137232836767</c:v>
                </c:pt>
                <c:pt idx="106" formatCode="0">
                  <c:v>1252.6394091065868</c:v>
                </c:pt>
                <c:pt idx="107" formatCode="0">
                  <c:v>1401.9914599718102</c:v>
                </c:pt>
                <c:pt idx="108" formatCode="0">
                  <c:v>1614.6961170284333</c:v>
                </c:pt>
                <c:pt idx="109" formatCode="0">
                  <c:v>1785.3203956126399</c:v>
                </c:pt>
                <c:pt idx="110" formatCode="0">
                  <c:v>1899.5776944014299</c:v>
                </c:pt>
                <c:pt idx="111" formatCode="0">
                  <c:v>1989.0603669329601</c:v>
                </c:pt>
                <c:pt idx="112" formatCode="0">
                  <c:v>2125.0492715356067</c:v>
                </c:pt>
                <c:pt idx="113" formatCode="0">
                  <c:v>2232.5094962129565</c:v>
                </c:pt>
                <c:pt idx="114" formatCode="0">
                  <c:v>2260.1005038833068</c:v>
                </c:pt>
                <c:pt idx="115" formatCode="0">
                  <c:v>2116.92138844902</c:v>
                </c:pt>
                <c:pt idx="116" formatCode="0">
                  <c:v>2122.0985326287432</c:v>
                </c:pt>
                <c:pt idx="117" formatCode="0">
                  <c:v>2143.4125278319029</c:v>
                </c:pt>
                <c:pt idx="118" formatCode="0">
                  <c:v>2192.1049796632701</c:v>
                </c:pt>
                <c:pt idx="119" formatCode="0">
                  <c:v>1996.83789338672</c:v>
                </c:pt>
                <c:pt idx="120" formatCode="0">
                  <c:v>1741.3940343885768</c:v>
                </c:pt>
                <c:pt idx="121" formatCode="0">
                  <c:v>1480.9013524344534</c:v>
                </c:pt>
                <c:pt idx="122" formatCode="0">
                  <c:v>1259.0547428197299</c:v>
                </c:pt>
                <c:pt idx="123" formatCode="0">
                  <c:v>1067.667857677952</c:v>
                </c:pt>
                <c:pt idx="124" formatCode="0">
                  <c:v>966.23722638969332</c:v>
                </c:pt>
                <c:pt idx="125" formatCode="0">
                  <c:v>899.06546662525807</c:v>
                </c:pt>
                <c:pt idx="126" formatCode="0">
                  <c:v>854.66694953433273</c:v>
                </c:pt>
                <c:pt idx="127" formatCode="0">
                  <c:v>838.36040825798045</c:v>
                </c:pt>
                <c:pt idx="128" formatCode="0">
                  <c:v>844.94035121998525</c:v>
                </c:pt>
                <c:pt idx="129" formatCode="0">
                  <c:v>911.53909918707575</c:v>
                </c:pt>
                <c:pt idx="130" formatCode="0">
                  <c:v>949.28976332872719</c:v>
                </c:pt>
                <c:pt idx="131" formatCode="0">
                  <c:v>1009.9356441344677</c:v>
                </c:pt>
                <c:pt idx="132" formatCode="0">
                  <c:v>1015.2161683766968</c:v>
                </c:pt>
                <c:pt idx="133" formatCode="0">
                  <c:v>994.9563054386449</c:v>
                </c:pt>
                <c:pt idx="134" formatCode="0">
                  <c:v>986.24365836340166</c:v>
                </c:pt>
                <c:pt idx="135" formatCode="0">
                  <c:v>1006.1188146680387</c:v>
                </c:pt>
                <c:pt idx="136" formatCode="0">
                  <c:v>1080.6548481360933</c:v>
                </c:pt>
                <c:pt idx="137" formatCode="0">
                  <c:v>1087.1714197630699</c:v>
                </c:pt>
                <c:pt idx="138" formatCode="0">
                  <c:v>1077.0170136831</c:v>
                </c:pt>
                <c:pt idx="139" formatCode="0">
                  <c:v>1056.40023743081</c:v>
                </c:pt>
                <c:pt idx="140" formatCode="0">
                  <c:v>1109.2897451189567</c:v>
                </c:pt>
                <c:pt idx="141" formatCode="0">
                  <c:v>1159.8884797702401</c:v>
                </c:pt>
                <c:pt idx="142" formatCode="0">
                  <c:v>1196.3135356483399</c:v>
                </c:pt>
                <c:pt idx="143" formatCode="0">
                  <c:v>1212.0640704585367</c:v>
                </c:pt>
                <c:pt idx="144" formatCode="0">
                  <c:v>1302.29338750945</c:v>
                </c:pt>
                <c:pt idx="145" formatCode="0">
                  <c:v>1321.5759515487869</c:v>
                </c:pt>
                <c:pt idx="146" formatCode="0">
                  <c:v>1348.3618111539599</c:v>
                </c:pt>
                <c:pt idx="147" formatCode="0">
                  <c:v>1327.5735992856701</c:v>
                </c:pt>
                <c:pt idx="148" formatCode="0">
                  <c:v>1372.7962324159464</c:v>
                </c:pt>
                <c:pt idx="149" formatCode="0">
                  <c:v>1393.5223416154367</c:v>
                </c:pt>
                <c:pt idx="150" formatCode="0">
                  <c:v>1438.2488954765302</c:v>
                </c:pt>
                <c:pt idx="151" formatCode="0">
                  <c:v>1490.3086924508434</c:v>
                </c:pt>
                <c:pt idx="152" formatCode="0">
                  <c:v>1528.2493142242301</c:v>
                </c:pt>
                <c:pt idx="153" formatCode="0">
                  <c:v>1531.2127811422799</c:v>
                </c:pt>
                <c:pt idx="154" formatCode="0">
                  <c:v>1579.0129966185432</c:v>
                </c:pt>
                <c:pt idx="155" formatCode="0">
                  <c:v>1632.6425597560767</c:v>
                </c:pt>
                <c:pt idx="156" formatCode="0">
                  <c:v>1680.3563378174765</c:v>
                </c:pt>
                <c:pt idx="157" formatCode="0">
                  <c:v>1651.2477629755067</c:v>
                </c:pt>
                <c:pt idx="158" formatCode="0">
                  <c:v>1677.5207936190834</c:v>
                </c:pt>
                <c:pt idx="159" formatCode="0">
                  <c:v>1719.5390448202434</c:v>
                </c:pt>
                <c:pt idx="160" formatCode="0">
                  <c:v>1817.1810558473132</c:v>
                </c:pt>
                <c:pt idx="161" formatCode="0">
                  <c:v>1836.3688551255566</c:v>
                </c:pt>
                <c:pt idx="162" formatCode="0">
                  <c:v>1809.97145995496</c:v>
                </c:pt>
                <c:pt idx="163" formatCode="0">
                  <c:v>1771.6384432230168</c:v>
                </c:pt>
                <c:pt idx="164" formatCode="0">
                  <c:v>1739.4983462283833</c:v>
                </c:pt>
                <c:pt idx="165" formatCode="0">
                  <c:v>1760.0815885629634</c:v>
                </c:pt>
                <c:pt idx="166" formatCode="0">
                  <c:v>1721.0113860268302</c:v>
                </c:pt>
                <c:pt idx="167" formatCode="0">
                  <c:v>1671.5593784925034</c:v>
                </c:pt>
                <c:pt idx="168" formatCode="0">
                  <c:v>1650.3646517407533</c:v>
                </c:pt>
                <c:pt idx="169" formatCode="0">
                  <c:v>1683.7866026218401</c:v>
                </c:pt>
                <c:pt idx="170" formatCode="0">
                  <c:v>1750.9624191914966</c:v>
                </c:pt>
                <c:pt idx="171" formatCode="0">
                  <c:v>1737.2666138050099</c:v>
                </c:pt>
                <c:pt idx="172" formatCode="0">
                  <c:v>1777.3644277739968</c:v>
                </c:pt>
                <c:pt idx="173" formatCode="0">
                  <c:v>1822.9625523615566</c:v>
                </c:pt>
                <c:pt idx="174" formatCode="0">
                  <c:v>1835.8174004794701</c:v>
                </c:pt>
                <c:pt idx="175" formatCode="0">
                  <c:v>1745.9569496580934</c:v>
                </c:pt>
                <c:pt idx="176" formatCode="0">
                  <c:v>1648.9190929978467</c:v>
                </c:pt>
                <c:pt idx="177" formatCode="0">
                  <c:v>1645.9817539403066</c:v>
                </c:pt>
                <c:pt idx="178" formatCode="0">
                  <c:v>1662.45983442754</c:v>
                </c:pt>
                <c:pt idx="179" formatCode="0">
                  <c:v>1629.0336688763666</c:v>
                </c:pt>
                <c:pt idx="180" formatCode="0">
                  <c:v>1543.9539189305267</c:v>
                </c:pt>
                <c:pt idx="181" formatCode="0">
                  <c:v>1513.3089481768002</c:v>
                </c:pt>
                <c:pt idx="182" formatCode="0">
                  <c:v>1534.4486843885268</c:v>
                </c:pt>
                <c:pt idx="183" formatCode="0">
                  <c:v>1604.6628432253801</c:v>
                </c:pt>
                <c:pt idx="184" formatCode="0">
                  <c:v>1575.61396919399</c:v>
                </c:pt>
                <c:pt idx="185" formatCode="0">
                  <c:v>1537.7374874955733</c:v>
                </c:pt>
                <c:pt idx="186" formatCode="0">
                  <c:v>1473.3718800145168</c:v>
                </c:pt>
                <c:pt idx="187" formatCode="0">
                  <c:v>1460.3455057573035</c:v>
                </c:pt>
                <c:pt idx="188" formatCode="0">
                  <c:v>1436.6742310374666</c:v>
                </c:pt>
                <c:pt idx="189" formatCode="0">
                  <c:v>1440.0564502614168</c:v>
                </c:pt>
                <c:pt idx="190" formatCode="0">
                  <c:v>1422.1065501518499</c:v>
                </c:pt>
                <c:pt idx="191" formatCode="0">
                  <c:v>1402.4483867030367</c:v>
                </c:pt>
                <c:pt idx="192" formatCode="0">
                  <c:v>1349.41455109862</c:v>
                </c:pt>
                <c:pt idx="193" formatCode="0">
                  <c:v>1327.76824068051</c:v>
                </c:pt>
                <c:pt idx="194" formatCode="0">
                  <c:v>1296.91436821805</c:v>
                </c:pt>
                <c:pt idx="195" formatCode="0">
                  <c:v>1308.2886423161633</c:v>
                </c:pt>
                <c:pt idx="196" formatCode="0">
                  <c:v>1288.0011348796531</c:v>
                </c:pt>
                <c:pt idx="197" formatCode="0">
                  <c:v>1279.7794598278999</c:v>
                </c:pt>
                <c:pt idx="198" formatCode="0">
                  <c:v>1255.4812400454132</c:v>
                </c:pt>
                <c:pt idx="199" formatCode="0">
                  <c:v>1220.4703545445434</c:v>
                </c:pt>
                <c:pt idx="200" formatCode="0">
                  <c:v>1223.4300188597069</c:v>
                </c:pt>
                <c:pt idx="201" formatCode="0">
                  <c:v>1212.2731599731133</c:v>
                </c:pt>
                <c:pt idx="202" formatCode="0">
                  <c:v>1244.5178560636834</c:v>
                </c:pt>
                <c:pt idx="203" formatCode="0">
                  <c:v>1251.2963889435068</c:v>
                </c:pt>
                <c:pt idx="204" formatCode="0">
                  <c:v>1245.3809415785665</c:v>
                </c:pt>
                <c:pt idx="205" formatCode="0">
                  <c:v>1254.8530541280734</c:v>
                </c:pt>
                <c:pt idx="206" formatCode="0">
                  <c:v>1244.4473754071498</c:v>
                </c:pt>
                <c:pt idx="207" formatCode="0">
                  <c:v>1279.8253488073199</c:v>
                </c:pt>
                <c:pt idx="208" formatCode="0">
                  <c:v>1289.7170262289999</c:v>
                </c:pt>
                <c:pt idx="209" formatCode="0">
                  <c:v>1349.1868539671832</c:v>
                </c:pt>
                <c:pt idx="210" formatCode="0">
                  <c:v>1424.81113948089</c:v>
                </c:pt>
                <c:pt idx="211" formatCode="0">
                  <c:v>1479.8951840167101</c:v>
                </c:pt>
                <c:pt idx="212" formatCode="0">
                  <c:v>1460.3107021006633</c:v>
                </c:pt>
                <c:pt idx="213" formatCode="0">
                  <c:v>1389.6621954449167</c:v>
                </c:pt>
                <c:pt idx="214" formatCode="0">
                  <c:v>1324.05213290693</c:v>
                </c:pt>
              </c:numCache>
            </c:numRef>
          </c:val>
          <c:smooth val="0"/>
          <c:extLs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smooth val="0"/>
        <c:axId val="-2055523912"/>
        <c:axId val="-2055388520"/>
      </c:lineChart>
      <c:dateAx>
        <c:axId val="-2055523912"/>
        <c:scaling>
          <c:orientation val="minMax"/>
          <c:max val="43070"/>
        </c:scaling>
        <c:delete val="0"/>
        <c:axPos val="b"/>
        <c:numFmt formatCode="yyyy" sourceLinked="0"/>
        <c:majorTickMark val="out"/>
        <c:minorTickMark val="none"/>
        <c:tickLblPos val="nextTo"/>
        <c:txPr>
          <a:bodyPr/>
          <a:lstStyle/>
          <a:p>
            <a:pPr>
              <a:defRPr sz="2200"/>
            </a:pPr>
            <a:endParaRPr lang="en-US"/>
          </a:p>
        </c:txPr>
        <c:crossAx val="-2055388520"/>
        <c:crosses val="autoZero"/>
        <c:auto val="1"/>
        <c:lblOffset val="100"/>
        <c:baseTimeUnit val="months"/>
        <c:majorUnit val="24"/>
        <c:majorTimeUnit val="months"/>
      </c:dateAx>
      <c:valAx>
        <c:axId val="-2055388520"/>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Sheet1!$G$1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Sheet1!$G$2:$G$14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Sheet1!$D$1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Sheet1!$D$2:$D$14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ser>
          <c:idx val="3"/>
          <c:order val="4"/>
          <c:tx>
            <c:strRef>
              <c:f>Sheet1!$C$1</c:f>
              <c:strCache>
                <c:ptCount val="1"/>
                <c:pt idx="0">
                  <c:v>2011</c:v>
                </c:pt>
              </c:strCache>
            </c:strRef>
          </c:tx>
          <c:spPr>
            <a:ln w="47625">
              <a:noFill/>
            </a:ln>
            <a:effectLst/>
          </c:spPr>
          <c:marker>
            <c:symbol val="x"/>
            <c:size val="13"/>
            <c:spPr>
              <a:ln w="19050">
                <a:solidFill>
                  <a:schemeClr val="accent6"/>
                </a:solidFill>
              </a:ln>
              <a:effectLst/>
            </c:spPr>
          </c:marker>
          <c:dPt>
            <c:idx val="12"/>
            <c:marker>
              <c:symbol val="none"/>
            </c:marker>
            <c:bubble3D val="0"/>
            <c:extLst>
              <c:ext xmlns:c16="http://schemas.microsoft.com/office/drawing/2014/chart" uri="{C3380CC4-5D6E-409C-BE32-E72D297353CC}">
                <c16:uniqueId val="{00000001-E923-4B3F-B98A-213B0F770687}"/>
              </c:ext>
            </c:extLst>
          </c:dPt>
          <c:xVal>
            <c:numRef>
              <c:f>Sheet1!$C$2:$C$14</c:f>
              <c:numCache>
                <c:formatCode>General</c:formatCode>
                <c:ptCount val="13"/>
                <c:pt idx="0" formatCode="0.0">
                  <c:v>3</c:v>
                </c:pt>
                <c:pt idx="2">
                  <c:v>5.6</c:v>
                </c:pt>
                <c:pt idx="3">
                  <c:v>6</c:v>
                </c:pt>
                <c:pt idx="4">
                  <c:v>5.4</c:v>
                </c:pt>
                <c:pt idx="5">
                  <c:v>6.6</c:v>
                </c:pt>
                <c:pt idx="6">
                  <c:v>6.6</c:v>
                </c:pt>
                <c:pt idx="7">
                  <c:v>5.9</c:v>
                </c:pt>
                <c:pt idx="8">
                  <c:v>5.6</c:v>
                </c:pt>
                <c:pt idx="9">
                  <c:v>6.9</c:v>
                </c:pt>
                <c:pt idx="10">
                  <c:v>6.6</c:v>
                </c:pt>
                <c:pt idx="11">
                  <c:v>7</c:v>
                </c:pt>
                <c:pt idx="12" formatCode="0.0">
                  <c:v>3</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0-E923-4B3F-B98A-213B0F77068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3"/>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2.75334354017805E-2</c:v>
                </c:pt>
                <c:pt idx="1">
                  <c:v>3.7191235956471898E-2</c:v>
                </c:pt>
                <c:pt idx="2">
                  <c:v>5.6891434340780103E-2</c:v>
                </c:pt>
                <c:pt idx="3">
                  <c:v>0.13791522478464099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0.13278952330369201</c:v>
                </c:pt>
                <c:pt idx="2">
                  <c:v>0.124717030923197</c:v>
                </c:pt>
                <c:pt idx="3">
                  <c:v>0.36309396205734401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439422384"/>
        <c:axId val="1439424704"/>
      </c:barChart>
      <c:scatterChart>
        <c:scatterStyle val="lineMarker"/>
        <c:varyColors val="0"/>
        <c:ser>
          <c:idx val="2"/>
          <c:order val="2"/>
          <c:tx>
            <c:v>Home Owner (10)</c:v>
          </c:tx>
          <c:spPr>
            <a:ln w="47625">
              <a:noFill/>
            </a:ln>
            <a:effectLst/>
          </c:spPr>
          <c:marker>
            <c:symbol val="circle"/>
            <c:size val="15"/>
            <c:spPr>
              <a:solidFill>
                <a:schemeClr val="accent1"/>
              </a:solidFill>
              <a:ln>
                <a:noFill/>
              </a:ln>
              <a:effectLst/>
            </c:spPr>
          </c:marker>
          <c:xVal>
            <c:numRef>
              <c:f>Sheet1!$E$11:$E$14</c:f>
              <c:numCache>
                <c:formatCode>General</c:formatCode>
                <c:ptCount val="4"/>
                <c:pt idx="0">
                  <c:v>0.86</c:v>
                </c:pt>
                <c:pt idx="1">
                  <c:v>1.86</c:v>
                </c:pt>
                <c:pt idx="2">
                  <c:v>2.86</c:v>
                </c:pt>
                <c:pt idx="3">
                  <c:v>3.86</c:v>
                </c:pt>
              </c:numCache>
            </c:numRef>
          </c:xVal>
          <c:yVal>
            <c:numRef>
              <c:f>Sheet1!$E$2:$E$5</c:f>
              <c:numCache>
                <c:formatCode>General</c:formatCode>
                <c:ptCount val="4"/>
                <c:pt idx="0">
                  <c:v>2.2721214857159201E-2</c:v>
                </c:pt>
                <c:pt idx="1">
                  <c:v>4.1735645730368101E-2</c:v>
                </c:pt>
                <c:pt idx="2">
                  <c:v>9.9882327503120705E-2</c:v>
                </c:pt>
                <c:pt idx="3">
                  <c:v>0.14187760041099601</c:v>
                </c:pt>
              </c:numCache>
            </c:numRef>
          </c:yVal>
          <c:smooth val="0"/>
          <c:extLst>
            <c:ext xmlns:c16="http://schemas.microsoft.com/office/drawing/2014/chart" uri="{C3380CC4-5D6E-409C-BE32-E72D297353CC}">
              <c16:uniqueId val="{00000000-708B-48B3-A714-B7B7190619F7}"/>
            </c:ext>
          </c:extLst>
        </c:ser>
        <c:ser>
          <c:idx val="3"/>
          <c:order val="3"/>
          <c:tx>
            <c:v>Renter (10)</c:v>
          </c:tx>
          <c:spPr>
            <a:ln w="47625">
              <a:noFill/>
            </a:ln>
            <a:effectLst/>
          </c:spPr>
          <c:marker>
            <c:symbol val="circle"/>
            <c:size val="15"/>
            <c:spPr>
              <a:solidFill>
                <a:schemeClr val="bg2"/>
              </a:solidFill>
              <a:ln>
                <a:noFill/>
              </a:ln>
              <a:effectLst/>
            </c:spPr>
          </c:marker>
          <c:xVal>
            <c:numRef>
              <c:f>Sheet1!$F$11:$F$14</c:f>
              <c:numCache>
                <c:formatCode>General</c:formatCode>
                <c:ptCount val="4"/>
                <c:pt idx="0">
                  <c:v>1.1399999999999999</c:v>
                </c:pt>
                <c:pt idx="1">
                  <c:v>2.14</c:v>
                </c:pt>
                <c:pt idx="2">
                  <c:v>3.14</c:v>
                </c:pt>
                <c:pt idx="3">
                  <c:v>4.1399999999999997</c:v>
                </c:pt>
              </c:numCache>
            </c:numRef>
          </c:xVal>
          <c:yVal>
            <c:numRef>
              <c:f>Sheet1!$F$2:$F$5</c:f>
              <c:numCache>
                <c:formatCode>General</c:formatCode>
                <c:ptCount val="4"/>
                <c:pt idx="0">
                  <c:v>0.18383773191981601</c:v>
                </c:pt>
                <c:pt idx="1">
                  <c:v>0.14867247387648899</c:v>
                </c:pt>
                <c:pt idx="2">
                  <c:v>0.245050424840944</c:v>
                </c:pt>
                <c:pt idx="3">
                  <c:v>0.455433209908432</c:v>
                </c:pt>
              </c:numCache>
            </c:numRef>
          </c:yVal>
          <c:smooth val="0"/>
          <c:extLst>
            <c:ext xmlns:c16="http://schemas.microsoft.com/office/drawing/2014/chart" uri="{C3380CC4-5D6E-409C-BE32-E72D297353CC}">
              <c16:uniqueId val="{00000001-708B-48B3-A714-B7B7190619F7}"/>
            </c:ext>
          </c:extLst>
        </c:ser>
        <c:dLbls>
          <c:showLegendKey val="0"/>
          <c:showVal val="0"/>
          <c:showCatName val="0"/>
          <c:showSerName val="0"/>
          <c:showPercent val="0"/>
          <c:showBubbleSize val="0"/>
        </c:dLbls>
        <c:axId val="1439422384"/>
        <c:axId val="1439424704"/>
      </c:scatterChart>
      <c:catAx>
        <c:axId val="1439422384"/>
        <c:scaling>
          <c:orientation val="minMax"/>
        </c:scaling>
        <c:delete val="0"/>
        <c:axPos val="b"/>
        <c:numFmt formatCode="General" sourceLinked="0"/>
        <c:majorTickMark val="out"/>
        <c:minorTickMark val="none"/>
        <c:tickLblPos val="none"/>
        <c:crossAx val="1439424704"/>
        <c:crosses val="autoZero"/>
        <c:auto val="1"/>
        <c:lblAlgn val="ctr"/>
        <c:lblOffset val="100"/>
        <c:noMultiLvlLbl val="0"/>
      </c:catAx>
      <c:valAx>
        <c:axId val="1439424704"/>
        <c:scaling>
          <c:orientation val="minMax"/>
          <c:max val="0.6000000000000000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439422384"/>
        <c:crosses val="autoZero"/>
        <c:crossBetween val="between"/>
        <c:majorUnit val="0.1"/>
      </c:valAx>
    </c:plotArea>
    <c:plotVisOnly val="1"/>
    <c:dispBlanksAs val="gap"/>
    <c:showDLblsOverMax val="0"/>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2.75334354017805E-2</c:v>
                </c:pt>
                <c:pt idx="1">
                  <c:v>3.7191235956471898E-2</c:v>
                </c:pt>
                <c:pt idx="2">
                  <c:v>5.6891434340780103E-2</c:v>
                </c:pt>
                <c:pt idx="3">
                  <c:v>0.13791522478464099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0.13278952330369201</c:v>
                </c:pt>
                <c:pt idx="2">
                  <c:v>0.124717030923197</c:v>
                </c:pt>
                <c:pt idx="3">
                  <c:v>0.36309396205734401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439422384"/>
        <c:axId val="1439424704"/>
      </c:barChart>
      <c:scatterChart>
        <c:scatterStyle val="lineMarker"/>
        <c:varyColors val="0"/>
        <c:ser>
          <c:idx val="2"/>
          <c:order val="2"/>
          <c:tx>
            <c:v>Home Owner (10)</c:v>
          </c:tx>
          <c:spPr>
            <a:ln w="47625">
              <a:noFill/>
            </a:ln>
            <a:effectLst/>
          </c:spPr>
          <c:marker>
            <c:symbol val="dash"/>
            <c:size val="20"/>
            <c:spPr>
              <a:solidFill>
                <a:schemeClr val="tx1"/>
              </a:solidFill>
              <a:ln>
                <a:noFill/>
              </a:ln>
              <a:effectLst/>
            </c:spPr>
          </c:marker>
          <c:xVal>
            <c:numRef>
              <c:f>Sheet1!$E$11:$E$14</c:f>
              <c:numCache>
                <c:formatCode>General</c:formatCode>
                <c:ptCount val="4"/>
                <c:pt idx="0">
                  <c:v>0.86</c:v>
                </c:pt>
                <c:pt idx="1">
                  <c:v>1.8599999999999999</c:v>
                </c:pt>
                <c:pt idx="2">
                  <c:v>2.86</c:v>
                </c:pt>
                <c:pt idx="3">
                  <c:v>3.86</c:v>
                </c:pt>
              </c:numCache>
            </c:numRef>
          </c:xVal>
          <c:yVal>
            <c:numRef>
              <c:f>Sheet1!$E$2:$E$5</c:f>
              <c:numCache>
                <c:formatCode>General</c:formatCode>
                <c:ptCount val="4"/>
                <c:pt idx="0">
                  <c:v>2.2721214857159201E-2</c:v>
                </c:pt>
                <c:pt idx="1">
                  <c:v>4.1735645730368101E-2</c:v>
                </c:pt>
                <c:pt idx="2">
                  <c:v>9.9882327503120705E-2</c:v>
                </c:pt>
                <c:pt idx="3">
                  <c:v>0.14187760041099601</c:v>
                </c:pt>
              </c:numCache>
            </c:numRef>
          </c:yVal>
          <c:smooth val="0"/>
          <c:extLst>
            <c:ext xmlns:c16="http://schemas.microsoft.com/office/drawing/2014/chart" uri="{C3380CC4-5D6E-409C-BE32-E72D297353CC}">
              <c16:uniqueId val="{00000000-6CBD-4C4D-9B60-49106EECCDD0}"/>
            </c:ext>
          </c:extLst>
        </c:ser>
        <c:ser>
          <c:idx val="3"/>
          <c:order val="3"/>
          <c:tx>
            <c:v>Renter (10)</c:v>
          </c:tx>
          <c:spPr>
            <a:ln w="47625">
              <a:noFill/>
            </a:ln>
            <a:effectLst/>
          </c:spPr>
          <c:marker>
            <c:symbol val="dash"/>
            <c:size val="20"/>
            <c:spPr>
              <a:solidFill>
                <a:schemeClr val="tx1"/>
              </a:solidFill>
              <a:ln>
                <a:noFill/>
              </a:ln>
              <a:effectLst/>
            </c:spPr>
          </c:marker>
          <c:xVal>
            <c:numRef>
              <c:f>Sheet1!$F$11:$F$14</c:f>
              <c:numCache>
                <c:formatCode>General</c:formatCode>
                <c:ptCount val="4"/>
                <c:pt idx="0">
                  <c:v>1.1399999999999999</c:v>
                </c:pt>
                <c:pt idx="1">
                  <c:v>2.1399999999999997</c:v>
                </c:pt>
                <c:pt idx="2">
                  <c:v>3.1399999999999997</c:v>
                </c:pt>
                <c:pt idx="3">
                  <c:v>4.1399999999999997</c:v>
                </c:pt>
              </c:numCache>
            </c:numRef>
          </c:xVal>
          <c:yVal>
            <c:numRef>
              <c:f>Sheet1!$F$2:$F$5</c:f>
              <c:numCache>
                <c:formatCode>General</c:formatCode>
                <c:ptCount val="4"/>
                <c:pt idx="0">
                  <c:v>0.18383773191981601</c:v>
                </c:pt>
                <c:pt idx="1">
                  <c:v>0.14867247387648899</c:v>
                </c:pt>
                <c:pt idx="2">
                  <c:v>0.245050424840944</c:v>
                </c:pt>
                <c:pt idx="3">
                  <c:v>0.455433209908432</c:v>
                </c:pt>
              </c:numCache>
            </c:numRef>
          </c:yVal>
          <c:smooth val="0"/>
          <c:extLst>
            <c:ext xmlns:c16="http://schemas.microsoft.com/office/drawing/2014/chart" uri="{C3380CC4-5D6E-409C-BE32-E72D297353CC}">
              <c16:uniqueId val="{00000001-6CBD-4C4D-9B60-49106EECCDD0}"/>
            </c:ext>
          </c:extLst>
        </c:ser>
        <c:dLbls>
          <c:showLegendKey val="0"/>
          <c:showVal val="0"/>
          <c:showCatName val="0"/>
          <c:showSerName val="0"/>
          <c:showPercent val="0"/>
          <c:showBubbleSize val="0"/>
        </c:dLbls>
        <c:axId val="1439422384"/>
        <c:axId val="1439424704"/>
      </c:scatterChart>
      <c:catAx>
        <c:axId val="1439422384"/>
        <c:scaling>
          <c:orientation val="minMax"/>
        </c:scaling>
        <c:delete val="0"/>
        <c:axPos val="b"/>
        <c:numFmt formatCode="General" sourceLinked="0"/>
        <c:majorTickMark val="out"/>
        <c:minorTickMark val="none"/>
        <c:tickLblPos val="none"/>
        <c:crossAx val="1439424704"/>
        <c:crosses val="autoZero"/>
        <c:auto val="1"/>
        <c:lblAlgn val="ctr"/>
        <c:lblOffset val="100"/>
        <c:noMultiLvlLbl val="0"/>
      </c:catAx>
      <c:valAx>
        <c:axId val="1439424704"/>
        <c:scaling>
          <c:orientation val="minMax"/>
          <c:max val="0.6000000000000000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4394223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8"/>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8638688780923605"/>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0.88833828101259904</c:v>
                </c:pt>
                <c:pt idx="1">
                  <c:v>0.77805670067478905</c:v>
                </c:pt>
                <c:pt idx="2">
                  <c:v>0.65168385417685903</c:v>
                </c:pt>
                <c:pt idx="3">
                  <c:v>0.55094027006876001</c:v>
                </c:pt>
                <c:pt idx="4">
                  <c:v>0.68115257439773302</c:v>
                </c:pt>
                <c:pt idx="5">
                  <c:v>0.61424869479059496</c:v>
                </c:pt>
                <c:pt idx="6">
                  <c:v>0.71069932511054201</c:v>
                </c:pt>
                <c:pt idx="7">
                  <c:v>1.1455307745504839</c:v>
                </c:pt>
                <c:pt idx="8">
                  <c:v>3.5344524005164919</c:v>
                </c:pt>
                <c:pt idx="9">
                  <c:v>1.9191716766867071</c:v>
                </c:pt>
                <c:pt idx="10">
                  <c:v>0.85384209909804398</c:v>
                </c:pt>
                <c:pt idx="11">
                  <c:v>0.64147281370425602</c:v>
                </c:pt>
                <c:pt idx="12">
                  <c:v>0.82503308071694903</c:v>
                </c:pt>
                <c:pt idx="13">
                  <c:v>0.77045080923383302</c:v>
                </c:pt>
                <c:pt idx="14">
                  <c:v>0.75690355750891503</c:v>
                </c:pt>
                <c:pt idx="15">
                  <c:v>0.796823966662912</c:v>
                </c:pt>
                <c:pt idx="16">
                  <c:v>0.62366696430075597</c:v>
                </c:pt>
                <c:pt idx="17">
                  <c:v>0.78621469751149398</c:v>
                </c:pt>
                <c:pt idx="18">
                  <c:v>0.77705250942848902</c:v>
                </c:pt>
                <c:pt idx="19">
                  <c:v>0.75922837935089804</c:v>
                </c:pt>
                <c:pt idx="20">
                  <c:v>0.66675245246457604</c:v>
                </c:pt>
                <c:pt idx="21">
                  <c:v>0.47791040340754298</c:v>
                </c:pt>
                <c:pt idx="22">
                  <c:v>0.41818962088383699</c:v>
                </c:pt>
                <c:pt idx="23">
                  <c:v>0.32957761333075503</c:v>
                </c:pt>
                <c:pt idx="24">
                  <c:v>0.41699067607866802</c:v>
                </c:pt>
                <c:pt idx="25">
                  <c:v>0.66158353168894402</c:v>
                </c:pt>
                <c:pt idx="26">
                  <c:v>0.51944010844561295</c:v>
                </c:pt>
                <c:pt idx="27">
                  <c:v>0.42222763913288303</c:v>
                </c:pt>
                <c:pt idx="28">
                  <c:v>0.39804381535525402</c:v>
                </c:pt>
                <c:pt idx="29">
                  <c:v>0.41582832404148601</c:v>
                </c:pt>
                <c:pt idx="30">
                  <c:v>0.43784257003654098</c:v>
                </c:pt>
                <c:pt idx="31">
                  <c:v>0.409041929235889</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543928"/>
        <c:crosses val="autoZero"/>
        <c:auto val="0"/>
        <c:lblOffset val="100"/>
        <c:baseTimeUnit val="years"/>
        <c:majorUnit val="6"/>
        <c:majorTimeUnit val="years"/>
      </c:dateAx>
      <c:valAx>
        <c:axId val="1923543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54525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0194979557559098"/>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0.58020551649540297</c:v>
                </c:pt>
                <c:pt idx="1">
                  <c:v>0.44884552092975422</c:v>
                </c:pt>
                <c:pt idx="2">
                  <c:v>0.31366344815588032</c:v>
                </c:pt>
                <c:pt idx="3">
                  <c:v>0.43488115301912011</c:v>
                </c:pt>
                <c:pt idx="4">
                  <c:v>0.86965076242006889</c:v>
                </c:pt>
                <c:pt idx="5">
                  <c:v>0.69319061563835871</c:v>
                </c:pt>
                <c:pt idx="6">
                  <c:v>0.59794128860083873</c:v>
                </c:pt>
                <c:pt idx="7">
                  <c:v>0.85740990130851646</c:v>
                </c:pt>
                <c:pt idx="8">
                  <c:v>1.0850571455558704</c:v>
                </c:pt>
                <c:pt idx="9">
                  <c:v>0.91681011972689119</c:v>
                </c:pt>
                <c:pt idx="10">
                  <c:v>0.68145189253665095</c:v>
                </c:pt>
                <c:pt idx="11">
                  <c:v>0.60839933689445569</c:v>
                </c:pt>
                <c:pt idx="12">
                  <c:v>0.69494190473037831</c:v>
                </c:pt>
                <c:pt idx="13">
                  <c:v>0.69950175482577082</c:v>
                </c:pt>
                <c:pt idx="14">
                  <c:v>0.67394388952108009</c:v>
                </c:pt>
                <c:pt idx="15">
                  <c:v>0.71286113699906806</c:v>
                </c:pt>
                <c:pt idx="16">
                  <c:v>0.46662942931487816</c:v>
                </c:pt>
                <c:pt idx="17">
                  <c:v>1.0007080596723392</c:v>
                </c:pt>
                <c:pt idx="18">
                  <c:v>1.2280426599749059</c:v>
                </c:pt>
                <c:pt idx="19">
                  <c:v>1.3529411764705883</c:v>
                </c:pt>
                <c:pt idx="20">
                  <c:v>0.88587991888071782</c:v>
                </c:pt>
                <c:pt idx="21">
                  <c:v>0.45718185420549773</c:v>
                </c:pt>
                <c:pt idx="22">
                  <c:v>0.30224583384514597</c:v>
                </c:pt>
                <c:pt idx="23">
                  <c:v>0.23274824048164164</c:v>
                </c:pt>
                <c:pt idx="24">
                  <c:v>0.28017889733459017</c:v>
                </c:pt>
                <c:pt idx="25">
                  <c:v>0.36442267212675572</c:v>
                </c:pt>
                <c:pt idx="26">
                  <c:v>0.38655942762581524</c:v>
                </c:pt>
                <c:pt idx="27">
                  <c:v>0.31000238918840306</c:v>
                </c:pt>
                <c:pt idx="28">
                  <c:v>0.34744972955316228</c:v>
                </c:pt>
                <c:pt idx="29">
                  <c:v>0.39697270919934935</c:v>
                </c:pt>
                <c:pt idx="30">
                  <c:v>0.44344534711964551</c:v>
                </c:pt>
                <c:pt idx="31">
                  <c:v>0.51547490161708853</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4663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2440555079129996"/>
          <c:h val="0.88828134585018503"/>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120.11594218920754</c:v>
                </c:pt>
                <c:pt idx="1">
                  <c:v>101.92792478107086</c:v>
                </c:pt>
                <c:pt idx="2">
                  <c:v>94.813816957668621</c:v>
                </c:pt>
                <c:pt idx="3">
                  <c:v>83.131567095913312</c:v>
                </c:pt>
                <c:pt idx="4">
                  <c:v>71.917513317578738</c:v>
                </c:pt>
                <c:pt idx="5">
                  <c:v>69.13084563635735</c:v>
                </c:pt>
                <c:pt idx="6">
                  <c:v>71.902138651668707</c:v>
                </c:pt>
                <c:pt idx="7">
                  <c:v>81.73528932130543</c:v>
                </c:pt>
                <c:pt idx="8">
                  <c:v>91.200829799633766</c:v>
                </c:pt>
                <c:pt idx="9">
                  <c:v>89.46677841508486</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111.68808758250051</c:v>
                </c:pt>
                <c:pt idx="1">
                  <c:v>100.00889484196614</c:v>
                </c:pt>
                <c:pt idx="2">
                  <c:v>96.320137394571788</c:v>
                </c:pt>
                <c:pt idx="3">
                  <c:v>89.467605933359977</c:v>
                </c:pt>
                <c:pt idx="4">
                  <c:v>90.488067399663493</c:v>
                </c:pt>
                <c:pt idx="5">
                  <c:v>96.137609205576439</c:v>
                </c:pt>
                <c:pt idx="6">
                  <c:v>90.282936907635218</c:v>
                </c:pt>
                <c:pt idx="7">
                  <c:v>89.517124619845674</c:v>
                </c:pt>
                <c:pt idx="8">
                  <c:v>97.419384611702753</c:v>
                </c:pt>
                <c:pt idx="9">
                  <c:v>108.73395550637733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882781269720494E-2"/>
          <c:y val="3.0748433827312401E-2"/>
          <c:w val="0.83269651273621303"/>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0.60381432169845273</c:v>
                </c:pt>
                <c:pt idx="1">
                  <c:v>0.47095475831108013</c:v>
                </c:pt>
                <c:pt idx="2">
                  <c:v>0.40132997186597974</c:v>
                </c:pt>
                <c:pt idx="3">
                  <c:v>0.42549093118560366</c:v>
                </c:pt>
                <c:pt idx="4">
                  <c:v>0.49716134619548219</c:v>
                </c:pt>
                <c:pt idx="5">
                  <c:v>0.54526628133403399</c:v>
                </c:pt>
                <c:pt idx="6">
                  <c:v>0.55318494038361843</c:v>
                </c:pt>
                <c:pt idx="7">
                  <c:v>0.60151131235287947</c:v>
                </c:pt>
                <c:pt idx="8">
                  <c:v>0.66588126963492578</c:v>
                </c:pt>
                <c:pt idx="9">
                  <c:v>0.73236511466910192</c:v>
                </c:pt>
                <c:pt idx="10">
                  <c:v>0.57423215216973622</c:v>
                </c:pt>
                <c:pt idx="11">
                  <c:v>0.53067849615881435</c:v>
                </c:pt>
                <c:pt idx="12">
                  <c:v>0.65642878651008729</c:v>
                </c:pt>
                <c:pt idx="13">
                  <c:v>0.74356307444121328</c:v>
                </c:pt>
                <c:pt idx="14">
                  <c:v>0.53059089465523357</c:v>
                </c:pt>
                <c:pt idx="15">
                  <c:v>0.57371636415001059</c:v>
                </c:pt>
                <c:pt idx="16">
                  <c:v>0.36763085961405084</c:v>
                </c:pt>
                <c:pt idx="17">
                  <c:v>0.35692280216100369</c:v>
                </c:pt>
                <c:pt idx="18">
                  <c:v>0.42984425024780959</c:v>
                </c:pt>
                <c:pt idx="19">
                  <c:v>0.46146960890787792</c:v>
                </c:pt>
                <c:pt idx="20">
                  <c:v>0.43349233315908697</c:v>
                </c:pt>
                <c:pt idx="21">
                  <c:v>0.40993782044289301</c:v>
                </c:pt>
                <c:pt idx="22">
                  <c:v>0.38757501560324548</c:v>
                </c:pt>
                <c:pt idx="23">
                  <c:v>0.36125509471188377</c:v>
                </c:pt>
                <c:pt idx="24">
                  <c:v>0.37265377626410456</c:v>
                </c:pt>
                <c:pt idx="25">
                  <c:v>0.49994238635708937</c:v>
                </c:pt>
                <c:pt idx="26">
                  <c:v>0.36802829868682463</c:v>
                </c:pt>
                <c:pt idx="27">
                  <c:v>0.30724098142947337</c:v>
                </c:pt>
                <c:pt idx="28">
                  <c:v>0.36507363836668427</c:v>
                </c:pt>
                <c:pt idx="29">
                  <c:v>0.50919758466135456</c:v>
                </c:pt>
                <c:pt idx="30">
                  <c:v>0.66238193428229342</c:v>
                </c:pt>
                <c:pt idx="31">
                  <c:v>0.63858209590869086</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28933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55510726859161097"/>
          <c:y val="4.20136232962375E-2"/>
          <c:w val="0.44489273140838898"/>
          <c:h val="0.92260240599398902"/>
        </c:manualLayout>
      </c:layout>
      <c:barChart>
        <c:barDir val="bar"/>
        <c:grouping val="stacked"/>
        <c:varyColors val="0"/>
        <c:ser>
          <c:idx val="0"/>
          <c:order val="0"/>
          <c:tx>
            <c:strRef>
              <c:f>Sheet1!$B$1</c:f>
              <c:strCache>
                <c:ptCount val="1"/>
                <c:pt idx="0">
                  <c:v>Pad</c:v>
                </c:pt>
              </c:strCache>
            </c:strRef>
          </c:tx>
          <c:spPr>
            <a:noFill/>
          </c:spPr>
          <c:invertIfNegative val="0"/>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Sheet1!$B$2:$B$14</c:f>
              <c:numCache>
                <c:formatCode>General</c:formatCode>
                <c:ptCount val="13"/>
              </c:numCache>
            </c:numRef>
          </c:val>
          <c:extLst>
            <c:ext xmlns:c16="http://schemas.microsoft.com/office/drawing/2014/chart" uri="{C3380CC4-5D6E-409C-BE32-E72D297353CC}">
              <c16:uniqueId val="{00000000-7619-42D3-A87A-DCCD5145DF73}"/>
            </c:ext>
          </c:extLst>
        </c:ser>
        <c:ser>
          <c:idx val="1"/>
          <c:order val="1"/>
          <c:tx>
            <c:strRef>
              <c:f>Sheet1!$C$1</c:f>
              <c:strCache>
                <c:ptCount val="1"/>
                <c:pt idx="0">
                  <c:v>Positive</c:v>
                </c:pt>
              </c:strCache>
            </c:strRef>
          </c:tx>
          <c:spPr>
            <a:solidFill>
              <a:srgbClr val="A02226"/>
            </a:solidFill>
            <a:ln>
              <a:solidFill>
                <a:srgbClr val="FFFFFF"/>
              </a:solidFill>
            </a:ln>
          </c:spPr>
          <c:invertIfNegative val="0"/>
          <c:dPt>
            <c:idx val="0"/>
            <c:invertIfNegative val="0"/>
            <c:bubble3D val="0"/>
            <c:extLst>
              <c:ext xmlns:c16="http://schemas.microsoft.com/office/drawing/2014/chart" uri="{C3380CC4-5D6E-409C-BE32-E72D297353CC}">
                <c16:uniqueId val="{00000000-66EE-4920-9609-8A0314AD7551}"/>
              </c:ext>
            </c:extLst>
          </c:dPt>
          <c:dPt>
            <c:idx val="1"/>
            <c:invertIfNegative val="0"/>
            <c:bubble3D val="0"/>
            <c:extLst>
              <c:ext xmlns:c16="http://schemas.microsoft.com/office/drawing/2014/chart" uri="{C3380CC4-5D6E-409C-BE32-E72D297353CC}">
                <c16:uniqueId val="{00000001-66EE-4920-9609-8A0314AD7551}"/>
              </c:ext>
            </c:extLst>
          </c:dPt>
          <c:dPt>
            <c:idx val="2"/>
            <c:invertIfNegative val="0"/>
            <c:bubble3D val="0"/>
            <c:extLst>
              <c:ext xmlns:c16="http://schemas.microsoft.com/office/drawing/2014/chart" uri="{C3380CC4-5D6E-409C-BE32-E72D297353CC}">
                <c16:uniqueId val="{00000002-66EE-4920-9609-8A0314AD7551}"/>
              </c:ext>
            </c:extLst>
          </c:dPt>
          <c:dPt>
            <c:idx val="3"/>
            <c:invertIfNegative val="0"/>
            <c:bubble3D val="0"/>
            <c:extLst>
              <c:ext xmlns:c16="http://schemas.microsoft.com/office/drawing/2014/chart" uri="{C3380CC4-5D6E-409C-BE32-E72D297353CC}">
                <c16:uniqueId val="{00000003-66EE-4920-9609-8A0314AD7551}"/>
              </c:ext>
            </c:extLst>
          </c:dPt>
          <c:dPt>
            <c:idx val="4"/>
            <c:invertIfNegative val="0"/>
            <c:bubble3D val="0"/>
            <c:spPr>
              <a:solidFill>
                <a:srgbClr val="F68B33"/>
              </a:solidFill>
              <a:ln>
                <a:solidFill>
                  <a:srgbClr val="FFFFFF"/>
                </a:solidFill>
              </a:ln>
            </c:spPr>
            <c:extLst>
              <c:ext xmlns:c16="http://schemas.microsoft.com/office/drawing/2014/chart" uri="{C3380CC4-5D6E-409C-BE32-E72D297353CC}">
                <c16:uniqueId val="{00000005-66EE-4920-9609-8A0314AD7551}"/>
              </c:ext>
            </c:extLst>
          </c:dPt>
          <c:dPt>
            <c:idx val="5"/>
            <c:invertIfNegative val="0"/>
            <c:bubble3D val="0"/>
            <c:spPr>
              <a:solidFill>
                <a:srgbClr val="FFC35A"/>
              </a:solidFill>
              <a:ln>
                <a:solidFill>
                  <a:srgbClr val="FFFFFF"/>
                </a:solidFill>
              </a:ln>
            </c:spPr>
            <c:extLst>
              <c:ext xmlns:c16="http://schemas.microsoft.com/office/drawing/2014/chart" uri="{C3380CC4-5D6E-409C-BE32-E72D297353CC}">
                <c16:uniqueId val="{00000007-66EE-4920-9609-8A0314AD7551}"/>
              </c:ext>
            </c:extLst>
          </c:dPt>
          <c:dPt>
            <c:idx val="6"/>
            <c:invertIfNegative val="0"/>
            <c:bubble3D val="0"/>
            <c:spPr>
              <a:solidFill>
                <a:srgbClr val="FFC35A"/>
              </a:solidFill>
              <a:ln>
                <a:solidFill>
                  <a:srgbClr val="FFFFFF"/>
                </a:solidFill>
              </a:ln>
            </c:spPr>
            <c:extLst>
              <c:ext xmlns:c16="http://schemas.microsoft.com/office/drawing/2014/chart" uri="{C3380CC4-5D6E-409C-BE32-E72D297353CC}">
                <c16:uniqueId val="{00000009-66EE-4920-9609-8A0314AD7551}"/>
              </c:ext>
            </c:extLst>
          </c:dPt>
          <c:dPt>
            <c:idx val="7"/>
            <c:invertIfNegative val="0"/>
            <c:bubble3D val="0"/>
            <c:spPr>
              <a:solidFill>
                <a:srgbClr val="FFC35A"/>
              </a:solidFill>
              <a:ln>
                <a:solidFill>
                  <a:srgbClr val="FFFFFF"/>
                </a:solidFill>
              </a:ln>
            </c:spPr>
            <c:extLst>
              <c:ext xmlns:c16="http://schemas.microsoft.com/office/drawing/2014/chart" uri="{C3380CC4-5D6E-409C-BE32-E72D297353CC}">
                <c16:uniqueId val="{0000000B-66EE-4920-9609-8A0314AD7551}"/>
              </c:ext>
            </c:extLst>
          </c:dPt>
          <c:dPt>
            <c:idx val="8"/>
            <c:invertIfNegative val="0"/>
            <c:bubble3D val="0"/>
            <c:spPr>
              <a:solidFill>
                <a:srgbClr val="FFC35A"/>
              </a:solidFill>
              <a:ln>
                <a:solidFill>
                  <a:srgbClr val="FFFFFF"/>
                </a:solidFill>
              </a:ln>
            </c:spPr>
            <c:extLst>
              <c:ext xmlns:c16="http://schemas.microsoft.com/office/drawing/2014/chart" uri="{C3380CC4-5D6E-409C-BE32-E72D297353CC}">
                <c16:uniqueId val="{0000000D-66EE-4920-9609-8A0314AD7551}"/>
              </c:ext>
            </c:extLst>
          </c:dPt>
          <c:dPt>
            <c:idx val="9"/>
            <c:invertIfNegative val="0"/>
            <c:bubble3D val="0"/>
            <c:spPr>
              <a:solidFill>
                <a:srgbClr val="F68B33"/>
              </a:solidFill>
              <a:ln>
                <a:solidFill>
                  <a:srgbClr val="FFFFFF"/>
                </a:solidFill>
              </a:ln>
            </c:spPr>
            <c:extLst>
              <c:ext xmlns:c16="http://schemas.microsoft.com/office/drawing/2014/chart" uri="{C3380CC4-5D6E-409C-BE32-E72D297353CC}">
                <c16:uniqueId val="{0000000F-66EE-4920-9609-8A0314AD7551}"/>
              </c:ext>
            </c:extLst>
          </c:dPt>
          <c:dPt>
            <c:idx val="10"/>
            <c:invertIfNegative val="0"/>
            <c:bubble3D val="0"/>
            <c:spPr>
              <a:solidFill>
                <a:srgbClr val="FFC35A"/>
              </a:solidFill>
              <a:ln>
                <a:solidFill>
                  <a:srgbClr val="FFFFFF"/>
                </a:solidFill>
              </a:ln>
            </c:spPr>
            <c:extLst>
              <c:ext xmlns:c16="http://schemas.microsoft.com/office/drawing/2014/chart" uri="{C3380CC4-5D6E-409C-BE32-E72D297353CC}">
                <c16:uniqueId val="{00000011-66EE-4920-9609-8A0314AD7551}"/>
              </c:ext>
            </c:extLst>
          </c:dPt>
          <c:dPt>
            <c:idx val="11"/>
            <c:invertIfNegative val="0"/>
            <c:bubble3D val="0"/>
            <c:spPr>
              <a:solidFill>
                <a:srgbClr val="FFC35A"/>
              </a:solidFill>
              <a:ln>
                <a:solidFill>
                  <a:srgbClr val="FFFFFF"/>
                </a:solidFill>
              </a:ln>
            </c:spPr>
            <c:extLst>
              <c:ext xmlns:c16="http://schemas.microsoft.com/office/drawing/2014/chart" uri="{C3380CC4-5D6E-409C-BE32-E72D297353CC}">
                <c16:uniqueId val="{00000013-66EE-4920-9609-8A0314AD7551}"/>
              </c:ext>
            </c:extLst>
          </c:dPt>
          <c:dPt>
            <c:idx val="12"/>
            <c:invertIfNegative val="0"/>
            <c:bubble3D val="0"/>
            <c:spPr>
              <a:solidFill>
                <a:srgbClr val="FFC35A"/>
              </a:solidFill>
              <a:ln>
                <a:solidFill>
                  <a:srgbClr val="FFFFFF"/>
                </a:solidFill>
              </a:ln>
            </c:spPr>
            <c:extLst>
              <c:ext xmlns:c16="http://schemas.microsoft.com/office/drawing/2014/chart" uri="{C3380CC4-5D6E-409C-BE32-E72D297353CC}">
                <c16:uniqueId val="{00000015-66EE-4920-9609-8A0314AD7551}"/>
              </c:ext>
            </c:extLst>
          </c:dPt>
          <c:dPt>
            <c:idx val="13"/>
            <c:invertIfNegative val="0"/>
            <c:bubble3D val="0"/>
            <c:spPr>
              <a:solidFill>
                <a:srgbClr val="F68B33"/>
              </a:solidFill>
              <a:ln>
                <a:solidFill>
                  <a:srgbClr val="FFFFFF"/>
                </a:solidFill>
              </a:ln>
            </c:spPr>
            <c:extLst>
              <c:ext xmlns:c16="http://schemas.microsoft.com/office/drawing/2014/chart" uri="{C3380CC4-5D6E-409C-BE32-E72D297353CC}">
                <c16:uniqueId val="{00000017-66EE-4920-9609-8A0314AD7551}"/>
              </c:ext>
            </c:extLst>
          </c:dPt>
          <c:dPt>
            <c:idx val="15"/>
            <c:invertIfNegative val="0"/>
            <c:bubble3D val="0"/>
            <c:extLst>
              <c:ext xmlns:c16="http://schemas.microsoft.com/office/drawing/2014/chart" uri="{C3380CC4-5D6E-409C-BE32-E72D297353CC}">
                <c16:uniqueId val="{00000018-66EE-4920-9609-8A0314AD7551}"/>
              </c:ext>
            </c:extLst>
          </c:dPt>
          <c:dPt>
            <c:idx val="16"/>
            <c:invertIfNegative val="0"/>
            <c:bubble3D val="0"/>
            <c:extLst>
              <c:ext xmlns:c16="http://schemas.microsoft.com/office/drawing/2014/chart" uri="{C3380CC4-5D6E-409C-BE32-E72D297353CC}">
                <c16:uniqueId val="{00000019-66EE-4920-9609-8A0314AD7551}"/>
              </c:ext>
            </c:extLst>
          </c:dPt>
          <c:dPt>
            <c:idx val="17"/>
            <c:invertIfNegative val="0"/>
            <c:bubble3D val="0"/>
            <c:extLst>
              <c:ext xmlns:c16="http://schemas.microsoft.com/office/drawing/2014/chart" uri="{C3380CC4-5D6E-409C-BE32-E72D297353CC}">
                <c16:uniqueId val="{0000001A-66EE-4920-9609-8A0314AD7551}"/>
              </c:ext>
            </c:extLst>
          </c:dPt>
          <c:dPt>
            <c:idx val="18"/>
            <c:invertIfNegative val="0"/>
            <c:bubble3D val="0"/>
            <c:extLst>
              <c:ext xmlns:c16="http://schemas.microsoft.com/office/drawing/2014/chart" uri="{C3380CC4-5D6E-409C-BE32-E72D297353CC}">
                <c16:uniqueId val="{0000001B-66EE-4920-9609-8A0314AD7551}"/>
              </c:ext>
            </c:extLst>
          </c:dPt>
          <c:dPt>
            <c:idx val="19"/>
            <c:invertIfNegative val="0"/>
            <c:bubble3D val="0"/>
            <c:extLst>
              <c:ext xmlns:c16="http://schemas.microsoft.com/office/drawing/2014/chart" uri="{C3380CC4-5D6E-409C-BE32-E72D297353CC}">
                <c16:uniqueId val="{0000001C-66EE-4920-9609-8A0314AD7551}"/>
              </c:ext>
            </c:extLst>
          </c:dPt>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Sheet1!$C$2:$C$14</c:f>
              <c:numCache>
                <c:formatCode>General</c:formatCode>
                <c:ptCount val="13"/>
                <c:pt idx="0" formatCode="_-* #,##0_-;\-* #,##0_-;_-* &quot;-&quot;??_-;_-@_-">
                  <c:v>3</c:v>
                </c:pt>
                <c:pt idx="1">
                  <c:v>2</c:v>
                </c:pt>
                <c:pt idx="2">
                  <c:v>1</c:v>
                </c:pt>
                <c:pt idx="3" formatCode="_-* #,##0_-;\-* #,##0_-;_-* &quot;-&quot;??_-;_-@_-">
                  <c:v>1</c:v>
                </c:pt>
                <c:pt idx="4" formatCode="_-* #,##0_-;\-* #,##0_-;_-* &quot;-&quot;??_-;_-@_-">
                  <c:v>1</c:v>
                </c:pt>
                <c:pt idx="5">
                  <c:v>4</c:v>
                </c:pt>
                <c:pt idx="6">
                  <c:v>3</c:v>
                </c:pt>
                <c:pt idx="7">
                  <c:v>3</c:v>
                </c:pt>
                <c:pt idx="8">
                  <c:v>2</c:v>
                </c:pt>
                <c:pt idx="9">
                  <c:v>2</c:v>
                </c:pt>
                <c:pt idx="10">
                  <c:v>1</c:v>
                </c:pt>
                <c:pt idx="11" formatCode="_-* #,##0_-;\-* #,##0_-;_-* &quot;-&quot;??_-;_-@_-">
                  <c:v>2</c:v>
                </c:pt>
                <c:pt idx="12" formatCode="_-* #,##0_-;\-* #,##0_-;_-* &quot;-&quot;??_-;_-@_-">
                  <c:v>1</c:v>
                </c:pt>
              </c:numCache>
            </c:numRef>
          </c:val>
          <c:extLst>
            <c:ext xmlns:c16="http://schemas.microsoft.com/office/drawing/2014/chart" uri="{C3380CC4-5D6E-409C-BE32-E72D297353CC}">
              <c16:uniqueId val="{0000001D-66EE-4920-9609-8A0314AD7551}"/>
            </c:ext>
          </c:extLst>
        </c:ser>
        <c:dLbls>
          <c:showLegendKey val="0"/>
          <c:showVal val="0"/>
          <c:showCatName val="0"/>
          <c:showSerName val="0"/>
          <c:showPercent val="0"/>
          <c:showBubbleSize val="0"/>
        </c:dLbls>
        <c:gapWidth val="39"/>
        <c:overlap val="100"/>
        <c:axId val="-2040887400"/>
        <c:axId val="-2021020248"/>
      </c:barChart>
      <c:catAx>
        <c:axId val="-2040887400"/>
        <c:scaling>
          <c:orientation val="maxMin"/>
        </c:scaling>
        <c:delete val="0"/>
        <c:axPos val="l"/>
        <c:numFmt formatCode="General" sourceLinked="0"/>
        <c:majorTickMark val="none"/>
        <c:minorTickMark val="none"/>
        <c:tickLblPos val="nextTo"/>
        <c:spPr>
          <a:ln w="12700">
            <a:solidFill>
              <a:schemeClr val="tx1"/>
            </a:solidFill>
          </a:ln>
        </c:spPr>
        <c:txPr>
          <a:bodyPr/>
          <a:lstStyle/>
          <a:p>
            <a:pPr>
              <a:defRPr sz="1600"/>
            </a:pPr>
            <a:endParaRPr lang="en-US"/>
          </a:p>
        </c:txPr>
        <c:crossAx val="-2021020248"/>
        <c:crosses val="autoZero"/>
        <c:auto val="1"/>
        <c:lblAlgn val="ctr"/>
        <c:lblOffset val="100"/>
        <c:noMultiLvlLbl val="0"/>
      </c:catAx>
      <c:valAx>
        <c:axId val="-2021020248"/>
        <c:scaling>
          <c:orientation val="minMax"/>
          <c:max val="4.5"/>
          <c:min val="0"/>
        </c:scaling>
        <c:delete val="0"/>
        <c:axPos val="t"/>
        <c:majorGridlines/>
        <c:numFmt formatCode="General" sourceLinked="1"/>
        <c:majorTickMark val="out"/>
        <c:minorTickMark val="none"/>
        <c:tickLblPos val="none"/>
        <c:txPr>
          <a:bodyPr/>
          <a:lstStyle/>
          <a:p>
            <a:pPr>
              <a:defRPr sz="1800"/>
            </a:pPr>
            <a:endParaRPr lang="en-US"/>
          </a:p>
        </c:txPr>
        <c:crossAx val="-2040887400"/>
        <c:crossesAt val="1"/>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Sheet1!$A$2</c:f>
              <c:strCache>
                <c:ptCount val="1"/>
                <c:pt idx="0">
                  <c:v>Detached</c:v>
                </c:pt>
              </c:strCache>
            </c:strRef>
          </c:tx>
          <c:spPr>
            <a:solidFill>
              <a:srgbClr val="621214"/>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Sheet1!$B$2:$H$2</c:f>
              <c:numCache>
                <c:formatCode>0.0</c:formatCode>
                <c:ptCount val="7"/>
                <c:pt idx="0">
                  <c:v>72.318201336108558</c:v>
                </c:pt>
                <c:pt idx="1">
                  <c:v>66.573002025549016</c:v>
                </c:pt>
                <c:pt idx="2">
                  <c:v>48</c:v>
                </c:pt>
                <c:pt idx="4">
                  <c:v>62.331048005166593</c:v>
                </c:pt>
                <c:pt idx="5">
                  <c:v>56.141161919675653</c:v>
                </c:pt>
                <c:pt idx="6">
                  <c:v>41</c:v>
                </c:pt>
              </c:numCache>
            </c:numRef>
          </c:val>
          <c:extLst>
            <c:ext xmlns:c16="http://schemas.microsoft.com/office/drawing/2014/chart" uri="{C3380CC4-5D6E-409C-BE32-E72D297353CC}">
              <c16:uniqueId val="{00000004-E863-4826-BE0B-3F0E5DB61A77}"/>
            </c:ext>
          </c:extLst>
        </c:ser>
        <c:ser>
          <c:idx val="1"/>
          <c:order val="1"/>
          <c:tx>
            <c:strRef>
              <c:f>Sheet1!$A$3</c:f>
              <c:strCache>
                <c:ptCount val="1"/>
                <c:pt idx="0">
                  <c:v>Semi-detached</c:v>
                </c:pt>
              </c:strCache>
            </c:strRef>
          </c:tx>
          <c:spPr>
            <a:solidFill>
              <a:srgbClr val="A02226"/>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Sheet1!$B$3:$H$3</c:f>
              <c:numCache>
                <c:formatCode>0.0</c:formatCode>
                <c:ptCount val="7"/>
                <c:pt idx="0">
                  <c:v>11.577053223323039</c:v>
                </c:pt>
                <c:pt idx="1">
                  <c:v>17.136287596520429</c:v>
                </c:pt>
                <c:pt idx="2">
                  <c:v>26</c:v>
                </c:pt>
                <c:pt idx="4">
                  <c:v>11.93753746099576</c:v>
                </c:pt>
                <c:pt idx="5">
                  <c:v>14.10527095057506</c:v>
                </c:pt>
                <c:pt idx="6">
                  <c:v>25</c:v>
                </c:pt>
              </c:numCache>
            </c:numRef>
          </c:val>
          <c:extLst>
            <c:ext xmlns:c16="http://schemas.microsoft.com/office/drawing/2014/chart" uri="{C3380CC4-5D6E-409C-BE32-E72D297353CC}">
              <c16:uniqueId val="{00000006-E863-4826-BE0B-3F0E5DB61A77}"/>
            </c:ext>
          </c:extLst>
        </c:ser>
        <c:ser>
          <c:idx val="2"/>
          <c:order val="2"/>
          <c:tx>
            <c:strRef>
              <c:f>Sheet1!$A$4</c:f>
              <c:strCache>
                <c:ptCount val="1"/>
                <c:pt idx="0">
                  <c:v>Up to 3 storeys</c:v>
                </c:pt>
              </c:strCache>
            </c:strRef>
          </c:tx>
          <c:spPr>
            <a:solidFill>
              <a:srgbClr val="D4582A"/>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Sheet1!$B$4:$H$4</c:f>
              <c:numCache>
                <c:formatCode>0.0</c:formatCode>
                <c:ptCount val="7"/>
                <c:pt idx="0">
                  <c:v>12.81574813228324</c:v>
                </c:pt>
                <c:pt idx="1">
                  <c:v>9.550621131812898</c:v>
                </c:pt>
                <c:pt idx="2">
                  <c:v>12</c:v>
                </c:pt>
                <c:pt idx="4">
                  <c:v>15.937226820977759</c:v>
                </c:pt>
                <c:pt idx="5">
                  <c:v>16.003573359352409</c:v>
                </c:pt>
                <c:pt idx="6">
                  <c:v>15</c:v>
                </c:pt>
              </c:numCache>
            </c:numRef>
          </c:val>
          <c:extLst>
            <c:ext xmlns:c16="http://schemas.microsoft.com/office/drawing/2014/chart" uri="{C3380CC4-5D6E-409C-BE32-E72D297353CC}">
              <c16:uniqueId val="{00000008-E863-4826-BE0B-3F0E5DB61A77}"/>
            </c:ext>
          </c:extLst>
        </c:ser>
        <c:ser>
          <c:idx val="3"/>
          <c:order val="3"/>
          <c:tx>
            <c:strRef>
              <c:f>Sheet1!$A$5</c:f>
              <c:strCache>
                <c:ptCount val="1"/>
                <c:pt idx="0">
                  <c:v>4 storeys and above</c:v>
                </c:pt>
              </c:strCache>
            </c:strRef>
          </c:tx>
          <c:spPr>
            <a:solidFill>
              <a:srgbClr val="F68B33"/>
            </a:solidFill>
            <a:ln>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Sheet1!$B$5:$H$5</c:f>
              <c:numCache>
                <c:formatCode>0.0</c:formatCode>
                <c:ptCount val="7"/>
                <c:pt idx="0">
                  <c:v>3.2889973082850799</c:v>
                </c:pt>
                <c:pt idx="1">
                  <c:v>6.7400892461175461</c:v>
                </c:pt>
                <c:pt idx="2">
                  <c:v>14</c:v>
                </c:pt>
                <c:pt idx="4">
                  <c:v>9.794187712859765</c:v>
                </c:pt>
                <c:pt idx="5">
                  <c:v>13.749993770396889</c:v>
                </c:pt>
                <c:pt idx="6">
                  <c:v>20</c:v>
                </c:pt>
              </c:numCache>
            </c:numRef>
          </c:val>
          <c:extLst>
            <c:ext xmlns:c16="http://schemas.microsoft.com/office/drawing/2014/chart" uri="{C3380CC4-5D6E-409C-BE32-E72D297353CC}">
              <c16:uniqueId val="{00000003-803B-4CC1-8025-DD457FBAE290}"/>
            </c:ext>
          </c:extLst>
        </c:ser>
        <c:dLbls>
          <c:showLegendKey val="0"/>
          <c:showVal val="0"/>
          <c:showCatName val="0"/>
          <c:showSerName val="0"/>
          <c:showPercent val="0"/>
          <c:showBubbleSize val="0"/>
        </c:dLbls>
        <c:gapWidth val="30"/>
        <c:overlap val="100"/>
        <c:axId val="-2042485768"/>
        <c:axId val="-2017969656"/>
      </c:barChart>
      <c:catAx>
        <c:axId val="-204248576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7969656"/>
        <c:crosses val="autoZero"/>
        <c:auto val="1"/>
        <c:lblAlgn val="ctr"/>
        <c:lblOffset val="100"/>
        <c:noMultiLvlLbl val="0"/>
      </c:catAx>
      <c:valAx>
        <c:axId val="-2017969656"/>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42485768"/>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70641298107099E-2"/>
          <c:y val="3.2980474157265099E-2"/>
          <c:w val="0.918810776396768"/>
          <c:h val="0.93719553879587603"/>
        </c:manualLayout>
      </c:layout>
      <c:barChart>
        <c:barDir val="col"/>
        <c:grouping val="stacked"/>
        <c:varyColors val="0"/>
        <c:ser>
          <c:idx val="0"/>
          <c:order val="0"/>
          <c:tx>
            <c:strRef>
              <c:f>Sheet1!$B$1</c:f>
              <c:strCache>
                <c:ptCount val="1"/>
                <c:pt idx="0">
                  <c:v>Blank</c:v>
                </c:pt>
              </c:strCache>
            </c:strRef>
          </c:tx>
          <c:spPr>
            <a:noFill/>
            <a:ln>
              <a:no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Sheet1!$B$2:$B$9</c:f>
              <c:numCache>
                <c:formatCode>#,##0</c:formatCode>
                <c:ptCount val="8"/>
                <c:pt idx="1">
                  <c:v>5.9958202548843698</c:v>
                </c:pt>
                <c:pt idx="2">
                  <c:v>7.6103715403072849</c:v>
                </c:pt>
                <c:pt idx="3">
                  <c:v>10.025024094966399</c:v>
                </c:pt>
                <c:pt idx="4">
                  <c:v>18.84679542503077</c:v>
                </c:pt>
                <c:pt idx="5">
                  <c:v>27.736752583772979</c:v>
                </c:pt>
                <c:pt idx="6">
                  <c:v>32.968225869659761</c:v>
                </c:pt>
                <c:pt idx="7">
                  <c:v>38.812132824937571</c:v>
                </c:pt>
              </c:numCache>
            </c:numRef>
          </c:val>
          <c:extLst>
            <c:ext xmlns:c16="http://schemas.microsoft.com/office/drawing/2014/chart" uri="{C3380CC4-5D6E-409C-BE32-E72D297353CC}">
              <c16:uniqueId val="{00000000-7A0F-4B8F-B857-A2FA3964AB7E}"/>
            </c:ext>
          </c:extLst>
        </c:ser>
        <c:ser>
          <c:idx val="2"/>
          <c:order val="1"/>
          <c:tx>
            <c:strRef>
              <c:f>Sheet1!$C$1</c:f>
              <c:strCache>
                <c:ptCount val="1"/>
                <c:pt idx="0">
                  <c:v>Billions</c:v>
                </c:pt>
              </c:strCache>
            </c:strRef>
          </c:tx>
          <c:spPr>
            <a:solidFill>
              <a:schemeClr val="accent2"/>
            </a:solidFill>
            <a:ln>
              <a:solidFill>
                <a:schemeClr val="bg1"/>
              </a:solid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Sheet1!$C$2:$C$9</c:f>
              <c:numCache>
                <c:formatCode>#,##0.0</c:formatCode>
                <c:ptCount val="8"/>
                <c:pt idx="0">
                  <c:v>5.9958202548843698</c:v>
                </c:pt>
                <c:pt idx="1">
                  <c:v>1.614551285422934</c:v>
                </c:pt>
                <c:pt idx="2">
                  <c:v>2.414652554659086</c:v>
                </c:pt>
                <c:pt idx="3">
                  <c:v>8.8217713300643688</c:v>
                </c:pt>
                <c:pt idx="4">
                  <c:v>8.8899571587423107</c:v>
                </c:pt>
                <c:pt idx="5">
                  <c:v>5.2314732858866897</c:v>
                </c:pt>
                <c:pt idx="6">
                  <c:v>5.8439069552778156</c:v>
                </c:pt>
                <c:pt idx="7">
                  <c:v>0.48786717506243199</c:v>
                </c:pt>
              </c:numCache>
            </c:numRef>
          </c:val>
          <c:extLst>
            <c:ext xmlns:c16="http://schemas.microsoft.com/office/drawing/2014/chart" uri="{C3380CC4-5D6E-409C-BE32-E72D297353CC}">
              <c16:uniqueId val="{00000001-7A0F-4B8F-B857-A2FA3964AB7E}"/>
            </c:ext>
          </c:extLst>
        </c:ser>
        <c:dLbls>
          <c:showLegendKey val="0"/>
          <c:showVal val="0"/>
          <c:showCatName val="0"/>
          <c:showSerName val="0"/>
          <c:showPercent val="0"/>
          <c:showBubbleSize val="0"/>
        </c:dLbls>
        <c:gapWidth val="25"/>
        <c:overlap val="100"/>
        <c:axId val="-2042351528"/>
        <c:axId val="-2018015944"/>
      </c:barChart>
      <c:catAx>
        <c:axId val="-2042351528"/>
        <c:scaling>
          <c:orientation val="minMax"/>
        </c:scaling>
        <c:delete val="0"/>
        <c:axPos val="b"/>
        <c:numFmt formatCode="General" sourceLinked="1"/>
        <c:majorTickMark val="out"/>
        <c:minorTickMark val="none"/>
        <c:tickLblPos val="none"/>
        <c:spPr>
          <a:ln>
            <a:solidFill>
              <a:srgbClr val="000000"/>
            </a:solidFill>
          </a:ln>
        </c:spPr>
        <c:crossAx val="-2018015944"/>
        <c:crosses val="autoZero"/>
        <c:auto val="1"/>
        <c:lblAlgn val="ctr"/>
        <c:lblOffset val="100"/>
        <c:noMultiLvlLbl val="0"/>
      </c:catAx>
      <c:valAx>
        <c:axId val="-2018015944"/>
        <c:scaling>
          <c:orientation val="minMax"/>
          <c:max val="40"/>
          <c:min val="0"/>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42351528"/>
        <c:crosses val="autoZero"/>
        <c:crossBetween val="between"/>
        <c:minorUnit val="1"/>
      </c:valAx>
      <c:spPr>
        <a:noFill/>
        <a:ln>
          <a:noFill/>
        </a:ln>
        <a:effectLst/>
      </c:spPr>
    </c:plotArea>
    <c:plotVisOnly val="1"/>
    <c:dispBlanksAs val="gap"/>
    <c:showDLblsOverMax val="0"/>
  </c:chart>
  <c:spPr>
    <a:noFill/>
    <a:ln>
      <a:noFill/>
    </a:ln>
    <a:effectLst/>
  </c:spPr>
  <c:txPr>
    <a:bodyPr/>
    <a:lstStyle/>
    <a:p>
      <a:pPr>
        <a:defRPr sz="2200"/>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0791570094012433"/>
        </c:manualLayout>
      </c:layout>
      <c:barChart>
        <c:barDir val="col"/>
        <c:grouping val="stacked"/>
        <c:varyColors val="0"/>
        <c:ser>
          <c:idx val="4"/>
          <c:order val="0"/>
          <c:tx>
            <c:strRef>
              <c:f>Sheet1!$F$1</c:f>
              <c:strCache>
                <c:ptCount val="1"/>
                <c:pt idx="0">
                  <c:v>2013</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_-* #,##0_-;\-* #,##0_-;_-* "-"??_-;_-@_-</c:formatCode>
                <c:ptCount val="5"/>
                <c:pt idx="0">
                  <c:v>23</c:v>
                </c:pt>
                <c:pt idx="1">
                  <c:v>3033</c:v>
                </c:pt>
                <c:pt idx="2">
                  <c:v>1245</c:v>
                </c:pt>
                <c:pt idx="3">
                  <c:v>6907</c:v>
                </c:pt>
                <c:pt idx="4">
                  <c:v>142</c:v>
                </c:pt>
              </c:numCache>
            </c:numRef>
          </c:val>
          <c:extLst>
            <c:ext xmlns:c16="http://schemas.microsoft.com/office/drawing/2014/chart" uri="{C3380CC4-5D6E-409C-BE32-E72D297353CC}">
              <c16:uniqueId val="{00000000-4568-43A6-B7D3-0B8757D759E1}"/>
            </c:ext>
          </c:extLst>
        </c:ser>
        <c:ser>
          <c:idx val="3"/>
          <c:order val="1"/>
          <c:tx>
            <c:strRef>
              <c:f>Sheet1!$E$1</c:f>
              <c:strCache>
                <c:ptCount val="1"/>
                <c:pt idx="0">
                  <c:v>2012</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_-* #,##0_-;\-* #,##0_-;_-* "-"??_-;_-@_-</c:formatCode>
                <c:ptCount val="5"/>
                <c:pt idx="0">
                  <c:v>156</c:v>
                </c:pt>
                <c:pt idx="1">
                  <c:v>1659</c:v>
                </c:pt>
                <c:pt idx="2">
                  <c:v>332</c:v>
                </c:pt>
                <c:pt idx="3">
                  <c:v>4355</c:v>
                </c:pt>
                <c:pt idx="4">
                  <c:v>194</c:v>
                </c:pt>
              </c:numCache>
            </c:numRef>
          </c:val>
          <c:extLst>
            <c:ext xmlns:c16="http://schemas.microsoft.com/office/drawing/2014/chart" uri="{C3380CC4-5D6E-409C-BE32-E72D297353CC}">
              <c16:uniqueId val="{00000001-4568-43A6-B7D3-0B8757D759E1}"/>
            </c:ext>
          </c:extLst>
        </c:ser>
        <c:ser>
          <c:idx val="2"/>
          <c:order val="2"/>
          <c:tx>
            <c:strRef>
              <c:f>Sheet1!$D$1</c:f>
              <c:strCache>
                <c:ptCount val="1"/>
                <c:pt idx="0">
                  <c:v>2011</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_-* #,##0_-;\-* #,##0_-;_-* "-"??_-;_-@_-</c:formatCode>
                <c:ptCount val="5"/>
                <c:pt idx="0">
                  <c:v>340</c:v>
                </c:pt>
                <c:pt idx="1">
                  <c:v>511</c:v>
                </c:pt>
                <c:pt idx="2">
                  <c:v>779</c:v>
                </c:pt>
                <c:pt idx="3">
                  <c:v>3590</c:v>
                </c:pt>
                <c:pt idx="4">
                  <c:v>394</c:v>
                </c:pt>
              </c:numCache>
            </c:numRef>
          </c:val>
          <c:extLst>
            <c:ext xmlns:c16="http://schemas.microsoft.com/office/drawing/2014/chart" uri="{C3380CC4-5D6E-409C-BE32-E72D297353CC}">
              <c16:uniqueId val="{00000002-4568-43A6-B7D3-0B8757D759E1}"/>
            </c:ext>
          </c:extLst>
        </c:ser>
        <c:ser>
          <c:idx val="1"/>
          <c:order val="3"/>
          <c:tx>
            <c:strRef>
              <c:f>Sheet1!$C$1</c:f>
              <c:strCache>
                <c:ptCount val="1"/>
                <c:pt idx="0">
                  <c:v>2010</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_-* #,##0_-;\-* #,##0_-;_-* "-"??_-;_-@_-</c:formatCode>
                <c:ptCount val="5"/>
                <c:pt idx="0">
                  <c:v>196</c:v>
                </c:pt>
                <c:pt idx="1">
                  <c:v>1571</c:v>
                </c:pt>
                <c:pt idx="2">
                  <c:v>508</c:v>
                </c:pt>
                <c:pt idx="3">
                  <c:v>2178</c:v>
                </c:pt>
                <c:pt idx="4">
                  <c:v>234</c:v>
                </c:pt>
              </c:numCache>
            </c:numRef>
          </c:val>
          <c:extLst>
            <c:ext xmlns:c16="http://schemas.microsoft.com/office/drawing/2014/chart" uri="{C3380CC4-5D6E-409C-BE32-E72D297353CC}">
              <c16:uniqueId val="{00000003-4568-43A6-B7D3-0B8757D759E1}"/>
            </c:ext>
          </c:extLst>
        </c:ser>
        <c:ser>
          <c:idx val="0"/>
          <c:order val="4"/>
          <c:tx>
            <c:strRef>
              <c:f>Sheet1!$B$1</c:f>
              <c:strCache>
                <c:ptCount val="1"/>
                <c:pt idx="0">
                  <c:v>2009</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_-* #,##0_-;\-* #,##0_-;_-* "-"??_-;_-@_-</c:formatCode>
                <c:ptCount val="5"/>
                <c:pt idx="0">
                  <c:v>175</c:v>
                </c:pt>
                <c:pt idx="1">
                  <c:v>1642</c:v>
                </c:pt>
                <c:pt idx="2">
                  <c:v>833</c:v>
                </c:pt>
                <c:pt idx="3">
                  <c:v>1620</c:v>
                </c:pt>
                <c:pt idx="4">
                  <c:v>119</c:v>
                </c:pt>
              </c:numCache>
            </c:numRef>
          </c:val>
          <c:extLst>
            <c:ext xmlns:c16="http://schemas.microsoft.com/office/drawing/2014/chart" uri="{C3380CC4-5D6E-409C-BE32-E72D297353CC}">
              <c16:uniqueId val="{00000004-4568-43A6-B7D3-0B8757D759E1}"/>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22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_(* #,##0.00_);_(* \(#,##0.00\);_(* "-"??_);_(@_)</c:formatCode>
                <c:ptCount val="4"/>
                <c:pt idx="0">
                  <c:v>3.6764320000000003E-2</c:v>
                </c:pt>
                <c:pt idx="1">
                  <c:v>5.1985530000000002E-2</c:v>
                </c:pt>
                <c:pt idx="2">
                  <c:v>0.11997997000000001</c:v>
                </c:pt>
                <c:pt idx="3">
                  <c:v>0.23560645999999999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_(* #,##0.00_);_(* \(#,##0.00\);_(* "-"??_);_(@_)</c:formatCode>
                <c:ptCount val="4"/>
                <c:pt idx="0">
                  <c:v>0.16926975</c:v>
                </c:pt>
                <c:pt idx="1">
                  <c:v>0.21542849999999999</c:v>
                </c:pt>
                <c:pt idx="2">
                  <c:v>0.34848923999999998</c:v>
                </c:pt>
                <c:pt idx="3">
                  <c:v>0.85594216000000001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9"/>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9"/>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Sheet1!$E$2:$E$13</c:f>
              <c:numCache>
                <c:formatCode>0.0</c:formatCode>
                <c:ptCount val="12"/>
                <c:pt idx="0">
                  <c:v>3</c:v>
                </c:pt>
                <c:pt idx="1">
                  <c:v>3.1</c:v>
                </c:pt>
                <c:pt idx="2">
                  <c:v>3.6</c:v>
                </c:pt>
                <c:pt idx="3">
                  <c:v>2.7</c:v>
                </c:pt>
                <c:pt idx="4">
                  <c:v>3.6</c:v>
                </c:pt>
                <c:pt idx="5">
                  <c:v>4.0999999999999996</c:v>
                </c:pt>
                <c:pt idx="6">
                  <c:v>3.7</c:v>
                </c:pt>
                <c:pt idx="7">
                  <c:v>3.4</c:v>
                </c:pt>
                <c:pt idx="8">
                  <c:v>4.7</c:v>
                </c:pt>
                <c:pt idx="9">
                  <c:v>4.2</c:v>
                </c:pt>
                <c:pt idx="10">
                  <c:v>5.8</c:v>
                </c:pt>
                <c:pt idx="11">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D-881E-4538-BC74-B45C9DA663CA}"/>
              </c:ext>
            </c:extLst>
          </c:dPt>
          <c:dPt>
            <c:idx val="3"/>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C-881E-4538-BC74-B45C9DA663CA}"/>
              </c:ext>
            </c:extLst>
          </c:dPt>
          <c:dPt>
            <c:idx val="5"/>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B-881E-4538-BC74-B45C9DA663CA}"/>
              </c:ext>
            </c:extLst>
          </c:dPt>
          <c:dPt>
            <c:idx val="7"/>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A-881E-4538-BC74-B45C9DA663CA}"/>
              </c:ext>
            </c:extLst>
          </c:dPt>
          <c:dPt>
            <c:idx val="9"/>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9-881E-4538-BC74-B45C9DA663CA}"/>
              </c:ext>
            </c:extLst>
          </c:dPt>
          <c:dPt>
            <c:idx val="1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Sheet1!$F$2:$F$13</c:f>
              <c:numCache>
                <c:formatCode>0.0</c:formatCode>
                <c:ptCount val="12"/>
                <c:pt idx="0">
                  <c:v>4</c:v>
                </c:pt>
                <c:pt idx="1">
                  <c:v>1.9999999999999996</c:v>
                </c:pt>
                <c:pt idx="2">
                  <c:v>1.9</c:v>
                </c:pt>
                <c:pt idx="3">
                  <c:v>2.0999999999999996</c:v>
                </c:pt>
                <c:pt idx="4">
                  <c:v>2.6</c:v>
                </c:pt>
                <c:pt idx="5">
                  <c:v>2.6000000000000005</c:v>
                </c:pt>
                <c:pt idx="6">
                  <c:v>2</c:v>
                </c:pt>
                <c:pt idx="7">
                  <c:v>2.1999999999999997</c:v>
                </c:pt>
                <c:pt idx="8">
                  <c:v>2.3999999999999995</c:v>
                </c:pt>
                <c:pt idx="9">
                  <c:v>2.3999999999999995</c:v>
                </c:pt>
                <c:pt idx="10">
                  <c:v>2.5000000000000009</c:v>
                </c:pt>
                <c:pt idx="11">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accent1"/>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3"/>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3"/>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3"/>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3"/>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3"/>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Sheet1!$B$2:$B$13</c:f>
              <c:numCache>
                <c:formatCode>0.0</c:formatCode>
                <c:ptCount val="12"/>
                <c:pt idx="0">
                  <c:v>2</c:v>
                </c:pt>
                <c:pt idx="1">
                  <c:v>3.1</c:v>
                </c:pt>
                <c:pt idx="2">
                  <c:v>3.6</c:v>
                </c:pt>
                <c:pt idx="3">
                  <c:v>2.7</c:v>
                </c:pt>
                <c:pt idx="4">
                  <c:v>3.6</c:v>
                </c:pt>
                <c:pt idx="5">
                  <c:v>4.0999999999999996</c:v>
                </c:pt>
                <c:pt idx="6">
                  <c:v>3.7</c:v>
                </c:pt>
                <c:pt idx="7">
                  <c:v>3.4</c:v>
                </c:pt>
                <c:pt idx="8">
                  <c:v>4.7</c:v>
                </c:pt>
                <c:pt idx="9">
                  <c:v>4.2</c:v>
                </c:pt>
                <c:pt idx="10">
                  <c:v>5.8</c:v>
                </c:pt>
                <c:pt idx="11">
                  <c:v>2</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bg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Sheet1!$C$2:$C$13</c:f>
              <c:numCache>
                <c:formatCode>0.0</c:formatCode>
                <c:ptCount val="12"/>
                <c:pt idx="0">
                  <c:v>4</c:v>
                </c:pt>
                <c:pt idx="1">
                  <c:v>5.0999999999999996</c:v>
                </c:pt>
                <c:pt idx="2">
                  <c:v>5.5</c:v>
                </c:pt>
                <c:pt idx="3">
                  <c:v>4.8</c:v>
                </c:pt>
                <c:pt idx="4">
                  <c:v>6.2</c:v>
                </c:pt>
                <c:pt idx="5">
                  <c:v>6.7</c:v>
                </c:pt>
                <c:pt idx="6">
                  <c:v>5.7</c:v>
                </c:pt>
                <c:pt idx="7">
                  <c:v>5.6</c:v>
                </c:pt>
                <c:pt idx="8">
                  <c:v>7.1</c:v>
                </c:pt>
                <c:pt idx="9">
                  <c:v>6.6</c:v>
                </c:pt>
                <c:pt idx="10">
                  <c:v>8.3000000000000007</c:v>
                </c:pt>
                <c:pt idx="11">
                  <c:v>4</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4">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Sheet1!$B$2:$B$110</c:f>
              <c:numCache>
                <c:formatCode>0</c:formatCode>
                <c:ptCount val="109"/>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72048</c:v>
                </c:pt>
                <c:pt idx="105">
                  <c:v>73759</c:v>
                </c:pt>
                <c:pt idx="106">
                  <c:v>80886</c:v>
                </c:pt>
                <c:pt idx="107">
                  <c:v>84835</c:v>
                </c:pt>
                <c:pt idx="108">
                  <c:v>93481</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Sheet1!$C$2:$C$110</c:f>
              <c:numCache>
                <c:formatCode>0</c:formatCode>
                <c:ptCount val="109"/>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65362</c:v>
                </c:pt>
                <c:pt idx="105">
                  <c:v>67060</c:v>
                </c:pt>
                <c:pt idx="106">
                  <c:v>71190</c:v>
                </c:pt>
                <c:pt idx="107">
                  <c:v>74051</c:v>
                </c:pt>
                <c:pt idx="108">
                  <c:v>83446</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Sheet1!$D$2:$D$110</c:f>
              <c:numCache>
                <c:formatCode>0</c:formatCode>
                <c:ptCount val="109"/>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18677</c:v>
                </c:pt>
                <c:pt idx="105">
                  <c:v>19166</c:v>
                </c:pt>
                <c:pt idx="106">
                  <c:v>21776</c:v>
                </c:pt>
                <c:pt idx="107">
                  <c:v>23023</c:v>
                </c:pt>
                <c:pt idx="108">
                  <c:v>27521</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Sheet1!$E$2:$E$110</c:f>
              <c:numCache>
                <c:formatCode>0</c:formatCode>
                <c:ptCount val="109"/>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9810</c:v>
                </c:pt>
                <c:pt idx="105">
                  <c:v>9717</c:v>
                </c:pt>
                <c:pt idx="106">
                  <c:v>10052</c:v>
                </c:pt>
                <c:pt idx="107">
                  <c:v>9942</c:v>
                </c:pt>
                <c:pt idx="108">
                  <c:v>10330</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Sheet1!$F$2:$F$110</c:f>
              <c:numCache>
                <c:formatCode>0</c:formatCode>
                <c:ptCount val="109"/>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13043</c:v>
                </c:pt>
                <c:pt idx="105">
                  <c:v>12370</c:v>
                </c:pt>
                <c:pt idx="106">
                  <c:v>12880</c:v>
                </c:pt>
                <c:pt idx="107">
                  <c:v>12921</c:v>
                </c:pt>
                <c:pt idx="108">
                  <c:v>12476</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Sheet1!$G$2:$G$110</c:f>
              <c:numCache>
                <c:formatCode>0</c:formatCode>
                <c:ptCount val="109"/>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3843</c:v>
                </c:pt>
                <c:pt idx="105">
                  <c:v>3291</c:v>
                </c:pt>
                <c:pt idx="106">
                  <c:v>3902</c:v>
                </c:pt>
                <c:pt idx="107">
                  <c:v>4173</c:v>
                </c:pt>
                <c:pt idx="108">
                  <c:v>4626</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2887"/>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4665354330708698"/>
          <c:h val="0.88585331000291601"/>
        </c:manualLayout>
      </c:layout>
      <c:lineChart>
        <c:grouping val="standard"/>
        <c:varyColors val="0"/>
        <c:ser>
          <c:idx val="0"/>
          <c:order val="0"/>
          <c:tx>
            <c:strRef>
              <c:f>Sheet1!$B$1</c:f>
              <c:strCache>
                <c:ptCount val="1"/>
                <c:pt idx="0">
                  <c:v>% of HH income - Nat Accounts measure</c:v>
                </c:pt>
              </c:strCache>
            </c:strRef>
          </c:tx>
          <c:spPr>
            <a:ln w="38100">
              <a:solidFill>
                <a:srgbClr val="F68B33"/>
              </a:solidFill>
            </a:ln>
          </c:spPr>
          <c:marker>
            <c:symbol val="none"/>
          </c:marker>
          <c:dPt>
            <c:idx val="37"/>
            <c:bubble3D val="0"/>
            <c:extLst>
              <c:ext xmlns:c16="http://schemas.microsoft.com/office/drawing/2014/chart" uri="{C3380CC4-5D6E-409C-BE32-E72D297353CC}">
                <c16:uniqueId val="{00000000-3B42-493A-A7F6-99FF5953FD69}"/>
              </c:ext>
            </c:extLst>
          </c:dPt>
          <c:dPt>
            <c:idx val="38"/>
            <c:bubble3D val="0"/>
            <c:extLst>
              <c:ext xmlns:c16="http://schemas.microsoft.com/office/drawing/2014/chart" uri="{C3380CC4-5D6E-409C-BE32-E72D297353CC}">
                <c16:uniqueId val="{00000001-3B42-493A-A7F6-99FF5953FD69}"/>
              </c:ext>
            </c:extLst>
          </c:dPt>
          <c:dPt>
            <c:idx val="39"/>
            <c:bubble3D val="0"/>
            <c:extLst>
              <c:ext xmlns:c16="http://schemas.microsoft.com/office/drawing/2014/chart" uri="{C3380CC4-5D6E-409C-BE32-E72D297353CC}">
                <c16:uniqueId val="{00000002-3B42-493A-A7F6-99FF5953FD69}"/>
              </c:ext>
            </c:extLst>
          </c:dPt>
          <c:dPt>
            <c:idx val="148"/>
            <c:bubble3D val="0"/>
            <c:spPr>
              <a:ln w="38100">
                <a:noFill/>
              </a:ln>
            </c:spPr>
            <c:extLst>
              <c:ext xmlns:c16="http://schemas.microsoft.com/office/drawing/2014/chart" uri="{C3380CC4-5D6E-409C-BE32-E72D297353CC}">
                <c16:uniqueId val="{00000004-3B42-493A-A7F6-99FF5953FD69}"/>
              </c:ext>
            </c:extLst>
          </c:dPt>
          <c:dPt>
            <c:idx val="149"/>
            <c:bubble3D val="0"/>
            <c:spPr>
              <a:ln w="38100">
                <a:noFill/>
              </a:ln>
            </c:spPr>
            <c:extLst>
              <c:ext xmlns:c16="http://schemas.microsoft.com/office/drawing/2014/chart" uri="{C3380CC4-5D6E-409C-BE32-E72D297353CC}">
                <c16:uniqueId val="{00000006-3B42-493A-A7F6-99FF5953FD69}"/>
              </c:ext>
            </c:extLst>
          </c:dPt>
          <c:dPt>
            <c:idx val="150"/>
            <c:bubble3D val="0"/>
            <c:spPr>
              <a:ln w="38100">
                <a:noFill/>
              </a:ln>
            </c:spPr>
            <c:extLst>
              <c:ext xmlns:c16="http://schemas.microsoft.com/office/drawing/2014/chart" uri="{C3380CC4-5D6E-409C-BE32-E72D297353CC}">
                <c16:uniqueId val="{00000008-3B42-493A-A7F6-99FF5953FD69}"/>
              </c:ext>
            </c:extLst>
          </c:dPt>
          <c:dPt>
            <c:idx val="151"/>
            <c:bubble3D val="0"/>
            <c:spPr>
              <a:ln w="38100">
                <a:noFill/>
              </a:ln>
            </c:spPr>
            <c:extLst>
              <c:ext xmlns:c16="http://schemas.microsoft.com/office/drawing/2014/chart" uri="{C3380CC4-5D6E-409C-BE32-E72D297353CC}">
                <c16:uniqueId val="{0000000A-3B42-493A-A7F6-99FF5953FD69}"/>
              </c:ext>
            </c:extLst>
          </c:dPt>
          <c:dPt>
            <c:idx val="152"/>
            <c:bubble3D val="0"/>
            <c:spPr>
              <a:ln w="38100">
                <a:noFill/>
              </a:ln>
            </c:spPr>
            <c:extLst>
              <c:ext xmlns:c16="http://schemas.microsoft.com/office/drawing/2014/chart" uri="{C3380CC4-5D6E-409C-BE32-E72D297353CC}">
                <c16:uniqueId val="{0000000C-3B42-493A-A7F6-99FF5953FD69}"/>
              </c:ext>
            </c:extLst>
          </c:dPt>
          <c:dPt>
            <c:idx val="153"/>
            <c:bubble3D val="0"/>
            <c:spPr>
              <a:ln w="38100">
                <a:noFill/>
              </a:ln>
            </c:spPr>
            <c:extLst>
              <c:ext xmlns:c16="http://schemas.microsoft.com/office/drawing/2014/chart" uri="{C3380CC4-5D6E-409C-BE32-E72D297353CC}">
                <c16:uniqueId val="{0000000E-3B42-493A-A7F6-99FF5953FD69}"/>
              </c:ext>
            </c:extLst>
          </c:dPt>
          <c:dPt>
            <c:idx val="154"/>
            <c:bubble3D val="0"/>
            <c:spPr>
              <a:ln w="38100">
                <a:noFill/>
              </a:ln>
            </c:spPr>
            <c:extLst>
              <c:ext xmlns:c16="http://schemas.microsoft.com/office/drawing/2014/chart" uri="{C3380CC4-5D6E-409C-BE32-E72D297353CC}">
                <c16:uniqueId val="{00000010-3B42-493A-A7F6-99FF5953FD69}"/>
              </c:ext>
            </c:extLst>
          </c:dPt>
          <c:dPt>
            <c:idx val="155"/>
            <c:bubble3D val="0"/>
            <c:spPr>
              <a:ln w="38100">
                <a:noFill/>
              </a:ln>
            </c:spPr>
            <c:extLst>
              <c:ext xmlns:c16="http://schemas.microsoft.com/office/drawing/2014/chart" uri="{C3380CC4-5D6E-409C-BE32-E72D297353CC}">
                <c16:uniqueId val="{00000012-3B42-493A-A7F6-99FF5953FD69}"/>
              </c:ext>
            </c:extLst>
          </c:dPt>
          <c:dPt>
            <c:idx val="156"/>
            <c:bubble3D val="0"/>
            <c:spPr>
              <a:ln w="38100">
                <a:noFill/>
              </a:ln>
            </c:spPr>
            <c:extLst>
              <c:ext xmlns:c16="http://schemas.microsoft.com/office/drawing/2014/chart" uri="{C3380CC4-5D6E-409C-BE32-E72D297353CC}">
                <c16:uniqueId val="{00000014-3B42-493A-A7F6-99FF5953FD69}"/>
              </c:ext>
            </c:extLst>
          </c:dPt>
          <c:dPt>
            <c:idx val="157"/>
            <c:bubble3D val="0"/>
            <c:spPr>
              <a:ln w="38100">
                <a:noFill/>
              </a:ln>
            </c:spPr>
            <c:extLst>
              <c:ext xmlns:c16="http://schemas.microsoft.com/office/drawing/2014/chart" uri="{C3380CC4-5D6E-409C-BE32-E72D297353CC}">
                <c16:uniqueId val="{00000016-3B42-493A-A7F6-99FF5953FD69}"/>
              </c:ext>
            </c:extLst>
          </c:dPt>
          <c:dPt>
            <c:idx val="158"/>
            <c:bubble3D val="0"/>
            <c:spPr>
              <a:ln w="38100">
                <a:noFill/>
              </a:ln>
            </c:spPr>
            <c:extLst>
              <c:ext xmlns:c16="http://schemas.microsoft.com/office/drawing/2014/chart" uri="{C3380CC4-5D6E-409C-BE32-E72D297353CC}">
                <c16:uniqueId val="{00000018-3B42-493A-A7F6-99FF5953FD69}"/>
              </c:ext>
            </c:extLst>
          </c:dPt>
          <c:dPt>
            <c:idx val="159"/>
            <c:marker>
              <c:symbol val="circle"/>
              <c:size val="12"/>
              <c:spPr>
                <a:solidFill>
                  <a:srgbClr val="FFFFFF"/>
                </a:solidFill>
                <a:ln w="38100">
                  <a:solidFill>
                    <a:srgbClr val="F68B33"/>
                  </a:solidFill>
                </a:ln>
              </c:spPr>
            </c:marker>
            <c:bubble3D val="0"/>
            <c:spPr>
              <a:ln w="38100">
                <a:noFill/>
              </a:ln>
            </c:spPr>
            <c:extLst>
              <c:ext xmlns:c16="http://schemas.microsoft.com/office/drawing/2014/chart" uri="{C3380CC4-5D6E-409C-BE32-E72D297353CC}">
                <c16:uniqueId val="{0000001A-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Sheet1!$B$2:$B$161</c:f>
              <c:numCache>
                <c:formatCode>_(* #,##0.00_);_(* \(#,##0.00\);_(* "-"??_);_(@_)</c:formatCode>
                <c:ptCount val="160"/>
                <c:pt idx="0">
                  <c:v>20.507241842414288</c:v>
                </c:pt>
                <c:pt idx="1">
                  <c:v>21.421852126023552</c:v>
                </c:pt>
                <c:pt idx="2">
                  <c:v>22.012129436057513</c:v>
                </c:pt>
                <c:pt idx="3">
                  <c:v>23.057742846390937</c:v>
                </c:pt>
                <c:pt idx="4">
                  <c:v>25.620031448126181</c:v>
                </c:pt>
                <c:pt idx="5">
                  <c:v>25.660517276639826</c:v>
                </c:pt>
                <c:pt idx="6">
                  <c:v>25.258853481724149</c:v>
                </c:pt>
                <c:pt idx="7">
                  <c:v>26.293290861980729</c:v>
                </c:pt>
                <c:pt idx="8">
                  <c:v>26.881081771904146</c:v>
                </c:pt>
                <c:pt idx="9">
                  <c:v>27.647283870984285</c:v>
                </c:pt>
                <c:pt idx="10">
                  <c:v>26.459846105868639</c:v>
                </c:pt>
                <c:pt idx="11">
                  <c:v>25.629469696099978</c:v>
                </c:pt>
                <c:pt idx="12">
                  <c:v>24.53169584033078</c:v>
                </c:pt>
                <c:pt idx="13">
                  <c:v>24.953432423728053</c:v>
                </c:pt>
                <c:pt idx="14">
                  <c:v>23.405434162633394</c:v>
                </c:pt>
                <c:pt idx="15">
                  <c:v>23.926385729781256</c:v>
                </c:pt>
                <c:pt idx="16">
                  <c:v>23.619654388446936</c:v>
                </c:pt>
                <c:pt idx="17">
                  <c:v>23.591526766647572</c:v>
                </c:pt>
                <c:pt idx="18">
                  <c:v>24.172208116816314</c:v>
                </c:pt>
                <c:pt idx="19">
                  <c:v>23.584129311165881</c:v>
                </c:pt>
                <c:pt idx="20">
                  <c:v>24.886219489483739</c:v>
                </c:pt>
                <c:pt idx="21">
                  <c:v>25.583228848565572</c:v>
                </c:pt>
                <c:pt idx="22">
                  <c:v>27.378665753982279</c:v>
                </c:pt>
                <c:pt idx="23">
                  <c:v>28.003887776813556</c:v>
                </c:pt>
                <c:pt idx="24">
                  <c:v>28.53247161718221</c:v>
                </c:pt>
                <c:pt idx="25">
                  <c:v>32.376838902889062</c:v>
                </c:pt>
                <c:pt idx="26">
                  <c:v>30.740816258875505</c:v>
                </c:pt>
                <c:pt idx="27">
                  <c:v>30.489110366972934</c:v>
                </c:pt>
                <c:pt idx="28">
                  <c:v>30.662718155777274</c:v>
                </c:pt>
                <c:pt idx="29">
                  <c:v>30.375407894116822</c:v>
                </c:pt>
                <c:pt idx="30">
                  <c:v>29.26839708677041</c:v>
                </c:pt>
                <c:pt idx="31">
                  <c:v>28.293378218375835</c:v>
                </c:pt>
                <c:pt idx="32">
                  <c:v>28.375478205057764</c:v>
                </c:pt>
                <c:pt idx="33">
                  <c:v>29.222646800018325</c:v>
                </c:pt>
                <c:pt idx="34">
                  <c:v>33.394279548967759</c:v>
                </c:pt>
                <c:pt idx="35">
                  <c:v>36.552209255128979</c:v>
                </c:pt>
                <c:pt idx="36">
                  <c:v>41.069959851409948</c:v>
                </c:pt>
                <c:pt idx="37">
                  <c:v>42.860306786033824</c:v>
                </c:pt>
                <c:pt idx="38">
                  <c:v>41.579825182079624</c:v>
                </c:pt>
                <c:pt idx="39">
                  <c:v>40.417263101983444</c:v>
                </c:pt>
                <c:pt idx="40" formatCode="General">
                  <c:v>40.037074903282388</c:v>
                </c:pt>
                <c:pt idx="41" formatCode="General">
                  <c:v>38.462974512278976</c:v>
                </c:pt>
                <c:pt idx="42" formatCode="General">
                  <c:v>36.79447633024602</c:v>
                </c:pt>
                <c:pt idx="43" formatCode="General">
                  <c:v>33.950524079421562</c:v>
                </c:pt>
                <c:pt idx="44" formatCode="General">
                  <c:v>33.214521175496095</c:v>
                </c:pt>
                <c:pt idx="45" formatCode="General">
                  <c:v>30.369625269300567</c:v>
                </c:pt>
                <c:pt idx="46" formatCode="General">
                  <c:v>31.100186749912329</c:v>
                </c:pt>
                <c:pt idx="47" formatCode="General">
                  <c:v>29.084699095622202</c:v>
                </c:pt>
                <c:pt idx="48" formatCode="General">
                  <c:v>27.226786999055598</c:v>
                </c:pt>
                <c:pt idx="49" formatCode="General">
                  <c:v>26.129201245081745</c:v>
                </c:pt>
                <c:pt idx="50" formatCode="General">
                  <c:v>24.914193697608113</c:v>
                </c:pt>
                <c:pt idx="51" formatCode="General">
                  <c:v>25.042853472265179</c:v>
                </c:pt>
                <c:pt idx="52" formatCode="General">
                  <c:v>25.597797405814461</c:v>
                </c:pt>
                <c:pt idx="53" formatCode="General">
                  <c:v>24.542406587281398</c:v>
                </c:pt>
                <c:pt idx="54" formatCode="General">
                  <c:v>22.996917029862775</c:v>
                </c:pt>
                <c:pt idx="55" formatCode="General">
                  <c:v>23.010011650719928</c:v>
                </c:pt>
                <c:pt idx="56" formatCode="General">
                  <c:v>23.557759639200388</c:v>
                </c:pt>
                <c:pt idx="57" formatCode="General">
                  <c:v>23.46160219404662</c:v>
                </c:pt>
                <c:pt idx="58" formatCode="General">
                  <c:v>24.90028298849851</c:v>
                </c:pt>
                <c:pt idx="59" formatCode="General">
                  <c:v>26.326851136438595</c:v>
                </c:pt>
                <c:pt idx="60" formatCode="General">
                  <c:v>26.723554399319731</c:v>
                </c:pt>
                <c:pt idx="61" formatCode="General">
                  <c:v>26.237837316183253</c:v>
                </c:pt>
                <c:pt idx="62" formatCode="General">
                  <c:v>25.889469062896804</c:v>
                </c:pt>
                <c:pt idx="63" formatCode="General">
                  <c:v>25.345235673486755</c:v>
                </c:pt>
                <c:pt idx="64" formatCode="General">
                  <c:v>25.473377746745197</c:v>
                </c:pt>
                <c:pt idx="65" formatCode="General">
                  <c:v>24.018725231544611</c:v>
                </c:pt>
                <c:pt idx="66" formatCode="General">
                  <c:v>22.84161411572958</c:v>
                </c:pt>
                <c:pt idx="67" formatCode="General">
                  <c:v>20.717066988865103</c:v>
                </c:pt>
                <c:pt idx="68" formatCode="General">
                  <c:v>19.804180545947162</c:v>
                </c:pt>
                <c:pt idx="69" formatCode="General">
                  <c:v>19.240123602883504</c:v>
                </c:pt>
                <c:pt idx="70" formatCode="General">
                  <c:v>18.505927051614879</c:v>
                </c:pt>
                <c:pt idx="71" formatCode="General">
                  <c:v>18.740717850154169</c:v>
                </c:pt>
                <c:pt idx="72" formatCode="General">
                  <c:v>19.341000699676147</c:v>
                </c:pt>
                <c:pt idx="73" formatCode="General">
                  <c:v>19.625461663483758</c:v>
                </c:pt>
                <c:pt idx="74" formatCode="General">
                  <c:v>19.405385666444573</c:v>
                </c:pt>
                <c:pt idx="75" formatCode="General">
                  <c:v>19.27698831998292</c:v>
                </c:pt>
                <c:pt idx="76" formatCode="General">
                  <c:v>19.666584266730155</c:v>
                </c:pt>
                <c:pt idx="77" formatCode="General">
                  <c:v>19.788914944779883</c:v>
                </c:pt>
                <c:pt idx="78" formatCode="General">
                  <c:v>19.960693905930217</c:v>
                </c:pt>
                <c:pt idx="79" formatCode="General">
                  <c:v>20.712669472823915</c:v>
                </c:pt>
                <c:pt idx="80" formatCode="General">
                  <c:v>21.868223084843667</c:v>
                </c:pt>
                <c:pt idx="81" formatCode="General">
                  <c:v>23.206231180680245</c:v>
                </c:pt>
                <c:pt idx="82" formatCode="General">
                  <c:v>23.060061839495223</c:v>
                </c:pt>
                <c:pt idx="83" formatCode="General">
                  <c:v>23.184565707582884</c:v>
                </c:pt>
                <c:pt idx="84" formatCode="General">
                  <c:v>22.144432351827085</c:v>
                </c:pt>
                <c:pt idx="85" formatCode="General">
                  <c:v>21.232441344829102</c:v>
                </c:pt>
                <c:pt idx="86" formatCode="General">
                  <c:v>21.621120750073199</c:v>
                </c:pt>
                <c:pt idx="87" formatCode="General">
                  <c:v>20.861210804430424</c:v>
                </c:pt>
                <c:pt idx="88" formatCode="General">
                  <c:v>21.522917662604073</c:v>
                </c:pt>
                <c:pt idx="89" formatCode="General">
                  <c:v>23.651814880873047</c:v>
                </c:pt>
                <c:pt idx="90" formatCode="General">
                  <c:v>24.336670506779985</c:v>
                </c:pt>
                <c:pt idx="91" formatCode="General">
                  <c:v>25.133480752382415</c:v>
                </c:pt>
                <c:pt idx="92" formatCode="General">
                  <c:v>25.870232365636365</c:v>
                </c:pt>
                <c:pt idx="93" formatCode="General">
                  <c:v>26.732768310315397</c:v>
                </c:pt>
                <c:pt idx="94" formatCode="General">
                  <c:v>27.895477860398127</c:v>
                </c:pt>
                <c:pt idx="95" formatCode="General">
                  <c:v>29.608919479340706</c:v>
                </c:pt>
                <c:pt idx="96" formatCode="General">
                  <c:v>29.28470667468109</c:v>
                </c:pt>
                <c:pt idx="97" formatCode="General">
                  <c:v>27.160656621972954</c:v>
                </c:pt>
                <c:pt idx="98" formatCode="General">
                  <c:v>26.515724742317843</c:v>
                </c:pt>
                <c:pt idx="99" formatCode="General">
                  <c:v>26.403851943509721</c:v>
                </c:pt>
                <c:pt idx="100" formatCode="General">
                  <c:v>26.706378195598052</c:v>
                </c:pt>
                <c:pt idx="101" formatCode="General">
                  <c:v>26.467945481699296</c:v>
                </c:pt>
                <c:pt idx="102" formatCode="General">
                  <c:v>25.672492207363778</c:v>
                </c:pt>
                <c:pt idx="103" formatCode="General">
                  <c:v>25.79323474220968</c:v>
                </c:pt>
                <c:pt idx="104" formatCode="General">
                  <c:v>25.851854829237631</c:v>
                </c:pt>
                <c:pt idx="105" formatCode="General">
                  <c:v>27.26878268401919</c:v>
                </c:pt>
                <c:pt idx="106" formatCode="General">
                  <c:v>27.775113458219302</c:v>
                </c:pt>
                <c:pt idx="107" formatCode="General">
                  <c:v>28.249048488230056</c:v>
                </c:pt>
                <c:pt idx="108" formatCode="General">
                  <c:v>28.247650268896567</c:v>
                </c:pt>
                <c:pt idx="109" formatCode="General">
                  <c:v>28.756733042813231</c:v>
                </c:pt>
                <c:pt idx="110" formatCode="General">
                  <c:v>29.560517702147433</c:v>
                </c:pt>
                <c:pt idx="111" formatCode="General">
                  <c:v>30.410094794914045</c:v>
                </c:pt>
                <c:pt idx="112" formatCode="General">
                  <c:v>32.242160458969423</c:v>
                </c:pt>
                <c:pt idx="113" formatCode="General">
                  <c:v>31.701566469229185</c:v>
                </c:pt>
                <c:pt idx="114" formatCode="General">
                  <c:v>30.100978970995417</c:v>
                </c:pt>
                <c:pt idx="115" formatCode="General">
                  <c:v>23.109169064994731</c:v>
                </c:pt>
                <c:pt idx="116" formatCode="General">
                  <c:v>20.984086372158231</c:v>
                </c:pt>
                <c:pt idx="117" formatCode="General">
                  <c:v>21.360383479786719</c:v>
                </c:pt>
                <c:pt idx="118" formatCode="General">
                  <c:v>22.037430301459057</c:v>
                </c:pt>
                <c:pt idx="119" formatCode="General">
                  <c:v>25.194946650302256</c:v>
                </c:pt>
                <c:pt idx="120" formatCode="General">
                  <c:v>26.676333494932532</c:v>
                </c:pt>
                <c:pt idx="121" formatCode="General">
                  <c:v>28.122105923635861</c:v>
                </c:pt>
                <c:pt idx="122" formatCode="General">
                  <c:v>27.253626638298456</c:v>
                </c:pt>
                <c:pt idx="123" formatCode="General">
                  <c:v>27.833619194688445</c:v>
                </c:pt>
                <c:pt idx="124" formatCode="General">
                  <c:v>27.362316743433944</c:v>
                </c:pt>
                <c:pt idx="125" formatCode="General">
                  <c:v>26.650418231245837</c:v>
                </c:pt>
                <c:pt idx="126" formatCode="General">
                  <c:v>25.638578699680515</c:v>
                </c:pt>
                <c:pt idx="127" formatCode="General">
                  <c:v>23.981503551950532</c:v>
                </c:pt>
                <c:pt idx="128" formatCode="General">
                  <c:v>24.527306088876387</c:v>
                </c:pt>
                <c:pt idx="129" formatCode="General">
                  <c:v>23.10343898580442</c:v>
                </c:pt>
                <c:pt idx="130" formatCode="General">
                  <c:v>22.751217265844438</c:v>
                </c:pt>
                <c:pt idx="131" formatCode="General">
                  <c:v>22.248465771835079</c:v>
                </c:pt>
                <c:pt idx="132" formatCode="General">
                  <c:v>22.37338217520443</c:v>
                </c:pt>
                <c:pt idx="133" formatCode="General">
                  <c:v>22.059962479416487</c:v>
                </c:pt>
                <c:pt idx="134" formatCode="General">
                  <c:v>21.615385701325323</c:v>
                </c:pt>
                <c:pt idx="135" formatCode="General">
                  <c:v>22.050950664328017</c:v>
                </c:pt>
                <c:pt idx="136" formatCode="General">
                  <c:v>22.408869210310737</c:v>
                </c:pt>
                <c:pt idx="137" formatCode="General">
                  <c:v>22.487738376063405</c:v>
                </c:pt>
                <c:pt idx="138" formatCode="General">
                  <c:v>22.511845648797411</c:v>
                </c:pt>
                <c:pt idx="139" formatCode="General">
                  <c:v>22.963745147695821</c:v>
                </c:pt>
                <c:pt idx="140" formatCode="General">
                  <c:v>22.916929421778757</c:v>
                </c:pt>
                <c:pt idx="141" formatCode="General">
                  <c:v>23.269057781842868</c:v>
                </c:pt>
                <c:pt idx="142" formatCode="General">
                  <c:v>23.516103516650269</c:v>
                </c:pt>
                <c:pt idx="143" formatCode="General">
                  <c:v>23.935205822176737</c:v>
                </c:pt>
                <c:pt idx="144" formatCode="General">
                  <c:v>23.953348902325146</c:v>
                </c:pt>
                <c:pt idx="145" formatCode="General">
                  <c:v>23.584408970681007</c:v>
                </c:pt>
                <c:pt idx="146" formatCode="General">
                  <c:v>23.561359122120926</c:v>
                </c:pt>
                <c:pt idx="147" formatCode="General">
                  <c:v>24.236375029139971</c:v>
                </c:pt>
                <c:pt idx="148" formatCode="General">
                  <c:v>15</c:v>
                </c:pt>
                <c:pt idx="149" formatCode="General">
                  <c:v>15</c:v>
                </c:pt>
                <c:pt idx="150" formatCode="General">
                  <c:v>15</c:v>
                </c:pt>
                <c:pt idx="151" formatCode="General">
                  <c:v>15</c:v>
                </c:pt>
                <c:pt idx="152" formatCode="General">
                  <c:v>15</c:v>
                </c:pt>
                <c:pt idx="153" formatCode="General">
                  <c:v>15</c:v>
                </c:pt>
                <c:pt idx="154" formatCode="General">
                  <c:v>15</c:v>
                </c:pt>
                <c:pt idx="155" formatCode="General">
                  <c:v>15</c:v>
                </c:pt>
                <c:pt idx="156" formatCode="General">
                  <c:v>15</c:v>
                </c:pt>
                <c:pt idx="157" formatCode="General">
                  <c:v>15</c:v>
                </c:pt>
                <c:pt idx="158" formatCode="General">
                  <c:v>15</c:v>
                </c:pt>
                <c:pt idx="159" formatCode="General">
                  <c:v>29.441557723982832</c:v>
                </c:pt>
              </c:numCache>
            </c:numRef>
          </c:val>
          <c:smooth val="0"/>
          <c:extLst>
            <c:ext xmlns:c16="http://schemas.microsoft.com/office/drawing/2014/chart" uri="{C3380CC4-5D6E-409C-BE32-E72D297353CC}">
              <c16:uniqueId val="{0000001B-3B42-493A-A7F6-99FF5953FD69}"/>
            </c:ext>
          </c:extLst>
        </c:ser>
        <c:ser>
          <c:idx val="1"/>
          <c:order val="1"/>
          <c:tx>
            <c:strRef>
              <c:f>Sheet1!$C$1</c:f>
              <c:strCache>
                <c:ptCount val="1"/>
                <c:pt idx="0">
                  <c:v>Column2</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1D-3B42-493A-A7F6-99FF5953FD69}"/>
              </c:ext>
            </c:extLst>
          </c:dPt>
          <c:dPt>
            <c:idx val="38"/>
            <c:bubble3D val="0"/>
            <c:spPr>
              <a:ln w="38100">
                <a:noFill/>
              </a:ln>
            </c:spPr>
            <c:extLst>
              <c:ext xmlns:c16="http://schemas.microsoft.com/office/drawing/2014/chart" uri="{C3380CC4-5D6E-409C-BE32-E72D297353CC}">
                <c16:uniqueId val="{0000001F-3B42-493A-A7F6-99FF5953FD69}"/>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21-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Sheet1!$C$2:$C$161</c:f>
              <c:numCache>
                <c:formatCode>General</c:formatCode>
                <c:ptCount val="160"/>
              </c:numCache>
            </c:numRef>
          </c:val>
          <c:smooth val="0"/>
          <c:extLst>
            <c:ext xmlns:c16="http://schemas.microsoft.com/office/drawing/2014/chart" uri="{C3380CC4-5D6E-409C-BE32-E72D297353CC}">
              <c16:uniqueId val="{00000022-3B42-493A-A7F6-99FF5953FD69}"/>
            </c:ext>
          </c:extLst>
        </c:ser>
        <c:dLbls>
          <c:showLegendKey val="0"/>
          <c:showVal val="0"/>
          <c:showCatName val="0"/>
          <c:showSerName val="0"/>
          <c:showPercent val="0"/>
          <c:showBubbleSize val="0"/>
        </c:dLbls>
        <c:smooth val="0"/>
        <c:axId val="-2043041896"/>
        <c:axId val="-2043038616"/>
      </c:lineChart>
      <c:dateAx>
        <c:axId val="-2043041896"/>
        <c:scaling>
          <c:orientation val="minMax"/>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3038616"/>
        <c:crosses val="autoZero"/>
        <c:auto val="1"/>
        <c:lblOffset val="100"/>
        <c:baseTimeUnit val="months"/>
        <c:majorUnit val="60"/>
        <c:majorTimeUnit val="months"/>
        <c:minorUnit val="5"/>
      </c:dateAx>
      <c:valAx>
        <c:axId val="-2043038616"/>
        <c:scaling>
          <c:orientation val="minMax"/>
          <c:max val="45"/>
          <c:min val="0"/>
        </c:scaling>
        <c:delete val="0"/>
        <c:axPos val="l"/>
        <c:majorGridlines>
          <c:spPr>
            <a:ln>
              <a:solidFill>
                <a:srgbClr val="6A737B">
                  <a:lumMod val="40000"/>
                  <a:lumOff val="60000"/>
                </a:srgbClr>
              </a:solidFill>
            </a:ln>
          </c:spPr>
        </c:majorGridlines>
        <c:numFmt formatCode="_(* #,##0_);_(* \(#,##0\);_(* &quot;-&quot;_);_(@_)" sourceLinked="0"/>
        <c:majorTickMark val="out"/>
        <c:minorTickMark val="none"/>
        <c:tickLblPos val="nextTo"/>
        <c:spPr>
          <a:ln>
            <a:noFill/>
          </a:ln>
        </c:spPr>
        <c:txPr>
          <a:bodyPr/>
          <a:lstStyle/>
          <a:p>
            <a:pPr>
              <a:defRPr sz="2200"/>
            </a:pPr>
            <a:endParaRPr lang="en-US"/>
          </a:p>
        </c:txPr>
        <c:crossAx val="-2043041896"/>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48C7-4421-98CE-DF34D39C240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48C7-4421-98CE-DF34D39C240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48C7-4421-98CE-DF34D39C240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48C7-4421-98CE-DF34D39C240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48C7-4421-98CE-DF34D39C240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882813458501850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4-17CF-42FD-BB00-16887AF6E669}"/>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3-17CF-42FD-BB00-16887AF6E669}"/>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17CF-42FD-BB00-16887AF6E669}"/>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1-17CF-42FD-BB00-16887AF6E669}"/>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0-17CF-42FD-BB00-16887AF6E669}"/>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8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B537-4922-A0DD-ECBED50E1543}"/>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B537-4922-A0DD-ECBED50E1543}"/>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B537-4922-A0DD-ECBED50E1543}"/>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B537-4922-A0DD-ECBED50E1543}"/>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Metro Nodes</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B537-4922-A0DD-ECBED50E1543}"/>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99.75135190716415</c:v>
                </c:pt>
                <c:pt idx="1">
                  <c:v>93.332076476408815</c:v>
                </c:pt>
                <c:pt idx="2">
                  <c:v>86.545792507640044</c:v>
                </c:pt>
                <c:pt idx="3">
                  <c:v>81.434372647991466</c:v>
                </c:pt>
                <c:pt idx="4">
                  <c:v>82.62749044088946</c:v>
                </c:pt>
                <c:pt idx="5">
                  <c:v>88.535444749148127</c:v>
                </c:pt>
                <c:pt idx="6">
                  <c:v>88.299438742554287</c:v>
                </c:pt>
                <c:pt idx="7">
                  <c:v>86.693563653615456</c:v>
                </c:pt>
                <c:pt idx="8">
                  <c:v>102.4220651321869</c:v>
                </c:pt>
                <c:pt idx="9">
                  <c:v>108.31772031273479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99.431789442824424</c:v>
                </c:pt>
                <c:pt idx="1">
                  <c:v>92.103574051039203</c:v>
                </c:pt>
                <c:pt idx="2">
                  <c:v>84.654614847588306</c:v>
                </c:pt>
                <c:pt idx="3">
                  <c:v>79.912006287112405</c:v>
                </c:pt>
                <c:pt idx="4">
                  <c:v>75.45733185862747</c:v>
                </c:pt>
                <c:pt idx="5">
                  <c:v>81.439003705243408</c:v>
                </c:pt>
                <c:pt idx="6">
                  <c:v>88.731021520418494</c:v>
                </c:pt>
                <c:pt idx="7">
                  <c:v>90.659329900374473</c:v>
                </c:pt>
                <c:pt idx="8">
                  <c:v>102.01332210651262</c:v>
                </c:pt>
                <c:pt idx="9">
                  <c:v>94.632898135708587</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113.34983081056185</c:v>
                </c:pt>
                <c:pt idx="1">
                  <c:v>110.91597934883222</c:v>
                </c:pt>
                <c:pt idx="2">
                  <c:v>108.40609263657956</c:v>
                </c:pt>
                <c:pt idx="3">
                  <c:v>101.74530618506492</c:v>
                </c:pt>
                <c:pt idx="4">
                  <c:v>103.07965887303513</c:v>
                </c:pt>
                <c:pt idx="5">
                  <c:v>97.43567432169823</c:v>
                </c:pt>
                <c:pt idx="6">
                  <c:v>95.764229370532519</c:v>
                </c:pt>
                <c:pt idx="7">
                  <c:v>103.54017827762166</c:v>
                </c:pt>
                <c:pt idx="8">
                  <c:v>116.98984477793547</c:v>
                </c:pt>
                <c:pt idx="9">
                  <c:v>123.13002927814213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75.477251168466864</c:v>
                </c:pt>
                <c:pt idx="1">
                  <c:v>96.298075428455377</c:v>
                </c:pt>
                <c:pt idx="2">
                  <c:v>94.673821250009723</c:v>
                </c:pt>
                <c:pt idx="3">
                  <c:v>98.126141724779075</c:v>
                </c:pt>
                <c:pt idx="4">
                  <c:v>96.694583069706255</c:v>
                </c:pt>
                <c:pt idx="5">
                  <c:v>92.627625693838297</c:v>
                </c:pt>
                <c:pt idx="6">
                  <c:v>90.795156546526329</c:v>
                </c:pt>
                <c:pt idx="7">
                  <c:v>89.761839245354935</c:v>
                </c:pt>
                <c:pt idx="8">
                  <c:v>89.145850120870222</c:v>
                </c:pt>
                <c:pt idx="9">
                  <c:v>75.833707968784182</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75.843945765423371</c:v>
                </c:pt>
                <c:pt idx="1">
                  <c:v>89.675747218562094</c:v>
                </c:pt>
                <c:pt idx="2">
                  <c:v>91.146034099333093</c:v>
                </c:pt>
                <c:pt idx="3">
                  <c:v>95.23919847606075</c:v>
                </c:pt>
                <c:pt idx="4">
                  <c:v>93.768252936348432</c:v>
                </c:pt>
                <c:pt idx="5">
                  <c:v>92.540283092533286</c:v>
                </c:pt>
                <c:pt idx="6">
                  <c:v>89.760907749797326</c:v>
                </c:pt>
                <c:pt idx="7">
                  <c:v>84.52148265539725</c:v>
                </c:pt>
                <c:pt idx="8">
                  <c:v>79.695938084030871</c:v>
                </c:pt>
                <c:pt idx="9">
                  <c:v>52.093815864215031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79.538556388125045</c:v>
                </c:pt>
                <c:pt idx="1">
                  <c:v>102.78559712740511</c:v>
                </c:pt>
                <c:pt idx="2">
                  <c:v>103.82172570785326</c:v>
                </c:pt>
                <c:pt idx="3">
                  <c:v>107.29386892177627</c:v>
                </c:pt>
                <c:pt idx="4">
                  <c:v>103.4055427665995</c:v>
                </c:pt>
                <c:pt idx="5">
                  <c:v>92.746718463549428</c:v>
                </c:pt>
                <c:pt idx="6">
                  <c:v>93.717402326645328</c:v>
                </c:pt>
                <c:pt idx="7">
                  <c:v>96.577502827503025</c:v>
                </c:pt>
                <c:pt idx="8">
                  <c:v>99.48211542681571</c:v>
                </c:pt>
                <c:pt idx="9">
                  <c:v>99.557047517019271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75.29562361249981</c:v>
                </c:pt>
                <c:pt idx="1">
                  <c:v>93.391390336166523</c:v>
                </c:pt>
                <c:pt idx="2">
                  <c:v>98.697586004618358</c:v>
                </c:pt>
                <c:pt idx="3">
                  <c:v>96.911942393226099</c:v>
                </c:pt>
                <c:pt idx="4">
                  <c:v>96.909725329520739</c:v>
                </c:pt>
                <c:pt idx="5">
                  <c:v>90.408959389525108</c:v>
                </c:pt>
                <c:pt idx="6">
                  <c:v>88.259806329955211</c:v>
                </c:pt>
                <c:pt idx="7">
                  <c:v>87.240143871188053</c:v>
                </c:pt>
                <c:pt idx="8">
                  <c:v>87.609930201871151</c:v>
                </c:pt>
                <c:pt idx="9">
                  <c:v>80.251628539969005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88.881228987419234</c:v>
                </c:pt>
                <c:pt idx="1">
                  <c:v>92.8690287992045</c:v>
                </c:pt>
                <c:pt idx="2">
                  <c:v>90.688140242818406</c:v>
                </c:pt>
                <c:pt idx="3">
                  <c:v>91.275949013183066</c:v>
                </c:pt>
                <c:pt idx="4">
                  <c:v>94.451504177355417</c:v>
                </c:pt>
                <c:pt idx="5">
                  <c:v>90.818099328908858</c:v>
                </c:pt>
                <c:pt idx="6">
                  <c:v>88.708713941591867</c:v>
                </c:pt>
                <c:pt idx="7">
                  <c:v>86.091318879739447</c:v>
                </c:pt>
                <c:pt idx="8">
                  <c:v>84.180689644325696</c:v>
                </c:pt>
                <c:pt idx="9">
                  <c:v>67.064872161591921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83.530400977541291</c:v>
                </c:pt>
                <c:pt idx="1">
                  <c:v>93.905528130726736</c:v>
                </c:pt>
                <c:pt idx="2">
                  <c:v>101.47131852340544</c:v>
                </c:pt>
                <c:pt idx="3">
                  <c:v>105.1609688432201</c:v>
                </c:pt>
                <c:pt idx="4">
                  <c:v>103.99815874268404</c:v>
                </c:pt>
                <c:pt idx="5">
                  <c:v>93.480384043610712</c:v>
                </c:pt>
                <c:pt idx="6">
                  <c:v>87.718381686853121</c:v>
                </c:pt>
                <c:pt idx="7">
                  <c:v>89.903472964210863</c:v>
                </c:pt>
                <c:pt idx="8">
                  <c:v>94.592757458299303</c:v>
                </c:pt>
                <c:pt idx="9">
                  <c:v>103.05706530638469</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102.78959976360576</c:v>
                </c:pt>
                <c:pt idx="1">
                  <c:v>83.486207451454817</c:v>
                </c:pt>
                <c:pt idx="2">
                  <c:v>78.590260047141697</c:v>
                </c:pt>
                <c:pt idx="3">
                  <c:v>69.2229205430977</c:v>
                </c:pt>
                <c:pt idx="4">
                  <c:v>58.475822205971042</c:v>
                </c:pt>
                <c:pt idx="5">
                  <c:v>53.661780777439134</c:v>
                </c:pt>
                <c:pt idx="6">
                  <c:v>57.543728815685483</c:v>
                </c:pt>
                <c:pt idx="7">
                  <c:v>59.654326458330473</c:v>
                </c:pt>
                <c:pt idx="8">
                  <c:v>59.143730654166546</c:v>
                </c:pt>
                <c:pt idx="9">
                  <c:v>67.764509634246849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103.59515980556063</c:v>
                </c:pt>
                <c:pt idx="1">
                  <c:v>83.467611964405734</c:v>
                </c:pt>
                <c:pt idx="2">
                  <c:v>78.316837957913464</c:v>
                </c:pt>
                <c:pt idx="3">
                  <c:v>68.764836838467204</c:v>
                </c:pt>
                <c:pt idx="4">
                  <c:v>59.053036801550377</c:v>
                </c:pt>
                <c:pt idx="5">
                  <c:v>53.997375189768803</c:v>
                </c:pt>
                <c:pt idx="6">
                  <c:v>57.590916194635952</c:v>
                </c:pt>
                <c:pt idx="7">
                  <c:v>59.850865954749679</c:v>
                </c:pt>
                <c:pt idx="8">
                  <c:v>59.673038098256399</c:v>
                </c:pt>
                <c:pt idx="9">
                  <c:v>68.20461336591913</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105.68455405410813</c:v>
                </c:pt>
                <c:pt idx="1">
                  <c:v>90.923864780475952</c:v>
                </c:pt>
                <c:pt idx="2">
                  <c:v>80.67670756792279</c:v>
                </c:pt>
                <c:pt idx="3">
                  <c:v>71.632608252159514</c:v>
                </c:pt>
                <c:pt idx="4">
                  <c:v>63.75177651032601</c:v>
                </c:pt>
                <c:pt idx="5">
                  <c:v>59.408929748916592</c:v>
                </c:pt>
                <c:pt idx="6">
                  <c:v>51.761754837183958</c:v>
                </c:pt>
                <c:pt idx="7">
                  <c:v>56.714319027566944</c:v>
                </c:pt>
                <c:pt idx="8">
                  <c:v>61.649363368366153</c:v>
                </c:pt>
                <c:pt idx="9">
                  <c:v>62.87069504853298</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userShapes r:id="rId3"/>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67.331619351504258</c:v>
                </c:pt>
                <c:pt idx="1">
                  <c:v>87.689977645736178</c:v>
                </c:pt>
                <c:pt idx="2">
                  <c:v>95.312340384154737</c:v>
                </c:pt>
                <c:pt idx="3">
                  <c:v>93.091431658471549</c:v>
                </c:pt>
                <c:pt idx="4">
                  <c:v>93.333656471652972</c:v>
                </c:pt>
                <c:pt idx="5">
                  <c:v>90.927601343724831</c:v>
                </c:pt>
                <c:pt idx="6">
                  <c:v>90.081111093139242</c:v>
                </c:pt>
                <c:pt idx="7">
                  <c:v>89.926023974608512</c:v>
                </c:pt>
                <c:pt idx="8">
                  <c:v>88.000495276131545</c:v>
                </c:pt>
                <c:pt idx="9">
                  <c:v>75.162765876343855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64.124129854581497</c:v>
                </c:pt>
                <c:pt idx="1">
                  <c:v>82.14535834182314</c:v>
                </c:pt>
                <c:pt idx="2">
                  <c:v>83.130552599201081</c:v>
                </c:pt>
                <c:pt idx="3">
                  <c:v>84.421656514339873</c:v>
                </c:pt>
                <c:pt idx="4">
                  <c:v>85.102408668327598</c:v>
                </c:pt>
                <c:pt idx="5">
                  <c:v>86.312274987027763</c:v>
                </c:pt>
                <c:pt idx="6">
                  <c:v>90.788541498202733</c:v>
                </c:pt>
                <c:pt idx="7">
                  <c:v>89.712942541812623</c:v>
                </c:pt>
                <c:pt idx="8">
                  <c:v>85.968665078541846</c:v>
                </c:pt>
                <c:pt idx="9">
                  <c:v>70.087795538424643</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87.848270076188669</c:v>
                </c:pt>
                <c:pt idx="1">
                  <c:v>99.153246939482528</c:v>
                </c:pt>
                <c:pt idx="2">
                  <c:v>102.63951734540001</c:v>
                </c:pt>
                <c:pt idx="3">
                  <c:v>107.95680362913816</c:v>
                </c:pt>
                <c:pt idx="4">
                  <c:v>106.51803179654547</c:v>
                </c:pt>
                <c:pt idx="5">
                  <c:v>95.862602404126903</c:v>
                </c:pt>
                <c:pt idx="6">
                  <c:v>91.899752475247624</c:v>
                </c:pt>
                <c:pt idx="7">
                  <c:v>90.144538373955555</c:v>
                </c:pt>
                <c:pt idx="8">
                  <c:v>89.465466361166989</c:v>
                </c:pt>
                <c:pt idx="9">
                  <c:v>85.519977330688533</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0.63062</cdr:x>
      <cdr:y>0.57518</cdr:y>
    </cdr:from>
    <cdr:to>
      <cdr:x>1</cdr:x>
      <cdr:y>0.6553</cdr:y>
    </cdr:to>
    <cdr:sp macro="" textlink="">
      <cdr:nvSpPr>
        <cdr:cNvPr id="2" name="Rectangle 1"/>
        <cdr:cNvSpPr/>
      </cdr:nvSpPr>
      <cdr:spPr>
        <a:xfrm xmlns:a="http://schemas.openxmlformats.org/drawingml/2006/main">
          <a:off x="4817240" y="2651274"/>
          <a:ext cx="2821633" cy="369332"/>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endParaRPr lang="en-AU" sz="1800" dirty="0"/>
        </a:p>
      </cdr:txBody>
    </cdr:sp>
  </cdr:relSizeAnchor>
</c:userShapes>
</file>

<file path=ppt/drawings/drawing2.xml><?xml version="1.0" encoding="utf-8"?>
<c:userShapes xmlns:c="http://schemas.openxmlformats.org/drawingml/2006/chart">
  <cdr:relSizeAnchor xmlns:cdr="http://schemas.openxmlformats.org/drawingml/2006/chartDrawing">
    <cdr:from>
      <cdr:x>0.40563</cdr:x>
      <cdr:y>0.07867</cdr:y>
    </cdr:from>
    <cdr:to>
      <cdr:x>0.67006</cdr:x>
      <cdr:y>0.12298</cdr:y>
    </cdr:to>
    <cdr:sp macro="" textlink="">
      <cdr:nvSpPr>
        <cdr:cNvPr id="2" name="TextBox 18">
          <a:extLst xmlns:a="http://schemas.openxmlformats.org/drawingml/2006/main">
            <a:ext uri="{FF2B5EF4-FFF2-40B4-BE49-F238E27FC236}">
              <a16:creationId xmlns:a16="http://schemas.microsoft.com/office/drawing/2014/main" id="{85D7EB92-4EB3-4E0E-BA68-41C7136F700D}"/>
            </a:ext>
          </a:extLst>
        </cdr:cNvPr>
        <cdr:cNvSpPr txBox="1"/>
      </cdr:nvSpPr>
      <cdr:spPr>
        <a:xfrm xmlns:a="http://schemas.openxmlformats.org/drawingml/2006/main">
          <a:off x="4018148" y="510867"/>
          <a:ext cx="2619459" cy="28777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pPr>
            <a:lnSpc>
              <a:spcPct val="85000"/>
            </a:lnSpc>
          </a:pPr>
          <a:r>
            <a:rPr lang="en-US" sz="2200" b="1" dirty="0">
              <a:solidFill>
                <a:schemeClr val="accent2"/>
              </a:solidFill>
              <a:highlight>
                <a:srgbClr val="FFFF00"/>
              </a:highlight>
            </a:rPr>
            <a:t>2013-14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defRPr sz="1200"/>
            </a:lvl1pPr>
          </a:lstStyle>
          <a:p>
            <a:endParaRPr lang="en-US"/>
          </a:p>
        </p:txBody>
      </p:sp>
      <p:sp>
        <p:nvSpPr>
          <p:cNvPr id="125955" name="Rectangle 3"/>
          <p:cNvSpPr>
            <a:spLocks noGrp="1" noChangeArrowheads="1"/>
          </p:cNvSpPr>
          <p:nvPr>
            <p:ph type="dt" idx="1"/>
          </p:nvPr>
        </p:nvSpPr>
        <p:spPr bwMode="auto">
          <a:xfrm>
            <a:off x="3855082"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lgn="r">
              <a:defRPr sz="1200"/>
            </a:lvl1pPr>
          </a:lstStyle>
          <a:p>
            <a:endParaRPr lang="en-US"/>
          </a:p>
        </p:txBody>
      </p:sp>
      <p:sp>
        <p:nvSpPr>
          <p:cNvPr id="125956" name="Rectangle 4"/>
          <p:cNvSpPr>
            <a:spLocks noGrp="1" noRot="1" noChangeAspect="1" noChangeArrowheads="1" noTextEdit="1"/>
          </p:cNvSpPr>
          <p:nvPr>
            <p:ph type="sldImg" idx="2"/>
          </p:nvPr>
        </p:nvSpPr>
        <p:spPr bwMode="auto">
          <a:xfrm>
            <a:off x="714375" y="746125"/>
            <a:ext cx="5380038" cy="3725863"/>
          </a:xfrm>
          <a:prstGeom prst="rect">
            <a:avLst/>
          </a:prstGeom>
          <a:noFill/>
          <a:ln w="9525">
            <a:solidFill>
              <a:srgbClr val="000000"/>
            </a:solidFill>
            <a:miter lim="800000"/>
            <a:headEnd/>
            <a:tailEnd/>
          </a:ln>
          <a:effectLst/>
        </p:spPr>
      </p:sp>
      <p:sp>
        <p:nvSpPr>
          <p:cNvPr id="125957" name="Rectangle 5"/>
          <p:cNvSpPr>
            <a:spLocks noGrp="1" noChangeArrowheads="1"/>
          </p:cNvSpPr>
          <p:nvPr>
            <p:ph type="body" sz="quarter" idx="3"/>
          </p:nvPr>
        </p:nvSpPr>
        <p:spPr bwMode="auto">
          <a:xfrm>
            <a:off x="680403" y="4721744"/>
            <a:ext cx="5446396" cy="4472225"/>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p>
            <a:pPr lvl="0"/>
            <a:r>
              <a:rPr lang="en-US" dirty="0"/>
              <a:t>Chart title:</a:t>
            </a:r>
          </a:p>
          <a:p>
            <a:pPr lvl="0"/>
            <a:r>
              <a:rPr lang="en-US" dirty="0"/>
              <a:t>Y-axis label:</a:t>
            </a:r>
          </a:p>
          <a:p>
            <a:pPr lvl="0"/>
            <a:r>
              <a:rPr lang="en-US" dirty="0"/>
              <a:t>Note(s):</a:t>
            </a:r>
          </a:p>
          <a:p>
            <a:pPr lvl="0"/>
            <a:r>
              <a:rPr lang="en-US" dirty="0"/>
              <a:t>Source(s):</a:t>
            </a:r>
          </a:p>
          <a:p>
            <a:pPr lvl="0"/>
            <a:r>
              <a:rPr lang="en-US" dirty="0"/>
              <a:t>Spreadsheet file path: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958" name="Rectangle 6"/>
          <p:cNvSpPr>
            <a:spLocks noGrp="1" noChangeArrowheads="1"/>
          </p:cNvSpPr>
          <p:nvPr>
            <p:ph type="ftr" sz="quarter" idx="4"/>
          </p:nvPr>
        </p:nvSpPr>
        <p:spPr bwMode="auto">
          <a:xfrm>
            <a:off x="0"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defRPr sz="1200"/>
            </a:lvl1pPr>
          </a:lstStyle>
          <a:p>
            <a:endParaRPr lang="en-US"/>
          </a:p>
        </p:txBody>
      </p:sp>
      <p:sp>
        <p:nvSpPr>
          <p:cNvPr id="125959" name="Rectangle 7"/>
          <p:cNvSpPr>
            <a:spLocks noGrp="1" noChangeArrowheads="1"/>
          </p:cNvSpPr>
          <p:nvPr>
            <p:ph type="sldNum" sz="quarter" idx="5"/>
          </p:nvPr>
        </p:nvSpPr>
        <p:spPr bwMode="auto">
          <a:xfrm>
            <a:off x="3855082"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lgn="r">
              <a:defRPr sz="1200"/>
            </a:lvl1pPr>
          </a:lstStyle>
          <a:p>
            <a:fld id="{EE67FFEB-41A8-4E33-A442-87C345D03039}" type="slidenum">
              <a:rPr lang="en-US"/>
              <a:pPr/>
              <a:t>‹#›</a:t>
            </a:fld>
            <a:endParaRPr lang="en-US"/>
          </a:p>
        </p:txBody>
      </p:sp>
    </p:spTree>
    <p:extLst>
      <p:ext uri="{BB962C8B-B14F-4D97-AF65-F5344CB8AC3E}">
        <p14:creationId xmlns:p14="http://schemas.microsoft.com/office/powerpoint/2010/main" val="2099729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baseline="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_ENREF_8"/><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_ENREF_42"/><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b="0" dirty="0"/>
              <a:t> Public concern about housing affordability is on the rise</a:t>
            </a:r>
          </a:p>
          <a:p>
            <a:pPr lvl="0"/>
            <a:r>
              <a:rPr lang="en-AU" sz="1200" b="0"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0" i="0" kern="1200" baseline="0" dirty="0">
                <a:solidFill>
                  <a:schemeClr val="tx1"/>
                </a:solidFill>
                <a:effectLst/>
                <a:latin typeface="Arial" charset="0"/>
                <a:ea typeface="ＭＳ Ｐゴシック" pitchFamily="34" charset="-128"/>
                <a:cs typeface="+mn-cs"/>
              </a:rPr>
              <a:t> 2014 to 2017</a:t>
            </a:r>
            <a:endParaRPr lang="en-AU" b="0" dirty="0"/>
          </a:p>
          <a:p>
            <a:pPr lvl="0"/>
            <a:endParaRPr lang="en-AU" dirty="0"/>
          </a:p>
          <a:p>
            <a:pPr lvl="0"/>
            <a:r>
              <a:rPr lang="en-AU" dirty="0"/>
              <a:t>Sources: </a:t>
            </a:r>
          </a:p>
          <a:p>
            <a:pPr lvl="0"/>
            <a:r>
              <a:rPr lang="en-US" dirty="0"/>
              <a:t>AHURI: https://www.ahuri.edu.au/evidence-in-action/news/how-concerned-are-australians-about-housing</a:t>
            </a:r>
          </a:p>
          <a:p>
            <a:pPr lvl="0"/>
            <a:r>
              <a:rPr lang="en-AU" sz="1200" b="1" i="0" kern="1200" baseline="0" dirty="0">
                <a:solidFill>
                  <a:schemeClr val="tx1"/>
                </a:solidFill>
                <a:effectLst/>
                <a:latin typeface="Arial" charset="0"/>
                <a:ea typeface="ＭＳ Ｐゴシック" pitchFamily="34" charset="-128"/>
                <a:cs typeface="+mn-cs"/>
              </a:rPr>
              <a:t> Essential Report: </a:t>
            </a:r>
            <a:r>
              <a:rPr lang="en-AU" sz="1200" b="1"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1" i="0" kern="1200" baseline="0" dirty="0">
                <a:solidFill>
                  <a:schemeClr val="tx1"/>
                </a:solidFill>
                <a:effectLst/>
                <a:latin typeface="Arial" charset="0"/>
                <a:ea typeface="ＭＳ Ｐゴシック" pitchFamily="34" charset="-128"/>
                <a:cs typeface="+mn-cs"/>
              </a:rPr>
              <a:t> 2014 to 2017</a:t>
            </a:r>
          </a:p>
          <a:p>
            <a:pPr lvl="0"/>
            <a:endParaRPr lang="en-AU" sz="1200" b="1" i="0" kern="1200" baseline="0" dirty="0">
              <a:solidFill>
                <a:schemeClr val="tx1"/>
              </a:solidFill>
              <a:effectLst/>
              <a:latin typeface="Arial" charset="0"/>
              <a:ea typeface="ＭＳ Ｐゴシック" pitchFamily="34" charset="-128"/>
              <a:cs typeface="+mn-cs"/>
            </a:endParaRPr>
          </a:p>
          <a:p>
            <a:pPr lvl="0"/>
            <a:r>
              <a:rPr lang="en-AU" sz="1200" b="1" i="0" kern="1200" baseline="0" dirty="0">
                <a:solidFill>
                  <a:schemeClr val="tx1"/>
                </a:solidFill>
                <a:effectLst/>
                <a:latin typeface="Arial" charset="0"/>
                <a:ea typeface="ＭＳ Ｐゴシック" pitchFamily="34" charset="-128"/>
                <a:cs typeface="+mn-cs"/>
              </a:rPr>
              <a:t>Location</a:t>
            </a:r>
          </a:p>
          <a:p>
            <a:pPr lvl="0"/>
            <a:r>
              <a:rPr lang="en-AU" dirty="0"/>
              <a:t>C:\Users\wiltshire\Dropbox (Grattan Institute)\Budget Repair Report\Data and analysis\Housing and mortgage affordability\Public opinion about housing affordability\Essential - most important issues for governments.xlsx </a:t>
            </a:r>
            <a:endParaRPr lang="en-US" dirty="0"/>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1</a:t>
            </a:fld>
            <a:endParaRPr lang="en-US" sz="800"/>
          </a:p>
        </p:txBody>
      </p:sp>
    </p:spTree>
    <p:extLst>
      <p:ext uri="{BB962C8B-B14F-4D97-AF65-F5344CB8AC3E}">
        <p14:creationId xmlns:p14="http://schemas.microsoft.com/office/powerpoint/2010/main" val="309054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a:t>
            </a:fld>
            <a:endParaRPr lang="en-US"/>
          </a:p>
        </p:txBody>
      </p:sp>
    </p:spTree>
    <p:extLst>
      <p:ext uri="{BB962C8B-B14F-4D97-AF65-F5344CB8AC3E}">
        <p14:creationId xmlns:p14="http://schemas.microsoft.com/office/powerpoint/2010/main" val="170166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a:t>
            </a:r>
            <a:r>
              <a:rPr lang="en-AU" baseline="0" dirty="0"/>
              <a:t> </a:t>
            </a:r>
            <a:r>
              <a:rPr lang="en-AU" sz="800" dirty="0"/>
              <a:t>A home is harder to pay off given larger loans and low wages growth</a:t>
            </a:r>
          </a:p>
          <a:p>
            <a:pPr defTabSz="629930">
              <a:defRPr/>
            </a:pPr>
            <a:r>
              <a:rPr lang="en-AU" sz="800" dirty="0"/>
              <a:t>Units: Mortgage repayments on an average house (20 per cent deposit), per cent of median household income, 25 year principal and interest loan</a:t>
            </a:r>
            <a:endParaRPr lang="en-US" dirty="0">
              <a:solidFill>
                <a:srgbClr val="000000"/>
              </a:solidFill>
            </a:endParaRPr>
          </a:p>
          <a:p>
            <a:r>
              <a:rPr lang="en-US" sz="800" dirty="0"/>
              <a:t>Notes: </a:t>
            </a:r>
            <a:r>
              <a:rPr lang="en-AU" sz="800" dirty="0"/>
              <a:t>2017 average dwelling price is $669,700; 2003 house price is $319,802 1990 house price is $141,517. Mortgage repayments on an average house (20 per cent deposit), 25 year principal and interest loan. Average wages and interest rates over life of loan. Current wage growth and interest rates projected forwards. .</a:t>
            </a:r>
          </a:p>
          <a:p>
            <a:r>
              <a:rPr lang="en-AU" sz="800" dirty="0"/>
              <a:t>Source: ABS; RBA; Grattan analysis; </a:t>
            </a:r>
            <a:r>
              <a:rPr lang="en-AU" sz="800" dirty="0" err="1"/>
              <a:t>CoreLogic</a:t>
            </a:r>
            <a:r>
              <a:rPr lang="en-AU" sz="800" dirty="0"/>
              <a:t> Australia (2016).</a:t>
            </a:r>
          </a:p>
          <a:p>
            <a:endParaRPr lang="en-US" sz="800" i="1"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a:t>
            </a:fld>
            <a:endParaRPr lang="en-US"/>
          </a:p>
        </p:txBody>
      </p:sp>
    </p:spTree>
    <p:extLst>
      <p:ext uri="{BB962C8B-B14F-4D97-AF65-F5344CB8AC3E}">
        <p14:creationId xmlns:p14="http://schemas.microsoft.com/office/powerpoint/2010/main" val="170386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Rents have not diverged from wages, but are a long way from house prices</a:t>
            </a:r>
          </a:p>
          <a:p>
            <a:pPr defTabSz="629930">
              <a:defRPr/>
            </a:pPr>
            <a:r>
              <a:rPr lang="en-AU" dirty="0"/>
              <a:t>Nominal, index, 1997 = 100</a:t>
            </a:r>
            <a:endParaRPr lang="en-US" dirty="0">
              <a:latin typeface="Arial" charset="0"/>
              <a:ea typeface="ＭＳ Ｐゴシック" pitchFamily="34" charset="-128"/>
            </a:endParaRPr>
          </a:p>
          <a:p>
            <a:pPr defTabSz="629930">
              <a:defRPr/>
            </a:pPr>
            <a:r>
              <a:rPr lang="en-AU" sz="800" i="1" dirty="0"/>
              <a:t>Notes: Nominal house price growth; All Groups CPI; Wage price index (excluding bonuses; private and public)</a:t>
            </a:r>
          </a:p>
          <a:p>
            <a:r>
              <a:rPr lang="en-AU" i="1" dirty="0"/>
              <a:t>Source: ABS 6401.0 Consumer Price Index, Australia; OECD Affordable Housing Database</a:t>
            </a:r>
          </a:p>
          <a:p>
            <a:endParaRPr lang="en-AU" i="1" dirty="0"/>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r>
              <a:rPr lang="en-AU" i="1" dirty="0"/>
              <a:t>Tab “Rents v prices growth”</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a:t>
            </a:fld>
            <a:endParaRPr lang="en-US"/>
          </a:p>
        </p:txBody>
      </p:sp>
    </p:spTree>
    <p:extLst>
      <p:ext uri="{BB962C8B-B14F-4D97-AF65-F5344CB8AC3E}">
        <p14:creationId xmlns:p14="http://schemas.microsoft.com/office/powerpoint/2010/main" val="329809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715963" y="747713"/>
            <a:ext cx="5386387" cy="3729037"/>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lvl="1" defTabSz="629930">
              <a:defRPr/>
            </a:pPr>
            <a:r>
              <a:rPr lang="en-US" dirty="0"/>
              <a:t>Title: Renting pensioners are under more stress than home-owning retirees – but less than others</a:t>
            </a:r>
          </a:p>
          <a:p>
            <a:pPr marL="0" marR="0" lvl="0" indent="0" algn="l" defTabSz="629930" rtl="0" eaLnBrk="1" fontAlgn="base" latinLnBrk="0" hangingPunct="1">
              <a:lnSpc>
                <a:spcPct val="100000"/>
              </a:lnSpc>
              <a:spcBef>
                <a:spcPct val="30000"/>
              </a:spcBef>
              <a:spcAft>
                <a:spcPct val="0"/>
              </a:spcAft>
              <a:buClrTx/>
              <a:buSzTx/>
              <a:buFontTx/>
              <a:buNone/>
              <a:tabLst/>
              <a:defRPr/>
            </a:pPr>
            <a:r>
              <a:rPr lang="en-US" dirty="0"/>
              <a:t>Units: </a:t>
            </a:r>
            <a:r>
              <a:rPr lang="en-AU" sz="800" dirty="0">
                <a:latin typeface="Arial" charset="0"/>
                <a:ea typeface="ＭＳ Ｐゴシック" pitchFamily="34" charset="-128"/>
              </a:rPr>
              <a:t>Percentage of households facing at least one financial stress, 2015-2016</a:t>
            </a:r>
          </a:p>
          <a:p>
            <a:pPr marL="0" marR="0" lvl="0" indent="0" algn="l" defTabSz="629930" rtl="0" eaLnBrk="1" fontAlgn="base" latinLnBrk="0" hangingPunct="1">
              <a:lnSpc>
                <a:spcPct val="100000"/>
              </a:lnSpc>
              <a:spcBef>
                <a:spcPct val="30000"/>
              </a:spcBef>
              <a:spcAft>
                <a:spcPct val="0"/>
              </a:spcAft>
              <a:buClrTx/>
              <a:buSzTx/>
              <a:buFontTx/>
              <a:buNone/>
              <a:tabLst/>
              <a:defRPr/>
            </a:pPr>
            <a:endParaRPr lang="en-US" sz="800" kern="0" dirty="0"/>
          </a:p>
          <a:p>
            <a:r>
              <a:rPr lang="en-US" sz="1200" i="1" dirty="0"/>
              <a:t>Notes: Financial stress defined as money shortage leading to 1) skipped meals; 2) not heating home; 3) failing to pay gas, electricity or telephone bills on time; or 4) failing to pay registration insurance on time. ‘</a:t>
            </a:r>
            <a:r>
              <a:rPr lang="en-AU" sz="1200" i="1" dirty="0"/>
              <a:t>Pension’ includes everyone over the age of 65 who receives social assistance benefits in cash of more than $100 per week . ‘Welfare’ includes those who receive more than $100 per week from a disability support pension, carer payment, unemployment or student allowances, other government pension and allowances.. </a:t>
            </a:r>
          </a:p>
          <a:p>
            <a:endParaRPr lang="en-US" sz="1200" i="1" dirty="0"/>
          </a:p>
          <a:p>
            <a:r>
              <a:rPr lang="en-US" sz="1200" i="1" dirty="0"/>
              <a:t>Sources: ABS </a:t>
            </a:r>
            <a:r>
              <a:rPr lang="en-AU" sz="1200" i="1" dirty="0"/>
              <a:t>Household Expenditure Survey 2015-16, Grattan analysis.</a:t>
            </a:r>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4735" indent="-286436" eaLnBrk="0" hangingPunct="0">
              <a:defRPr sz="2400">
                <a:solidFill>
                  <a:schemeClr val="tx1"/>
                </a:solidFill>
                <a:latin typeface="Arial" charset="0"/>
                <a:ea typeface="ＭＳ Ｐゴシック" charset="0"/>
              </a:defRPr>
            </a:lvl2pPr>
            <a:lvl3pPr marL="1145745" indent="-229149" eaLnBrk="0" hangingPunct="0">
              <a:defRPr sz="2400">
                <a:solidFill>
                  <a:schemeClr val="tx1"/>
                </a:solidFill>
                <a:latin typeface="Arial" charset="0"/>
                <a:ea typeface="ＭＳ Ｐゴシック" charset="0"/>
              </a:defRPr>
            </a:lvl3pPr>
            <a:lvl4pPr marL="1604043" indent="-229149" eaLnBrk="0" hangingPunct="0">
              <a:defRPr sz="2400">
                <a:solidFill>
                  <a:schemeClr val="tx1"/>
                </a:solidFill>
                <a:latin typeface="Arial" charset="0"/>
                <a:ea typeface="ＭＳ Ｐゴシック" charset="0"/>
              </a:defRPr>
            </a:lvl4pPr>
            <a:lvl5pPr marL="2062341" indent="-229149" eaLnBrk="0" hangingPunct="0">
              <a:defRPr sz="2400">
                <a:solidFill>
                  <a:schemeClr val="tx1"/>
                </a:solidFill>
                <a:latin typeface="Arial" charset="0"/>
                <a:ea typeface="ＭＳ Ｐゴシック" charset="0"/>
              </a:defRPr>
            </a:lvl5pPr>
            <a:lvl6pPr marL="2520639" indent="-229149" eaLnBrk="0" fontAlgn="base" hangingPunct="0">
              <a:spcBef>
                <a:spcPct val="0"/>
              </a:spcBef>
              <a:spcAft>
                <a:spcPct val="0"/>
              </a:spcAft>
              <a:defRPr sz="2400">
                <a:solidFill>
                  <a:schemeClr val="tx1"/>
                </a:solidFill>
                <a:latin typeface="Arial" charset="0"/>
                <a:ea typeface="ＭＳ Ｐゴシック" charset="0"/>
              </a:defRPr>
            </a:lvl6pPr>
            <a:lvl7pPr marL="2978936" indent="-229149" eaLnBrk="0" fontAlgn="base" hangingPunct="0">
              <a:spcBef>
                <a:spcPct val="0"/>
              </a:spcBef>
              <a:spcAft>
                <a:spcPct val="0"/>
              </a:spcAft>
              <a:defRPr sz="2400">
                <a:solidFill>
                  <a:schemeClr val="tx1"/>
                </a:solidFill>
                <a:latin typeface="Arial" charset="0"/>
                <a:ea typeface="ＭＳ Ｐゴシック" charset="0"/>
              </a:defRPr>
            </a:lvl7pPr>
            <a:lvl8pPr marL="3437235" indent="-229149" eaLnBrk="0" fontAlgn="base" hangingPunct="0">
              <a:spcBef>
                <a:spcPct val="0"/>
              </a:spcBef>
              <a:spcAft>
                <a:spcPct val="0"/>
              </a:spcAft>
              <a:defRPr sz="2400">
                <a:solidFill>
                  <a:schemeClr val="tx1"/>
                </a:solidFill>
                <a:latin typeface="Arial" charset="0"/>
                <a:ea typeface="ＭＳ Ｐゴシック" charset="0"/>
              </a:defRPr>
            </a:lvl8pPr>
            <a:lvl9pPr marL="3895532" indent="-229149" eaLnBrk="0" fontAlgn="base" hangingPunct="0">
              <a:spcBef>
                <a:spcPct val="0"/>
              </a:spcBef>
              <a:spcAft>
                <a:spcPct val="0"/>
              </a:spcAft>
              <a:defRPr sz="2400">
                <a:solidFill>
                  <a:schemeClr val="tx1"/>
                </a:solidFill>
                <a:latin typeface="Arial" charset="0"/>
                <a:ea typeface="ＭＳ Ｐゴシック" charset="0"/>
              </a:defRPr>
            </a:lvl9pPr>
          </a:lstStyle>
          <a:p>
            <a:fld id="{1D5DE826-EC1F-924C-9BA1-9A3F7FC81F27}" type="slidenum">
              <a:rPr lang="en-US" sz="1200"/>
              <a:pPr/>
              <a:t>14</a:t>
            </a:fld>
            <a:endParaRPr lang="en-US" sz="1200"/>
          </a:p>
        </p:txBody>
      </p:sp>
    </p:spTree>
    <p:extLst>
      <p:ext uri="{BB962C8B-B14F-4D97-AF65-F5344CB8AC3E}">
        <p14:creationId xmlns:p14="http://schemas.microsoft.com/office/powerpoint/2010/main" val="1548226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1200" dirty="0"/>
              <a:t>Per cent of low-income renters with housing costs more than 30 per cent of gross household income</a:t>
            </a:r>
            <a:endParaRPr lang="en-AU" dirty="0"/>
          </a:p>
          <a:p>
            <a:pPr lvl="0"/>
            <a:r>
              <a:rPr lang="en-AU" sz="1200" i="1" dirty="0"/>
              <a:t>Notes: Low income households are defined as the 40 per cent of households with equivalised disposable household income (excluding Commonwealth Rent Assistance) at or below the 40th percentile.</a:t>
            </a:r>
          </a:p>
          <a:p>
            <a:pPr lvl="0"/>
            <a:r>
              <a:rPr lang="en-AU" sz="12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a:t>
            </a:fld>
            <a:endParaRPr lang="en-US"/>
          </a:p>
        </p:txBody>
      </p:sp>
    </p:spTree>
    <p:extLst>
      <p:ext uri="{BB962C8B-B14F-4D97-AF65-F5344CB8AC3E}">
        <p14:creationId xmlns:p14="http://schemas.microsoft.com/office/powerpoint/2010/main" val="332492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244013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Most jobs growth was in city centres over the last decade</a:t>
            </a:r>
          </a:p>
          <a:p>
            <a:pPr defTabSz="629930">
              <a:defRPr/>
            </a:pPr>
            <a:r>
              <a:rPr lang="en-AU" dirty="0"/>
              <a:t>Units: Employment growth, Sydney and Melbourne, thousands</a:t>
            </a:r>
          </a:p>
          <a:p>
            <a:pPr defTabSz="629930">
              <a:defRPr/>
            </a:pPr>
            <a:endParaRPr lang="en-AU" dirty="0"/>
          </a:p>
          <a:p>
            <a:pPr>
              <a:spcAft>
                <a:spcPts val="0"/>
              </a:spcAft>
              <a:tabLst>
                <a:tab pos="310153" algn="l"/>
              </a:tabLst>
            </a:pPr>
            <a:r>
              <a:rPr lang="en-AU" sz="800" dirty="0"/>
              <a:t>Source: </a:t>
            </a:r>
            <a:r>
              <a:rPr lang="en-AU" sz="800" i="1" dirty="0">
                <a:latin typeface="Arial" panose="020B0604020202020204" pitchFamily="34" charset="0"/>
                <a:ea typeface="Times New Roman" panose="02020603050405020304" pitchFamily="18" charset="0"/>
              </a:rPr>
              <a:t>: Grattan analysis; BITRE</a:t>
            </a:r>
          </a:p>
          <a:p>
            <a:endParaRPr lang="en-AU"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17</a:t>
            </a:fld>
            <a:endParaRPr lang="en-US"/>
          </a:p>
        </p:txBody>
      </p:sp>
    </p:spTree>
    <p:extLst>
      <p:ext uri="{BB962C8B-B14F-4D97-AF65-F5344CB8AC3E}">
        <p14:creationId xmlns:p14="http://schemas.microsoft.com/office/powerpoint/2010/main" val="88785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18</a:t>
            </a:fld>
            <a:endParaRPr lang="en-US"/>
          </a:p>
        </p:txBody>
      </p:sp>
    </p:spTree>
    <p:extLst>
      <p:ext uri="{BB962C8B-B14F-4D97-AF65-F5344CB8AC3E}">
        <p14:creationId xmlns:p14="http://schemas.microsoft.com/office/powerpoint/2010/main" val="241850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19</a:t>
            </a:fld>
            <a:endParaRPr lang="en-US"/>
          </a:p>
        </p:txBody>
      </p:sp>
    </p:spTree>
    <p:extLst>
      <p:ext uri="{BB962C8B-B14F-4D97-AF65-F5344CB8AC3E}">
        <p14:creationId xmlns:p14="http://schemas.microsoft.com/office/powerpoint/2010/main" val="417463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b="1" i="0" u="none" strike="noStrike" kern="1200" baseline="0" dirty="0">
                <a:solidFill>
                  <a:schemeClr val="tx1"/>
                </a:solidFill>
                <a:effectLst/>
                <a:latin typeface="Arial" charset="0"/>
                <a:ea typeface="ＭＳ Ｐゴシック" pitchFamily="34" charset="-128"/>
                <a:cs typeface="+mn-cs"/>
              </a:rPr>
              <a:t>3105.0.65.001 Australian Historical Population Statistics, 2014</a:t>
            </a:r>
            <a:r>
              <a:rPr lang="en-AU" dirty="0"/>
              <a:t> </a:t>
            </a:r>
            <a:r>
              <a:rPr lang="en-AU" sz="1200" kern="1200" baseline="0" dirty="0">
                <a:solidFill>
                  <a:schemeClr val="tx1"/>
                </a:solidFill>
                <a:latin typeface="Arial" charset="0"/>
                <a:ea typeface="ＭＳ Ｐゴシック" pitchFamily="34" charset="-128"/>
                <a:cs typeface="+mn-cs"/>
              </a:rPr>
              <a:t>, </a:t>
            </a:r>
            <a:r>
              <a:rPr lang="en-AU" sz="1200" i="1" kern="1200" baseline="0" dirty="0">
                <a:solidFill>
                  <a:schemeClr val="tx1"/>
                </a:solidFill>
                <a:latin typeface="Arial" charset="0"/>
                <a:ea typeface="ＭＳ Ｐゴシック" pitchFamily="34" charset="-128"/>
                <a:cs typeface="+mn-cs"/>
              </a:rPr>
              <a:t>Census 2016</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a:p>
            <a:r>
              <a:rPr lang="en-AU" dirty="0"/>
              <a:t>QC: C:\Users\wiltshire\Dropbox (Grattan Institute)\Budget Repair Report\Data and analysis\Housing and mortgage affordability\Housing affordability QC\Population by Generation and Time.xlsx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20</a:t>
            </a:fld>
            <a:endParaRPr lang="en-US"/>
          </a:p>
        </p:txBody>
      </p:sp>
    </p:spTree>
    <p:extLst>
      <p:ext uri="{BB962C8B-B14F-4D97-AF65-F5344CB8AC3E}">
        <p14:creationId xmlns:p14="http://schemas.microsoft.com/office/powerpoint/2010/main" val="20210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 </a:t>
            </a:r>
          </a:p>
          <a:p>
            <a:pPr lvl="0"/>
            <a:r>
              <a:rPr lang="en-AU" dirty="0"/>
              <a:t>Title:</a:t>
            </a:r>
          </a:p>
          <a:p>
            <a:pPr lvl="0"/>
            <a:r>
              <a:rPr lang="en-AU" dirty="0"/>
              <a:t>Across all measures, spending on housing as a share of income has increased</a:t>
            </a:r>
          </a:p>
          <a:p>
            <a:pPr lvl="0"/>
            <a:r>
              <a:rPr lang="en-AU" dirty="0"/>
              <a:t>Units:</a:t>
            </a:r>
          </a:p>
          <a:p>
            <a:pPr defTabSz="629930">
              <a:defRPr/>
            </a:pPr>
            <a:r>
              <a:rPr lang="en-AU" sz="800" dirty="0">
                <a:cs typeface="Arial"/>
              </a:rPr>
              <a:t>Housing costs as a share of gross household income, per cent</a:t>
            </a:r>
            <a:endParaRPr lang="en-US" sz="800" dirty="0">
              <a:cs typeface="Arial"/>
            </a:endParaRPr>
          </a:p>
          <a:p>
            <a:pPr lvl="0"/>
            <a:r>
              <a:rPr lang="en-AU" dirty="0"/>
              <a:t>Notes: </a:t>
            </a:r>
            <a:r>
              <a:rPr lang="en-AU" sz="800" i="1" dirty="0"/>
              <a:t>National accounts: Rent paid by households to the owners of dwellings, plus imputed value of housing services accruing to owner-occupiers (both their principal residence and any additional residence) and water and sewerage services, as share of gross disposable income (aggregate measure, nominal)</a:t>
            </a:r>
          </a:p>
          <a:p>
            <a:pPr lvl="0"/>
            <a:r>
              <a:rPr lang="en-AU" sz="800" i="1" dirty="0"/>
              <a:t>Survey of Income and Housing: Mean household rent, mortgage and rates (general and water) payments as share of mean gross household income</a:t>
            </a:r>
          </a:p>
          <a:p>
            <a:pPr lvl="0"/>
            <a:r>
              <a:rPr lang="en-AU" sz="800" i="1" dirty="0"/>
              <a:t>Household Expenditure Survey: Mean household rent, mortgage (principal plus interest) and rates payments as share of mean gross household income</a:t>
            </a:r>
          </a:p>
          <a:p>
            <a:pPr defTabSz="629930">
              <a:defRPr/>
            </a:pPr>
            <a:r>
              <a:rPr lang="sk-SK" sz="800" i="1" dirty="0"/>
              <a:t>Sour</a:t>
            </a:r>
            <a:r>
              <a:rPr lang="en-AU" sz="800" i="1" dirty="0" err="1"/>
              <a:t>ces</a:t>
            </a:r>
            <a:r>
              <a:rPr lang="en-AU" sz="800" i="1" dirty="0"/>
              <a:t>: ABS</a:t>
            </a:r>
            <a:endParaRPr lang="en-US" sz="800" i="1" dirty="0"/>
          </a:p>
          <a:p>
            <a:pPr lvl="0"/>
            <a:endParaRPr lang="en-AU" dirty="0"/>
          </a:p>
          <a:p>
            <a:pPr lvl="0"/>
            <a:r>
              <a:rPr lang="en-AU" dirty="0"/>
              <a:t>Location: C:\Users\wiltshire\Dropbox (Grattan Institute)\Budget Repair Report\Data and analysis\Housing and mortgage affordability\Spending on housing .</a:t>
            </a:r>
            <a:r>
              <a:rPr lang="en-AU" dirty="0" err="1"/>
              <a:t>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a:t>
            </a:fld>
            <a:endParaRPr lang="en-US" sz="800"/>
          </a:p>
        </p:txBody>
      </p:sp>
    </p:spTree>
    <p:extLst>
      <p:ext uri="{BB962C8B-B14F-4D97-AF65-F5344CB8AC3E}">
        <p14:creationId xmlns:p14="http://schemas.microsoft.com/office/powerpoint/2010/main" val="672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a:t>
            </a:r>
            <a:r>
              <a:rPr lang="en-US" baseline="0" dirty="0"/>
              <a:t> </a:t>
            </a:r>
            <a:r>
              <a:rPr lang="en-US" sz="1800" dirty="0"/>
              <a:t>A downsized home is chosen primarily for features and location, not financial outcomes</a:t>
            </a:r>
          </a:p>
          <a:p>
            <a:pPr defTabSz="629930">
              <a:defRPr/>
            </a:pPr>
            <a:r>
              <a:rPr lang="en-US" dirty="0"/>
              <a:t>Sub</a:t>
            </a:r>
            <a:r>
              <a:rPr lang="en-US" baseline="0" dirty="0"/>
              <a:t> title: </a:t>
            </a:r>
            <a:r>
              <a:rPr lang="en-AU" sz="800" b="1" kern="0" dirty="0"/>
              <a:t>Important consideration when moving, percentage of downsizers</a:t>
            </a:r>
          </a:p>
          <a:p>
            <a:pPr defTabSz="629930">
              <a:defRPr/>
            </a:pPr>
            <a:endParaRPr lang="en-AU" sz="800" b="1" kern="0" dirty="0"/>
          </a:p>
          <a:p>
            <a:pPr defTabSz="629930">
              <a:defRPr/>
            </a:pPr>
            <a:r>
              <a:rPr lang="en-AU" sz="800" b="1" kern="0" dirty="0"/>
              <a:t>Judd 23014</a:t>
            </a:r>
          </a:p>
          <a:p>
            <a:pPr defTabSz="629930">
              <a:defRPr/>
            </a:pPr>
            <a:r>
              <a:rPr lang="en-US" sz="800" b="1" kern="0" dirty="0"/>
              <a:t>https://grattan.edu.au/wp-content/uploads/2017/06/COTA-seniors-housing-2017-June-16-9-original.pdf</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21</a:t>
            </a:fld>
            <a:endParaRPr lang="en-US"/>
          </a:p>
        </p:txBody>
      </p:sp>
    </p:spTree>
    <p:extLst>
      <p:ext uri="{BB962C8B-B14F-4D97-AF65-F5344CB8AC3E}">
        <p14:creationId xmlns:p14="http://schemas.microsoft.com/office/powerpoint/2010/main" val="128938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http://www.abs.gov.au/AUSSTATS/abs@.nsf/DetailsPage/8731.0Jan%202017?OpenDocument</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22</a:t>
            </a:fld>
            <a:endParaRPr lang="en-US" sz="800"/>
          </a:p>
        </p:txBody>
      </p:sp>
    </p:spTree>
    <p:extLst>
      <p:ext uri="{BB962C8B-B14F-4D97-AF65-F5344CB8AC3E}">
        <p14:creationId xmlns:p14="http://schemas.microsoft.com/office/powerpoint/2010/main" val="39387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thousand people</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23</a:t>
            </a:fld>
            <a:endParaRPr lang="en-US"/>
          </a:p>
        </p:txBody>
      </p:sp>
    </p:spTree>
    <p:extLst>
      <p:ext uri="{BB962C8B-B14F-4D97-AF65-F5344CB8AC3E}">
        <p14:creationId xmlns:p14="http://schemas.microsoft.com/office/powerpoint/2010/main" val="89668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Most predictions were that the average household size would continue to fall, but it has remained unchanged since 2000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Average household size, actual and projected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dirty="0">
              <a:cs typeface="Arial"/>
            </a:endParaRPr>
          </a:p>
          <a:p>
            <a:r>
              <a:rPr lang="en-AU" sz="1200" i="1" dirty="0"/>
              <a:t>Notes: ABS projections are series II/B projections. ABS 1999 projection for 2021 is for average household size to be between 2.2 and 2.3</a:t>
            </a:r>
          </a:p>
          <a:p>
            <a:pPr lvl="0"/>
            <a:r>
              <a:rPr lang="en-AU" sz="1200" i="1" dirty="0"/>
              <a:t>Source: ABS; McDonald and Temple (2013)</a:t>
            </a:r>
            <a:endParaRPr lang="en-US" sz="1200" i="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cs typeface="Arial"/>
            </a:endParaRP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24</a:t>
            </a:fld>
            <a:endParaRPr lang="en-US"/>
          </a:p>
        </p:txBody>
      </p:sp>
    </p:spTree>
    <p:extLst>
      <p:ext uri="{BB962C8B-B14F-4D97-AF65-F5344CB8AC3E}">
        <p14:creationId xmlns:p14="http://schemas.microsoft.com/office/powerpoint/2010/main" val="324345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AU" sz="1200" b="0" i="0" kern="1200" dirty="0">
                <a:solidFill>
                  <a:schemeClr val="tx1"/>
                </a:solidFill>
                <a:effectLst/>
                <a:latin typeface="Arial" charset="0"/>
                <a:ea typeface="ＭＳ Ｐゴシック" pitchFamily="34" charset="-128"/>
                <a:cs typeface="+mn-cs"/>
              </a:rPr>
              <a:t>Australia’s public housing stock has not kept pace with population growth</a:t>
            </a:r>
          </a:p>
          <a:p>
            <a:r>
              <a:rPr lang="en-AU" sz="1200" b="0" i="0" kern="1200" dirty="0">
                <a:solidFill>
                  <a:schemeClr val="tx1"/>
                </a:solidFill>
                <a:effectLst/>
                <a:latin typeface="Arial" charset="0"/>
                <a:ea typeface="ＭＳ Ｐゴシック" pitchFamily="34" charset="-128"/>
                <a:cs typeface="+mn-cs"/>
              </a:rPr>
              <a:t>Social housing share of total housing stock, per cent</a:t>
            </a:r>
          </a:p>
          <a:p>
            <a:pPr defTabSz="629930">
              <a:defRPr/>
            </a:pPr>
            <a:endParaRPr lang="en-AU" sz="800" dirty="0">
              <a:cs typeface="Arial"/>
            </a:endParaRPr>
          </a:p>
          <a:p>
            <a:pPr defTabSz="629930">
              <a:defRPr/>
            </a:pPr>
            <a:r>
              <a:rPr lang="en-AU" sz="800" dirty="0">
                <a:cs typeface="Arial"/>
              </a:rPr>
              <a:t>Series break from 2000</a:t>
            </a:r>
          </a:p>
          <a:p>
            <a:pPr defTabSz="629930">
              <a:defRPr/>
            </a:pPr>
            <a:endParaRPr lang="en-AU" sz="800" dirty="0">
              <a:cs typeface="Arial"/>
            </a:endParaRPr>
          </a:p>
          <a:p>
            <a:pPr defTabSz="629930">
              <a:defRPr/>
            </a:pPr>
            <a:r>
              <a:rPr lang="en-AU" sz="800" dirty="0">
                <a:cs typeface="Arial"/>
              </a:rPr>
              <a:t>Source: </a:t>
            </a:r>
            <a:r>
              <a:rPr lang="en-AU" sz="1200" kern="1200" baseline="0" dirty="0">
                <a:solidFill>
                  <a:schemeClr val="tx1"/>
                </a:solidFill>
                <a:effectLst/>
                <a:latin typeface="Arial" charset="0"/>
                <a:ea typeface="ＭＳ Ｐゴシック" pitchFamily="34" charset="-128"/>
                <a:cs typeface="+mn-cs"/>
              </a:rPr>
              <a:t>Productivity Commission Report </a:t>
            </a:r>
            <a:r>
              <a:rPr lang="en-US" sz="1200" kern="1200" baseline="0" dirty="0">
                <a:solidFill>
                  <a:schemeClr val="tx1"/>
                </a:solidFill>
                <a:effectLst/>
                <a:latin typeface="Arial" charset="0"/>
                <a:ea typeface="ＭＳ Ｐゴシック" pitchFamily="34" charset="-128"/>
                <a:cs typeface="+mn-cs"/>
              </a:rPr>
              <a:t>, </a:t>
            </a:r>
            <a:r>
              <a:rPr lang="en-US" sz="1200" i="1" kern="1200" baseline="0" dirty="0">
                <a:solidFill>
                  <a:schemeClr val="tx1"/>
                </a:solidFill>
                <a:effectLst/>
                <a:latin typeface="Arial" charset="0"/>
                <a:ea typeface="ＭＳ Ｐゴシック" pitchFamily="34" charset="-128"/>
                <a:cs typeface="+mn-cs"/>
              </a:rPr>
              <a:t>Housing Assistance and Employment in Australia</a:t>
            </a:r>
            <a:r>
              <a:rPr lang="en-US" sz="1200" kern="1200" baseline="0" dirty="0">
                <a:solidFill>
                  <a:schemeClr val="tx1"/>
                </a:solidFill>
                <a:effectLst/>
                <a:latin typeface="Arial" charset="0"/>
                <a:ea typeface="ＭＳ Ｐゴシック" pitchFamily="34" charset="-128"/>
                <a:cs typeface="+mn-cs"/>
              </a:rPr>
              <a:t>, Volume 2 – Research Papers, April 2015, p. 3; Eslake AIST - http://www.aist.asn.au/media/20734/AIST_Housing%20affordability%20and%20retirement%20incomes_FINAL%2021032017.pdf </a:t>
            </a:r>
            <a:endParaRPr lang="en-AU" sz="800" dirty="0">
              <a:cs typeface="Arial"/>
            </a:endParaRP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25</a:t>
            </a:fld>
            <a:endParaRPr lang="en-US" sz="800"/>
          </a:p>
        </p:txBody>
      </p:sp>
    </p:spTree>
    <p:extLst>
      <p:ext uri="{BB962C8B-B14F-4D97-AF65-F5344CB8AC3E}">
        <p14:creationId xmlns:p14="http://schemas.microsoft.com/office/powerpoint/2010/main" val="818746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High-rise apartments account for most of the increase in dwelling approvals</a:t>
            </a:r>
          </a:p>
          <a:p>
            <a:pPr defTabSz="629930">
              <a:defRPr/>
            </a:pPr>
            <a:r>
              <a:rPr lang="en-AU" dirty="0"/>
              <a:t>Units: </a:t>
            </a:r>
            <a:r>
              <a:rPr lang="en-AU" sz="800" dirty="0">
                <a:cs typeface="Arial"/>
              </a:rPr>
              <a:t>Annual building approvals by dwelling type, thousands</a:t>
            </a:r>
          </a:p>
          <a:p>
            <a:pPr defTabSz="629930">
              <a:defRPr/>
            </a:pPr>
            <a:endParaRPr lang="en-US" sz="800" dirty="0">
              <a:cs typeface="Arial"/>
            </a:endParaRPr>
          </a:p>
          <a:p>
            <a:pPr lvl="0"/>
            <a:r>
              <a:rPr lang="en-AU" sz="800" i="1" dirty="0"/>
              <a:t>Notes: ‘Low-rise apartments’ are flats, units and apartments in one, two or three storey blocks. ‘High-rise apartments’ are flats, units and apartments in four or more storey blocks.</a:t>
            </a:r>
          </a:p>
          <a:p>
            <a:pPr lvl="0"/>
            <a:r>
              <a:rPr lang="sk-SK" sz="800" i="1" dirty="0"/>
              <a:t>Source: </a:t>
            </a:r>
            <a:r>
              <a:rPr lang="en-AU" sz="800" i="1" dirty="0"/>
              <a:t>ABS 8731.0 - Building Approvals, Australia </a:t>
            </a:r>
            <a:endParaRPr lang="en-US" sz="800" i="1" dirty="0"/>
          </a:p>
          <a:p>
            <a:pPr lvl="0"/>
            <a:endParaRPr lang="en-AU" dirty="0"/>
          </a:p>
          <a:p>
            <a:pPr lvl="0"/>
            <a:endParaRPr lang="en-AU" dirty="0"/>
          </a:p>
          <a:p>
            <a:pPr lvl="0"/>
            <a:r>
              <a:rPr lang="en-AU" dirty="0"/>
              <a:t>Location: C:\Users\wiltshire\Dropbox (Grattan Institute)\Budget Repair Report\Data and analysis\Housing and mortgage affordability\Copy of Graph 7 - Economic Performance of the States - RBA Bulletin.xlsx</a:t>
            </a:r>
          </a:p>
          <a:p>
            <a:pPr lvl="0"/>
            <a:endParaRPr lang="en-AU" dirty="0"/>
          </a:p>
          <a:p>
            <a:pPr lvl="0"/>
            <a:r>
              <a:rPr lang="en-AU" dirty="0"/>
              <a:t>ABS source: </a:t>
            </a:r>
            <a:r>
              <a:rPr lang="en-AU" sz="800" i="1" dirty="0"/>
              <a:t>ABS 8731.0 - Building Approvals, Australia, Jan 2017; RBA bulleting </a:t>
            </a:r>
            <a:endParaRPr lang="en-AU"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26</a:t>
            </a:fld>
            <a:endParaRPr lang="en-US" sz="800"/>
          </a:p>
        </p:txBody>
      </p:sp>
    </p:spTree>
    <p:extLst>
      <p:ext uri="{BB962C8B-B14F-4D97-AF65-F5344CB8AC3E}">
        <p14:creationId xmlns:p14="http://schemas.microsoft.com/office/powerpoint/2010/main" val="39055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27</a:t>
            </a:fld>
            <a:endParaRPr lang="en-US"/>
          </a:p>
        </p:txBody>
      </p:sp>
    </p:spTree>
    <p:extLst>
      <p:ext uri="{BB962C8B-B14F-4D97-AF65-F5344CB8AC3E}">
        <p14:creationId xmlns:p14="http://schemas.microsoft.com/office/powerpoint/2010/main" val="314814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Apartment construction in Melbourne and Sydney took off from 2013</a:t>
            </a:r>
          </a:p>
          <a:p>
            <a:r>
              <a:rPr lang="en-AU" dirty="0">
                <a:cs typeface="Arial"/>
              </a:rPr>
              <a:t>Apartment completions</a:t>
            </a:r>
            <a:r>
              <a:rPr lang="en-AU" baseline="0" dirty="0">
                <a:cs typeface="Arial"/>
              </a:rPr>
              <a:t> and projected completions,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28</a:t>
            </a:fld>
            <a:endParaRPr lang="en-US"/>
          </a:p>
        </p:txBody>
      </p:sp>
    </p:spTree>
    <p:extLst>
      <p:ext uri="{BB962C8B-B14F-4D97-AF65-F5344CB8AC3E}">
        <p14:creationId xmlns:p14="http://schemas.microsoft.com/office/powerpoint/2010/main" val="3070447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Apartment construction in Melbourne and Sydney took off from 2013</a:t>
            </a:r>
          </a:p>
          <a:p>
            <a:r>
              <a:rPr lang="en-AU" dirty="0">
                <a:cs typeface="Arial"/>
              </a:rPr>
              <a:t>Apartment completions</a:t>
            </a:r>
            <a:r>
              <a:rPr lang="en-AU" baseline="0" dirty="0">
                <a:cs typeface="Arial"/>
              </a:rPr>
              <a:t> and projected completions,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i="1" dirty="0"/>
              <a:t>Notes: The Central city region = CBD and approximately 0-2 km from the CBD. City fringe region = approximately 2-5km from the CBD. Inner region = approximately 5-10km from each CBD. Middle region = approximately 10-35km from each CBD. Middle region = approximately 10-35km from each CBD. Outer region = approximately 35km+ from the CBD. Middle Brisbane is work in progress, Outer Brisbane is not tracked.</a:t>
            </a:r>
          </a:p>
          <a:p>
            <a:r>
              <a:rPr lang="en-AU" sz="1200" i="1" dirty="0"/>
              <a:t>Source: Charter Keck Cramer</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29</a:t>
            </a:fld>
            <a:endParaRPr lang="en-US"/>
          </a:p>
        </p:txBody>
      </p:sp>
    </p:spTree>
    <p:extLst>
      <p:ext uri="{BB962C8B-B14F-4D97-AF65-F5344CB8AC3E}">
        <p14:creationId xmlns:p14="http://schemas.microsoft.com/office/powerpoint/2010/main" val="23753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Institute)\Budget Repair Report\Data and analysis\Housing and mortgage affordability\3218 - population by SA2 - regional pop growth - updated.xls</a:t>
            </a:r>
          </a:p>
          <a:p>
            <a:endParaRPr lang="en-AU" dirty="0"/>
          </a:p>
          <a:p>
            <a:r>
              <a:rPr lang="en-AU" dirty="0"/>
              <a:t>The last decade has seen some urban infill in Melbourne and particularly in Sydney </a:t>
            </a:r>
          </a:p>
          <a:p>
            <a:pPr defTabSz="629930">
              <a:defRPr/>
            </a:pPr>
            <a:r>
              <a:rPr lang="en-AU" dirty="0">
                <a:latin typeface="Arial" charset="0"/>
                <a:ea typeface="ＭＳ Ｐゴシック" pitchFamily="34" charset="-128"/>
              </a:rPr>
              <a:t>Population increase between 2006 and 2016, by distance from CBD</a:t>
            </a:r>
            <a:endParaRPr lang="en-US" dirty="0">
              <a:latin typeface="Arial" charset="0"/>
              <a:ea typeface="ＭＳ Ｐゴシック" pitchFamily="34" charset="-128"/>
            </a:endParaRPr>
          </a:p>
          <a:p>
            <a:endParaRPr lang="en-AU" dirty="0"/>
          </a:p>
          <a:p>
            <a:endParaRPr lang="en-AU" dirty="0"/>
          </a:p>
          <a:p>
            <a:r>
              <a:rPr lang="en-AU" sz="800" i="1" dirty="0"/>
              <a:t>Notes: Distance from middle of Statistical Area Level 2 (SA2) to capital city GPO</a:t>
            </a:r>
          </a:p>
          <a:p>
            <a:r>
              <a:rPr lang="en-AU" sz="800" i="1" dirty="0"/>
              <a:t>Source: ABS 3218.0 - Regional Population Growth, Australia; Grattan analysis</a:t>
            </a:r>
            <a:endParaRPr lang="en-AU" sz="80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30</a:t>
            </a:fld>
            <a:endParaRPr lang="en-US"/>
          </a:p>
        </p:txBody>
      </p:sp>
    </p:spTree>
    <p:extLst>
      <p:ext uri="{BB962C8B-B14F-4D97-AF65-F5344CB8AC3E}">
        <p14:creationId xmlns:p14="http://schemas.microsoft.com/office/powerpoint/2010/main" val="40655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 Title:</a:t>
            </a:r>
          </a:p>
          <a:p>
            <a:pPr lvl="0"/>
            <a:r>
              <a:rPr lang="en-AU" dirty="0"/>
              <a:t>Spending on housing has grown the most for lower-income households over time</a:t>
            </a:r>
          </a:p>
          <a:p>
            <a:pPr lvl="0"/>
            <a:r>
              <a:rPr lang="en-AU" dirty="0"/>
              <a:t>Units:</a:t>
            </a:r>
          </a:p>
          <a:p>
            <a:pPr defTabSz="524658"/>
            <a:r>
              <a:rPr lang="en-AU" sz="800" dirty="0">
                <a:cs typeface="Arial"/>
              </a:rPr>
              <a:t>Housing costs as a proportion of gross household income, by </a:t>
            </a:r>
            <a:r>
              <a:rPr lang="en-AU" sz="800" dirty="0" err="1">
                <a:cs typeface="Arial"/>
              </a:rPr>
              <a:t>equivalised</a:t>
            </a:r>
            <a:r>
              <a:rPr lang="en-AU" sz="800" dirty="0">
                <a:cs typeface="Arial"/>
              </a:rPr>
              <a:t> disposable </a:t>
            </a:r>
          </a:p>
          <a:p>
            <a:pPr defTabSz="524658"/>
            <a:r>
              <a:rPr lang="en-AU" sz="800" dirty="0">
                <a:cs typeface="Arial"/>
              </a:rPr>
              <a:t>household income quintile</a:t>
            </a:r>
            <a:endParaRPr lang="en-US" sz="800" dirty="0">
              <a:cs typeface="Arial"/>
            </a:endParaRPr>
          </a:p>
          <a:p>
            <a:pPr lvl="0"/>
            <a:r>
              <a:rPr lang="en-AU" sz="800" i="1" dirty="0"/>
              <a:t>Notes: housing costs include rent, mortgage and rates (general and water) payments as share of gross household income for each quintile. Data interpolated for missing years</a:t>
            </a:r>
          </a:p>
          <a:p>
            <a:pPr lvl="0"/>
            <a:r>
              <a:rPr lang="sk-SK" sz="800" i="1" dirty="0"/>
              <a:t>Source: </a:t>
            </a:r>
            <a:r>
              <a:rPr lang="en-AU" sz="800" i="1" dirty="0"/>
              <a:t>ABS 4130.0 Housing Occupancy and Costs</a:t>
            </a:r>
            <a:endParaRPr lang="en-US" sz="800" i="1" dirty="0"/>
          </a:p>
          <a:p>
            <a:pPr lvl="0"/>
            <a:endParaRPr lang="en-AU" dirty="0"/>
          </a:p>
          <a:p>
            <a:pPr lvl="0"/>
            <a:endParaRPr lang="en-AU" dirty="0"/>
          </a:p>
          <a:p>
            <a:pPr lvl="0"/>
            <a:endParaRPr lang="en-AU" dirty="0"/>
          </a:p>
          <a:p>
            <a:pPr lvl="0"/>
            <a:r>
              <a:rPr lang="en-AU" dirty="0"/>
              <a:t>Location: C:\Users\wiltshire\Dropbox (Grattan Institute)\Budget Repair Report\Data and analysis\Housing and mortgage affordability\4130 - Housing occupancy and costs\Housing occupancy and costs - analysis.xlsx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3</a:t>
            </a:fld>
            <a:endParaRPr lang="en-US" sz="800"/>
          </a:p>
        </p:txBody>
      </p:sp>
    </p:spTree>
    <p:extLst>
      <p:ext uri="{BB962C8B-B14F-4D97-AF65-F5344CB8AC3E}">
        <p14:creationId xmlns:p14="http://schemas.microsoft.com/office/powerpoint/2010/main" val="290551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affordability\Matching housing targets and council supply\State govt planning targets and council supply.xlsx</a:t>
            </a:r>
          </a:p>
          <a:p>
            <a:endParaRPr lang="en-AU" dirty="0"/>
          </a:p>
          <a:p>
            <a:r>
              <a:rPr lang="en-AU" dirty="0"/>
              <a:t>Housing construction will need to keep increasing to meet city plan housing targets</a:t>
            </a:r>
          </a:p>
          <a:p>
            <a:pPr defTabSz="629930">
              <a:defRPr/>
            </a:pPr>
            <a:r>
              <a:rPr lang="en-AU" sz="800" dirty="0"/>
              <a:t>Average annual net housing construction</a:t>
            </a:r>
            <a:endParaRPr lang="en-US" sz="800" dirty="0">
              <a:cs typeface="Arial"/>
            </a:endParaRP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800" i="1" dirty="0"/>
              <a:t>Notes: Towards Our Greater Sydney 2056: 725,000 additional dwellings over 2016-2036 (excludes the Central Coast). Plan Melbourne 2017: 1,550,000 additional dwellings over 2015–2051 (based on Victoria in Future projections). Growth in dwelling stock and projections are calculated using Greater Capital City Statistical Areas for the capital cities. Note: </a:t>
            </a:r>
            <a:r>
              <a:rPr kumimoji="0" lang="en-AU" sz="800" b="0" i="0" u="none" strike="noStrike" cap="none" normalizeH="0" baseline="0" dirty="0">
                <a:ln>
                  <a:noFill/>
                </a:ln>
                <a:solidFill>
                  <a:schemeClr val="tx1"/>
                </a:solidFill>
                <a:effectLst/>
                <a:latin typeface="Arial" charset="0"/>
                <a:ea typeface="ＭＳ Ｐゴシック" pitchFamily="34" charset="-128"/>
              </a:rPr>
              <a:t>No 2017 data for Melbourne</a:t>
            </a:r>
          </a:p>
          <a:p>
            <a:pPr lvl="0"/>
            <a:endParaRPr lang="en-AU" sz="800" i="1" dirty="0"/>
          </a:p>
          <a:p>
            <a:pPr lvl="0"/>
            <a:r>
              <a:rPr lang="en-AU" sz="800" i="1" dirty="0"/>
              <a:t>Source: ABS Census; Towards Our Greater Sydney 2056; Plan Melbourne 2017; Grattan analysis </a:t>
            </a:r>
            <a:endParaRPr lang="en-US" sz="800" i="1" dirty="0"/>
          </a:p>
          <a:p>
            <a:endParaRPr lang="en-AU" dirty="0"/>
          </a:p>
          <a:p>
            <a:endParaRPr lang="en-AU" dirty="0"/>
          </a:p>
          <a:p>
            <a:endParaRPr lang="en-AU" dirty="0"/>
          </a:p>
        </p:txBody>
      </p:sp>
    </p:spTree>
    <p:extLst>
      <p:ext uri="{BB962C8B-B14F-4D97-AF65-F5344CB8AC3E}">
        <p14:creationId xmlns:p14="http://schemas.microsoft.com/office/powerpoint/2010/main" val="667723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has increased overall, but not much in the middle ring</a:t>
            </a:r>
          </a:p>
          <a:p>
            <a:pPr defTabSz="629930">
              <a:defRPr/>
            </a:pPr>
            <a:r>
              <a:rPr lang="en-US" dirty="0"/>
              <a:t>Population density (per square kilometer), 1981 and 2011</a:t>
            </a:r>
          </a:p>
          <a:p>
            <a:endParaRPr lang="en-AU" dirty="0"/>
          </a:p>
          <a:p>
            <a:endParaRPr lang="en-AU" dirty="0"/>
          </a:p>
          <a:p>
            <a:pPr defTabSz="629930">
              <a:defRPr/>
            </a:pPr>
            <a:r>
              <a:rPr lang="en-AU" sz="800" dirty="0"/>
              <a:t>Source: Coffee et al, “</a:t>
            </a:r>
            <a:r>
              <a:rPr lang="en-US" sz="800" dirty="0" err="1"/>
              <a:t>Visualising</a:t>
            </a:r>
            <a:r>
              <a:rPr lang="en-US" sz="800" dirty="0"/>
              <a:t> 30 Years of Population Density Change”</a:t>
            </a:r>
          </a:p>
          <a:p>
            <a:pPr defTabSz="629930">
              <a:defRPr/>
            </a:pPr>
            <a:endParaRPr lang="en-US" sz="800" i="1" dirty="0"/>
          </a:p>
          <a:p>
            <a:r>
              <a:rPr lang="en-AU" sz="800" dirty="0"/>
              <a:t>Notes: Coffee et al updated to 2016 using 2016 Census data. Population density for Adelaide in 2016 is only shown to 20kkm from GPO as definition of Adelaide in 2016 is different to the definition used in 1981 and 2011 </a:t>
            </a:r>
          </a:p>
          <a:p>
            <a:r>
              <a:rPr lang="en-AU" sz="800" dirty="0"/>
              <a:t>Source: Coffee et al 2016 “</a:t>
            </a:r>
            <a:r>
              <a:rPr lang="en-US" sz="800" dirty="0" err="1"/>
              <a:t>Visualising</a:t>
            </a:r>
            <a:r>
              <a:rPr lang="en-US" sz="800" dirty="0"/>
              <a:t> 30 Years of Population Density Change”</a:t>
            </a:r>
            <a:endParaRPr lang="en-AU" sz="800" i="1" dirty="0"/>
          </a:p>
          <a:p>
            <a:pPr defTabSz="629930">
              <a:defRPr/>
            </a:pP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32</a:t>
            </a:fld>
            <a:endParaRPr lang="en-US"/>
          </a:p>
        </p:txBody>
      </p:sp>
    </p:spTree>
    <p:extLst>
      <p:ext uri="{BB962C8B-B14F-4D97-AF65-F5344CB8AC3E}">
        <p14:creationId xmlns:p14="http://schemas.microsoft.com/office/powerpoint/2010/main" val="4024950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dirty="0"/>
              <a:t>Source: </a:t>
            </a:r>
            <a:r>
              <a:rPr lang="en-AU" i="1" baseline="0" dirty="0"/>
              <a:t>UDIA 2017 state of land report; Charter Keck Cramer; Research 4</a:t>
            </a:r>
          </a:p>
          <a:p>
            <a:endParaRPr lang="en-AU" i="1" baseline="0" dirty="0"/>
          </a:p>
          <a:p>
            <a:r>
              <a:rPr lang="en-AU" i="1" baseline="0" dirty="0"/>
              <a:t>Location: C:\Users\Trent\Dropbox (Grattan Institute)\Budget Repair Report\Data and analysis\Housing and mortgage affordability\2017 Housing affordability op </a:t>
            </a:r>
            <a:r>
              <a:rPr lang="en-AU" i="1" baseline="0" dirty="0" err="1"/>
              <a:t>ed</a:t>
            </a:r>
            <a:r>
              <a:rPr lang="en-AU" i="1" baseline="0" dirty="0"/>
              <a:t>\Greenfield land prices and size - UDIA.xlsx </a:t>
            </a:r>
          </a:p>
          <a:p>
            <a:endParaRPr lang="en-AU" i="1" dirty="0"/>
          </a:p>
          <a:p>
            <a:endParaRPr lang="en-AU" i="1" dirty="0"/>
          </a:p>
          <a:p>
            <a:r>
              <a:rPr lang="en-AU" sz="800" i="1" dirty="0"/>
              <a:t>Notes: Nominal dollars</a:t>
            </a:r>
          </a:p>
          <a:p>
            <a:r>
              <a:rPr lang="en-AU" sz="800" i="1" dirty="0"/>
              <a:t>Source: UDIA 2013 and UDIA 2017 State of  Land Report</a:t>
            </a:r>
          </a:p>
          <a:p>
            <a:endParaRPr lang="en-AU" i="1" dirty="0"/>
          </a:p>
          <a:p>
            <a:r>
              <a:rPr lang="en-AU" dirty="0"/>
              <a:t>Greenfield land prices have increased in recent years, and lot sizes have become smaller</a:t>
            </a:r>
            <a:endParaRPr lang="en-AU" i="1"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33</a:t>
            </a:fld>
            <a:endParaRPr lang="en-US"/>
          </a:p>
        </p:txBody>
      </p:sp>
    </p:spTree>
    <p:extLst>
      <p:ext uri="{BB962C8B-B14F-4D97-AF65-F5344CB8AC3E}">
        <p14:creationId xmlns:p14="http://schemas.microsoft.com/office/powerpoint/2010/main" val="3657676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Title: Greenfield development is expensive in Sydney due to higher land prices and government charges</a:t>
            </a:r>
          </a:p>
          <a:p>
            <a:pPr defTabSz="629930">
              <a:defRPr/>
            </a:pPr>
            <a:r>
              <a:rPr lang="en-AU" dirty="0"/>
              <a:t>Units:  Greenfield dwelling price in capital cities, $2010</a:t>
            </a:r>
          </a:p>
          <a:p>
            <a:pPr defTabSz="629930">
              <a:defRPr/>
            </a:pPr>
            <a:r>
              <a:rPr lang="en-AU" dirty="0"/>
              <a:t>Source: </a:t>
            </a:r>
            <a:r>
              <a:rPr lang="en-AU" sz="800" i="1" dirty="0"/>
              <a:t>Source: Urbis 2011 (National dwelling cost study, prepared for National Housing Supply Council 2011)</a:t>
            </a:r>
          </a:p>
          <a:p>
            <a:pPr defTabSz="629930">
              <a:defRPr/>
            </a:pPr>
            <a:endParaRPr lang="en-AU" dirty="0"/>
          </a:p>
          <a:p>
            <a:pPr defTabSz="629930">
              <a:defRPr/>
            </a:pPr>
            <a:endParaRPr lang="en-AU" dirty="0"/>
          </a:p>
          <a:p>
            <a:pPr defTabSz="629930">
              <a:defRPr/>
            </a:pPr>
            <a:r>
              <a:rPr lang="en-AU"/>
              <a:t>https://www</a:t>
            </a:r>
            <a:r>
              <a:rPr lang="en-AU" dirty="0"/>
              <a:t>.treasury.gov</a:t>
            </a:r>
            <a:r>
              <a:rPr lang="en-AU"/>
              <a:t>.au/~/media/Treasury/Publications</a:t>
            </a:r>
            <a:r>
              <a:rPr lang="en-AU" dirty="0"/>
              <a:t>%20and</a:t>
            </a:r>
            <a:r>
              <a:rPr lang="en-AU"/>
              <a:t>%20Media/Publications/2011/National</a:t>
            </a:r>
            <a:r>
              <a:rPr lang="en-AU" dirty="0"/>
              <a:t>%20Dwelling%20Costs</a:t>
            </a:r>
            <a:r>
              <a:rPr lang="en-AU"/>
              <a:t>%20Study/Documents/PDF/nhsc-residential-cost-analysis-urbis</a:t>
            </a:r>
            <a:r>
              <a:rPr lang="en-AU" dirty="0"/>
              <a:t>.ashx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34</a:t>
            </a:fld>
            <a:endParaRPr lang="en-US"/>
          </a:p>
        </p:txBody>
      </p:sp>
    </p:spTree>
    <p:extLst>
      <p:ext uri="{BB962C8B-B14F-4D97-AF65-F5344CB8AC3E}">
        <p14:creationId xmlns:p14="http://schemas.microsoft.com/office/powerpoint/2010/main" val="2877563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0" dirty="0"/>
              <a:t>Gains to real income have been mitigated by increasing housing expenditure</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t>Increase in real equivalised disposable income, 2003-04 to 2015-16, per cent</a:t>
            </a:r>
            <a:endParaRPr lang="en-AU" sz="1050" dirty="0"/>
          </a:p>
          <a:p>
            <a:endParaRPr lang="en-AU" dirty="0"/>
          </a:p>
          <a:p>
            <a:r>
              <a:rPr lang="en-AU" sz="1200" i="1" dirty="0"/>
              <a:t>Notes: Income quintiles are calculated using household disposable income, equivalised by family size. Housing costs are those according to the ABS survey of income and housing and include rents for renters and repayments on loans for owners with mortgages </a:t>
            </a:r>
            <a:endParaRPr lang="en-AU" dirty="0"/>
          </a:p>
          <a:p>
            <a:r>
              <a:rPr lang="en-AU" dirty="0"/>
              <a:t>Source:</a:t>
            </a:r>
            <a:r>
              <a:rPr lang="en-AU" baseline="0" dirty="0"/>
              <a:t> SIH 2003-04 and SIH 2015-16</a:t>
            </a:r>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35</a:t>
            </a:fld>
            <a:endParaRPr lang="en-US"/>
          </a:p>
        </p:txBody>
      </p:sp>
    </p:spTree>
    <p:extLst>
      <p:ext uri="{BB962C8B-B14F-4D97-AF65-F5344CB8AC3E}">
        <p14:creationId xmlns:p14="http://schemas.microsoft.com/office/powerpoint/2010/main" val="2532203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 </a:t>
            </a:r>
            <a:r>
              <a:rPr lang="en-AU" sz="800" dirty="0"/>
              <a:t>2016 Census confirms that home ownership rates continue to fall among all but the oldest Australians</a:t>
            </a:r>
          </a:p>
          <a:p>
            <a:pPr defTabSz="629930">
              <a:defRPr/>
            </a:pPr>
            <a:r>
              <a:rPr lang="en-AU" sz="800" dirty="0"/>
              <a:t>Units:</a:t>
            </a:r>
            <a:r>
              <a:rPr lang="en-US" sz="800" dirty="0"/>
              <a:t>Home ownership rate by age, per cent</a:t>
            </a:r>
            <a:endParaRPr lang="en-AU" sz="800" dirty="0"/>
          </a:p>
          <a:p>
            <a:r>
              <a:rPr lang="en-US" sz="800" i="1" dirty="0"/>
              <a:t>Notes: Per cent of occupied private dwellings. Household age group according to age of household reference person. Excludes households with tenure type not stated.</a:t>
            </a:r>
          </a:p>
          <a:p>
            <a:r>
              <a:rPr lang="en-US" sz="800" i="1" dirty="0"/>
              <a:t>Source: ABS Census; Yates 2015; Colebatch 2017</a:t>
            </a:r>
          </a:p>
          <a:p>
            <a:endParaRPr lang="en-AU" dirty="0"/>
          </a:p>
          <a:p>
            <a:r>
              <a:rPr lang="en-AU" dirty="0"/>
              <a:t>C:\Users\wiltshire\Dropbox (Grattan Institute)\Budget Repair Report\Data and analysis\Housing and mortgage affordability\Census 2011 and 2016\Home ownership rate - census analysis.xlsx</a:t>
            </a:r>
          </a:p>
          <a:p>
            <a:endParaRPr lang="en-AU" dirty="0"/>
          </a:p>
          <a:p>
            <a:r>
              <a:rPr lang="en-AU" dirty="0"/>
              <a:t>Yates Senate Submission 2015 - </a:t>
            </a:r>
            <a:r>
              <a:rPr lang="en-AU"/>
              <a:t>http://www</a:t>
            </a:r>
            <a:r>
              <a:rPr lang="en-AU" dirty="0"/>
              <a:t>.aph.gov</a:t>
            </a:r>
            <a:r>
              <a:rPr lang="en-AU"/>
              <a:t>.au/DocumentStore</a:t>
            </a:r>
            <a:r>
              <a:rPr lang="en-AU" dirty="0"/>
              <a:t>.ashx?id=09aeea3d-4921-4e78-8df1-ee83fb39801b&amp;subId=352865 </a:t>
            </a:r>
          </a:p>
          <a:p>
            <a:endParaRPr lang="en-AU" baseline="0" dirty="0"/>
          </a:p>
          <a:p>
            <a:r>
              <a:rPr lang="en-US" baseline="0" dirty="0"/>
              <a:t>Colebatch - </a:t>
            </a:r>
            <a:r>
              <a:rPr lang="en-US" baseline="0"/>
              <a:t>http://insidestory</a:t>
            </a:r>
            <a:r>
              <a:rPr lang="en-US" baseline="0" dirty="0"/>
              <a:t>.org</a:t>
            </a:r>
            <a:r>
              <a:rPr lang="en-US" baseline="0"/>
              <a:t>.au/one-census-three-stories </a:t>
            </a:r>
            <a:endParaRPr lang="en-US" baseline="0" dirty="0"/>
          </a:p>
          <a:p>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36</a:t>
            </a:fld>
            <a:endParaRPr lang="en-US"/>
          </a:p>
        </p:txBody>
      </p:sp>
    </p:spTree>
    <p:extLst>
      <p:ext uri="{BB962C8B-B14F-4D97-AF65-F5344CB8AC3E}">
        <p14:creationId xmlns:p14="http://schemas.microsoft.com/office/powerpoint/2010/main" val="2799066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37</a:t>
            </a:fld>
            <a:endParaRPr lang="en-US"/>
          </a:p>
        </p:txBody>
      </p:sp>
    </p:spTree>
    <p:extLst>
      <p:ext uri="{BB962C8B-B14F-4D97-AF65-F5344CB8AC3E}">
        <p14:creationId xmlns:p14="http://schemas.microsoft.com/office/powerpoint/2010/main" val="2624246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sz="800" dirty="0"/>
              <a:t>Future retirees are more likely to be living in private rental housing</a:t>
            </a:r>
          </a:p>
          <a:p>
            <a:r>
              <a:rPr lang="en-AU" dirty="0"/>
              <a:t> </a:t>
            </a:r>
          </a:p>
          <a:p>
            <a:r>
              <a:rPr lang="en-AU" dirty="0"/>
              <a:t>Renters as per cent of population</a:t>
            </a:r>
          </a:p>
          <a:p>
            <a:r>
              <a:rPr lang="en-AU" dirty="0"/>
              <a:t>Yates 2016</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38</a:t>
            </a:fld>
            <a:endParaRPr lang="en-US"/>
          </a:p>
        </p:txBody>
      </p:sp>
    </p:spTree>
    <p:extLst>
      <p:ext uri="{BB962C8B-B14F-4D97-AF65-F5344CB8AC3E}">
        <p14:creationId xmlns:p14="http://schemas.microsoft.com/office/powerpoint/2010/main" val="332299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39</a:t>
            </a:fld>
            <a:endParaRPr lang="en-US"/>
          </a:p>
        </p:txBody>
      </p:sp>
    </p:spTree>
    <p:extLst>
      <p:ext uri="{BB962C8B-B14F-4D97-AF65-F5344CB8AC3E}">
        <p14:creationId xmlns:p14="http://schemas.microsoft.com/office/powerpoint/2010/main" val="1518408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affordability\4130 - Housing occupancy and costs\Housing occupancy and costs - analysis.xlsx</a:t>
            </a:r>
          </a:p>
          <a:p>
            <a:endParaRPr lang="en-AU" dirty="0"/>
          </a:p>
          <a:p>
            <a:endParaRPr lang="en-AU" dirty="0"/>
          </a:p>
          <a:p>
            <a:pPr defTabSz="629930">
              <a:defRPr/>
            </a:pPr>
            <a:r>
              <a:rPr lang="en-AU" sz="800" i="1" dirty="0"/>
              <a:t>Source: 4130.0 - Housing Occupancy and Costs, 2013-14</a:t>
            </a:r>
            <a:endParaRPr lang="en-US" sz="800" i="1" dirty="0"/>
          </a:p>
          <a:p>
            <a:endParaRPr lang="en-AU" dirty="0"/>
          </a:p>
        </p:txBody>
      </p:sp>
    </p:spTree>
    <p:extLst>
      <p:ext uri="{BB962C8B-B14F-4D97-AF65-F5344CB8AC3E}">
        <p14:creationId xmlns:p14="http://schemas.microsoft.com/office/powerpoint/2010/main" val="597012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pPr lvl="0"/>
            <a:r>
              <a:rPr lang="en-US" dirty="0"/>
              <a:t>Chart title: Younger cohorts have missed out on the windfall of buying a house before 1997</a:t>
            </a:r>
          </a:p>
          <a:p>
            <a:pPr lvl="0"/>
            <a:r>
              <a:rPr lang="en-US" dirty="0"/>
              <a:t>Y-axis label: Index 1970=100</a:t>
            </a:r>
          </a:p>
          <a:p>
            <a:pPr lvl="0"/>
            <a:r>
              <a:rPr lang="en-US" dirty="0"/>
              <a:t>Source(s):Yates (2011b) Housing in Australia in the 2000s: On the Agenda Too Late? The Australian Economy in the 2000s,</a:t>
            </a:r>
            <a:r>
              <a:rPr lang="en-US" baseline="0" dirty="0"/>
              <a:t> cited in </a:t>
            </a:r>
            <a:r>
              <a:rPr lang="en-US" dirty="0"/>
              <a:t>Renovating housing p12; ABS </a:t>
            </a:r>
          </a:p>
          <a:p>
            <a:pPr lvl="0"/>
            <a:endParaRPr lang="en-AU" b="1" dirty="0"/>
          </a:p>
          <a:p>
            <a:r>
              <a:rPr lang="en-AU" i="1" dirty="0"/>
              <a:t>C:\Users\wiltshire\Dropbox (Grattan Institute)\Budget Repair Report\Data and analysis\Housing and mortgage affordability\2017 Housing affordability op </a:t>
            </a:r>
            <a:r>
              <a:rPr lang="en-AU" i="1" dirty="0" err="1"/>
              <a:t>ed</a:t>
            </a:r>
            <a:r>
              <a:rPr lang="en-AU" i="1" dirty="0"/>
              <a:t>\Housing and mortgage costs-affordability simulations.xlsx</a:t>
            </a:r>
          </a:p>
          <a:p>
            <a:r>
              <a:rPr lang="en-AU" b="1" dirty="0"/>
              <a:t>Tab ‘Dwelling prices’, cols A-D</a:t>
            </a:r>
          </a:p>
          <a:p>
            <a:pPr lvl="0"/>
            <a:endParaRPr lang="en-AU" b="1" dirty="0"/>
          </a:p>
          <a:p>
            <a:pPr lvl="0"/>
            <a:r>
              <a:rPr lang="en-AU" b="1" dirty="0"/>
              <a:t>Yates data from: C:\Users\wiltshire\Dropbox (Grattan Institute)\wealth of generations report\Data Analysis\Housing\Yates 2000 RBA from Cam Harrison.xlsx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a:t>
            </a:fld>
            <a:endParaRPr lang="en-US"/>
          </a:p>
        </p:txBody>
      </p:sp>
    </p:spTree>
    <p:extLst>
      <p:ext uri="{BB962C8B-B14F-4D97-AF65-F5344CB8AC3E}">
        <p14:creationId xmlns:p14="http://schemas.microsoft.com/office/powerpoint/2010/main" val="280273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Most investment properties are owned by small landlords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 Excludes those that own no residential property other than their primary residence.</a:t>
            </a:r>
          </a:p>
          <a:p>
            <a:r>
              <a:rPr lang="en-AU" sz="800" dirty="0"/>
              <a:t>Source: Grattan analysis of </a:t>
            </a:r>
            <a:r>
              <a:rPr lang="en-AU" dirty="0"/>
              <a:t>ATO Taxation Statistics, 2014-15</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41</a:t>
            </a:fld>
            <a:endParaRPr lang="en-US"/>
          </a:p>
        </p:txBody>
      </p:sp>
    </p:spTree>
    <p:extLst>
      <p:ext uri="{BB962C8B-B14F-4D97-AF65-F5344CB8AC3E}">
        <p14:creationId xmlns:p14="http://schemas.microsoft.com/office/powerpoint/2010/main" val="2007937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p>
          <a:p>
            <a:pPr defTabSz="629930">
              <a:defRPr/>
            </a:pPr>
            <a:endParaRPr lang="en-AU" kern="0" dirty="0"/>
          </a:p>
          <a:p>
            <a:pPr defTabSz="629930">
              <a:defRPr/>
            </a:pPr>
            <a:r>
              <a:rPr lang="en-AU" kern="0" dirty="0"/>
              <a:t>Small – 1 home</a:t>
            </a:r>
          </a:p>
          <a:p>
            <a:pPr defTabSz="629930">
              <a:defRPr/>
            </a:pPr>
            <a:r>
              <a:rPr lang="en-AU" kern="0" dirty="0"/>
              <a:t>Medium – 5 homes</a:t>
            </a:r>
          </a:p>
          <a:p>
            <a:pPr defTabSz="629930">
              <a:defRPr/>
            </a:pPr>
            <a:r>
              <a:rPr lang="en-AU" kern="0" dirty="0"/>
              <a:t>Large – 25 homes </a:t>
            </a:r>
          </a:p>
          <a:p>
            <a:endParaRPr lang="en-AU" dirty="0"/>
          </a:p>
          <a:p>
            <a:pPr defTabSz="629930">
              <a:defRPr/>
            </a:pPr>
            <a:r>
              <a:rPr lang="en-AU" dirty="0"/>
              <a:t>Land tax paid and post-tax income return</a:t>
            </a:r>
            <a:r>
              <a:rPr lang="en-AU" b="0" dirty="0"/>
              <a:t>, % of asset value</a:t>
            </a:r>
          </a:p>
          <a:p>
            <a:endParaRPr lang="en-AU" dirty="0"/>
          </a:p>
          <a:p>
            <a:r>
              <a:rPr lang="en-US" b="1" dirty="0"/>
              <a:t>Sydney</a:t>
            </a:r>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a:p>
            <a:endParaRPr lang="en-AU" dirty="0"/>
          </a:p>
          <a:p>
            <a:r>
              <a:rPr lang="en-AU" b="1" dirty="0"/>
              <a:t>Melbourne</a:t>
            </a:r>
          </a:p>
          <a:p>
            <a:r>
              <a:rPr lang="en-US" i="1" dirty="0"/>
              <a:t>Notes: Based on $720,000 median-priced Melbourne dwelling and a 4 per cent gross rental return. The land value is assumed to be half the value of the property. Applies 2017 NSW land tax regime. Ignores deductibility of land tax costs against income in personal and corporate income tax returns. </a:t>
            </a:r>
          </a:p>
          <a:p>
            <a:r>
              <a:rPr lang="en-US" i="1" dirty="0"/>
              <a:t>Source: </a:t>
            </a:r>
            <a:r>
              <a:rPr lang="en-AU" i="1" dirty="0"/>
              <a:t>Victorian State Revenue Office; </a:t>
            </a:r>
            <a:r>
              <a:rPr lang="en-AU" i="1" dirty="0" err="1"/>
              <a:t>Corelogic</a:t>
            </a:r>
            <a:r>
              <a:rPr lang="en-AU" i="1" dirty="0"/>
              <a:t>; Grattan analysis.</a:t>
            </a:r>
          </a:p>
          <a:p>
            <a:endParaRPr lang="en-AU" dirty="0"/>
          </a:p>
          <a:p>
            <a:r>
              <a:rPr lang="en-AU" b="1" dirty="0"/>
              <a:t>Brisbane</a:t>
            </a:r>
          </a:p>
          <a:p>
            <a:r>
              <a:rPr lang="en-US" i="1" dirty="0"/>
              <a:t>Notes: Based on $490,000 median-priced Brisbane dwelling and a 4 per cent gross rental return. The land value is assumed to be half the value of the property. Applies 2017-18 land tax regime. “Large investor” is subject to land tax regime for resident individuals, “Company” subject to corporate land tax regime.  Ignores deductibility of land tax costs against income in personal and corporate income tax returns. </a:t>
            </a:r>
          </a:p>
          <a:p>
            <a:r>
              <a:rPr lang="en-US" i="1" dirty="0"/>
              <a:t>Source: </a:t>
            </a:r>
            <a:r>
              <a:rPr lang="en-AU" i="1" dirty="0"/>
              <a:t>Queensland State Revenue Office Land Tax Calculator; </a:t>
            </a:r>
            <a:r>
              <a:rPr lang="en-AU" i="1" dirty="0" err="1"/>
              <a:t>Corelogic</a:t>
            </a:r>
            <a:r>
              <a:rPr lang="en-AU" i="1" dirty="0"/>
              <a:t>; Grattan analysis.</a:t>
            </a:r>
          </a:p>
          <a:p>
            <a:endParaRPr lang="en-AU" i="1" dirty="0"/>
          </a:p>
          <a:p>
            <a:endParaRPr lang="en-AU" i="1" dirty="0"/>
          </a:p>
          <a:p>
            <a:r>
              <a:rPr lang="en-AU" i="1" dirty="0"/>
              <a:t>Analysis here: C:\Users\wiltshire\Dropbox (Grattan Institute)\Housing affordability\Presentations and Media\Presentations\ISPT - Progressive state land taxes - 19 December 2017.pptx </a:t>
            </a:r>
          </a:p>
          <a:p>
            <a:endParaRPr lang="en-AU" b="1"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42</a:t>
            </a:fld>
            <a:endParaRPr lang="en-US"/>
          </a:p>
        </p:txBody>
      </p:sp>
    </p:spTree>
    <p:extLst>
      <p:ext uri="{BB962C8B-B14F-4D97-AF65-F5344CB8AC3E}">
        <p14:creationId xmlns:p14="http://schemas.microsoft.com/office/powerpoint/2010/main" val="609682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dirty="0"/>
              <a:t>Mean wealth by age of head of household, $2015-16, thousands</a:t>
            </a:r>
          </a:p>
          <a:p>
            <a:endParaRPr lang="en-US" dirty="0"/>
          </a:p>
          <a:p>
            <a:r>
              <a:rPr lang="en-AU" kern="1200" dirty="0">
                <a:solidFill>
                  <a:srgbClr val="000000"/>
                </a:solidFill>
              </a:rPr>
              <a:t>Young households are not more wealthy than their predecessors; older age-groups are</a:t>
            </a:r>
          </a:p>
          <a:p>
            <a:endParaRPr lang="en-AU" kern="1200" dirty="0">
              <a:solidFill>
                <a:srgbClr val="000000"/>
              </a:solidFill>
            </a:endParaRPr>
          </a:p>
          <a:p>
            <a:pPr defTabSz="629930">
              <a:defRPr/>
            </a:pPr>
            <a:r>
              <a:rPr lang="sk-SK" sz="800" dirty="0"/>
              <a:t>Source</a:t>
            </a:r>
            <a:r>
              <a:rPr lang="en-AU" sz="800" i="1" dirty="0"/>
              <a:t>: ABS Survey of Income and Housing, various years</a:t>
            </a:r>
            <a:endParaRPr lang="en-AU" sz="1100" i="1" dirty="0"/>
          </a:p>
          <a:p>
            <a:endParaRPr lang="en-AU" kern="1200" dirty="0">
              <a:solidFill>
                <a:srgbClr val="000000"/>
              </a:solidFill>
            </a:endParaRPr>
          </a:p>
          <a:p>
            <a:r>
              <a:rPr lang="en-AU" kern="1200" dirty="0">
                <a:solidFill>
                  <a:srgbClr val="000000"/>
                </a:solidFill>
              </a:rPr>
              <a:t>Location - C:\Users\wiltshire\Dropbox (Grattan Institute)\Wealth of Generations Report\Presentations and media\Updated </a:t>
            </a:r>
            <a:r>
              <a:rPr lang="en-AU" kern="1200" dirty="0" err="1">
                <a:solidFill>
                  <a:srgbClr val="000000"/>
                </a:solidFill>
              </a:rPr>
              <a:t>WoG</a:t>
            </a:r>
            <a:r>
              <a:rPr lang="en-AU" kern="1200" dirty="0">
                <a:solidFill>
                  <a:srgbClr val="000000"/>
                </a:solidFill>
              </a:rPr>
              <a:t> charts - SIH and HES 15-16.pptx </a:t>
            </a:r>
            <a:endParaRPr lang="en-US" dirty="0"/>
          </a:p>
          <a:p>
            <a:endParaRPr lang="en-US" dirty="0"/>
          </a:p>
        </p:txBody>
      </p:sp>
      <p:sp>
        <p:nvSpPr>
          <p:cNvPr id="4" name="Slide Number Placeholder 3"/>
          <p:cNvSpPr>
            <a:spLocks noGrp="1"/>
          </p:cNvSpPr>
          <p:nvPr>
            <p:ph type="sldNum" sz="quarter" idx="10"/>
          </p:nvPr>
        </p:nvSpPr>
        <p:spPr/>
        <p:txBody>
          <a:bodyPr/>
          <a:lstStyle/>
          <a:p>
            <a:fld id="{B0912462-238E-8E47-ACA0-296DE2928743}" type="slidenum">
              <a:rPr lang="en-US" smtClean="0"/>
              <a:t>43</a:t>
            </a:fld>
            <a:endParaRPr lang="en-US"/>
          </a:p>
        </p:txBody>
      </p:sp>
    </p:spTree>
    <p:extLst>
      <p:ext uri="{BB962C8B-B14F-4D97-AF65-F5344CB8AC3E}">
        <p14:creationId xmlns:p14="http://schemas.microsoft.com/office/powerpoint/2010/main" val="1405894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sz="800" dirty="0"/>
              <a:t>More first home buyers are receiving assistance from family and friends</a:t>
            </a:r>
            <a:br>
              <a:rPr lang="en-AU" sz="800" dirty="0"/>
            </a:br>
            <a:endParaRPr lang="en-AU" sz="800" dirty="0"/>
          </a:p>
          <a:p>
            <a:pPr defTabSz="629930">
              <a:defRPr/>
            </a:pPr>
            <a:endParaRPr lang="en-AU" sz="800" dirty="0"/>
          </a:p>
          <a:p>
            <a:pPr defTabSz="629930">
              <a:defRPr/>
            </a:pPr>
            <a:r>
              <a:rPr lang="en-AU" dirty="0">
                <a:latin typeface="Arial" charset="0"/>
                <a:ea typeface="ＭＳ Ｐゴシック" pitchFamily="34" charset="-128"/>
              </a:rPr>
              <a:t>Share of all first home buyers receiving loan from family or friends</a:t>
            </a:r>
            <a:endParaRPr lang="en-US" dirty="0">
              <a:latin typeface="Arial" charset="0"/>
              <a:ea typeface="ＭＳ Ｐゴシック" pitchFamily="34" charset="-128"/>
            </a:endParaRPr>
          </a:p>
          <a:p>
            <a:pPr defTabSz="629930">
              <a:defRPr/>
            </a:pPr>
            <a:r>
              <a:rPr lang="en-AU" dirty="0"/>
              <a:t>  </a:t>
            </a:r>
          </a:p>
          <a:p>
            <a:pPr defTabSz="629930">
              <a:defRPr/>
            </a:pPr>
            <a:r>
              <a:rPr lang="en-AU" sz="800" i="1" dirty="0"/>
              <a:t>Source: RBA; HILDA release 15.0</a:t>
            </a:r>
          </a:p>
          <a:p>
            <a:pPr defTabSz="629930">
              <a:defRPr/>
            </a:pPr>
            <a:endParaRPr lang="en-AU" dirty="0"/>
          </a:p>
          <a:p>
            <a:pPr defTabSz="629930">
              <a:defRPr/>
            </a:pPr>
            <a:endParaRPr lang="en-AU" dirty="0"/>
          </a:p>
          <a:p>
            <a:pPr defTabSz="629930">
              <a:defRPr/>
            </a:pPr>
            <a:endParaRPr lang="en-AU" dirty="0"/>
          </a:p>
          <a:p>
            <a:pPr defTabSz="629930">
              <a:defRPr/>
            </a:pPr>
            <a:r>
              <a:rPr lang="en-AU"/>
              <a:t>http://www</a:t>
            </a:r>
            <a:r>
              <a:rPr lang="en-AU" dirty="0"/>
              <a:t>.rba.gov</a:t>
            </a:r>
            <a:r>
              <a:rPr lang="en-AU"/>
              <a:t>.au/speeches/2017/sp-ag-2017-02-16</a:t>
            </a:r>
            <a:r>
              <a:rPr lang="en-AU" dirty="0"/>
              <a:t>.html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44</a:t>
            </a:fld>
            <a:endParaRPr lang="en-US"/>
          </a:p>
        </p:txBody>
      </p:sp>
    </p:spTree>
    <p:extLst>
      <p:ext uri="{BB962C8B-B14F-4D97-AF65-F5344CB8AC3E}">
        <p14:creationId xmlns:p14="http://schemas.microsoft.com/office/powerpoint/2010/main" val="3252082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747713"/>
            <a:ext cx="5386387" cy="3729037"/>
          </a:xfrm>
        </p:spPr>
      </p:sp>
      <p:sp>
        <p:nvSpPr>
          <p:cNvPr id="3" name="Notes Placeholder 2"/>
          <p:cNvSpPr>
            <a:spLocks noGrp="1"/>
          </p:cNvSpPr>
          <p:nvPr>
            <p:ph type="body" idx="1"/>
          </p:nvPr>
        </p:nvSpPr>
        <p:spPr/>
        <p:txBody>
          <a:bodyPr/>
          <a:lstStyle/>
          <a:p>
            <a:endParaRPr lang="en-US" baseline="0" dirty="0"/>
          </a:p>
          <a:p>
            <a:endParaRPr lang="en-US" dirty="0"/>
          </a:p>
          <a:p>
            <a:r>
              <a:rPr lang="en-AU" b="1" dirty="0"/>
              <a:t>Incomes have risen across the board; but wealth has concentrated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t>Real growth from 2003-04 to 2015-16 per equivalised household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r>
              <a:rPr lang="en-US" sz="1200" dirty="0"/>
              <a:t>Notes: Income e</a:t>
            </a:r>
            <a:r>
              <a:rPr lang="en-AU" sz="1200" dirty="0" err="1">
                <a:solidFill>
                  <a:srgbClr val="000000"/>
                </a:solidFill>
                <a:latin typeface="Arial" panose="020B0604020202020204" pitchFamily="34" charset="0"/>
              </a:rPr>
              <a:t>stimates</a:t>
            </a:r>
            <a:r>
              <a:rPr lang="en-AU" sz="1200" dirty="0">
                <a:solidFill>
                  <a:srgbClr val="000000"/>
                </a:solidFill>
                <a:latin typeface="Arial" panose="020B0604020202020204" pitchFamily="34" charset="0"/>
              </a:rPr>
              <a:t> for 2003–04  onwards are not perfectly comparable with estimates for 2015-16 due to improvements in measuring income introduced in the 2007–08 cycle. </a:t>
            </a:r>
            <a:endParaRPr lang="en-AU" sz="1200" dirty="0"/>
          </a:p>
          <a:p>
            <a:r>
              <a:rPr lang="en-US" sz="1200" dirty="0"/>
              <a:t>Source: ABS 6523.0 Household Income and Wealth, Australia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45</a:t>
            </a:fld>
            <a:endParaRPr lang="en-US"/>
          </a:p>
        </p:txBody>
      </p:sp>
    </p:spTree>
    <p:extLst>
      <p:ext uri="{BB962C8B-B14F-4D97-AF65-F5344CB8AC3E}">
        <p14:creationId xmlns:p14="http://schemas.microsoft.com/office/powerpoint/2010/main" val="634401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Debt has increased the most among high-income households</a:t>
            </a:r>
          </a:p>
          <a:p>
            <a:pPr defTabSz="524658"/>
            <a:r>
              <a:rPr lang="en-AU" dirty="0"/>
              <a:t>Units: </a:t>
            </a:r>
            <a:r>
              <a:rPr lang="en-AU" sz="800" dirty="0"/>
              <a:t>Household debt to income ratio (for households with debt), by income quintile </a:t>
            </a:r>
          </a:p>
          <a:p>
            <a:pPr defTabSz="524658"/>
            <a:r>
              <a:rPr lang="en-AU" sz="800" dirty="0"/>
              <a:t>(median), per cent</a:t>
            </a:r>
            <a:endParaRPr lang="en-AU" dirty="0"/>
          </a:p>
          <a:p>
            <a:pPr defTabSz="629930">
              <a:defRPr/>
            </a:pPr>
            <a:r>
              <a:rPr lang="sk-SK" sz="800" i="1" dirty="0"/>
              <a:t>Source: </a:t>
            </a:r>
            <a:r>
              <a:rPr lang="en-AU" sz="800" i="1" dirty="0"/>
              <a:t>RBA; HILDA Release 15.0 </a:t>
            </a:r>
            <a:endParaRPr lang="en-US" sz="800" i="1" dirty="0"/>
          </a:p>
          <a:p>
            <a:pPr lvl="0"/>
            <a:endParaRPr lang="en-AU" dirty="0"/>
          </a:p>
          <a:p>
            <a:pPr lvl="0"/>
            <a:endParaRPr lang="en-AU" dirty="0"/>
          </a:p>
          <a:p>
            <a:pPr lvl="0"/>
            <a:endParaRPr lang="en-AU" dirty="0"/>
          </a:p>
          <a:p>
            <a:pPr lvl="0"/>
            <a:endParaRPr lang="en-AU" dirty="0"/>
          </a:p>
          <a:p>
            <a:pPr lvl="0"/>
            <a:r>
              <a:rPr lang="en-AU" dirty="0"/>
              <a:t>Data thief from RBA speech 2017, </a:t>
            </a:r>
            <a:r>
              <a:rPr lang="en-AU"/>
              <a:t>http://www</a:t>
            </a:r>
            <a:r>
              <a:rPr lang="en-AU" dirty="0"/>
              <a:t>.rba.gov</a:t>
            </a:r>
            <a:r>
              <a:rPr lang="en-AU"/>
              <a:t>.au/speeches/2017/sp-gov-2017-05-04</a:t>
            </a:r>
            <a:r>
              <a:rPr lang="en-AU" dirty="0"/>
              <a:t>.html</a:t>
            </a:r>
          </a:p>
          <a:p>
            <a:pPr lvl="0"/>
            <a:endParaRPr lang="en-AU" dirty="0"/>
          </a:p>
          <a:p>
            <a:pPr lvl="0"/>
            <a:r>
              <a:rPr lang="en-AU" dirty="0"/>
              <a:t>Source: HILDA </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46</a:t>
            </a:fld>
            <a:endParaRPr lang="en-US" sz="800"/>
          </a:p>
        </p:txBody>
      </p:sp>
    </p:spTree>
    <p:extLst>
      <p:ext uri="{BB962C8B-B14F-4D97-AF65-F5344CB8AC3E}">
        <p14:creationId xmlns:p14="http://schemas.microsoft.com/office/powerpoint/2010/main" val="421331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Policy suggestions from: </a:t>
            </a:r>
          </a:p>
          <a:p>
            <a:r>
              <a:rPr lang="en-AU" dirty="0"/>
              <a:t>http://politicsir.cass.anu.edu.au/sites/politicsir.anu.edu.au/files/ANUpoll-24-Housing-2017.pdf</a:t>
            </a:r>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47</a:t>
            </a:fld>
            <a:endParaRPr lang="en-US"/>
          </a:p>
        </p:txBody>
      </p:sp>
    </p:spTree>
    <p:extLst>
      <p:ext uri="{BB962C8B-B14F-4D97-AF65-F5344CB8AC3E}">
        <p14:creationId xmlns:p14="http://schemas.microsoft.com/office/powerpoint/2010/main" val="3649358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b="1" dirty="0"/>
              <a:t>Figure 13: Australia’s net migrant intake is expected to rise to 250,000 by 2020, sourced mostly from existing temporary residents </a:t>
            </a:r>
          </a:p>
          <a:p>
            <a:r>
              <a:rPr lang="en-AU" sz="800" dirty="0"/>
              <a:t>Net overseas migration, by visa type</a:t>
            </a:r>
          </a:p>
          <a:p>
            <a:pPr defTabSz="629930">
              <a:defRPr/>
            </a:pPr>
            <a:r>
              <a:rPr lang="en-AU" sz="800" i="1" dirty="0"/>
              <a:t>Source: </a:t>
            </a:r>
            <a:r>
              <a:rPr lang="en-US" sz="800" i="1" dirty="0"/>
              <a:t>ABS </a:t>
            </a:r>
            <a:r>
              <a:rPr lang="en-AU" sz="800" i="1" dirty="0"/>
              <a:t>3412.0 - Migration, Australia, 2015-16 (</a:t>
            </a:r>
            <a:r>
              <a:rPr lang="en-US" sz="800" u="sng" dirty="0">
                <a:hlinkClick r:id="rId3" action="ppaction://hlinkfile" tooltip="ABS, 2017 #4683"/>
              </a:rPr>
              <a:t>ABS (2017</a:t>
            </a:r>
            <a:r>
              <a:rPr lang="en-US" sz="800" dirty="0"/>
              <a:t>).</a:t>
            </a:r>
            <a:endParaRPr lang="en-AU" sz="800" dirty="0"/>
          </a:p>
          <a:p>
            <a:r>
              <a:rPr lang="en-AU" sz="800" dirty="0"/>
              <a:t> </a:t>
            </a:r>
          </a:p>
          <a:p>
            <a:r>
              <a:rPr lang="en-AU" dirty="0"/>
              <a:t>C:\Users\wiltshire\Dropbox (Grattan Institute)\Budget Repair Report\Data and analysis\Housing and mortgage affordability\3412 Net overseas migration by visa category -do008_201516.xls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48</a:t>
            </a:fld>
            <a:endParaRPr lang="en-US"/>
          </a:p>
        </p:txBody>
      </p:sp>
    </p:spTree>
    <p:extLst>
      <p:ext uri="{BB962C8B-B14F-4D97-AF65-F5344CB8AC3E}">
        <p14:creationId xmlns:p14="http://schemas.microsoft.com/office/powerpoint/2010/main" val="1817228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Traffic and public transport congestion are the main reasons people don’t like population growth in their community</a:t>
            </a:r>
          </a:p>
          <a:p>
            <a:r>
              <a:rPr lang="en-AU" dirty="0"/>
              <a:t>Per cent of respondents </a:t>
            </a:r>
          </a:p>
          <a:p>
            <a:r>
              <a:rPr lang="en-AU" dirty="0"/>
              <a:t>(can sum to more than 100 as people could choose multiple options)</a:t>
            </a:r>
          </a:p>
          <a:p>
            <a:endParaRPr lang="en-AU" dirty="0"/>
          </a:p>
          <a:p>
            <a:r>
              <a:rPr lang="en-AU" dirty="0"/>
              <a:t>From Pc report - https://www.pc.gov.au/inquiries/completed/regulation-benchmarking-planning/report/planning-volume1.pdf , table 2.4</a:t>
            </a:r>
          </a:p>
          <a:p>
            <a:endParaRPr lang="en-AU" dirty="0"/>
          </a:p>
          <a:p>
            <a:endParaRPr lang="en-AU" dirty="0"/>
          </a:p>
        </p:txBody>
      </p:sp>
    </p:spTree>
    <p:extLst>
      <p:ext uri="{BB962C8B-B14F-4D97-AF65-F5344CB8AC3E}">
        <p14:creationId xmlns:p14="http://schemas.microsoft.com/office/powerpoint/2010/main" val="2122050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Owner occupiers are much more like to have multiple spare bedrooms than renters</a:t>
            </a:r>
            <a:endParaRPr lang="en-US" sz="1500" dirty="0"/>
          </a:p>
          <a:p>
            <a:r>
              <a:rPr lang="en-AU" dirty="0"/>
              <a:t>Sub-title: </a:t>
            </a:r>
            <a:r>
              <a:rPr lang="en-US" sz="800" dirty="0"/>
              <a:t>Households needing extra bedrooms or with spare bedrooms, 2015-16, per cent</a:t>
            </a:r>
          </a:p>
          <a:p>
            <a:r>
              <a:rPr lang="en-AU" sz="800" dirty="0"/>
              <a:t>Source: ABS (2015); Jericho (2017)</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50</a:t>
            </a:fld>
            <a:endParaRPr lang="en-US"/>
          </a:p>
        </p:txBody>
      </p:sp>
    </p:spTree>
    <p:extLst>
      <p:ext uri="{BB962C8B-B14F-4D97-AF65-F5344CB8AC3E}">
        <p14:creationId xmlns:p14="http://schemas.microsoft.com/office/powerpoint/2010/main" val="568378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a:t>
            </a:fld>
            <a:endParaRPr lang="en-US"/>
          </a:p>
        </p:txBody>
      </p:sp>
    </p:spTree>
    <p:extLst>
      <p:ext uri="{BB962C8B-B14F-4D97-AF65-F5344CB8AC3E}">
        <p14:creationId xmlns:p14="http://schemas.microsoft.com/office/powerpoint/2010/main" val="2268097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Effective rates of stamp duty have risen sharply in all states in the past two decades</a:t>
            </a:r>
            <a:endParaRPr lang="en-US" sz="1500" dirty="0"/>
          </a:p>
          <a:p>
            <a:r>
              <a:rPr lang="en-AU" dirty="0"/>
              <a:t>Sub-title: </a:t>
            </a:r>
            <a:r>
              <a:rPr lang="en-US" sz="800" dirty="0"/>
              <a:t>Stamp duty payable on median-priced house in each capital city, per cent</a:t>
            </a:r>
          </a:p>
          <a:p>
            <a:r>
              <a:rPr lang="en-AU" sz="800" dirty="0"/>
              <a:t>Notes: Median prices are for a detached house. Darwin median price is for 2000. Assumes residential property and that the purchaser is not eligible for a concessional rate of stamp duty. </a:t>
            </a:r>
          </a:p>
          <a:p>
            <a:r>
              <a:rPr lang="en-AU" sz="800" dirty="0"/>
              <a:t>Source: Property Council; Core logic; Grattan analysis.</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51</a:t>
            </a:fld>
            <a:endParaRPr lang="en-US"/>
          </a:p>
        </p:txBody>
      </p:sp>
    </p:spTree>
    <p:extLst>
      <p:ext uri="{BB962C8B-B14F-4D97-AF65-F5344CB8AC3E}">
        <p14:creationId xmlns:p14="http://schemas.microsoft.com/office/powerpoint/2010/main" val="3630461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1" kern="1200" baseline="0" dirty="0">
                <a:solidFill>
                  <a:schemeClr val="tx1"/>
                </a:solidFill>
                <a:effectLst/>
                <a:latin typeface="Arial" charset="0"/>
                <a:ea typeface="ＭＳ Ｐゴシック" pitchFamily="34" charset="-128"/>
                <a:cs typeface="+mn-cs"/>
              </a:rPr>
              <a:t>Figure 5: Typical rental conditions in selected countries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effectLst/>
                <a:latin typeface="Arial" charset="0"/>
                <a:ea typeface="ＭＳ Ｐゴシック" pitchFamily="34" charset="-128"/>
                <a:cs typeface="+mn-cs"/>
              </a:rPr>
              <a:t>Source: </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Kelly, Hunter, Harrison</a:t>
            </a:r>
            <a:r>
              <a:rPr lang="en-AU" sz="1200" i="1"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et al.</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(2013</a:t>
            </a:r>
            <a:r>
              <a:rPr lang="en-AU" sz="1200" kern="1200" baseline="0" dirty="0">
                <a:solidFill>
                  <a:schemeClr val="tx1"/>
                </a:solidFill>
                <a:effectLst/>
                <a:latin typeface="Arial" charset="0"/>
                <a:ea typeface="ＭＳ Ｐゴシック" pitchFamily="34" charset="-128"/>
                <a:cs typeface="+mn-cs"/>
              </a:rPr>
              <a:t>), Figure 3.1.</a:t>
            </a:r>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52</a:t>
            </a:fld>
            <a:endParaRPr lang="en-US"/>
          </a:p>
        </p:txBody>
      </p:sp>
    </p:spTree>
    <p:extLst>
      <p:ext uri="{BB962C8B-B14F-4D97-AF65-F5344CB8AC3E}">
        <p14:creationId xmlns:p14="http://schemas.microsoft.com/office/powerpoint/2010/main" val="3307216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a:t>
            </a:r>
          </a:p>
          <a:p>
            <a:r>
              <a:rPr lang="en-AU" sz="800" i="1" dirty="0"/>
              <a:t>Seasonally adjusted </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November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53</a:t>
            </a:fld>
            <a:endParaRPr lang="en-US"/>
          </a:p>
        </p:txBody>
      </p:sp>
    </p:spTree>
    <p:extLst>
      <p:ext uri="{BB962C8B-B14F-4D97-AF65-F5344CB8AC3E}">
        <p14:creationId xmlns:p14="http://schemas.microsoft.com/office/powerpoint/2010/main" val="1855279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55</a:t>
            </a:fld>
            <a:endParaRPr lang="en-US"/>
          </a:p>
        </p:txBody>
      </p:sp>
    </p:spTree>
    <p:extLst>
      <p:ext uri="{BB962C8B-B14F-4D97-AF65-F5344CB8AC3E}">
        <p14:creationId xmlns:p14="http://schemas.microsoft.com/office/powerpoint/2010/main" val="3266243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household financial stress has fallen, but </a:t>
            </a:r>
          </a:p>
          <a:p>
            <a:pPr defTabSz="629930">
              <a:defRPr/>
            </a:pPr>
            <a:r>
              <a:rPr lang="en-US" dirty="0"/>
              <a:t>Units: </a:t>
            </a:r>
            <a:r>
              <a:rPr lang="en-AU" sz="800" kern="0" dirty="0"/>
              <a:t>Per cent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a:t>
            </a:r>
            <a:r>
              <a:rPr lang="en-US" b="1" i="1" baseline="0" dirty="0"/>
              <a:t>Welfare includes Disability Support Pension, Veteran Affairs Pension, Unemployment and Student Allowances and other government pensions and allowances.</a:t>
            </a:r>
            <a:endParaRPr lang="en-US" b="1"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56</a:t>
            </a:fld>
            <a:endParaRPr lang="en-US"/>
          </a:p>
        </p:txBody>
      </p:sp>
    </p:spTree>
    <p:extLst>
      <p:ext uri="{BB962C8B-B14F-4D97-AF65-F5344CB8AC3E}">
        <p14:creationId xmlns:p14="http://schemas.microsoft.com/office/powerpoint/2010/main" val="1194264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a:t>
            </a:r>
          </a:p>
          <a:p>
            <a:pPr defTabSz="629930">
              <a:defRPr/>
            </a:pPr>
            <a:r>
              <a:rPr lang="en-US" dirty="0"/>
              <a:t>Units: </a:t>
            </a:r>
            <a:r>
              <a:rPr lang="en-AU" sz="800" kern="0" dirty="0"/>
              <a:t>Proportion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Welfare includes Disability Support Pension, Veteran Affairs Pension, Unemployment and Student Allowances and other government pensions and allowances.</a:t>
            </a:r>
            <a:endParaRPr lang="en-US"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57</a:t>
            </a:fld>
            <a:endParaRPr lang="en-US"/>
          </a:p>
        </p:txBody>
      </p:sp>
    </p:spTree>
    <p:extLst>
      <p:ext uri="{BB962C8B-B14F-4D97-AF65-F5344CB8AC3E}">
        <p14:creationId xmlns:p14="http://schemas.microsoft.com/office/powerpoint/2010/main" val="4289314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58</a:t>
            </a:fld>
            <a:endParaRPr lang="en-US"/>
          </a:p>
        </p:txBody>
      </p:sp>
    </p:spTree>
    <p:extLst>
      <p:ext uri="{BB962C8B-B14F-4D97-AF65-F5344CB8AC3E}">
        <p14:creationId xmlns:p14="http://schemas.microsoft.com/office/powerpoint/2010/main" val="3318041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59</a:t>
            </a:fld>
            <a:endParaRPr lang="en-US"/>
          </a:p>
        </p:txBody>
      </p:sp>
    </p:spTree>
    <p:extLst>
      <p:ext uri="{BB962C8B-B14F-4D97-AF65-F5344CB8AC3E}">
        <p14:creationId xmlns:p14="http://schemas.microsoft.com/office/powerpoint/2010/main" val="62939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800" dirty="0"/>
              <a:t>Title: Sydney and Melbourne’s housing stock is moving closer to what people would prefer, but there is still a way to go</a:t>
            </a:r>
            <a:endParaRPr lang="en-AU" dirty="0"/>
          </a:p>
          <a:p>
            <a:pPr defTabSz="629930">
              <a:defRPr/>
            </a:pPr>
            <a:endParaRPr lang="en-AU" dirty="0"/>
          </a:p>
          <a:p>
            <a:pPr defTabSz="629930">
              <a:defRPr/>
            </a:pPr>
            <a:r>
              <a:rPr lang="en-AU" dirty="0"/>
              <a:t>Sub-title: </a:t>
            </a:r>
            <a:r>
              <a:rPr lang="en-AU" sz="800" dirty="0"/>
              <a:t>Per cent of housing stock, actual and preferred</a:t>
            </a:r>
            <a:endParaRPr lang="en-AU" dirty="0"/>
          </a:p>
          <a:p>
            <a:pPr lvl="0"/>
            <a:endParaRPr lang="en-AU" sz="800" i="1" dirty="0"/>
          </a:p>
          <a:p>
            <a:pPr lvl="0"/>
            <a:r>
              <a:rPr lang="en-AU" sz="800" i="1" dirty="0"/>
              <a:t>Notes: ‘Preferred stock’ is from the survey of 700 residents about housing preferences from Grattan’s 2011 report, The housing we’d choose. Data may not sum to 100 due to rounding. Excludes dwellings listed as ‘Not stated’ and ‘Other dwellings’, such as caravans.</a:t>
            </a:r>
          </a:p>
          <a:p>
            <a:pPr lvl="0"/>
            <a:endParaRPr lang="en-AU" sz="800" i="1" dirty="0"/>
          </a:p>
          <a:p>
            <a:pPr lvl="0"/>
            <a:r>
              <a:rPr lang="en-AU" sz="800" i="1" dirty="0"/>
              <a:t>Source: Census; Housing we’d choose; Grattan analysis</a:t>
            </a:r>
            <a:endParaRPr lang="en-US" sz="800" i="1" dirty="0"/>
          </a:p>
          <a:p>
            <a:pPr lvl="0"/>
            <a:endParaRPr lang="en-AU" dirty="0"/>
          </a:p>
          <a:p>
            <a:r>
              <a:rPr lang="en-AU" dirty="0"/>
              <a:t>Source: C:\Users\</a:t>
            </a:r>
            <a:r>
              <a:rPr lang="en-AU" dirty="0" err="1"/>
              <a:t>wiltshire</a:t>
            </a:r>
            <a:r>
              <a:rPr lang="en-AU" dirty="0"/>
              <a:t>\</a:t>
            </a:r>
            <a:r>
              <a:rPr lang="en-AU" dirty="0" err="1"/>
              <a:t>Dropbox</a:t>
            </a:r>
            <a:r>
              <a:rPr lang="en-AU" dirty="0"/>
              <a:t> (Grattan Institute)\Budget Repair Report\Data and analysis\Housing and mortgage affordability\4130 - Housing occupancy and costs\Housing occupancy and costs - </a:t>
            </a:r>
            <a:r>
              <a:rPr lang="en-AU" dirty="0" err="1"/>
              <a:t>analysis.xlsx</a:t>
            </a:r>
            <a:endParaRPr lang="en-AU" dirty="0"/>
          </a:p>
        </p:txBody>
      </p:sp>
    </p:spTree>
    <p:extLst>
      <p:ext uri="{BB962C8B-B14F-4D97-AF65-F5344CB8AC3E}">
        <p14:creationId xmlns:p14="http://schemas.microsoft.com/office/powerpoint/2010/main" val="762457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kern="0" dirty="0"/>
              <a:t>The Age Pension remains poorly targeted</a:t>
            </a:r>
          </a:p>
          <a:p>
            <a:r>
              <a:rPr lang="en-AU" dirty="0"/>
              <a:t>Sub-title: </a:t>
            </a:r>
            <a:r>
              <a:rPr lang="en-US" sz="800" b="1" kern="0" dirty="0"/>
              <a:t>Total Age Pension payments by net wealth of household, 2013-14</a:t>
            </a:r>
            <a:r>
              <a:rPr lang="en-US" sz="800" kern="0" dirty="0"/>
              <a:t>, $ billions</a:t>
            </a:r>
            <a:endParaRPr lang="en-AU" sz="800" i="1" dirty="0"/>
          </a:p>
          <a:p>
            <a:r>
              <a:rPr lang="en-AU" sz="800" dirty="0"/>
              <a:t>Notes: Annual Age Pension payments reported in survey are grossed up to by 10 per cent to reflect aggregate Age Pension payments for the 2013-14 financial year.</a:t>
            </a:r>
            <a:endParaRPr lang="en-AU" sz="800" i="1" dirty="0"/>
          </a:p>
          <a:p>
            <a:r>
              <a:rPr lang="en-AU" sz="800" dirty="0"/>
              <a:t>Source: Grattan analysis of ABS Survey of Income and Housing 2013-14; 2013-14 Commonwealth DSS Portfolio Budget Statement.</a:t>
            </a:r>
          </a:p>
          <a:p>
            <a:pPr lvl="0"/>
            <a:endParaRPr lang="en-AU" dirty="0"/>
          </a:p>
          <a:p>
            <a:endParaRPr lang="en-US"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62</a:t>
            </a:fld>
            <a:endParaRPr lang="en-US"/>
          </a:p>
        </p:txBody>
      </p:sp>
    </p:spTree>
    <p:extLst>
      <p:ext uri="{BB962C8B-B14F-4D97-AF65-F5344CB8AC3E}">
        <p14:creationId xmlns:p14="http://schemas.microsoft.com/office/powerpoint/2010/main" val="155932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Inner ring house prices grew faster than outer ring prices </a:t>
            </a:r>
          </a:p>
          <a:p>
            <a:pPr defTabSz="629930">
              <a:defRPr/>
            </a:pPr>
            <a:r>
              <a:rPr lang="en-AU" dirty="0"/>
              <a:t>Units: Ratio of inner ring to outer ring median prices, detached houses only, four-quarter average </a:t>
            </a:r>
            <a:endParaRPr lang="en-US" dirty="0">
              <a:latin typeface="Arial" charset="0"/>
              <a:ea typeface="ＭＳ Ｐゴシック" pitchFamily="34" charset="-128"/>
            </a:endParaRPr>
          </a:p>
          <a:p>
            <a:r>
              <a:rPr lang="en-AU" dirty="0"/>
              <a:t>Source: </a:t>
            </a:r>
            <a:r>
              <a:rPr lang="en-AU"/>
              <a:t>http://www</a:t>
            </a:r>
            <a:r>
              <a:rPr lang="en-AU" dirty="0"/>
              <a:t>.rba.gov</a:t>
            </a:r>
            <a:r>
              <a:rPr lang="en-AU"/>
              <a:t>.au/speeches/2015/sp-so-2015-09-08</a:t>
            </a:r>
            <a:r>
              <a:rPr lang="en-AU" dirty="0"/>
              <a:t>.html; REIA</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a:t>
            </a:fld>
            <a:endParaRPr lang="en-US"/>
          </a:p>
        </p:txBody>
      </p:sp>
    </p:spTree>
    <p:extLst>
      <p:ext uri="{BB962C8B-B14F-4D97-AF65-F5344CB8AC3E}">
        <p14:creationId xmlns:p14="http://schemas.microsoft.com/office/powerpoint/2010/main" val="1670421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All dwellings only.</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669439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66</a:t>
            </a:fld>
            <a:endParaRPr lang="en-US"/>
          </a:p>
        </p:txBody>
      </p:sp>
    </p:spTree>
    <p:extLst>
      <p:ext uri="{BB962C8B-B14F-4D97-AF65-F5344CB8AC3E}">
        <p14:creationId xmlns:p14="http://schemas.microsoft.com/office/powerpoint/2010/main" val="4274543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67</a:t>
            </a:fld>
            <a:endParaRPr lang="en-US"/>
          </a:p>
        </p:txBody>
      </p:sp>
    </p:spTree>
    <p:extLst>
      <p:ext uri="{BB962C8B-B14F-4D97-AF65-F5344CB8AC3E}">
        <p14:creationId xmlns:p14="http://schemas.microsoft.com/office/powerpoint/2010/main" val="17763267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68</a:t>
            </a:fld>
            <a:endParaRPr lang="en-US"/>
          </a:p>
        </p:txBody>
      </p:sp>
    </p:spTree>
    <p:extLst>
      <p:ext uri="{BB962C8B-B14F-4D97-AF65-F5344CB8AC3E}">
        <p14:creationId xmlns:p14="http://schemas.microsoft.com/office/powerpoint/2010/main" val="1685332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Institute)\Housing affordability\Data and analysis\Summary of research for sub-topics\Foreign investment in res real estate - Intl comparisons.docx</a:t>
            </a:r>
          </a:p>
          <a:p>
            <a:endParaRPr lang="en-AU" dirty="0"/>
          </a:p>
          <a:p>
            <a:pPr defTabSz="629930">
              <a:defRPr/>
            </a:pPr>
            <a:r>
              <a:rPr lang="en-AU" sz="800" dirty="0"/>
              <a:t>Notes: Australia (temporary residents can buy one established property to live in while in Australia (must be sold on departure)); Canada (laws set by provinces); Switzerland (within a period of time in some Cantons but only in in a holiday area ); Denmark (but must have residence or business visa and property must be main residence); Singapore (cannot buy land; depending on nationality and number of properties owned (ABSD)); Japan (Difficult for foreigner to obtain a loan from a Japanese bank);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69</a:t>
            </a:fld>
            <a:endParaRPr lang="en-US"/>
          </a:p>
        </p:txBody>
      </p:sp>
    </p:spTree>
    <p:extLst>
      <p:ext uri="{BB962C8B-B14F-4D97-AF65-F5344CB8AC3E}">
        <p14:creationId xmlns:p14="http://schemas.microsoft.com/office/powerpoint/2010/main" val="119044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70</a:t>
            </a:fld>
            <a:endParaRPr lang="en-US"/>
          </a:p>
        </p:txBody>
      </p:sp>
    </p:spTree>
    <p:extLst>
      <p:ext uri="{BB962C8B-B14F-4D97-AF65-F5344CB8AC3E}">
        <p14:creationId xmlns:p14="http://schemas.microsoft.com/office/powerpoint/2010/main" val="31139263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71</a:t>
            </a:fld>
            <a:endParaRPr lang="en-US"/>
          </a:p>
        </p:txBody>
      </p:sp>
    </p:spTree>
    <p:extLst>
      <p:ext uri="{BB962C8B-B14F-4D97-AF65-F5344CB8AC3E}">
        <p14:creationId xmlns:p14="http://schemas.microsoft.com/office/powerpoint/2010/main" val="3450967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72</a:t>
            </a:fld>
            <a:endParaRPr lang="en-US"/>
          </a:p>
        </p:txBody>
      </p:sp>
    </p:spTree>
    <p:extLst>
      <p:ext uri="{BB962C8B-B14F-4D97-AF65-F5344CB8AC3E}">
        <p14:creationId xmlns:p14="http://schemas.microsoft.com/office/powerpoint/2010/main" val="99013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a:t>
            </a:r>
          </a:p>
          <a:p>
            <a:pPr defTabSz="629930">
              <a:defRPr/>
            </a:pPr>
            <a:r>
              <a:rPr lang="en-AU" dirty="0"/>
              <a:t>Units:</a:t>
            </a:r>
            <a:endParaRPr lang="en-US" sz="800" dirty="0">
              <a:cs typeface="Arial"/>
            </a:endParaRPr>
          </a:p>
          <a:p>
            <a:pPr lvl="0"/>
            <a:r>
              <a:rPr lang="en-AU" sz="800" i="1" dirty="0"/>
              <a:t>Notes:</a:t>
            </a:r>
          </a:p>
          <a:p>
            <a:pPr lvl="0"/>
            <a:r>
              <a:rPr lang="sk-SK" sz="800" i="1" dirty="0"/>
              <a:t>Source: </a:t>
            </a:r>
            <a:r>
              <a:rPr lang="en-AU" sz="800" dirty="0"/>
              <a:t>Charting transport</a:t>
            </a:r>
            <a:endParaRPr lang="en-US" sz="800" i="1" dirty="0"/>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73</a:t>
            </a:fld>
            <a:endParaRPr lang="en-US" sz="800"/>
          </a:p>
        </p:txBody>
      </p:sp>
    </p:spTree>
    <p:extLst>
      <p:ext uri="{BB962C8B-B14F-4D97-AF65-F5344CB8AC3E}">
        <p14:creationId xmlns:p14="http://schemas.microsoft.com/office/powerpoint/2010/main" val="27951622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98686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Some increase in prices reflects more and better dwellings, most reflects land values</a:t>
            </a:r>
          </a:p>
          <a:p>
            <a:pPr defTabSz="629930">
              <a:defRPr/>
            </a:pPr>
            <a:r>
              <a:rPr lang="en-AU" sz="800" dirty="0"/>
              <a:t>Units: </a:t>
            </a:r>
            <a:r>
              <a:rPr lang="en-AU" dirty="0"/>
              <a:t>Real market value of Australian property, $2016, trillions</a:t>
            </a:r>
          </a:p>
          <a:p>
            <a:r>
              <a:rPr lang="en-AU" sz="800" dirty="0"/>
              <a:t>Notes: ‘Residential improvements’ consists of the value of the stock of dwelling construction; historical figures are deflated by the Consumer Price Index to $2016.</a:t>
            </a:r>
          </a:p>
          <a:p>
            <a:r>
              <a:rPr lang="en-AU" sz="800" dirty="0"/>
              <a:t>Source: ABS 5204.0; ABS 6401.0; Grattan analysis.</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a:t>
            </a:fld>
            <a:endParaRPr lang="en-US"/>
          </a:p>
        </p:txBody>
      </p:sp>
    </p:spTree>
    <p:extLst>
      <p:ext uri="{BB962C8B-B14F-4D97-AF65-F5344CB8AC3E}">
        <p14:creationId xmlns:p14="http://schemas.microsoft.com/office/powerpoint/2010/main" val="604451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6099388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071999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2013-14,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0117614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5750662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79</a:t>
            </a:fld>
            <a:endParaRPr lang="en-US"/>
          </a:p>
        </p:txBody>
      </p:sp>
    </p:spTree>
    <p:extLst>
      <p:ext uri="{BB962C8B-B14F-4D97-AF65-F5344CB8AC3E}">
        <p14:creationId xmlns:p14="http://schemas.microsoft.com/office/powerpoint/2010/main" val="2374560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80</a:t>
            </a:fld>
            <a:endParaRPr lang="en-US"/>
          </a:p>
        </p:txBody>
      </p:sp>
    </p:spTree>
    <p:extLst>
      <p:ext uri="{BB962C8B-B14F-4D97-AF65-F5344CB8AC3E}">
        <p14:creationId xmlns:p14="http://schemas.microsoft.com/office/powerpoint/2010/main" val="24675298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and expected completions, 2015-2018,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81</a:t>
            </a:fld>
            <a:endParaRPr lang="en-US"/>
          </a:p>
        </p:txBody>
      </p:sp>
    </p:spTree>
    <p:extLst>
      <p:ext uri="{BB962C8B-B14F-4D97-AF65-F5344CB8AC3E}">
        <p14:creationId xmlns:p14="http://schemas.microsoft.com/office/powerpoint/2010/main" val="1996812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82</a:t>
            </a:fld>
            <a:endParaRPr lang="en-US"/>
          </a:p>
        </p:txBody>
      </p:sp>
    </p:spTree>
    <p:extLst>
      <p:ext uri="{BB962C8B-B14F-4D97-AF65-F5344CB8AC3E}">
        <p14:creationId xmlns:p14="http://schemas.microsoft.com/office/powerpoint/2010/main" val="1460868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83</a:t>
            </a:fld>
            <a:endParaRPr lang="en-US"/>
          </a:p>
        </p:txBody>
      </p:sp>
    </p:spTree>
    <p:extLst>
      <p:ext uri="{BB962C8B-B14F-4D97-AF65-F5344CB8AC3E}">
        <p14:creationId xmlns:p14="http://schemas.microsoft.com/office/powerpoint/2010/main" val="38750303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84</a:t>
            </a:fld>
            <a:endParaRPr lang="en-US"/>
          </a:p>
        </p:txBody>
      </p:sp>
    </p:spTree>
    <p:extLst>
      <p:ext uri="{BB962C8B-B14F-4D97-AF65-F5344CB8AC3E}">
        <p14:creationId xmlns:p14="http://schemas.microsoft.com/office/powerpoint/2010/main" val="494729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026148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a:t>
            </a:r>
            <a:endParaRPr lang="en-AU" dirty="0"/>
          </a:p>
          <a:p>
            <a:endParaRPr lang="en-AU" dirty="0"/>
          </a:p>
          <a:p>
            <a:pPr defTabSz="629930">
              <a:defRPr/>
            </a:pPr>
            <a:r>
              <a:rPr lang="en-AU" sz="800" dirty="0"/>
              <a:t>Source: ABS Housing Occupancy and Costs, 2015-16</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85</a:t>
            </a:fld>
            <a:endParaRPr lang="en-US"/>
          </a:p>
        </p:txBody>
      </p:sp>
    </p:spTree>
    <p:extLst>
      <p:ext uri="{BB962C8B-B14F-4D97-AF65-F5344CB8AC3E}">
        <p14:creationId xmlns:p14="http://schemas.microsoft.com/office/powerpoint/2010/main" val="41827764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More young people are living with their parents</a:t>
            </a:r>
          </a:p>
          <a:p>
            <a:r>
              <a:rPr lang="en-AU" dirty="0"/>
              <a:t>Percentage of young adults living with their parents, by sex and age group</a:t>
            </a:r>
          </a:p>
          <a:p>
            <a:endParaRPr lang="en-AU" dirty="0"/>
          </a:p>
          <a:p>
            <a:r>
              <a:rPr lang="en-AU" dirty="0"/>
              <a:t>Source: http://melbourneinstitute.unimelb.edu.au/__data/assets/pdf_file/0010/2437426/HILDA-SR-med-res.pdf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86</a:t>
            </a:fld>
            <a:endParaRPr lang="en-US"/>
          </a:p>
        </p:txBody>
      </p:sp>
    </p:spTree>
    <p:extLst>
      <p:ext uri="{BB962C8B-B14F-4D97-AF65-F5344CB8AC3E}">
        <p14:creationId xmlns:p14="http://schemas.microsoft.com/office/powerpoint/2010/main" val="11419747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kern="0" dirty="0"/>
              <a:t>The wealth of older households has increased in ways that are unlikely to be repeated</a:t>
            </a:r>
          </a:p>
          <a:p>
            <a:pPr defTabSz="629930">
              <a:defRPr/>
            </a:pPr>
            <a:r>
              <a:rPr lang="en-US" sz="800" dirty="0"/>
              <a:t>Wealth per household, $2015-16, thousands</a:t>
            </a:r>
            <a:endParaRPr lang="en-AU" sz="800" dirty="0"/>
          </a:p>
          <a:p>
            <a:endParaRPr lang="en-US" kern="0" dirty="0"/>
          </a:p>
          <a:p>
            <a:pPr defTabSz="629930">
              <a:defRPr/>
            </a:pPr>
            <a:endParaRPr lang="en-US" b="1" baseline="0" dirty="0"/>
          </a:p>
          <a:p>
            <a:pPr defTabSz="629930">
              <a:defRPr/>
            </a:pPr>
            <a:endParaRPr lang="en-US" b="1" baseline="0" dirty="0"/>
          </a:p>
          <a:p>
            <a:pPr defTabSz="629930">
              <a:defRPr/>
            </a:pPr>
            <a:r>
              <a:rPr lang="sk-SK" sz="800" dirty="0"/>
              <a:t>Source:	</a:t>
            </a:r>
            <a:r>
              <a:rPr lang="en-AU" sz="800" dirty="0"/>
              <a:t>ABS Household Expenditure Survey and ABS Survey of Income and Housing, various years.</a:t>
            </a:r>
          </a:p>
          <a:p>
            <a:pPr defTabSz="629930">
              <a:defRPr/>
            </a:pPr>
            <a:endParaRPr lang="en-US" b="1" baseline="0" dirty="0"/>
          </a:p>
          <a:p>
            <a:pPr defTabSz="629930">
              <a:defRPr/>
            </a:pPr>
            <a:endParaRPr lang="en-US" b="1" dirty="0"/>
          </a:p>
        </p:txBody>
      </p:sp>
      <p:sp>
        <p:nvSpPr>
          <p:cNvPr id="4" name="Slide Number Placeholder 3"/>
          <p:cNvSpPr>
            <a:spLocks noGrp="1"/>
          </p:cNvSpPr>
          <p:nvPr>
            <p:ph type="sldNum" sz="quarter" idx="10"/>
          </p:nvPr>
        </p:nvSpPr>
        <p:spPr/>
        <p:txBody>
          <a:bodyPr/>
          <a:lstStyle/>
          <a:p>
            <a:fld id="{B0912462-238E-8E47-ACA0-296DE2928743}" type="slidenum">
              <a:rPr lang="en-US" smtClean="0"/>
              <a:t>87</a:t>
            </a:fld>
            <a:endParaRPr lang="en-US"/>
          </a:p>
        </p:txBody>
      </p:sp>
    </p:spTree>
    <p:extLst>
      <p:ext uri="{BB962C8B-B14F-4D97-AF65-F5344CB8AC3E}">
        <p14:creationId xmlns:p14="http://schemas.microsoft.com/office/powerpoint/2010/main" val="20788283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88</a:t>
            </a:fld>
            <a:endParaRPr lang="en-US"/>
          </a:p>
        </p:txBody>
      </p:sp>
    </p:spTree>
    <p:extLst>
      <p:ext uri="{BB962C8B-B14F-4D97-AF65-F5344CB8AC3E}">
        <p14:creationId xmlns:p14="http://schemas.microsoft.com/office/powerpoint/2010/main" val="38258082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89</a:t>
            </a:fld>
            <a:endParaRPr lang="en-US" sz="800"/>
          </a:p>
        </p:txBody>
      </p:sp>
    </p:spTree>
    <p:extLst>
      <p:ext uri="{BB962C8B-B14F-4D97-AF65-F5344CB8AC3E}">
        <p14:creationId xmlns:p14="http://schemas.microsoft.com/office/powerpoint/2010/main" val="21300735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90</a:t>
            </a:fld>
            <a:endParaRPr lang="en-US" sz="800"/>
          </a:p>
        </p:txBody>
      </p:sp>
    </p:spTree>
    <p:extLst>
      <p:ext uri="{BB962C8B-B14F-4D97-AF65-F5344CB8AC3E}">
        <p14:creationId xmlns:p14="http://schemas.microsoft.com/office/powerpoint/2010/main" val="1760675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3814851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5186422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http://www.abs.gov.au/AUSSTATS/abs@.nsf/DetailsPage/8731.0Jan%202017?OpenDocument</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93</a:t>
            </a:fld>
            <a:endParaRPr lang="en-US" sz="800"/>
          </a:p>
        </p:txBody>
      </p:sp>
    </p:spTree>
    <p:extLst>
      <p:ext uri="{BB962C8B-B14F-4D97-AF65-F5344CB8AC3E}">
        <p14:creationId xmlns:p14="http://schemas.microsoft.com/office/powerpoint/2010/main" val="6331665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94</a:t>
            </a:fld>
            <a:endParaRPr lang="en-US"/>
          </a:p>
        </p:txBody>
      </p:sp>
    </p:spTree>
    <p:extLst>
      <p:ext uri="{BB962C8B-B14F-4D97-AF65-F5344CB8AC3E}">
        <p14:creationId xmlns:p14="http://schemas.microsoft.com/office/powerpoint/2010/main" val="1188169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a:t>
            </a:fld>
            <a:endParaRPr lang="en-US" sz="800"/>
          </a:p>
        </p:txBody>
      </p:sp>
    </p:spTree>
    <p:extLst>
      <p:ext uri="{BB962C8B-B14F-4D97-AF65-F5344CB8AC3E}">
        <p14:creationId xmlns:p14="http://schemas.microsoft.com/office/powerpoint/2010/main" val="2587745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95</a:t>
            </a:fld>
            <a:endParaRPr lang="en-US"/>
          </a:p>
        </p:txBody>
      </p:sp>
    </p:spTree>
    <p:extLst>
      <p:ext uri="{BB962C8B-B14F-4D97-AF65-F5344CB8AC3E}">
        <p14:creationId xmlns:p14="http://schemas.microsoft.com/office/powerpoint/2010/main" val="1856228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Only 10% of landlords own more than two residential investment properties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a:t>
            </a:r>
          </a:p>
          <a:p>
            <a:r>
              <a:rPr lang="en-AU" sz="800" dirty="0"/>
              <a:t>Source: Grattan analysis of </a:t>
            </a:r>
            <a:r>
              <a:rPr lang="en-AU" dirty="0"/>
              <a:t>ATO Taxation Statistics, 2014-15</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96</a:t>
            </a:fld>
            <a:endParaRPr lang="en-US"/>
          </a:p>
        </p:txBody>
      </p:sp>
    </p:spTree>
    <p:extLst>
      <p:ext uri="{BB962C8B-B14F-4D97-AF65-F5344CB8AC3E}">
        <p14:creationId xmlns:p14="http://schemas.microsoft.com/office/powerpoint/2010/main" val="10634788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746125"/>
            <a:ext cx="5380038" cy="3725863"/>
          </a:xfrm>
        </p:spPr>
      </p:sp>
      <p:sp>
        <p:nvSpPr>
          <p:cNvPr id="3" name="Notes Placeholder 2"/>
          <p:cNvSpPr>
            <a:spLocks noGrp="1"/>
          </p:cNvSpPr>
          <p:nvPr>
            <p:ph type="body" idx="1"/>
          </p:nvPr>
        </p:nvSpPr>
        <p:spPr/>
        <p:txBody>
          <a:bodyPr/>
          <a:lstStyle/>
          <a:p>
            <a:r>
              <a:rPr lang="en-US" sz="800" dirty="0"/>
              <a:t>Government transport spending has not reflected distribution of growth in the economy or population</a:t>
            </a:r>
          </a:p>
          <a:p>
            <a:pPr defTabSz="629930">
              <a:defRPr/>
            </a:pPr>
            <a:r>
              <a:rPr lang="en-AU" sz="800" dirty="0"/>
              <a:t>Size and transport infrastructure spending, per cent of Australian total</a:t>
            </a:r>
          </a:p>
          <a:p>
            <a:endParaRPr lang="en-AU" dirty="0"/>
          </a:p>
          <a:p>
            <a:r>
              <a:rPr lang="en-AU" i="1" dirty="0"/>
              <a:t>Notes: </a:t>
            </a:r>
            <a:r>
              <a:rPr lang="en-AU" dirty="0"/>
              <a:t>The percentage of the national economy is based on the 2014-15 financial year. Population growth is over the 10 years from June 2004 to June 2014. Road and rail investment is over the 10 years from 2005-06 to 2014-15.Road and rail investment does not include the private sector contribution to public-private partnerships. If this were included, the proportion of spending in urban areas would be slightly higher. </a:t>
            </a:r>
          </a:p>
          <a:p>
            <a:endParaRPr lang="en-AU" i="1" dirty="0"/>
          </a:p>
          <a:p>
            <a:r>
              <a:rPr lang="en-AU" i="1" dirty="0"/>
              <a:t>Source: Grattan analysis of Commonwealth and State budget papers 2005-06 to 2014-15, </a:t>
            </a:r>
            <a:r>
              <a:rPr lang="en-AU" dirty="0"/>
              <a:t> </a:t>
            </a:r>
          </a:p>
          <a:p>
            <a:r>
              <a:rPr lang="en-AU" i="0" baseline="0" dirty="0"/>
              <a:t>ABS 3218.0  Regional Population Growth (pop growth), </a:t>
            </a:r>
          </a:p>
          <a:p>
            <a:r>
              <a:rPr lang="en-AU" i="0" baseline="0" dirty="0"/>
              <a:t>SGS Economics &amp; Planning Australian Cities Accounts 2014-15 (% of economy), </a:t>
            </a:r>
          </a:p>
          <a:p>
            <a:r>
              <a:rPr lang="en-AU" i="1" dirty="0"/>
              <a:t>Department of Infrastructure and Regional Development (unpublished) – Jessica Hall data</a:t>
            </a:r>
            <a:endParaRPr lang="en-AU" i="0" baseline="0" dirty="0"/>
          </a:p>
          <a:p>
            <a:endParaRPr lang="en-AU" i="0" baseline="0" dirty="0"/>
          </a:p>
          <a:p>
            <a:r>
              <a:rPr lang="en-AU" i="0" baseline="0" dirty="0"/>
              <a:t>Internal notes:</a:t>
            </a:r>
            <a:endParaRPr lang="en-AU" baseline="0" dirty="0"/>
          </a:p>
          <a:p>
            <a:r>
              <a:rPr lang="en-AU" baseline="0" dirty="0"/>
              <a:t>A big shortcoming of these numbers is the significant proportion of rail investment that’s not identifiable as being urban or regional.</a:t>
            </a:r>
          </a:p>
          <a:p>
            <a:endParaRPr lang="en-AU" baseline="0" dirty="0"/>
          </a:p>
          <a:p>
            <a:pPr defTabSz="914050">
              <a:defRPr/>
            </a:pPr>
            <a:r>
              <a:rPr lang="en-AU" i="0" dirty="0"/>
              <a:t>Analysis</a:t>
            </a:r>
            <a:r>
              <a:rPr lang="en-AU" i="0" baseline="0" dirty="0"/>
              <a:t> in S:\Staff_personal_files\Owain\Where did the money go\Regional comparisons.xlsx</a:t>
            </a:r>
          </a:p>
          <a:p>
            <a:endParaRPr lang="en-AU" i="0" baseline="0" dirty="0"/>
          </a:p>
          <a:p>
            <a:r>
              <a:rPr lang="en-AU" i="0" baseline="0"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97</a:t>
            </a:fld>
            <a:endParaRPr lang="en-US"/>
          </a:p>
        </p:txBody>
      </p:sp>
    </p:spTree>
    <p:extLst>
      <p:ext uri="{BB962C8B-B14F-4D97-AF65-F5344CB8AC3E}">
        <p14:creationId xmlns:p14="http://schemas.microsoft.com/office/powerpoint/2010/main" val="29888677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98</a:t>
            </a:fld>
            <a:endParaRPr lang="en-US"/>
          </a:p>
        </p:txBody>
      </p:sp>
    </p:spTree>
    <p:extLst>
      <p:ext uri="{BB962C8B-B14F-4D97-AF65-F5344CB8AC3E}">
        <p14:creationId xmlns:p14="http://schemas.microsoft.com/office/powerpoint/2010/main" val="36554147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Community attitudes to increased population in their neighbourhoods</a:t>
            </a:r>
          </a:p>
          <a:p>
            <a:endParaRPr lang="en-AU" dirty="0"/>
          </a:p>
          <a:p>
            <a:r>
              <a:rPr lang="en-AU" dirty="0"/>
              <a:t>From getting the housing we want</a:t>
            </a:r>
          </a:p>
          <a:p>
            <a:endParaRPr lang="en-AU" dirty="0"/>
          </a:p>
          <a:p>
            <a:r>
              <a:rPr lang="en-AU" dirty="0"/>
              <a:t>From Pc report - </a:t>
            </a:r>
            <a:r>
              <a:rPr lang="en-AU"/>
              <a:t>https://www</a:t>
            </a:r>
            <a:r>
              <a:rPr lang="en-AU" dirty="0"/>
              <a:t>.pc.gov</a:t>
            </a:r>
            <a:r>
              <a:rPr lang="en-AU"/>
              <a:t>.au/inquiries/completed/regulation-benchmarking-planning/report/planning-volume1</a:t>
            </a:r>
            <a:r>
              <a:rPr lang="en-AU" dirty="0"/>
              <a:t>.pdf , table 2.4</a:t>
            </a:r>
          </a:p>
          <a:p>
            <a:endParaRPr lang="en-AU" dirty="0"/>
          </a:p>
          <a:p>
            <a:endParaRPr lang="en-AU" dirty="0"/>
          </a:p>
        </p:txBody>
      </p:sp>
    </p:spTree>
    <p:extLst>
      <p:ext uri="{BB962C8B-B14F-4D97-AF65-F5344CB8AC3E}">
        <p14:creationId xmlns:p14="http://schemas.microsoft.com/office/powerpoint/2010/main" val="41292810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100</a:t>
            </a:fld>
            <a:endParaRPr lang="en-US"/>
          </a:p>
        </p:txBody>
      </p:sp>
    </p:spTree>
    <p:extLst>
      <p:ext uri="{BB962C8B-B14F-4D97-AF65-F5344CB8AC3E}">
        <p14:creationId xmlns:p14="http://schemas.microsoft.com/office/powerpoint/2010/main" val="4139767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101</a:t>
            </a:fld>
            <a:endParaRPr lang="en-US"/>
          </a:p>
        </p:txBody>
      </p:sp>
    </p:spTree>
    <p:extLst>
      <p:ext uri="{BB962C8B-B14F-4D97-AF65-F5344CB8AC3E}">
        <p14:creationId xmlns:p14="http://schemas.microsoft.com/office/powerpoint/2010/main" val="9358146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a:t>
            </a:r>
          </a:p>
          <a:p>
            <a:r>
              <a:rPr lang="en-AU" sz="800" b="1" i="1" dirty="0"/>
              <a:t>Original , three-month moving average</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August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102</a:t>
            </a:fld>
            <a:endParaRPr lang="en-US"/>
          </a:p>
        </p:txBody>
      </p:sp>
    </p:spTree>
    <p:extLst>
      <p:ext uri="{BB962C8B-B14F-4D97-AF65-F5344CB8AC3E}">
        <p14:creationId xmlns:p14="http://schemas.microsoft.com/office/powerpoint/2010/main" val="1635483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pPr lvl="0"/>
            <a:endParaRPr lang="en-AU" b="0" dirty="0"/>
          </a:p>
          <a:p>
            <a:pPr lvl="0"/>
            <a:r>
              <a:rPr lang="en-AU" b="0" dirty="0"/>
              <a:t>Data thief from Chart 2.5 of RBA October 2018 FSR - https://www.rba.gov.au/publications/fsr/2017/oct/pdf/financial-stability-review-2017-10.pdf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103</a:t>
            </a:fld>
            <a:endParaRPr lang="en-US"/>
          </a:p>
        </p:txBody>
      </p:sp>
    </p:spTree>
    <p:extLst>
      <p:ext uri="{BB962C8B-B14F-4D97-AF65-F5344CB8AC3E}">
        <p14:creationId xmlns:p14="http://schemas.microsoft.com/office/powerpoint/2010/main" val="30823240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1200" dirty="0"/>
              <a:t>Most new houses are in LGAs with price around the median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latin typeface="Arial" charset="0"/>
                <a:ea typeface="ＭＳ Ｐゴシック" pitchFamily="34" charset="-128"/>
                <a:cs typeface="Arial"/>
              </a:rPr>
              <a:t>Share of new housing approvals (per cent) in each LGA, ranked by house price deciles</a:t>
            </a:r>
          </a:p>
          <a:p>
            <a:endParaRPr lang="en-AU" dirty="0"/>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Notes: Weighted price deciles are calculated by ranking LGAs from lowest to highest according to their median price values, and dividing into deciles weighted by the total dwelling stock in each LGA so that each decile has a similar number of dwellings. For example, in 2016-17, for the ‘</a:t>
            </a:r>
            <a:r>
              <a:rPr lang="en-US" sz="1200" dirty="0"/>
              <a:t>Weighted house price decile</a:t>
            </a:r>
            <a:r>
              <a:rPr lang="en-AU" sz="1200" i="1" dirty="0"/>
              <a:t>’ panel each decile has on average 985,000 dwellings (LGAs without price data were excluded). All building approvals for an LGA are assigned to the decile that it sits in. An LGA may not be in the same decile in both 2005–06 and 2016–17. LGAs are as they were in 2006 and 2016, with best available price data assigned to that LGA. Some small LGAs excluded. ‘Units, apartment, townhouses’ includes approvals for units, apartments, flats, semi-detached, row or terrace houses or townhouses. </a:t>
            </a:r>
          </a:p>
          <a:p>
            <a:pPr lvl="0"/>
            <a:r>
              <a:rPr lang="en-AU" sz="1200" i="1" dirty="0"/>
              <a:t>Source: Ong et al 2017; Grattan analysis based on CoreLogic data; ABS Census; ABS 8731.0 Building Approvals.</a:t>
            </a:r>
            <a:endParaRPr lang="en-US" sz="1200" i="1" dirty="0"/>
          </a:p>
          <a:p>
            <a:endParaRPr lang="en-AU" dirty="0"/>
          </a:p>
        </p:txBody>
      </p:sp>
    </p:spTree>
    <p:extLst>
      <p:ext uri="{BB962C8B-B14F-4D97-AF65-F5344CB8AC3E}">
        <p14:creationId xmlns:p14="http://schemas.microsoft.com/office/powerpoint/2010/main" val="2701269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smtClean="0">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p:nvPicPr>
        <p:blipFill>
          <a:blip r:embed="rId2" cstate="print"/>
          <a:srcRect/>
          <a:stretch>
            <a:fillRect/>
          </a:stretch>
        </p:blipFill>
        <p:spPr bwMode="auto">
          <a:xfrm>
            <a:off x="5024438" y="981075"/>
            <a:ext cx="4249738" cy="10810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455965"/>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107632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8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10469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892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38282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userDrawn="1"/>
        </p:nvPicPr>
        <p:blipFill>
          <a:blip r:embed="rId2" cstate="print"/>
          <a:srcRect/>
          <a:stretch>
            <a:fillRect/>
          </a:stretch>
        </p:blipFill>
        <p:spPr bwMode="auto">
          <a:xfrm>
            <a:off x="5024438" y="981075"/>
            <a:ext cx="4249738" cy="1081088"/>
          </a:xfrm>
          <a:prstGeom prst="rect">
            <a:avLst/>
          </a:prstGeom>
          <a:noFill/>
        </p:spPr>
      </p:pic>
    </p:spTree>
    <p:extLst>
      <p:ext uri="{BB962C8B-B14F-4D97-AF65-F5344CB8AC3E}">
        <p14:creationId xmlns:p14="http://schemas.microsoft.com/office/powerpoint/2010/main" val="4224289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642943"/>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1076325"/>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313455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260648"/>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620688"/>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165246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116632"/>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69269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1" r:id="rId9"/>
    <p:sldLayoutId id="2147483669" r:id="rId10"/>
    <p:sldLayoutId id="2147483650" r:id="rId11"/>
    <p:sldLayoutId id="2147483662" r:id="rId12"/>
    <p:sldLayoutId id="2147483665" r:id="rId13"/>
    <p:sldLayoutId id="2147483653" r:id="rId14"/>
    <p:sldLayoutId id="2147483654" r:id="rId15"/>
    <p:sldLayoutId id="2147483655" r:id="rId16"/>
    <p:sldLayoutId id="2147483656" r:id="rId17"/>
    <p:sldLayoutId id="2147483659" r:id="rId18"/>
    <p:sldLayoutId id="2147483687" r:id="rId19"/>
    <p:sldLayoutId id="2147483688" r:id="rId20"/>
    <p:sldLayoutId id="2147483689" r:id="rId21"/>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636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chart" Target="../charts/chart132.xml"/><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chart" Target="../charts/chart134.xml"/><Relationship Id="rId4" Type="http://schemas.openxmlformats.org/officeDocument/2006/relationships/chart" Target="../charts/chart133.xml"/></Relationships>
</file>

<file path=ppt/slides/_rels/slide101.xml.rels><?xml version="1.0" encoding="UTF-8" standalone="yes"?>
<Relationships xmlns="http://schemas.openxmlformats.org/package/2006/relationships"><Relationship Id="rId3" Type="http://schemas.openxmlformats.org/officeDocument/2006/relationships/chart" Target="../charts/chart135.xm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chart" Target="../charts/chart136.xm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chart" Target="../charts/chart137.xml"/><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notesSlide" Target="../notesSlides/notesSlide99.xml"/><Relationship Id="rId1" Type="http://schemas.openxmlformats.org/officeDocument/2006/relationships/slideLayout" Target="../slideLayouts/slideLayout19.xml"/><Relationship Id="rId4" Type="http://schemas.openxmlformats.org/officeDocument/2006/relationships/chart" Target="../charts/chart139.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chart" Target="../charts/chart23.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2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chart" Target="../charts/chart33.xml"/><Relationship Id="rId4" Type="http://schemas.openxmlformats.org/officeDocument/2006/relationships/chart" Target="../charts/chart32.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chart" Target="../charts/chart36.xml"/><Relationship Id="rId4" Type="http://schemas.openxmlformats.org/officeDocument/2006/relationships/chart" Target="../charts/chart35.xml"/></Relationships>
</file>

<file path=ppt/slides/_rels/slide2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chart" Target="../charts/chart39.xml"/><Relationship Id="rId4" Type="http://schemas.openxmlformats.org/officeDocument/2006/relationships/chart" Target="../charts/chart38.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chart" Target="../charts/chart42.xml"/></Relationships>
</file>

<file path=ppt/slides/_rels/slide32.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chart" Target="../charts/chart46.xml"/><Relationship Id="rId4" Type="http://schemas.openxmlformats.org/officeDocument/2006/relationships/chart" Target="../charts/chart45.xml"/></Relationships>
</file>

<file path=ppt/slides/_rels/slide34.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chart" Target="../charts/chart50.xml"/><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chart" Target="../charts/chart53.xml"/><Relationship Id="rId5" Type="http://schemas.openxmlformats.org/officeDocument/2006/relationships/chart" Target="../charts/chart52.xml"/><Relationship Id="rId4" Type="http://schemas.openxmlformats.org/officeDocument/2006/relationships/chart" Target="../charts/chart51.xml"/></Relationships>
</file>

<file path=ppt/slides/_rels/slide3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chart" Target="../charts/chart57.xml"/></Relationships>
</file>

<file path=ppt/slides/_rels/slide41.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chart" Target="../charts/chart61.xml"/><Relationship Id="rId4" Type="http://schemas.openxmlformats.org/officeDocument/2006/relationships/chart" Target="../charts/chart60.xml"/></Relationships>
</file>

<file path=ppt/slides/_rels/slide43.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65.xml"/></Relationships>
</file>

<file path=ppt/slides/_rels/slide46.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57.xml"/><Relationship Id="rId1" Type="http://schemas.openxmlformats.org/officeDocument/2006/relationships/slideLayout" Target="../slideLayouts/slideLayout19.xml"/><Relationship Id="rId6" Type="http://schemas.openxmlformats.org/officeDocument/2006/relationships/chart" Target="../charts/chart80.xml"/><Relationship Id="rId5" Type="http://schemas.openxmlformats.org/officeDocument/2006/relationships/chart" Target="../charts/chart79.xml"/><Relationship Id="rId4" Type="http://schemas.openxmlformats.org/officeDocument/2006/relationships/chart" Target="../charts/chart78.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chart" Target="../charts/chart8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chart" Target="../charts/chart8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chart" Target="../charts/chart88.xm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chart" Target="../charts/chart93.xml"/><Relationship Id="rId4" Type="http://schemas.openxmlformats.org/officeDocument/2006/relationships/chart" Target="../charts/chart9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74.xml"/><Relationship Id="rId1" Type="http://schemas.openxmlformats.org/officeDocument/2006/relationships/slideLayout" Target="../slideLayouts/slideLayout19.xml"/><Relationship Id="rId5" Type="http://schemas.openxmlformats.org/officeDocument/2006/relationships/chart" Target="../charts/chart101.xml"/><Relationship Id="rId4" Type="http://schemas.openxmlformats.org/officeDocument/2006/relationships/chart" Target="../charts/chart100.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notesSlide" Target="../notesSlides/notesSlide76.xml"/><Relationship Id="rId1" Type="http://schemas.openxmlformats.org/officeDocument/2006/relationships/slideLayout" Target="../slideLayouts/slideLayout19.xml"/><Relationship Id="rId5" Type="http://schemas.openxmlformats.org/officeDocument/2006/relationships/chart" Target="../charts/chart105.xml"/><Relationship Id="rId4" Type="http://schemas.openxmlformats.org/officeDocument/2006/relationships/chart" Target="../charts/chart104.xml"/></Relationships>
</file>

<file path=ppt/slides/_rels/slide82.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chart" Target="../charts/chart108.xml"/><Relationship Id="rId4" Type="http://schemas.openxmlformats.org/officeDocument/2006/relationships/chart" Target="../charts/chart107.xml"/></Relationships>
</file>

<file path=ppt/slides/_rels/slide83.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78.xml"/><Relationship Id="rId1" Type="http://schemas.openxmlformats.org/officeDocument/2006/relationships/slideLayout" Target="../slideLayouts/slideLayout19.xml"/><Relationship Id="rId5" Type="http://schemas.openxmlformats.org/officeDocument/2006/relationships/chart" Target="../charts/chart111.xml"/><Relationship Id="rId4" Type="http://schemas.openxmlformats.org/officeDocument/2006/relationships/chart" Target="../charts/chart110.xml"/></Relationships>
</file>

<file path=ppt/slides/_rels/slide84.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79.xml"/><Relationship Id="rId1" Type="http://schemas.openxmlformats.org/officeDocument/2006/relationships/slideLayout" Target="../slideLayouts/slideLayout20.xml"/><Relationship Id="rId6" Type="http://schemas.openxmlformats.org/officeDocument/2006/relationships/chart" Target="../charts/chart115.xml"/><Relationship Id="rId5" Type="http://schemas.openxmlformats.org/officeDocument/2006/relationships/chart" Target="../charts/chart114.xml"/><Relationship Id="rId4" Type="http://schemas.openxmlformats.org/officeDocument/2006/relationships/chart" Target="../charts/chart113.xml"/></Relationships>
</file>

<file path=ppt/slides/_rels/slide85.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chart" Target="../charts/chart119.xm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chart" Target="../charts/chart121.xml"/><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chart" Target="../charts/chart124.xml"/><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chart" Target="../charts/chart125.xm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26.xml"/><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hart" Target="../charts/chart127.xm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chart" Target="../charts/chart129.xml"/></Relationships>
</file>

<file path=ppt/slides/_rels/slide98.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chart" Target="../charts/chart131.xml"/><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1716907536"/>
              </p:ext>
            </p:extLst>
          </p:nvPr>
        </p:nvGraphicFramePr>
        <p:xfrm>
          <a:off x="0" y="0"/>
          <a:ext cx="7569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7495937" y="2664066"/>
            <a:ext cx="2386617" cy="769441"/>
          </a:xfrm>
          <a:prstGeom prst="rect">
            <a:avLst/>
          </a:prstGeom>
        </p:spPr>
        <p:txBody>
          <a:bodyPr wrap="square">
            <a:spAutoFit/>
          </a:bodyPr>
          <a:lstStyle/>
          <a:p>
            <a:r>
              <a:rPr lang="en-AU" sz="2200" dirty="0">
                <a:solidFill>
                  <a:schemeClr val="accent1"/>
                </a:solidFill>
              </a:rPr>
              <a:t>National security and terrorism</a:t>
            </a:r>
          </a:p>
        </p:txBody>
      </p:sp>
      <p:sp>
        <p:nvSpPr>
          <p:cNvPr id="8" name="Rectangle 7"/>
          <p:cNvSpPr/>
          <p:nvPr/>
        </p:nvSpPr>
        <p:spPr>
          <a:xfrm>
            <a:off x="7495937" y="770612"/>
            <a:ext cx="1161844" cy="769441"/>
          </a:xfrm>
          <a:prstGeom prst="rect">
            <a:avLst/>
          </a:prstGeom>
        </p:spPr>
        <p:txBody>
          <a:bodyPr wrap="square">
            <a:spAutoFit/>
          </a:bodyPr>
          <a:lstStyle/>
          <a:p>
            <a:r>
              <a:rPr lang="en-AU" sz="2200" dirty="0">
                <a:solidFill>
                  <a:schemeClr val="accent3"/>
                </a:solidFill>
              </a:rPr>
              <a:t>Health system</a:t>
            </a:r>
          </a:p>
        </p:txBody>
      </p:sp>
      <p:sp>
        <p:nvSpPr>
          <p:cNvPr id="6" name="Rectangle 5">
            <a:extLst>
              <a:ext uri="{FF2B5EF4-FFF2-40B4-BE49-F238E27FC236}">
                <a16:creationId xmlns:a16="http://schemas.microsoft.com/office/drawing/2014/main" id="{209316C7-E567-48A5-9FF1-FDDF34C9857E}"/>
              </a:ext>
            </a:extLst>
          </p:cNvPr>
          <p:cNvSpPr/>
          <p:nvPr/>
        </p:nvSpPr>
        <p:spPr>
          <a:xfrm>
            <a:off x="7495937" y="1607301"/>
            <a:ext cx="2213563" cy="769441"/>
          </a:xfrm>
          <a:prstGeom prst="rect">
            <a:avLst/>
          </a:prstGeom>
        </p:spPr>
        <p:txBody>
          <a:bodyPr wrap="square">
            <a:spAutoFit/>
          </a:bodyPr>
          <a:lstStyle/>
          <a:p>
            <a:r>
              <a:rPr lang="en-AU" sz="2200" b="1" dirty="0"/>
              <a:t>Housing affordability</a:t>
            </a:r>
          </a:p>
        </p:txBody>
      </p:sp>
      <p:sp>
        <p:nvSpPr>
          <p:cNvPr id="9" name="Rectangle 8">
            <a:extLst>
              <a:ext uri="{FF2B5EF4-FFF2-40B4-BE49-F238E27FC236}">
                <a16:creationId xmlns:a16="http://schemas.microsoft.com/office/drawing/2014/main" id="{527E5A72-6BEA-45F2-A7C0-63E3B9909A6A}"/>
              </a:ext>
            </a:extLst>
          </p:cNvPr>
          <p:cNvSpPr/>
          <p:nvPr/>
        </p:nvSpPr>
        <p:spPr>
          <a:xfrm>
            <a:off x="7495937" y="2343002"/>
            <a:ext cx="2386617" cy="430887"/>
          </a:xfrm>
          <a:prstGeom prst="rect">
            <a:avLst/>
          </a:prstGeom>
        </p:spPr>
        <p:txBody>
          <a:bodyPr wrap="square">
            <a:spAutoFit/>
          </a:bodyPr>
          <a:lstStyle/>
          <a:p>
            <a:r>
              <a:rPr lang="en-AU" sz="2200" dirty="0">
                <a:solidFill>
                  <a:schemeClr val="accent2"/>
                </a:solidFill>
              </a:rPr>
              <a:t>Unemployment</a:t>
            </a:r>
          </a:p>
        </p:txBody>
      </p:sp>
      <p:sp>
        <p:nvSpPr>
          <p:cNvPr id="11" name="Rectangle 10">
            <a:extLst>
              <a:ext uri="{FF2B5EF4-FFF2-40B4-BE49-F238E27FC236}">
                <a16:creationId xmlns:a16="http://schemas.microsoft.com/office/drawing/2014/main" id="{760610F1-3416-476A-AFCE-79356C80A52B}"/>
              </a:ext>
            </a:extLst>
          </p:cNvPr>
          <p:cNvSpPr/>
          <p:nvPr/>
        </p:nvSpPr>
        <p:spPr>
          <a:xfrm>
            <a:off x="7495937" y="3364805"/>
            <a:ext cx="2386617" cy="769441"/>
          </a:xfrm>
          <a:prstGeom prst="rect">
            <a:avLst/>
          </a:prstGeom>
        </p:spPr>
        <p:txBody>
          <a:bodyPr wrap="square">
            <a:spAutoFit/>
          </a:bodyPr>
          <a:lstStyle/>
          <a:p>
            <a:r>
              <a:rPr lang="en-AU" sz="2200" dirty="0">
                <a:solidFill>
                  <a:schemeClr val="tx2"/>
                </a:solidFill>
              </a:rPr>
              <a:t>Tax avoidance by big companies</a:t>
            </a:r>
          </a:p>
        </p:txBody>
      </p:sp>
      <p:sp>
        <p:nvSpPr>
          <p:cNvPr id="12" name="Rectangle 11">
            <a:extLst>
              <a:ext uri="{FF2B5EF4-FFF2-40B4-BE49-F238E27FC236}">
                <a16:creationId xmlns:a16="http://schemas.microsoft.com/office/drawing/2014/main" id="{A365A862-AA27-4099-BC2E-9D84CA293946}"/>
              </a:ext>
            </a:extLst>
          </p:cNvPr>
          <p:cNvSpPr/>
          <p:nvPr/>
        </p:nvSpPr>
        <p:spPr>
          <a:xfrm>
            <a:off x="7495937" y="4375795"/>
            <a:ext cx="2386617" cy="430887"/>
          </a:xfrm>
          <a:prstGeom prst="rect">
            <a:avLst/>
          </a:prstGeom>
        </p:spPr>
        <p:txBody>
          <a:bodyPr wrap="square">
            <a:spAutoFit/>
          </a:bodyPr>
          <a:lstStyle/>
          <a:p>
            <a:r>
              <a:rPr lang="en-AU" sz="2200" dirty="0">
                <a:solidFill>
                  <a:schemeClr val="bg2"/>
                </a:solidFill>
              </a:rPr>
              <a:t>Budget deficit</a:t>
            </a:r>
          </a:p>
        </p:txBody>
      </p:sp>
      <p:sp>
        <p:nvSpPr>
          <p:cNvPr id="10" name="Rectangle 9">
            <a:extLst>
              <a:ext uri="{FF2B5EF4-FFF2-40B4-BE49-F238E27FC236}">
                <a16:creationId xmlns:a16="http://schemas.microsoft.com/office/drawing/2014/main" id="{AE99EFDB-625A-4075-A448-287EF14268EC}"/>
              </a:ext>
            </a:extLst>
          </p:cNvPr>
          <p:cNvSpPr/>
          <p:nvPr/>
        </p:nvSpPr>
        <p:spPr>
          <a:xfrm>
            <a:off x="0"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2014</a:t>
            </a:r>
          </a:p>
        </p:txBody>
      </p:sp>
      <p:sp>
        <p:nvSpPr>
          <p:cNvPr id="13" name="Rectangle 12">
            <a:extLst>
              <a:ext uri="{FF2B5EF4-FFF2-40B4-BE49-F238E27FC236}">
                <a16:creationId xmlns:a16="http://schemas.microsoft.com/office/drawing/2014/main" id="{BDD2DD21-97A9-4DD3-B1FB-D55267627D95}"/>
              </a:ext>
            </a:extLst>
          </p:cNvPr>
          <p:cNvSpPr/>
          <p:nvPr/>
        </p:nvSpPr>
        <p:spPr>
          <a:xfrm>
            <a:off x="6029978"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2017</a:t>
            </a:r>
          </a:p>
        </p:txBody>
      </p:sp>
      <p:sp>
        <p:nvSpPr>
          <p:cNvPr id="14" name="Rectangle 13">
            <a:extLst>
              <a:ext uri="{FF2B5EF4-FFF2-40B4-BE49-F238E27FC236}">
                <a16:creationId xmlns:a16="http://schemas.microsoft.com/office/drawing/2014/main" id="{F9240204-F62A-4AF4-928E-30676F55CB2E}"/>
              </a:ext>
            </a:extLst>
          </p:cNvPr>
          <p:cNvSpPr/>
          <p:nvPr/>
        </p:nvSpPr>
        <p:spPr>
          <a:xfrm>
            <a:off x="362033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2016</a:t>
            </a:r>
          </a:p>
        </p:txBody>
      </p:sp>
      <p:sp>
        <p:nvSpPr>
          <p:cNvPr id="15" name="Rectangle 14">
            <a:extLst>
              <a:ext uri="{FF2B5EF4-FFF2-40B4-BE49-F238E27FC236}">
                <a16:creationId xmlns:a16="http://schemas.microsoft.com/office/drawing/2014/main" id="{526AAF65-241D-44BE-BD18-949191BE9EC1}"/>
              </a:ext>
            </a:extLst>
          </p:cNvPr>
          <p:cNvSpPr/>
          <p:nvPr/>
        </p:nvSpPr>
        <p:spPr>
          <a:xfrm>
            <a:off x="119896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2015</a:t>
            </a:r>
          </a:p>
        </p:txBody>
      </p:sp>
      <p:sp>
        <p:nvSpPr>
          <p:cNvPr id="16" name="Rectangle 15">
            <a:extLst>
              <a:ext uri="{FF2B5EF4-FFF2-40B4-BE49-F238E27FC236}">
                <a16:creationId xmlns:a16="http://schemas.microsoft.com/office/drawing/2014/main" id="{2E0501E4-2DA3-4E2D-9409-A45C830B74B0}"/>
              </a:ext>
            </a:extLst>
          </p:cNvPr>
          <p:cNvSpPr/>
          <p:nvPr/>
        </p:nvSpPr>
        <p:spPr>
          <a:xfrm>
            <a:off x="239792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2015</a:t>
            </a:r>
          </a:p>
        </p:txBody>
      </p:sp>
      <p:sp>
        <p:nvSpPr>
          <p:cNvPr id="17" name="Rectangle 16">
            <a:extLst>
              <a:ext uri="{FF2B5EF4-FFF2-40B4-BE49-F238E27FC236}">
                <a16:creationId xmlns:a16="http://schemas.microsoft.com/office/drawing/2014/main" id="{04B70789-5FE4-4889-BEB7-0EAD9E7D276B}"/>
              </a:ext>
            </a:extLst>
          </p:cNvPr>
          <p:cNvSpPr/>
          <p:nvPr/>
        </p:nvSpPr>
        <p:spPr>
          <a:xfrm>
            <a:off x="481929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2016</a:t>
            </a:r>
          </a:p>
        </p:txBody>
      </p:sp>
    </p:spTree>
    <p:extLst>
      <p:ext uri="{BB962C8B-B14F-4D97-AF65-F5344CB8AC3E}">
        <p14:creationId xmlns:p14="http://schemas.microsoft.com/office/powerpoint/2010/main" val="369556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1395381-206C-4827-BF56-EE4B20F773C4}"/>
              </a:ext>
            </a:extLst>
          </p:cNvPr>
          <p:cNvGraphicFramePr>
            <a:graphicFrameLocks/>
          </p:cNvGraphicFramePr>
          <p:nvPr>
            <p:extLst>
              <p:ext uri="{D42A27DB-BD31-4B8C-83A1-F6EECF244321}">
                <p14:modId xmlns:p14="http://schemas.microsoft.com/office/powerpoint/2010/main" val="286143856"/>
              </p:ext>
            </p:extLst>
          </p:nvPr>
        </p:nvGraphicFramePr>
        <p:xfrm>
          <a:off x="0" y="0"/>
          <a:ext cx="7966076"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spTree>
    <p:extLst>
      <p:ext uri="{BB962C8B-B14F-4D97-AF65-F5344CB8AC3E}">
        <p14:creationId xmlns:p14="http://schemas.microsoft.com/office/powerpoint/2010/main" val="560640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000432320"/>
              </p:ext>
            </p:extLst>
          </p:nvPr>
        </p:nvGraphicFramePr>
        <p:xfrm>
          <a:off x="11016" y="1"/>
          <a:ext cx="9894983" cy="1984284"/>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0" name="TextBox 19"/>
          <p:cNvSpPr txBox="1"/>
          <p:nvPr/>
        </p:nvSpPr>
        <p:spPr>
          <a:xfrm>
            <a:off x="5652804" y="938057"/>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5656619" y="51838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graphicFrame>
        <p:nvGraphicFramePr>
          <p:cNvPr id="13" name="Chart 12">
            <a:extLst>
              <a:ext uri="{FF2B5EF4-FFF2-40B4-BE49-F238E27FC236}">
                <a16:creationId xmlns:a16="http://schemas.microsoft.com/office/drawing/2014/main" id="{8923DF71-A300-4586-932D-FDCBF911CBDD}"/>
              </a:ext>
            </a:extLst>
          </p:cNvPr>
          <p:cNvGraphicFramePr/>
          <p:nvPr>
            <p:extLst>
              <p:ext uri="{D42A27DB-BD31-4B8C-83A1-F6EECF244321}">
                <p14:modId xmlns:p14="http://schemas.microsoft.com/office/powerpoint/2010/main" val="1921635009"/>
              </p:ext>
            </p:extLst>
          </p:nvPr>
        </p:nvGraphicFramePr>
        <p:xfrm>
          <a:off x="0" y="2283477"/>
          <a:ext cx="9906000" cy="244256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1061A351-1028-49D2-B497-F2E4BBD15701}"/>
              </a:ext>
            </a:extLst>
          </p:cNvPr>
          <p:cNvSpPr txBox="1"/>
          <p:nvPr/>
        </p:nvSpPr>
        <p:spPr>
          <a:xfrm>
            <a:off x="2351378" y="124080"/>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NSW</a:t>
            </a:r>
          </a:p>
        </p:txBody>
      </p:sp>
      <p:sp>
        <p:nvSpPr>
          <p:cNvPr id="15" name="TextBox 14">
            <a:extLst>
              <a:ext uri="{FF2B5EF4-FFF2-40B4-BE49-F238E27FC236}">
                <a16:creationId xmlns:a16="http://schemas.microsoft.com/office/drawing/2014/main" id="{F421792F-4061-42F4-A3D9-B1FD3DF681B8}"/>
              </a:ext>
            </a:extLst>
          </p:cNvPr>
          <p:cNvSpPr txBox="1"/>
          <p:nvPr/>
        </p:nvSpPr>
        <p:spPr>
          <a:xfrm>
            <a:off x="4203346" y="2460772"/>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Victoria</a:t>
            </a:r>
          </a:p>
        </p:txBody>
      </p:sp>
      <p:graphicFrame>
        <p:nvGraphicFramePr>
          <p:cNvPr id="16" name="Chart 15">
            <a:extLst>
              <a:ext uri="{FF2B5EF4-FFF2-40B4-BE49-F238E27FC236}">
                <a16:creationId xmlns:a16="http://schemas.microsoft.com/office/drawing/2014/main" id="{603DBD4A-2394-4238-B137-13EA000A065F}"/>
              </a:ext>
            </a:extLst>
          </p:cNvPr>
          <p:cNvGraphicFramePr/>
          <p:nvPr>
            <p:extLst>
              <p:ext uri="{D42A27DB-BD31-4B8C-83A1-F6EECF244321}">
                <p14:modId xmlns:p14="http://schemas.microsoft.com/office/powerpoint/2010/main" val="2778285294"/>
              </p:ext>
            </p:extLst>
          </p:nvPr>
        </p:nvGraphicFramePr>
        <p:xfrm>
          <a:off x="1" y="4348130"/>
          <a:ext cx="9905998" cy="1748043"/>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id="{0E0524B6-0B64-4615-8E27-96B56C0D7CAA}"/>
              </a:ext>
            </a:extLst>
          </p:cNvPr>
          <p:cNvSpPr txBox="1"/>
          <p:nvPr/>
        </p:nvSpPr>
        <p:spPr>
          <a:xfrm>
            <a:off x="4203346" y="4445301"/>
            <a:ext cx="22576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Queensland</a:t>
            </a:r>
          </a:p>
        </p:txBody>
      </p:sp>
    </p:spTree>
    <p:extLst>
      <p:ext uri="{BB962C8B-B14F-4D97-AF65-F5344CB8AC3E}">
        <p14:creationId xmlns:p14="http://schemas.microsoft.com/office/powerpoint/2010/main" val="2120169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11017" y="0"/>
          <a:ext cx="7248816" cy="5838939"/>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 name="Right Brace 1"/>
          <p:cNvSpPr/>
          <p:nvPr/>
        </p:nvSpPr>
        <p:spPr bwMode="auto">
          <a:xfrm>
            <a:off x="7055771" y="2370184"/>
            <a:ext cx="288000" cy="3233158"/>
          </a:xfrm>
          <a:prstGeom prst="rightBrace">
            <a:avLst>
              <a:gd name="adj1" fmla="val 36316"/>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ight Brace 16"/>
          <p:cNvSpPr/>
          <p:nvPr/>
        </p:nvSpPr>
        <p:spPr bwMode="auto">
          <a:xfrm>
            <a:off x="7055771" y="1363335"/>
            <a:ext cx="288000" cy="936000"/>
          </a:xfrm>
          <a:prstGeom prst="rightBrace">
            <a:avLst>
              <a:gd name="adj1" fmla="val 29321"/>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p:cNvSpPr txBox="1"/>
          <p:nvPr/>
        </p:nvSpPr>
        <p:spPr>
          <a:xfrm>
            <a:off x="7506958" y="2870561"/>
            <a:ext cx="2257602" cy="236988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cs typeface="Arial"/>
              </a:rPr>
              <a:t>For the same property, a large investor takes home only 77% of the rent received by a small investor</a:t>
            </a:r>
          </a:p>
        </p:txBody>
      </p:sp>
      <p:sp>
        <p:nvSpPr>
          <p:cNvPr id="19" name="TextBox 18"/>
          <p:cNvSpPr txBox="1"/>
          <p:nvPr/>
        </p:nvSpPr>
        <p:spPr>
          <a:xfrm>
            <a:off x="7506958" y="938057"/>
            <a:ext cx="2257602" cy="1692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0" dirty="0"/>
              <a:t>Land tax consumes almost ¼ of income return for large investor</a:t>
            </a:r>
          </a:p>
        </p:txBody>
      </p:sp>
      <p:sp>
        <p:nvSpPr>
          <p:cNvPr id="20" name="TextBox 19"/>
          <p:cNvSpPr txBox="1"/>
          <p:nvPr/>
        </p:nvSpPr>
        <p:spPr>
          <a:xfrm>
            <a:off x="3407644" y="3435578"/>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3407644" y="147961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spTree>
    <p:extLst>
      <p:ext uri="{BB962C8B-B14F-4D97-AF65-F5344CB8AC3E}">
        <p14:creationId xmlns:p14="http://schemas.microsoft.com/office/powerpoint/2010/main" val="21775359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C2FDD4-CB6B-4048-AD7D-534F6090C864}"/>
              </a:ext>
            </a:extLst>
          </p:cNvPr>
          <p:cNvSpPr txBox="1"/>
          <p:nvPr/>
        </p:nvSpPr>
        <p:spPr>
          <a:xfrm>
            <a:off x="8448264" y="5733521"/>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id="{6C5DC9D1-7DF2-4735-BAA0-73DDEE26B895}"/>
              </a:ext>
            </a:extLst>
          </p:cNvPr>
          <p:cNvSpPr txBox="1"/>
          <p:nvPr/>
        </p:nvSpPr>
        <p:spPr>
          <a:xfrm>
            <a:off x="8448264" y="5312091"/>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id="{C523D403-DCDA-46A2-9ADB-113710A131BD}"/>
              </a:ext>
            </a:extLst>
          </p:cNvPr>
          <p:cNvSpPr txBox="1"/>
          <p:nvPr/>
        </p:nvSpPr>
        <p:spPr>
          <a:xfrm>
            <a:off x="8448264" y="3668755"/>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id="{861B1383-C0F0-45A8-8DD1-E796A80F57F9}"/>
              </a:ext>
            </a:extLst>
          </p:cNvPr>
          <p:cNvSpPr txBox="1"/>
          <p:nvPr/>
        </p:nvSpPr>
        <p:spPr>
          <a:xfrm>
            <a:off x="5158998" y="220061"/>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id="{F1A7D633-EBAB-42B9-8F58-282BAA54A55B}"/>
              </a:ext>
            </a:extLst>
          </p:cNvPr>
          <p:cNvCxnSpPr>
            <a:cxnSpLocks/>
          </p:cNvCxnSpPr>
          <p:nvPr/>
        </p:nvCxnSpPr>
        <p:spPr bwMode="auto">
          <a:xfrm flipH="1">
            <a:off x="4960944" y="699477"/>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5EE6EFDD-3DA3-4BDD-9DAD-9CEEA429A4CF}"/>
              </a:ext>
            </a:extLst>
          </p:cNvPr>
          <p:cNvSpPr txBox="1"/>
          <p:nvPr/>
        </p:nvSpPr>
        <p:spPr>
          <a:xfrm>
            <a:off x="5286262" y="1817783"/>
            <a:ext cx="255774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id="{0F13DCC5-C3FD-4CE1-B544-CF8DF45B08D5}"/>
              </a:ext>
            </a:extLst>
          </p:cNvPr>
          <p:cNvSpPr txBox="1"/>
          <p:nvPr/>
        </p:nvSpPr>
        <p:spPr>
          <a:xfrm>
            <a:off x="7700133" y="1812423"/>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id="{B16C7332-F7A3-447D-AFA6-39CD3080C97F}"/>
              </a:ext>
            </a:extLst>
          </p:cNvPr>
          <p:cNvCxnSpPr>
            <a:cxnSpLocks/>
          </p:cNvCxnSpPr>
          <p:nvPr/>
        </p:nvCxnSpPr>
        <p:spPr bwMode="auto">
          <a:xfrm flipH="1">
            <a:off x="8307658" y="2824574"/>
            <a:ext cx="89210" cy="4014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E469B3-4904-47CF-AED2-4A020E3CD27A}"/>
              </a:ext>
            </a:extLst>
          </p:cNvPr>
          <p:cNvCxnSpPr>
            <a:cxnSpLocks/>
          </p:cNvCxnSpPr>
          <p:nvPr/>
        </p:nvCxnSpPr>
        <p:spPr bwMode="auto">
          <a:xfrm flipH="1">
            <a:off x="5972132" y="2600886"/>
            <a:ext cx="112003" cy="613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BD1FF95-5B0F-4BAD-AC39-0586E4EB0F11}"/>
              </a:ext>
            </a:extLst>
          </p:cNvPr>
          <p:cNvSpPr txBox="1"/>
          <p:nvPr/>
        </p:nvSpPr>
        <p:spPr>
          <a:xfrm>
            <a:off x="1283377" y="1042442"/>
            <a:ext cx="234500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id="{AFC8C21F-4D19-4512-BB58-65F06F0697D8}"/>
              </a:ext>
            </a:extLst>
          </p:cNvPr>
          <p:cNvCxnSpPr>
            <a:cxnSpLocks/>
          </p:cNvCxnSpPr>
          <p:nvPr/>
        </p:nvCxnSpPr>
        <p:spPr bwMode="auto">
          <a:xfrm>
            <a:off x="1884099"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43153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1395381-206C-4827-BF56-EE4B20F773C4}"/>
              </a:ext>
            </a:extLst>
          </p:cNvPr>
          <p:cNvGraphicFramePr>
            <a:graphicFrameLocks/>
          </p:cNvGraphicFramePr>
          <p:nvPr>
            <p:extLst>
              <p:ext uri="{D42A27DB-BD31-4B8C-83A1-F6EECF244321}">
                <p14:modId xmlns:p14="http://schemas.microsoft.com/office/powerpoint/2010/main" val="3965332442"/>
              </p:ext>
            </p:extLst>
          </p:nvPr>
        </p:nvGraphicFramePr>
        <p:xfrm>
          <a:off x="0" y="0"/>
          <a:ext cx="7839307"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grpSp>
        <p:nvGrpSpPr>
          <p:cNvPr id="3" name="Group 2">
            <a:extLst>
              <a:ext uri="{FF2B5EF4-FFF2-40B4-BE49-F238E27FC236}">
                <a16:creationId xmlns:a16="http://schemas.microsoft.com/office/drawing/2014/main" id="{C5D5EF01-0AED-4848-8712-91698CFEB1DE}"/>
              </a:ext>
            </a:extLst>
          </p:cNvPr>
          <p:cNvGrpSpPr/>
          <p:nvPr/>
        </p:nvGrpSpPr>
        <p:grpSpPr>
          <a:xfrm>
            <a:off x="531238" y="345427"/>
            <a:ext cx="4018460" cy="1155125"/>
            <a:chOff x="497785" y="1081407"/>
            <a:chExt cx="4018460" cy="1155125"/>
          </a:xfrm>
        </p:grpSpPr>
        <p:sp>
          <p:nvSpPr>
            <p:cNvPr id="2" name="Rectangle 1">
              <a:extLst>
                <a:ext uri="{FF2B5EF4-FFF2-40B4-BE49-F238E27FC236}">
                  <a16:creationId xmlns:a16="http://schemas.microsoft.com/office/drawing/2014/main" id="{7E54A610-B1A6-4FAD-85FF-AEECE1C5674A}"/>
                </a:ext>
              </a:extLst>
            </p:cNvPr>
            <p:cNvSpPr/>
            <p:nvPr/>
          </p:nvSpPr>
          <p:spPr bwMode="auto">
            <a:xfrm>
              <a:off x="497785" y="1081407"/>
              <a:ext cx="4018460" cy="11514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7" name="Content Placeholder 1">
              <a:extLst>
                <a:ext uri="{FF2B5EF4-FFF2-40B4-BE49-F238E27FC236}">
                  <a16:creationId xmlns:a16="http://schemas.microsoft.com/office/drawing/2014/main" id="{DD8F62B7-A1AB-42A0-98F0-8B4549BF41D7}"/>
                </a:ext>
              </a:extLst>
            </p:cNvPr>
            <p:cNvSpPr txBox="1">
              <a:spLocks/>
            </p:cNvSpPr>
            <p:nvPr/>
          </p:nvSpPr>
          <p:spPr bwMode="auto">
            <a:xfrm>
              <a:off x="961327" y="1114861"/>
              <a:ext cx="355491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Total scheduled repayments</a:t>
              </a:r>
              <a:endParaRPr lang="en-US" sz="2200" kern="0" dirty="0">
                <a:solidFill>
                  <a:schemeClr val="bg2"/>
                </a:solidFill>
                <a:latin typeface="Arial"/>
                <a:ea typeface="ＭＳ Ｐゴシック" pitchFamily="34" charset="-128"/>
                <a:cs typeface="Arial"/>
              </a:endParaRPr>
            </a:p>
          </p:txBody>
        </p:sp>
        <p:sp>
          <p:nvSpPr>
            <p:cNvPr id="9" name="Content Placeholder 1">
              <a:extLst>
                <a:ext uri="{FF2B5EF4-FFF2-40B4-BE49-F238E27FC236}">
                  <a16:creationId xmlns:a16="http://schemas.microsoft.com/office/drawing/2014/main" id="{92A689B5-5C45-4694-9A66-5F3DFD07CBE9}"/>
                </a:ext>
              </a:extLst>
            </p:cNvPr>
            <p:cNvSpPr txBox="1">
              <a:spLocks/>
            </p:cNvSpPr>
            <p:nvPr/>
          </p:nvSpPr>
          <p:spPr bwMode="auto">
            <a:xfrm>
              <a:off x="961327" y="1897978"/>
              <a:ext cx="285619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2"/>
                  </a:solidFill>
                  <a:latin typeface="Arial"/>
                  <a:ea typeface="ＭＳ Ｐゴシック" pitchFamily="34" charset="-128"/>
                  <a:cs typeface="Arial"/>
                </a:rPr>
                <a:t>Scheduled principal</a:t>
              </a:r>
              <a:endParaRPr lang="en-US" sz="2200" kern="0" dirty="0">
                <a:solidFill>
                  <a:schemeClr val="accent2"/>
                </a:solidFill>
                <a:latin typeface="Arial"/>
                <a:ea typeface="ＭＳ Ｐゴシック" pitchFamily="34" charset="-128"/>
                <a:cs typeface="Arial"/>
              </a:endParaRPr>
            </a:p>
          </p:txBody>
        </p:sp>
        <p:sp>
          <p:nvSpPr>
            <p:cNvPr id="10" name="Content Placeholder 1">
              <a:extLst>
                <a:ext uri="{FF2B5EF4-FFF2-40B4-BE49-F238E27FC236}">
                  <a16:creationId xmlns:a16="http://schemas.microsoft.com/office/drawing/2014/main" id="{72B2F093-54C1-45D7-B37C-40B6B31B2957}"/>
                </a:ext>
              </a:extLst>
            </p:cNvPr>
            <p:cNvSpPr txBox="1">
              <a:spLocks/>
            </p:cNvSpPr>
            <p:nvPr/>
          </p:nvSpPr>
          <p:spPr bwMode="auto">
            <a:xfrm>
              <a:off x="961327" y="1506419"/>
              <a:ext cx="153252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tx2"/>
                  </a:solidFill>
                  <a:latin typeface="Arial"/>
                  <a:ea typeface="ＭＳ Ｐゴシック" pitchFamily="34" charset="-128"/>
                  <a:cs typeface="Arial"/>
                </a:rPr>
                <a:t>Interest</a:t>
              </a:r>
              <a:endParaRPr lang="en-US" sz="2200" kern="0" dirty="0">
                <a:solidFill>
                  <a:schemeClr val="tx2"/>
                </a:solidFill>
                <a:latin typeface="Arial"/>
                <a:ea typeface="ＭＳ Ｐゴシック" pitchFamily="34" charset="-128"/>
                <a:cs typeface="Arial"/>
              </a:endParaRPr>
            </a:p>
          </p:txBody>
        </p:sp>
        <p:sp>
          <p:nvSpPr>
            <p:cNvPr id="13" name="Rectangle 12">
              <a:extLst>
                <a:ext uri="{FF2B5EF4-FFF2-40B4-BE49-F238E27FC236}">
                  <a16:creationId xmlns:a16="http://schemas.microsoft.com/office/drawing/2014/main" id="{E8BC937D-1A0E-4F03-8B09-FAD7B735F560}"/>
                </a:ext>
              </a:extLst>
            </p:cNvPr>
            <p:cNvSpPr/>
            <p:nvPr/>
          </p:nvSpPr>
          <p:spPr bwMode="auto">
            <a:xfrm>
              <a:off x="602716" y="1897978"/>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id="{812F97A7-B4AD-40F0-AE17-9362F1528A03}"/>
                </a:ext>
              </a:extLst>
            </p:cNvPr>
            <p:cNvSpPr/>
            <p:nvPr/>
          </p:nvSpPr>
          <p:spPr bwMode="auto">
            <a:xfrm>
              <a:off x="602716" y="150642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id="{7B17ACE8-22DD-442C-BFF7-7AAAF36E1ECB}"/>
                </a:ext>
              </a:extLst>
            </p:cNvPr>
            <p:cNvSpPr/>
            <p:nvPr/>
          </p:nvSpPr>
          <p:spPr bwMode="auto">
            <a:xfrm>
              <a:off x="602716" y="1114861"/>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79411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269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D500F09-F762-4A92-B1A7-376A5B4CD4C5}"/>
              </a:ext>
            </a:extLst>
          </p:cNvPr>
          <p:cNvGraphicFramePr/>
          <p:nvPr>
            <p:extLst>
              <p:ext uri="{D42A27DB-BD31-4B8C-83A1-F6EECF244321}">
                <p14:modId xmlns:p14="http://schemas.microsoft.com/office/powerpoint/2010/main" val="323602752"/>
              </p:ext>
            </p:extLst>
          </p:nvPr>
        </p:nvGraphicFramePr>
        <p:xfrm>
          <a:off x="0" y="-11149"/>
          <a:ext cx="9906000" cy="30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3">
            <a:extLst>
              <a:ext uri="{FF2B5EF4-FFF2-40B4-BE49-F238E27FC236}">
                <a16:creationId xmlns:a16="http://schemas.microsoft.com/office/drawing/2014/main" id="{29B64A40-6C25-4357-88D6-8C66E9FF4D53}"/>
              </a:ext>
            </a:extLst>
          </p:cNvPr>
          <p:cNvGraphicFramePr>
            <a:graphicFrameLocks/>
          </p:cNvGraphicFramePr>
          <p:nvPr>
            <p:extLst>
              <p:ext uri="{D42A27DB-BD31-4B8C-83A1-F6EECF244321}">
                <p14:modId xmlns:p14="http://schemas.microsoft.com/office/powerpoint/2010/main" val="3731743928"/>
              </p:ext>
            </p:extLst>
          </p:nvPr>
        </p:nvGraphicFramePr>
        <p:xfrm>
          <a:off x="0" y="3510346"/>
          <a:ext cx="9906000" cy="3060000"/>
        </p:xfrm>
        <a:graphic>
          <a:graphicData uri="http://schemas.openxmlformats.org/drawingml/2006/chart">
            <c:chart xmlns:c="http://schemas.openxmlformats.org/drawingml/2006/chart" xmlns:r="http://schemas.openxmlformats.org/officeDocument/2006/relationships" r:id="rId4"/>
          </a:graphicData>
        </a:graphic>
      </p:graphicFrame>
      <p:sp>
        <p:nvSpPr>
          <p:cNvPr id="25" name="Content Placeholder 3">
            <a:extLst>
              <a:ext uri="{FF2B5EF4-FFF2-40B4-BE49-F238E27FC236}">
                <a16:creationId xmlns:a16="http://schemas.microsoft.com/office/drawing/2014/main" id="{BF7FBFF3-A1AC-4EFF-A372-9F4686E86174}"/>
              </a:ext>
            </a:extLst>
          </p:cNvPr>
          <p:cNvSpPr txBox="1">
            <a:spLocks/>
          </p:cNvSpPr>
          <p:nvPr/>
        </p:nvSpPr>
        <p:spPr>
          <a:xfrm>
            <a:off x="2574163" y="3006016"/>
            <a:ext cx="5239725" cy="35898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House price decile (AHURI)</a:t>
            </a:r>
          </a:p>
        </p:txBody>
      </p:sp>
      <p:sp>
        <p:nvSpPr>
          <p:cNvPr id="17" name="Content Placeholder 3">
            <a:extLst>
              <a:ext uri="{FF2B5EF4-FFF2-40B4-BE49-F238E27FC236}">
                <a16:creationId xmlns:a16="http://schemas.microsoft.com/office/drawing/2014/main" id="{8B3C07E9-85DF-4532-B076-F68EC8C65238}"/>
              </a:ext>
            </a:extLst>
          </p:cNvPr>
          <p:cNvSpPr txBox="1">
            <a:spLocks/>
          </p:cNvSpPr>
          <p:nvPr/>
        </p:nvSpPr>
        <p:spPr>
          <a:xfrm>
            <a:off x="1769001" y="6453265"/>
            <a:ext cx="6858647" cy="35898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Weighted house price decile (Grattan Institute)</a:t>
            </a:r>
          </a:p>
        </p:txBody>
      </p:sp>
      <p:grpSp>
        <p:nvGrpSpPr>
          <p:cNvPr id="5" name="Group 4">
            <a:extLst>
              <a:ext uri="{FF2B5EF4-FFF2-40B4-BE49-F238E27FC236}">
                <a16:creationId xmlns:a16="http://schemas.microsoft.com/office/drawing/2014/main" id="{48D927C8-46BD-4BB0-9C3B-0E59606B3CD9}"/>
              </a:ext>
            </a:extLst>
          </p:cNvPr>
          <p:cNvGrpSpPr/>
          <p:nvPr/>
        </p:nvGrpSpPr>
        <p:grpSpPr>
          <a:xfrm>
            <a:off x="609910" y="320807"/>
            <a:ext cx="1884428" cy="734602"/>
            <a:chOff x="845167" y="532339"/>
            <a:chExt cx="1884428" cy="734602"/>
          </a:xfrm>
        </p:grpSpPr>
        <p:sp>
          <p:nvSpPr>
            <p:cNvPr id="3" name="Rectangle 2">
              <a:extLst>
                <a:ext uri="{FF2B5EF4-FFF2-40B4-BE49-F238E27FC236}">
                  <a16:creationId xmlns:a16="http://schemas.microsoft.com/office/drawing/2014/main" id="{5B9C432E-0591-47C0-AA21-9DE8994DBE06}"/>
                </a:ext>
              </a:extLst>
            </p:cNvPr>
            <p:cNvSpPr/>
            <p:nvPr/>
          </p:nvSpPr>
          <p:spPr bwMode="auto">
            <a:xfrm>
              <a:off x="845167" y="532339"/>
              <a:ext cx="1884427" cy="70617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
              <a:extLst>
                <a:ext uri="{FF2B5EF4-FFF2-40B4-BE49-F238E27FC236}">
                  <a16:creationId xmlns:a16="http://schemas.microsoft.com/office/drawing/2014/main" id="{FC5643FA-C6CE-42F0-86EE-38EDE8C5CC09}"/>
                </a:ext>
              </a:extLst>
            </p:cNvPr>
            <p:cNvSpPr txBox="1"/>
            <p:nvPr/>
          </p:nvSpPr>
          <p:spPr>
            <a:xfrm>
              <a:off x="1436103" y="928387"/>
              <a:ext cx="103714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2013-14</a:t>
              </a:r>
            </a:p>
          </p:txBody>
        </p:sp>
        <p:sp>
          <p:nvSpPr>
            <p:cNvPr id="28" name="TextBox 1">
              <a:extLst>
                <a:ext uri="{FF2B5EF4-FFF2-40B4-BE49-F238E27FC236}">
                  <a16:creationId xmlns:a16="http://schemas.microsoft.com/office/drawing/2014/main" id="{CA06A418-DB5A-4E34-A467-A870B3CB97C9}"/>
                </a:ext>
              </a:extLst>
            </p:cNvPr>
            <p:cNvSpPr txBox="1"/>
            <p:nvPr/>
          </p:nvSpPr>
          <p:spPr>
            <a:xfrm>
              <a:off x="1436102" y="538442"/>
              <a:ext cx="129349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2005-06</a:t>
              </a:r>
            </a:p>
          </p:txBody>
        </p:sp>
        <p:sp>
          <p:nvSpPr>
            <p:cNvPr id="13" name="Rectangle 12">
              <a:extLst>
                <a:ext uri="{FF2B5EF4-FFF2-40B4-BE49-F238E27FC236}">
                  <a16:creationId xmlns:a16="http://schemas.microsoft.com/office/drawing/2014/main" id="{5842D112-3BEE-4A2A-AF94-33F4192F1CAF}"/>
                </a:ext>
              </a:extLst>
            </p:cNvPr>
            <p:cNvSpPr/>
            <p:nvPr/>
          </p:nvSpPr>
          <p:spPr bwMode="auto">
            <a:xfrm>
              <a:off x="985710" y="950510"/>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4" name="Rectangle 13">
              <a:extLst>
                <a:ext uri="{FF2B5EF4-FFF2-40B4-BE49-F238E27FC236}">
                  <a16:creationId xmlns:a16="http://schemas.microsoft.com/office/drawing/2014/main" id="{31BD4ED2-8FC0-4249-8E90-24E14F953A55}"/>
                </a:ext>
              </a:extLst>
            </p:cNvPr>
            <p:cNvSpPr/>
            <p:nvPr/>
          </p:nvSpPr>
          <p:spPr bwMode="auto">
            <a:xfrm>
              <a:off x="985710" y="565926"/>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grpSp>
      <p:grpSp>
        <p:nvGrpSpPr>
          <p:cNvPr id="4" name="Group 3">
            <a:extLst>
              <a:ext uri="{FF2B5EF4-FFF2-40B4-BE49-F238E27FC236}">
                <a16:creationId xmlns:a16="http://schemas.microsoft.com/office/drawing/2014/main" id="{39C9EAB9-4077-43DA-9933-AAD66BB2E643}"/>
              </a:ext>
            </a:extLst>
          </p:cNvPr>
          <p:cNvGrpSpPr/>
          <p:nvPr/>
        </p:nvGrpSpPr>
        <p:grpSpPr>
          <a:xfrm>
            <a:off x="633981" y="3851491"/>
            <a:ext cx="1884427" cy="753543"/>
            <a:chOff x="802942" y="3523483"/>
            <a:chExt cx="1884427" cy="753543"/>
          </a:xfrm>
        </p:grpSpPr>
        <p:sp>
          <p:nvSpPr>
            <p:cNvPr id="16" name="Rectangle 15">
              <a:extLst>
                <a:ext uri="{FF2B5EF4-FFF2-40B4-BE49-F238E27FC236}">
                  <a16:creationId xmlns:a16="http://schemas.microsoft.com/office/drawing/2014/main" id="{508F04B2-5D5F-4537-894C-AA73B2B5C3E1}"/>
                </a:ext>
              </a:extLst>
            </p:cNvPr>
            <p:cNvSpPr/>
            <p:nvPr/>
          </p:nvSpPr>
          <p:spPr bwMode="auto">
            <a:xfrm>
              <a:off x="802942" y="3570980"/>
              <a:ext cx="1884427" cy="6573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30" name="TextBox 18">
              <a:extLst>
                <a:ext uri="{FF2B5EF4-FFF2-40B4-BE49-F238E27FC236}">
                  <a16:creationId xmlns:a16="http://schemas.microsoft.com/office/drawing/2014/main" id="{D4BE5D05-ECA1-450B-816C-AFE7CC6E886C}"/>
                </a:ext>
              </a:extLst>
            </p:cNvPr>
            <p:cNvSpPr txBox="1"/>
            <p:nvPr/>
          </p:nvSpPr>
          <p:spPr>
            <a:xfrm>
              <a:off x="1143367" y="3896922"/>
              <a:ext cx="1251268" cy="3801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2016-17</a:t>
              </a:r>
            </a:p>
          </p:txBody>
        </p:sp>
        <p:sp>
          <p:nvSpPr>
            <p:cNvPr id="31" name="TextBox 1">
              <a:extLst>
                <a:ext uri="{FF2B5EF4-FFF2-40B4-BE49-F238E27FC236}">
                  <a16:creationId xmlns:a16="http://schemas.microsoft.com/office/drawing/2014/main" id="{867F9686-AD64-4680-9AE4-E858F1EEA4A5}"/>
                </a:ext>
              </a:extLst>
            </p:cNvPr>
            <p:cNvSpPr txBox="1"/>
            <p:nvPr/>
          </p:nvSpPr>
          <p:spPr>
            <a:xfrm>
              <a:off x="1223121" y="3523483"/>
              <a:ext cx="125126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2005-06</a:t>
              </a:r>
            </a:p>
          </p:txBody>
        </p:sp>
        <p:sp>
          <p:nvSpPr>
            <p:cNvPr id="18" name="Rectangle 17">
              <a:extLst>
                <a:ext uri="{FF2B5EF4-FFF2-40B4-BE49-F238E27FC236}">
                  <a16:creationId xmlns:a16="http://schemas.microsoft.com/office/drawing/2014/main" id="{D4ECB528-2CE8-410F-9AE1-C5D9B0EE5CC7}"/>
                </a:ext>
              </a:extLst>
            </p:cNvPr>
            <p:cNvSpPr/>
            <p:nvPr/>
          </p:nvSpPr>
          <p:spPr bwMode="auto">
            <a:xfrm>
              <a:off x="845167" y="3926327"/>
              <a:ext cx="288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a:ext uri="{FF2B5EF4-FFF2-40B4-BE49-F238E27FC236}">
                  <a16:creationId xmlns:a16="http://schemas.microsoft.com/office/drawing/2014/main" id="{861EA785-82C4-49E7-88F6-9719C3F27238}"/>
                </a:ext>
              </a:extLst>
            </p:cNvPr>
            <p:cNvSpPr/>
            <p:nvPr/>
          </p:nvSpPr>
          <p:spPr bwMode="auto">
            <a:xfrm>
              <a:off x="845167" y="3541743"/>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grpSp>
    </p:spTree>
    <p:extLst>
      <p:ext uri="{BB962C8B-B14F-4D97-AF65-F5344CB8AC3E}">
        <p14:creationId xmlns:p14="http://schemas.microsoft.com/office/powerpoint/2010/main" val="155104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685114476"/>
              </p:ext>
            </p:extLst>
          </p:nvPr>
        </p:nvGraphicFramePr>
        <p:xfrm>
          <a:off x="1" y="0"/>
          <a:ext cx="9905999" cy="6440714"/>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3"/>
          <p:cNvSpPr txBox="1">
            <a:spLocks/>
          </p:cNvSpPr>
          <p:nvPr/>
        </p:nvSpPr>
        <p:spPr>
          <a:xfrm>
            <a:off x="550985" y="6501328"/>
            <a:ext cx="9108830" cy="338554"/>
          </a:xfrm>
          <a:prstGeom prst="rect">
            <a:avLst/>
          </a:prstGeom>
        </p:spPr>
        <p:txBody>
          <a:bodyPr wrap="square" lIns="0" tIns="0" rIns="0" bIns="0">
            <a:spAutoFit/>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Years after dwelling purchase</a:t>
            </a:r>
          </a:p>
        </p:txBody>
      </p:sp>
      <p:sp>
        <p:nvSpPr>
          <p:cNvPr id="9" name="TextBox 8"/>
          <p:cNvSpPr txBox="1"/>
          <p:nvPr/>
        </p:nvSpPr>
        <p:spPr>
          <a:xfrm rot="10800000" flipV="1">
            <a:off x="1027186" y="2659739"/>
            <a:ext cx="21296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b="1" dirty="0">
                <a:solidFill>
                  <a:srgbClr val="F68B33"/>
                </a:solidFill>
              </a:rPr>
              <a:t>Buying in 1990</a:t>
            </a:r>
          </a:p>
        </p:txBody>
      </p:sp>
      <p:sp>
        <p:nvSpPr>
          <p:cNvPr id="10" name="TextBox 9"/>
          <p:cNvSpPr txBox="1"/>
          <p:nvPr/>
        </p:nvSpPr>
        <p:spPr>
          <a:xfrm>
            <a:off x="6055448" y="1791052"/>
            <a:ext cx="22288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Buying in 2017  </a:t>
            </a:r>
          </a:p>
        </p:txBody>
      </p:sp>
      <p:sp>
        <p:nvSpPr>
          <p:cNvPr id="11" name="TextBox 10"/>
          <p:cNvSpPr txBox="1"/>
          <p:nvPr/>
        </p:nvSpPr>
        <p:spPr>
          <a:xfrm>
            <a:off x="3309496" y="3947807"/>
            <a:ext cx="220592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1"/>
                </a:solidFill>
              </a:rPr>
              <a:t>Buying in 2003</a:t>
            </a:r>
          </a:p>
        </p:txBody>
      </p:sp>
      <p:cxnSp>
        <p:nvCxnSpPr>
          <p:cNvPr id="12" name="Straight Arrow Connector 11">
            <a:extLst>
              <a:ext uri="{FF2B5EF4-FFF2-40B4-BE49-F238E27FC236}">
                <a16:creationId xmlns:a16="http://schemas.microsoft.com/office/drawing/2014/main" id="{17B05024-8668-485E-965F-4A52BA2365EB}"/>
              </a:ext>
            </a:extLst>
          </p:cNvPr>
          <p:cNvCxnSpPr/>
          <p:nvPr/>
        </p:nvCxnSpPr>
        <p:spPr bwMode="auto">
          <a:xfrm flipV="1">
            <a:off x="4336143" y="2667000"/>
            <a:ext cx="580571" cy="1251857"/>
          </a:xfrm>
          <a:prstGeom prst="straightConnector1">
            <a:avLst/>
          </a:prstGeom>
          <a:solidFill>
            <a:schemeClr val="accent1"/>
          </a:solidFill>
          <a:ln w="9525" cap="flat" cmpd="sng" algn="ctr">
            <a:solidFill>
              <a:srgbClr val="D4582A"/>
            </a:solidFill>
            <a:prstDash val="solid"/>
            <a:round/>
            <a:headEnd type="none" w="med" len="med"/>
            <a:tailEnd type="triangle" w="lg" len="med"/>
          </a:ln>
          <a:effectLst/>
        </p:spPr>
      </p:cxnSp>
    </p:spTree>
    <p:extLst>
      <p:ext uri="{BB962C8B-B14F-4D97-AF65-F5344CB8AC3E}">
        <p14:creationId xmlns:p14="http://schemas.microsoft.com/office/powerpoint/2010/main" val="123544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B6629-B181-4303-8340-67024110721B}"/>
              </a:ext>
            </a:extLst>
          </p:cNvPr>
          <p:cNvPicPr>
            <a:picLocks noChangeAspect="1"/>
          </p:cNvPicPr>
          <p:nvPr/>
        </p:nvPicPr>
        <p:blipFill rotWithShape="1">
          <a:blip r:embed="rId2"/>
          <a:srcRect r="10352"/>
          <a:stretch/>
        </p:blipFill>
        <p:spPr>
          <a:xfrm>
            <a:off x="4978400" y="572135"/>
            <a:ext cx="4927600" cy="6285865"/>
          </a:xfrm>
          <a:prstGeom prst="rect">
            <a:avLst/>
          </a:prstGeom>
        </p:spPr>
      </p:pic>
      <p:pic>
        <p:nvPicPr>
          <p:cNvPr id="4" name="Picture 3">
            <a:extLst>
              <a:ext uri="{FF2B5EF4-FFF2-40B4-BE49-F238E27FC236}">
                <a16:creationId xmlns:a16="http://schemas.microsoft.com/office/drawing/2014/main" id="{1875977D-F167-4C84-8E03-0BC53DB8F8D2}"/>
              </a:ext>
            </a:extLst>
          </p:cNvPr>
          <p:cNvPicPr>
            <a:picLocks noChangeAspect="1"/>
          </p:cNvPicPr>
          <p:nvPr/>
        </p:nvPicPr>
        <p:blipFill rotWithShape="1">
          <a:blip r:embed="rId3"/>
          <a:srcRect r="9804"/>
          <a:stretch/>
        </p:blipFill>
        <p:spPr>
          <a:xfrm>
            <a:off x="-1" y="572135"/>
            <a:ext cx="4937309" cy="6285865"/>
          </a:xfrm>
          <a:prstGeom prst="rect">
            <a:avLst/>
          </a:prstGeom>
        </p:spPr>
      </p:pic>
      <p:sp>
        <p:nvSpPr>
          <p:cNvPr id="5" name="TextBox 2">
            <a:extLst>
              <a:ext uri="{FF2B5EF4-FFF2-40B4-BE49-F238E27FC236}">
                <a16:creationId xmlns:a16="http://schemas.microsoft.com/office/drawing/2014/main" id="{CB3E02B6-3B72-4FE1-878F-5AB3996F49B3}"/>
              </a:ext>
            </a:extLst>
          </p:cNvPr>
          <p:cNvSpPr txBox="1"/>
          <p:nvPr/>
        </p:nvSpPr>
        <p:spPr>
          <a:xfrm>
            <a:off x="0" y="133757"/>
            <a:ext cx="493730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2011</a:t>
            </a:r>
          </a:p>
        </p:txBody>
      </p:sp>
      <p:sp>
        <p:nvSpPr>
          <p:cNvPr id="6" name="TextBox 2">
            <a:extLst>
              <a:ext uri="{FF2B5EF4-FFF2-40B4-BE49-F238E27FC236}">
                <a16:creationId xmlns:a16="http://schemas.microsoft.com/office/drawing/2014/main" id="{17806201-C7E7-4066-BEB8-1CE3B8AE88B8}"/>
              </a:ext>
            </a:extLst>
          </p:cNvPr>
          <p:cNvSpPr txBox="1"/>
          <p:nvPr/>
        </p:nvSpPr>
        <p:spPr>
          <a:xfrm>
            <a:off x="6842578" y="133757"/>
            <a:ext cx="166914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2016</a:t>
            </a:r>
          </a:p>
        </p:txBody>
      </p:sp>
      <p:sp>
        <p:nvSpPr>
          <p:cNvPr id="8" name="Rectangle 7">
            <a:extLst>
              <a:ext uri="{FF2B5EF4-FFF2-40B4-BE49-F238E27FC236}">
                <a16:creationId xmlns:a16="http://schemas.microsoft.com/office/drawing/2014/main" id="{98D57BDF-0975-4E90-A85B-8C521285DDFF}"/>
              </a:ext>
            </a:extLst>
          </p:cNvPr>
          <p:cNvSpPr/>
          <p:nvPr/>
        </p:nvSpPr>
        <p:spPr bwMode="auto">
          <a:xfrm>
            <a:off x="71" y="4114799"/>
            <a:ext cx="2133529" cy="27432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TextBox 18">
            <a:extLst>
              <a:ext uri="{FF2B5EF4-FFF2-40B4-BE49-F238E27FC236}">
                <a16:creationId xmlns:a16="http://schemas.microsoft.com/office/drawing/2014/main" id="{872C340A-CA2F-42FE-8D0E-4BCDCABEC5ED}"/>
              </a:ext>
            </a:extLst>
          </p:cNvPr>
          <p:cNvSpPr txBox="1"/>
          <p:nvPr/>
        </p:nvSpPr>
        <p:spPr>
          <a:xfrm>
            <a:off x="422121" y="5148141"/>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15</a:t>
            </a:r>
          </a:p>
        </p:txBody>
      </p:sp>
      <p:sp>
        <p:nvSpPr>
          <p:cNvPr id="10" name="Rectangle 9">
            <a:extLst>
              <a:ext uri="{FF2B5EF4-FFF2-40B4-BE49-F238E27FC236}">
                <a16:creationId xmlns:a16="http://schemas.microsoft.com/office/drawing/2014/main" id="{B7B8D64B-C4B8-4AC4-BC35-3205D230039D}"/>
              </a:ext>
            </a:extLst>
          </p:cNvPr>
          <p:cNvSpPr/>
          <p:nvPr/>
        </p:nvSpPr>
        <p:spPr bwMode="auto">
          <a:xfrm>
            <a:off x="88759" y="496653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EE286770-4869-4F9E-AA97-990A987F5153}"/>
              </a:ext>
            </a:extLst>
          </p:cNvPr>
          <p:cNvSpPr txBox="1"/>
          <p:nvPr/>
        </p:nvSpPr>
        <p:spPr>
          <a:xfrm>
            <a:off x="422121" y="553849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20</a:t>
            </a:r>
          </a:p>
        </p:txBody>
      </p:sp>
      <p:sp>
        <p:nvSpPr>
          <p:cNvPr id="12" name="Rectangle 11">
            <a:extLst>
              <a:ext uri="{FF2B5EF4-FFF2-40B4-BE49-F238E27FC236}">
                <a16:creationId xmlns:a16="http://schemas.microsoft.com/office/drawing/2014/main" id="{51119B34-4B33-44B6-B62B-DC6E7FBC7B80}"/>
              </a:ext>
            </a:extLst>
          </p:cNvPr>
          <p:cNvSpPr/>
          <p:nvPr/>
        </p:nvSpPr>
        <p:spPr bwMode="auto">
          <a:xfrm>
            <a:off x="88759" y="535665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3" name="Rectangle 12">
            <a:extLst>
              <a:ext uri="{FF2B5EF4-FFF2-40B4-BE49-F238E27FC236}">
                <a16:creationId xmlns:a16="http://schemas.microsoft.com/office/drawing/2014/main" id="{0C50E576-CDA2-4774-B4E0-70520F49F2EF}"/>
              </a:ext>
            </a:extLst>
          </p:cNvPr>
          <p:cNvSpPr/>
          <p:nvPr/>
        </p:nvSpPr>
        <p:spPr bwMode="auto">
          <a:xfrm>
            <a:off x="88759" y="5746781"/>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83B948D3-EF94-4100-80C2-470A816332E4}"/>
              </a:ext>
            </a:extLst>
          </p:cNvPr>
          <p:cNvSpPr txBox="1"/>
          <p:nvPr/>
        </p:nvSpPr>
        <p:spPr>
          <a:xfrm>
            <a:off x="422121" y="5928855"/>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25</a:t>
            </a:r>
          </a:p>
        </p:txBody>
      </p:sp>
      <p:sp>
        <p:nvSpPr>
          <p:cNvPr id="15" name="TextBox 18">
            <a:extLst>
              <a:ext uri="{FF2B5EF4-FFF2-40B4-BE49-F238E27FC236}">
                <a16:creationId xmlns:a16="http://schemas.microsoft.com/office/drawing/2014/main" id="{23CB9D02-71AB-481C-BF3E-B947D667F6F0}"/>
              </a:ext>
            </a:extLst>
          </p:cNvPr>
          <p:cNvSpPr txBox="1"/>
          <p:nvPr/>
        </p:nvSpPr>
        <p:spPr>
          <a:xfrm>
            <a:off x="422121" y="4757784"/>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10</a:t>
            </a:r>
          </a:p>
        </p:txBody>
      </p:sp>
      <p:sp>
        <p:nvSpPr>
          <p:cNvPr id="16" name="Rectangle 15">
            <a:extLst>
              <a:ext uri="{FF2B5EF4-FFF2-40B4-BE49-F238E27FC236}">
                <a16:creationId xmlns:a16="http://schemas.microsoft.com/office/drawing/2014/main" id="{49758F31-9E94-4E60-8A99-794222347DCA}"/>
              </a:ext>
            </a:extLst>
          </p:cNvPr>
          <p:cNvSpPr/>
          <p:nvPr/>
        </p:nvSpPr>
        <p:spPr bwMode="auto">
          <a:xfrm>
            <a:off x="88759" y="4576415"/>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CE7F31B2-BBC2-4394-BE4B-3CC51CB0CB77}"/>
              </a:ext>
            </a:extLst>
          </p:cNvPr>
          <p:cNvSpPr/>
          <p:nvPr/>
        </p:nvSpPr>
        <p:spPr bwMode="auto">
          <a:xfrm>
            <a:off x="88759" y="6136903"/>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8">
            <a:extLst>
              <a:ext uri="{FF2B5EF4-FFF2-40B4-BE49-F238E27FC236}">
                <a16:creationId xmlns:a16="http://schemas.microsoft.com/office/drawing/2014/main" id="{4744B295-73A8-4F6E-AB34-99BC969B41AE}"/>
              </a:ext>
            </a:extLst>
          </p:cNvPr>
          <p:cNvSpPr txBox="1"/>
          <p:nvPr/>
        </p:nvSpPr>
        <p:spPr>
          <a:xfrm>
            <a:off x="422121" y="631921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30</a:t>
            </a:r>
          </a:p>
        </p:txBody>
      </p:sp>
      <p:sp>
        <p:nvSpPr>
          <p:cNvPr id="19" name="TextBox 18">
            <a:extLst>
              <a:ext uri="{FF2B5EF4-FFF2-40B4-BE49-F238E27FC236}">
                <a16:creationId xmlns:a16="http://schemas.microsoft.com/office/drawing/2014/main" id="{4D2B85A6-A799-4EC5-A086-191D47BF4859}"/>
              </a:ext>
            </a:extLst>
          </p:cNvPr>
          <p:cNvSpPr txBox="1"/>
          <p:nvPr/>
        </p:nvSpPr>
        <p:spPr>
          <a:xfrm>
            <a:off x="422121" y="4354059"/>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5</a:t>
            </a:r>
          </a:p>
        </p:txBody>
      </p:sp>
      <p:sp>
        <p:nvSpPr>
          <p:cNvPr id="20" name="Rectangle 19">
            <a:extLst>
              <a:ext uri="{FF2B5EF4-FFF2-40B4-BE49-F238E27FC236}">
                <a16:creationId xmlns:a16="http://schemas.microsoft.com/office/drawing/2014/main" id="{E0584A0D-64AF-46D7-BD76-95E8077D7900}"/>
              </a:ext>
            </a:extLst>
          </p:cNvPr>
          <p:cNvSpPr/>
          <p:nvPr/>
        </p:nvSpPr>
        <p:spPr bwMode="auto">
          <a:xfrm>
            <a:off x="88759" y="4186293"/>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id="{824BAB2E-D871-4A02-9720-8B1CA08FA6B7}"/>
              </a:ext>
            </a:extLst>
          </p:cNvPr>
          <p:cNvSpPr/>
          <p:nvPr/>
        </p:nvSpPr>
        <p:spPr bwMode="auto">
          <a:xfrm>
            <a:off x="88759" y="6527012"/>
            <a:ext cx="290285" cy="290285"/>
          </a:xfrm>
          <a:prstGeom prst="rect">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TextBox 2">
            <a:extLst>
              <a:ext uri="{FF2B5EF4-FFF2-40B4-BE49-F238E27FC236}">
                <a16:creationId xmlns:a16="http://schemas.microsoft.com/office/drawing/2014/main" id="{BF9977B6-012C-484A-B585-E0EA1BE1CE5E}"/>
              </a:ext>
            </a:extLst>
          </p:cNvPr>
          <p:cNvSpPr txBox="1"/>
          <p:nvPr/>
        </p:nvSpPr>
        <p:spPr>
          <a:xfrm>
            <a:off x="855134" y="4808067"/>
            <a:ext cx="1291167" cy="1447319"/>
          </a:xfrm>
          <a:prstGeom prst="rect">
            <a:avLst/>
          </a:prstGeom>
          <a:noFill/>
          <a:ln>
            <a:no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t>% of </a:t>
            </a:r>
            <a:r>
              <a:rPr lang="en-AU" sz="2200" dirty="0" err="1"/>
              <a:t>h’holds</a:t>
            </a:r>
            <a:r>
              <a:rPr lang="en-AU" sz="2200" dirty="0"/>
              <a:t> under </a:t>
            </a:r>
          </a:p>
          <a:p>
            <a:pPr>
              <a:lnSpc>
                <a:spcPct val="85000"/>
              </a:lnSpc>
            </a:pPr>
            <a:r>
              <a:rPr lang="en-AU" sz="2200" dirty="0"/>
              <a:t>mortgage stress</a:t>
            </a:r>
          </a:p>
        </p:txBody>
      </p:sp>
    </p:spTree>
    <p:extLst>
      <p:ext uri="{BB962C8B-B14F-4D97-AF65-F5344CB8AC3E}">
        <p14:creationId xmlns:p14="http://schemas.microsoft.com/office/powerpoint/2010/main" val="43677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E979902B-5465-48C1-9054-A12202CAD4EA}"/>
              </a:ext>
            </a:extLst>
          </p:cNvPr>
          <p:cNvGraphicFramePr>
            <a:graphicFrameLocks noChangeAspect="1"/>
          </p:cNvGraphicFramePr>
          <p:nvPr>
            <p:extLst>
              <p:ext uri="{D42A27DB-BD31-4B8C-83A1-F6EECF244321}">
                <p14:modId xmlns:p14="http://schemas.microsoft.com/office/powerpoint/2010/main" val="4202376942"/>
              </p:ext>
            </p:extLst>
          </p:nvPr>
        </p:nvGraphicFramePr>
        <p:xfrm>
          <a:off x="0" y="0"/>
          <a:ext cx="902676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8718207" y="4477824"/>
            <a:ext cx="60325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3"/>
                </a:solidFill>
              </a:rPr>
              <a:t>CPI</a:t>
            </a:r>
          </a:p>
        </p:txBody>
      </p:sp>
      <p:sp>
        <p:nvSpPr>
          <p:cNvPr id="8" name="TextBox 2"/>
          <p:cNvSpPr txBox="1"/>
          <p:nvPr/>
        </p:nvSpPr>
        <p:spPr>
          <a:xfrm>
            <a:off x="8718207" y="287691"/>
            <a:ext cx="11291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bg2"/>
                </a:solidFill>
              </a:rPr>
              <a:t>Housing </a:t>
            </a:r>
          </a:p>
          <a:p>
            <a:r>
              <a:rPr lang="en-AU" sz="2200" b="1" dirty="0">
                <a:solidFill>
                  <a:schemeClr val="bg2"/>
                </a:solidFill>
              </a:rPr>
              <a:t>prices</a:t>
            </a:r>
          </a:p>
        </p:txBody>
      </p:sp>
      <p:sp>
        <p:nvSpPr>
          <p:cNvPr id="9" name="TextBox 2"/>
          <p:cNvSpPr txBox="1"/>
          <p:nvPr/>
        </p:nvSpPr>
        <p:spPr>
          <a:xfrm>
            <a:off x="8718206" y="3800750"/>
            <a:ext cx="8712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Rents</a:t>
            </a:r>
          </a:p>
        </p:txBody>
      </p:sp>
      <p:sp>
        <p:nvSpPr>
          <p:cNvPr id="11" name="TextBox 1"/>
          <p:cNvSpPr txBox="1"/>
          <p:nvPr/>
        </p:nvSpPr>
        <p:spPr>
          <a:xfrm>
            <a:off x="8718207" y="4139304"/>
            <a:ext cx="100022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2"/>
                </a:solidFill>
              </a:rPr>
              <a:t>Wages</a:t>
            </a:r>
          </a:p>
        </p:txBody>
      </p:sp>
    </p:spTree>
    <p:extLst>
      <p:ext uri="{BB962C8B-B14F-4D97-AF65-F5344CB8AC3E}">
        <p14:creationId xmlns:p14="http://schemas.microsoft.com/office/powerpoint/2010/main" val="423788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D9FCFF8-A871-4B22-B211-802FB7CCD99A}"/>
              </a:ext>
            </a:extLst>
          </p:cNvPr>
          <p:cNvGraphicFramePr/>
          <p:nvPr>
            <p:extLst>
              <p:ext uri="{D42A27DB-BD31-4B8C-83A1-F6EECF244321}">
                <p14:modId xmlns:p14="http://schemas.microsoft.com/office/powerpoint/2010/main" val="2690026065"/>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E38D2C9B-3A45-4696-BE55-5852547C5F87}"/>
              </a:ext>
            </a:extLst>
          </p:cNvPr>
          <p:cNvGrpSpPr/>
          <p:nvPr/>
        </p:nvGrpSpPr>
        <p:grpSpPr>
          <a:xfrm>
            <a:off x="1216861" y="516645"/>
            <a:ext cx="2429016" cy="774444"/>
            <a:chOff x="1615445" y="1853076"/>
            <a:chExt cx="2429016" cy="774444"/>
          </a:xfrm>
        </p:grpSpPr>
        <p:sp>
          <p:nvSpPr>
            <p:cNvPr id="13" name="Rectangle 12">
              <a:extLst>
                <a:ext uri="{FF2B5EF4-FFF2-40B4-BE49-F238E27FC236}">
                  <a16:creationId xmlns:a16="http://schemas.microsoft.com/office/drawing/2014/main" id="{15846979-39F2-450A-B596-74AF839AFE8F}"/>
                </a:ext>
              </a:extLst>
            </p:cNvPr>
            <p:cNvSpPr/>
            <p:nvPr/>
          </p:nvSpPr>
          <p:spPr bwMode="auto">
            <a:xfrm>
              <a:off x="1615445" y="1853076"/>
              <a:ext cx="2429015" cy="7491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339ADF00-860F-422A-AB2D-6065AFF2B8C5}"/>
                </a:ext>
              </a:extLst>
            </p:cNvPr>
            <p:cNvSpPr txBox="1"/>
            <p:nvPr/>
          </p:nvSpPr>
          <p:spPr>
            <a:xfrm>
              <a:off x="2203410" y="1910884"/>
              <a:ext cx="18410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5" name="TextBox 18">
              <a:extLst>
                <a:ext uri="{FF2B5EF4-FFF2-40B4-BE49-F238E27FC236}">
                  <a16:creationId xmlns:a16="http://schemas.microsoft.com/office/drawing/2014/main" id="{20F2859F-7F63-423A-B600-21BD1CAA4CE9}"/>
                </a:ext>
              </a:extLst>
            </p:cNvPr>
            <p:cNvSpPr txBox="1"/>
            <p:nvPr/>
          </p:nvSpPr>
          <p:spPr>
            <a:xfrm>
              <a:off x="2203410" y="2339749"/>
              <a:ext cx="1120614"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6" name="Rectangle 15">
              <a:extLst>
                <a:ext uri="{FF2B5EF4-FFF2-40B4-BE49-F238E27FC236}">
                  <a16:creationId xmlns:a16="http://schemas.microsoft.com/office/drawing/2014/main" id="{9F791ED6-FCAB-4F52-80C5-F52199A1FAF4}"/>
                </a:ext>
              </a:extLst>
            </p:cNvPr>
            <p:cNvSpPr/>
            <p:nvPr/>
          </p:nvSpPr>
          <p:spPr bwMode="auto">
            <a:xfrm>
              <a:off x="1808504" y="1896323"/>
              <a:ext cx="291600" cy="2916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841AF466-8C3F-411C-AC8D-6005F08DAA87}"/>
                </a:ext>
              </a:extLst>
            </p:cNvPr>
            <p:cNvSpPr/>
            <p:nvPr/>
          </p:nvSpPr>
          <p:spPr bwMode="auto">
            <a:xfrm>
              <a:off x="1808504" y="2325188"/>
              <a:ext cx="291600" cy="2916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226815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3461FFF-AC71-4621-9867-3BF115195B16}"/>
              </a:ext>
            </a:extLst>
          </p:cNvPr>
          <p:cNvGraphicFramePr>
            <a:graphicFrameLocks/>
          </p:cNvGraphicFramePr>
          <p:nvPr>
            <p:extLst>
              <p:ext uri="{D42A27DB-BD31-4B8C-83A1-F6EECF244321}">
                <p14:modId xmlns:p14="http://schemas.microsoft.com/office/powerpoint/2010/main" val="2202386578"/>
              </p:ext>
            </p:extLst>
          </p:nvPr>
        </p:nvGraphicFramePr>
        <p:xfrm>
          <a:off x="0" y="0"/>
          <a:ext cx="820179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30C1E18F-5DB1-4D26-833C-ED78B730EE10}"/>
              </a:ext>
            </a:extLst>
          </p:cNvPr>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18">
            <a:extLst>
              <a:ext uri="{FF2B5EF4-FFF2-40B4-BE49-F238E27FC236}">
                <a16:creationId xmlns:a16="http://schemas.microsoft.com/office/drawing/2014/main" id="{512651D6-69A1-46AF-BAF9-A978F7536339}"/>
              </a:ext>
            </a:extLst>
          </p:cNvPr>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3" name="Rectangle 12">
            <a:extLst>
              <a:ext uri="{FF2B5EF4-FFF2-40B4-BE49-F238E27FC236}">
                <a16:creationId xmlns:a16="http://schemas.microsoft.com/office/drawing/2014/main" id="{9FB8121D-1631-45F6-9227-920FE906646E}"/>
              </a:ext>
            </a:extLst>
          </p:cNvPr>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id="{9EBFBFC1-0FAC-443C-9CD8-3291D7E88E05}"/>
              </a:ext>
            </a:extLst>
          </p:cNvPr>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id="{9D031CD5-3CE2-4CDE-A11E-AD1D9CDCADFA}"/>
              </a:ext>
            </a:extLst>
          </p:cNvPr>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87A6CB3A-2FD6-44DF-8DFB-278A0EBA6053}"/>
              </a:ext>
            </a:extLst>
          </p:cNvPr>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88E1022D-A2B1-4F50-8EAC-AB9C8756A4E0}"/>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153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474282940"/>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62943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347087590"/>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2">
            <a:extLst>
              <a:ext uri="{FF2B5EF4-FFF2-40B4-BE49-F238E27FC236}">
                <a16:creationId xmlns:a16="http://schemas.microsoft.com/office/drawing/2014/main" id="{CF5CC4C8-6FBA-4E8B-B8BE-5974D625473C}"/>
              </a:ext>
            </a:extLst>
          </p:cNvPr>
          <p:cNvSpPr txBox="1">
            <a:spLocks noChangeArrowheads="1"/>
          </p:cNvSpPr>
          <p:nvPr/>
        </p:nvSpPr>
        <p:spPr bwMode="auto">
          <a:xfrm>
            <a:off x="0" y="6230496"/>
            <a:ext cx="9872404"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endParaRPr lang="en-US" sz="2200" b="1" dirty="0">
              <a:latin typeface="+mj-lt"/>
            </a:endParaRPr>
          </a:p>
        </p:txBody>
      </p:sp>
      <p:sp>
        <p:nvSpPr>
          <p:cNvPr id="6" name="Rectangle 2"/>
          <p:cNvSpPr txBox="1">
            <a:spLocks noChangeArrowheads="1"/>
          </p:cNvSpPr>
          <p:nvPr/>
        </p:nvSpPr>
        <p:spPr bwMode="auto">
          <a:xfrm>
            <a:off x="940013" y="6191456"/>
            <a:ext cx="256913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Inner</a:t>
            </a:r>
          </a:p>
        </p:txBody>
      </p:sp>
      <p:sp>
        <p:nvSpPr>
          <p:cNvPr id="7" name="Rectangle 2"/>
          <p:cNvSpPr txBox="1">
            <a:spLocks noChangeArrowheads="1"/>
          </p:cNvSpPr>
          <p:nvPr/>
        </p:nvSpPr>
        <p:spPr bwMode="auto">
          <a:xfrm>
            <a:off x="4030693" y="6191456"/>
            <a:ext cx="252028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Middle</a:t>
            </a:r>
          </a:p>
        </p:txBody>
      </p:sp>
      <p:sp>
        <p:nvSpPr>
          <p:cNvPr id="8" name="Rectangle 2"/>
          <p:cNvSpPr txBox="1">
            <a:spLocks noChangeArrowheads="1"/>
          </p:cNvSpPr>
          <p:nvPr/>
        </p:nvSpPr>
        <p:spPr bwMode="auto">
          <a:xfrm>
            <a:off x="7086328" y="6191456"/>
            <a:ext cx="258528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b="1" dirty="0">
                <a:latin typeface="+mj-lt"/>
              </a:rPr>
              <a:t>Outer</a:t>
            </a:r>
          </a:p>
        </p:txBody>
      </p:sp>
      <p:sp>
        <p:nvSpPr>
          <p:cNvPr id="11" name="TextBox 1"/>
          <p:cNvSpPr txBox="1"/>
          <p:nvPr/>
        </p:nvSpPr>
        <p:spPr>
          <a:xfrm>
            <a:off x="2153276"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4" name="TextBox 1"/>
          <p:cNvSpPr txBox="1"/>
          <p:nvPr/>
        </p:nvSpPr>
        <p:spPr>
          <a:xfrm>
            <a:off x="80519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6" name="TextBox 1"/>
          <p:cNvSpPr txBox="1"/>
          <p:nvPr/>
        </p:nvSpPr>
        <p:spPr>
          <a:xfrm>
            <a:off x="5255265"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7" name="TextBox 1"/>
          <p:cNvSpPr txBox="1"/>
          <p:nvPr/>
        </p:nvSpPr>
        <p:spPr>
          <a:xfrm>
            <a:off x="3890019"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8" name="TextBox 1"/>
          <p:cNvSpPr txBox="1"/>
          <p:nvPr/>
        </p:nvSpPr>
        <p:spPr>
          <a:xfrm>
            <a:off x="8322932"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9" name="TextBox 1"/>
          <p:cNvSpPr txBox="1"/>
          <p:nvPr/>
        </p:nvSpPr>
        <p:spPr>
          <a:xfrm>
            <a:off x="6974847"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grpSp>
        <p:nvGrpSpPr>
          <p:cNvPr id="2" name="Group 1">
            <a:extLst>
              <a:ext uri="{FF2B5EF4-FFF2-40B4-BE49-F238E27FC236}">
                <a16:creationId xmlns:a16="http://schemas.microsoft.com/office/drawing/2014/main" id="{EFE225D2-4A00-4103-899F-FFA7C73E5B68}"/>
              </a:ext>
            </a:extLst>
          </p:cNvPr>
          <p:cNvGrpSpPr/>
          <p:nvPr/>
        </p:nvGrpSpPr>
        <p:grpSpPr>
          <a:xfrm>
            <a:off x="3912684" y="111707"/>
            <a:ext cx="4192741" cy="1437117"/>
            <a:chOff x="3988781" y="77840"/>
            <a:chExt cx="3332287" cy="1437117"/>
          </a:xfrm>
        </p:grpSpPr>
        <p:sp>
          <p:nvSpPr>
            <p:cNvPr id="27" name="Rectangle 26">
              <a:extLst>
                <a:ext uri="{FF2B5EF4-FFF2-40B4-BE49-F238E27FC236}">
                  <a16:creationId xmlns:a16="http://schemas.microsoft.com/office/drawing/2014/main" id="{DAB7BC73-0003-44A8-B679-BE0F701B17F9}"/>
                </a:ext>
              </a:extLst>
            </p:cNvPr>
            <p:cNvSpPr/>
            <p:nvPr/>
          </p:nvSpPr>
          <p:spPr bwMode="auto">
            <a:xfrm>
              <a:off x="4171850" y="77840"/>
              <a:ext cx="3149218" cy="143711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28" name="TextBox 1">
              <a:extLst>
                <a:ext uri="{FF2B5EF4-FFF2-40B4-BE49-F238E27FC236}">
                  <a16:creationId xmlns:a16="http://schemas.microsoft.com/office/drawing/2014/main" id="{66A3D2C4-C513-46DA-9243-DC62C580F1D2}"/>
                </a:ext>
              </a:extLst>
            </p:cNvPr>
            <p:cNvSpPr txBox="1"/>
            <p:nvPr/>
          </p:nvSpPr>
          <p:spPr>
            <a:xfrm>
              <a:off x="5952779" y="697836"/>
              <a:ext cx="1368289" cy="7668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p:txBody>
        </p:sp>
        <p:sp>
          <p:nvSpPr>
            <p:cNvPr id="29" name="Rectangle 28">
              <a:extLst>
                <a:ext uri="{FF2B5EF4-FFF2-40B4-BE49-F238E27FC236}">
                  <a16:creationId xmlns:a16="http://schemas.microsoft.com/office/drawing/2014/main" id="{6BE2737E-B83A-4E39-8B4A-F127DB00A9F7}"/>
                </a:ext>
              </a:extLst>
            </p:cNvPr>
            <p:cNvSpPr/>
            <p:nvPr/>
          </p:nvSpPr>
          <p:spPr bwMode="auto">
            <a:xfrm>
              <a:off x="5295178" y="717938"/>
              <a:ext cx="380858" cy="289973"/>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510F7C9-181E-438B-891D-ED8CE60FAADE}"/>
                </a:ext>
              </a:extLst>
            </p:cNvPr>
            <p:cNvSpPr/>
            <p:nvPr/>
          </p:nvSpPr>
          <p:spPr bwMode="auto">
            <a:xfrm>
              <a:off x="4515284" y="717938"/>
              <a:ext cx="380858" cy="289973"/>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id="{51677FF8-41B4-46C2-9D58-DAEECB040281}"/>
                </a:ext>
              </a:extLst>
            </p:cNvPr>
            <p:cNvSpPr/>
            <p:nvPr/>
          </p:nvSpPr>
          <p:spPr bwMode="auto">
            <a:xfrm>
              <a:off x="5295178" y="1150401"/>
              <a:ext cx="380858" cy="289973"/>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id="{BB5F2E03-84F6-43AC-857B-3DEB1E027385}"/>
                </a:ext>
              </a:extLst>
            </p:cNvPr>
            <p:cNvSpPr/>
            <p:nvPr/>
          </p:nvSpPr>
          <p:spPr bwMode="auto">
            <a:xfrm>
              <a:off x="4515284" y="1150401"/>
              <a:ext cx="380858" cy="2899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4" name="Rectangle 33">
              <a:extLst>
                <a:ext uri="{FF2B5EF4-FFF2-40B4-BE49-F238E27FC236}">
                  <a16:creationId xmlns:a16="http://schemas.microsoft.com/office/drawing/2014/main" id="{44E7C155-B5B2-45FE-AFAD-3045FF9F1FEA}"/>
                </a:ext>
              </a:extLst>
            </p:cNvPr>
            <p:cNvSpPr/>
            <p:nvPr/>
          </p:nvSpPr>
          <p:spPr bwMode="auto">
            <a:xfrm>
              <a:off x="3988781" y="340003"/>
              <a:ext cx="127942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2001-06</a:t>
              </a:r>
            </a:p>
          </p:txBody>
        </p:sp>
        <p:sp>
          <p:nvSpPr>
            <p:cNvPr id="35" name="Rectangle 34">
              <a:extLst>
                <a:ext uri="{FF2B5EF4-FFF2-40B4-BE49-F238E27FC236}">
                  <a16:creationId xmlns:a16="http://schemas.microsoft.com/office/drawing/2014/main" id="{753BB565-569E-4ADD-BEB3-29F5B1157355}"/>
                </a:ext>
              </a:extLst>
            </p:cNvPr>
            <p:cNvSpPr/>
            <p:nvPr/>
          </p:nvSpPr>
          <p:spPr bwMode="auto">
            <a:xfrm>
              <a:off x="4896142" y="340004"/>
              <a:ext cx="135195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2006-11</a:t>
              </a:r>
            </a:p>
          </p:txBody>
        </p:sp>
      </p:grpSp>
    </p:spTree>
    <p:extLst>
      <p:ext uri="{BB962C8B-B14F-4D97-AF65-F5344CB8AC3E}">
        <p14:creationId xmlns:p14="http://schemas.microsoft.com/office/powerpoint/2010/main" val="424960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412901783"/>
              </p:ext>
            </p:extLst>
          </p:nvPr>
        </p:nvGraphicFramePr>
        <p:xfrm>
          <a:off x="2073" y="789410"/>
          <a:ext cx="5262654"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auto">
          <a:xfrm>
            <a:off x="5108481" y="0"/>
            <a:ext cx="433595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Total population growth,</a:t>
            </a:r>
          </a:p>
          <a:p>
            <a:pPr algn="ctr"/>
            <a:r>
              <a:rPr lang="en-AU" sz="2200" kern="0" dirty="0"/>
              <a:t> 2006 to 2016, millions</a:t>
            </a:r>
            <a:endParaRPr lang="en-US" sz="2200" kern="0" dirty="0">
              <a:latin typeface="Arial" charset="0"/>
              <a:ea typeface="ＭＳ Ｐゴシック" pitchFamily="34" charset="-128"/>
            </a:endParaRPr>
          </a:p>
        </p:txBody>
      </p:sp>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670490" y="5541054"/>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92790" y="4224110"/>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graphicFrame>
        <p:nvGraphicFramePr>
          <p:cNvPr id="9" name="Chart 8"/>
          <p:cNvGraphicFramePr>
            <a:graphicFrameLocks noChangeAspect="1"/>
          </p:cNvGraphicFramePr>
          <p:nvPr>
            <p:extLst>
              <p:ext uri="{D42A27DB-BD31-4B8C-83A1-F6EECF244321}">
                <p14:modId xmlns:p14="http://schemas.microsoft.com/office/powerpoint/2010/main" val="1949050571"/>
              </p:ext>
            </p:extLst>
          </p:nvPr>
        </p:nvGraphicFramePr>
        <p:xfrm>
          <a:off x="5134127" y="735157"/>
          <a:ext cx="4771873" cy="582266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2">
            <a:extLst>
              <a:ext uri="{FF2B5EF4-FFF2-40B4-BE49-F238E27FC236}">
                <a16:creationId xmlns:a16="http://schemas.microsoft.com/office/drawing/2014/main" id="{1AA53E30-72F0-4CA7-8DE2-7EB231C538E7}"/>
              </a:ext>
            </a:extLst>
          </p:cNvPr>
          <p:cNvSpPr txBox="1"/>
          <p:nvPr/>
        </p:nvSpPr>
        <p:spPr>
          <a:xfrm>
            <a:off x="5506856" y="5665082"/>
            <a:ext cx="94102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Sydney</a:t>
            </a:r>
          </a:p>
        </p:txBody>
      </p:sp>
      <p:sp>
        <p:nvSpPr>
          <p:cNvPr id="17" name="TextBox 2">
            <a:extLst>
              <a:ext uri="{FF2B5EF4-FFF2-40B4-BE49-F238E27FC236}">
                <a16:creationId xmlns:a16="http://schemas.microsoft.com/office/drawing/2014/main" id="{1AA53E30-72F0-4CA7-8DE2-7EB231C538E7}"/>
              </a:ext>
            </a:extLst>
          </p:cNvPr>
          <p:cNvSpPr txBox="1"/>
          <p:nvPr/>
        </p:nvSpPr>
        <p:spPr>
          <a:xfrm>
            <a:off x="6049739" y="4533115"/>
            <a:ext cx="133308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Melbourne</a:t>
            </a:r>
          </a:p>
        </p:txBody>
      </p:sp>
      <p:sp>
        <p:nvSpPr>
          <p:cNvPr id="18" name="TextBox 2">
            <a:extLst>
              <a:ext uri="{FF2B5EF4-FFF2-40B4-BE49-F238E27FC236}">
                <a16:creationId xmlns:a16="http://schemas.microsoft.com/office/drawing/2014/main" id="{1AA53E30-72F0-4CA7-8DE2-7EB231C538E7}"/>
              </a:ext>
            </a:extLst>
          </p:cNvPr>
          <p:cNvSpPr txBox="1"/>
          <p:nvPr/>
        </p:nvSpPr>
        <p:spPr>
          <a:xfrm>
            <a:off x="6806079" y="3653096"/>
            <a:ext cx="11134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Brisbane</a:t>
            </a:r>
          </a:p>
        </p:txBody>
      </p:sp>
      <p:sp>
        <p:nvSpPr>
          <p:cNvPr id="19" name="TextBox 2">
            <a:extLst>
              <a:ext uri="{FF2B5EF4-FFF2-40B4-BE49-F238E27FC236}">
                <a16:creationId xmlns:a16="http://schemas.microsoft.com/office/drawing/2014/main" id="{1AA53E30-72F0-4CA7-8DE2-7EB231C538E7}"/>
              </a:ext>
            </a:extLst>
          </p:cNvPr>
          <p:cNvSpPr txBox="1"/>
          <p:nvPr/>
        </p:nvSpPr>
        <p:spPr>
          <a:xfrm>
            <a:off x="7695302" y="3086084"/>
            <a:ext cx="6743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Perth</a:t>
            </a:r>
          </a:p>
        </p:txBody>
      </p:sp>
      <p:sp>
        <p:nvSpPr>
          <p:cNvPr id="20" name="TextBox 2">
            <a:extLst>
              <a:ext uri="{FF2B5EF4-FFF2-40B4-BE49-F238E27FC236}">
                <a16:creationId xmlns:a16="http://schemas.microsoft.com/office/drawing/2014/main" id="{1AA53E30-72F0-4CA7-8DE2-7EB231C538E7}"/>
              </a:ext>
            </a:extLst>
          </p:cNvPr>
          <p:cNvSpPr txBox="1"/>
          <p:nvPr/>
        </p:nvSpPr>
        <p:spPr>
          <a:xfrm>
            <a:off x="8422649" y="3670030"/>
            <a:ext cx="1205458" cy="1015663"/>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Ad/</a:t>
            </a:r>
            <a:r>
              <a:rPr lang="en-AU" sz="2200" dirty="0" err="1"/>
              <a:t>Canb</a:t>
            </a:r>
            <a:r>
              <a:rPr lang="en-AU" sz="2200" dirty="0"/>
              <a:t>/</a:t>
            </a:r>
            <a:br>
              <a:rPr lang="en-AU" sz="2200" dirty="0"/>
            </a:br>
            <a:r>
              <a:rPr lang="en-AU" sz="2200" dirty="0"/>
              <a:t>Darwin/</a:t>
            </a:r>
            <a:br>
              <a:rPr lang="en-AU" sz="2200" dirty="0"/>
            </a:br>
            <a:r>
              <a:rPr lang="en-AU" sz="2200" dirty="0"/>
              <a:t>Hobart</a:t>
            </a:r>
          </a:p>
        </p:txBody>
      </p:sp>
      <p:sp>
        <p:nvSpPr>
          <p:cNvPr id="21" name="TextBox 2">
            <a:extLst>
              <a:ext uri="{FF2B5EF4-FFF2-40B4-BE49-F238E27FC236}">
                <a16:creationId xmlns:a16="http://schemas.microsoft.com/office/drawing/2014/main" id="{1AA53E30-72F0-4CA7-8DE2-7EB231C538E7}"/>
              </a:ext>
            </a:extLst>
          </p:cNvPr>
          <p:cNvSpPr txBox="1"/>
          <p:nvPr/>
        </p:nvSpPr>
        <p:spPr>
          <a:xfrm>
            <a:off x="9078752" y="1624172"/>
            <a:ext cx="711794"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All other</a:t>
            </a:r>
          </a:p>
        </p:txBody>
      </p:sp>
      <p:cxnSp>
        <p:nvCxnSpPr>
          <p:cNvPr id="3" name="Straight Connector 2"/>
          <p:cNvCxnSpPr>
            <a:cxnSpLocks/>
          </p:cNvCxnSpPr>
          <p:nvPr/>
        </p:nvCxnSpPr>
        <p:spPr bwMode="auto">
          <a:xfrm>
            <a:off x="8728364" y="2928184"/>
            <a:ext cx="297014" cy="6837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3938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ext uri="{D42A27DB-BD31-4B8C-83A1-F6EECF244321}">
                <p14:modId xmlns:p14="http://schemas.microsoft.com/office/powerpoint/2010/main" val="3718893200"/>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87941" y="1085813"/>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87941" y="31193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87941" y="4128880"/>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87941" y="5274499"/>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87941" y="5596329"/>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87941" y="4902421"/>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601308" y="5095798"/>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7434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79405849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5740021" y="1701969"/>
            <a:ext cx="2651395" cy="430887"/>
          </a:xfrm>
          <a:prstGeom prst="rect">
            <a:avLst/>
          </a:prstGeom>
        </p:spPr>
        <p:txBody>
          <a:bodyPr wrap="square">
            <a:spAutoFit/>
          </a:bodyPr>
          <a:lstStyle/>
          <a:p>
            <a:r>
              <a:rPr lang="en-AU" sz="2200" dirty="0">
                <a:solidFill>
                  <a:schemeClr val="accent1"/>
                </a:solidFill>
              </a:rPr>
              <a:t>National accounts</a:t>
            </a:r>
          </a:p>
        </p:txBody>
      </p:sp>
      <p:sp>
        <p:nvSpPr>
          <p:cNvPr id="8" name="Rectangle 7"/>
          <p:cNvSpPr/>
          <p:nvPr/>
        </p:nvSpPr>
        <p:spPr>
          <a:xfrm>
            <a:off x="1784648" y="2708920"/>
            <a:ext cx="4920348" cy="430887"/>
          </a:xfrm>
          <a:prstGeom prst="rect">
            <a:avLst/>
          </a:prstGeom>
        </p:spPr>
        <p:txBody>
          <a:bodyPr wrap="square">
            <a:spAutoFit/>
          </a:bodyPr>
          <a:lstStyle/>
          <a:p>
            <a:r>
              <a:rPr lang="en-AU" sz="2200" dirty="0">
                <a:solidFill>
                  <a:schemeClr val="accent3"/>
                </a:solidFill>
              </a:rPr>
              <a:t>Household expenditure survey</a:t>
            </a:r>
          </a:p>
        </p:txBody>
      </p:sp>
      <p:sp>
        <p:nvSpPr>
          <p:cNvPr id="10" name="Rectangle 9"/>
          <p:cNvSpPr/>
          <p:nvPr/>
        </p:nvSpPr>
        <p:spPr>
          <a:xfrm>
            <a:off x="3008784" y="476672"/>
            <a:ext cx="4320480" cy="430887"/>
          </a:xfrm>
          <a:prstGeom prst="rect">
            <a:avLst/>
          </a:prstGeom>
        </p:spPr>
        <p:txBody>
          <a:bodyPr wrap="square">
            <a:spAutoFit/>
          </a:bodyPr>
          <a:lstStyle/>
          <a:p>
            <a:r>
              <a:rPr lang="en-AU" sz="2200" dirty="0">
                <a:solidFill>
                  <a:schemeClr val="bg2"/>
                </a:solidFill>
              </a:rPr>
              <a:t>Survey of income and housing</a:t>
            </a:r>
          </a:p>
        </p:txBody>
      </p:sp>
    </p:spTree>
    <p:extLst>
      <p:ext uri="{BB962C8B-B14F-4D97-AF65-F5344CB8AC3E}">
        <p14:creationId xmlns:p14="http://schemas.microsoft.com/office/powerpoint/2010/main" val="371014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208886874"/>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198425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bwMode="auto">
          <a:xfrm>
            <a:off x="5814085" y="4711280"/>
            <a:ext cx="3731783" cy="1544808"/>
          </a:xfrm>
          <a:prstGeom prst="rect">
            <a:avLst/>
          </a:prstGeom>
          <a:solidFill>
            <a:schemeClr val="bg1"/>
          </a:solidFill>
          <a:ln w="9525" cap="flat" cmpd="sng" algn="ctr">
            <a:solidFill>
              <a:srgbClr val="FFFFFF"/>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18" name="TextBox 17"/>
          <p:cNvSpPr txBox="1"/>
          <p:nvPr/>
        </p:nvSpPr>
        <p:spPr>
          <a:xfrm>
            <a:off x="6338212" y="4885179"/>
            <a:ext cx="3207655" cy="1196225"/>
          </a:xfrm>
          <a:prstGeom prst="rect">
            <a:avLst/>
          </a:prstGeom>
          <a:noFill/>
        </p:spPr>
        <p:txBody>
          <a:bodyPr wrap="square" lIns="0" tIns="0" rIns="0" bIns="0" rtlCol="0">
            <a:spAutoFit/>
          </a:bodyPr>
          <a:lstStyle/>
          <a:p>
            <a:pPr>
              <a:spcBef>
                <a:spcPts val="704"/>
              </a:spcBef>
            </a:pPr>
            <a:r>
              <a:rPr lang="en-AU" sz="2200" dirty="0"/>
              <a:t>Housing features</a:t>
            </a:r>
          </a:p>
          <a:p>
            <a:pPr>
              <a:spcBef>
                <a:spcPts val="704"/>
              </a:spcBef>
            </a:pPr>
            <a:r>
              <a:rPr lang="en-AU" sz="2200" dirty="0"/>
              <a:t>Location</a:t>
            </a:r>
          </a:p>
          <a:p>
            <a:pPr>
              <a:spcBef>
                <a:spcPts val="704"/>
              </a:spcBef>
            </a:pPr>
            <a:r>
              <a:rPr lang="en-AU" sz="2200" dirty="0"/>
              <a:t>Financial considerations</a:t>
            </a:r>
          </a:p>
        </p:txBody>
      </p:sp>
      <p:sp>
        <p:nvSpPr>
          <p:cNvPr id="19" name="Rectangle 18"/>
          <p:cNvSpPr/>
          <p:nvPr/>
        </p:nvSpPr>
        <p:spPr bwMode="auto">
          <a:xfrm>
            <a:off x="5875838" y="4929039"/>
            <a:ext cx="375019" cy="293382"/>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0" name="Rectangle 19"/>
          <p:cNvSpPr/>
          <p:nvPr/>
        </p:nvSpPr>
        <p:spPr bwMode="auto">
          <a:xfrm>
            <a:off x="5875838" y="5336111"/>
            <a:ext cx="375019" cy="293382"/>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1" name="Rectangle 20"/>
          <p:cNvSpPr/>
          <p:nvPr/>
        </p:nvSpPr>
        <p:spPr bwMode="auto">
          <a:xfrm>
            <a:off x="5875838" y="5743183"/>
            <a:ext cx="375019" cy="293382"/>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Tree>
    <p:extLst>
      <p:ext uri="{BB962C8B-B14F-4D97-AF65-F5344CB8AC3E}">
        <p14:creationId xmlns:p14="http://schemas.microsoft.com/office/powerpoint/2010/main" val="331536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CE66841B-3F46-4A0D-9EF3-2AA706797366}"/>
              </a:ext>
            </a:extLst>
          </p:cNvPr>
          <p:cNvGraphicFramePr>
            <a:graphicFrameLocks/>
          </p:cNvGraphicFramePr>
          <p:nvPr>
            <p:extLst>
              <p:ext uri="{D42A27DB-BD31-4B8C-83A1-F6EECF244321}">
                <p14:modId xmlns:p14="http://schemas.microsoft.com/office/powerpoint/2010/main" val="2177711860"/>
              </p:ext>
            </p:extLst>
          </p:nvPr>
        </p:nvGraphicFramePr>
        <p:xfrm>
          <a:off x="-3958" y="862908"/>
          <a:ext cx="4646296" cy="59950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3371651001"/>
              </p:ext>
            </p:extLst>
          </p:nvPr>
        </p:nvGraphicFramePr>
        <p:xfrm>
          <a:off x="4853355" y="833120"/>
          <a:ext cx="5052646" cy="602488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3"/>
          <p:cNvSpPr txBox="1"/>
          <p:nvPr/>
        </p:nvSpPr>
        <p:spPr>
          <a:xfrm>
            <a:off x="5017486" y="0"/>
            <a:ext cx="4888514"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15" name="TextBox 3"/>
          <p:cNvSpPr txBox="1"/>
          <p:nvPr/>
        </p:nvSpPr>
        <p:spPr>
          <a:xfrm>
            <a:off x="-1" y="12881"/>
            <a:ext cx="485335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14" name="Content Placeholder 1">
            <a:extLst>
              <a:ext uri="{FF2B5EF4-FFF2-40B4-BE49-F238E27FC236}">
                <a16:creationId xmlns:a16="http://schemas.microsoft.com/office/drawing/2014/main" id="{1A29D210-ACED-4985-9A43-D6530D345E34}"/>
              </a:ext>
            </a:extLst>
          </p:cNvPr>
          <p:cNvSpPr txBox="1">
            <a:spLocks/>
          </p:cNvSpPr>
          <p:nvPr/>
        </p:nvSpPr>
        <p:spPr bwMode="auto">
          <a:xfrm>
            <a:off x="2074944" y="4592367"/>
            <a:ext cx="185224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1990 to 2004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sp>
        <p:nvSpPr>
          <p:cNvPr id="17" name="Content Placeholder 1">
            <a:extLst>
              <a:ext uri="{FF2B5EF4-FFF2-40B4-BE49-F238E27FC236}">
                <a16:creationId xmlns:a16="http://schemas.microsoft.com/office/drawing/2014/main" id="{EEC00148-EE87-432D-9256-A34FB35BB837}"/>
              </a:ext>
            </a:extLst>
          </p:cNvPr>
          <p:cNvSpPr txBox="1">
            <a:spLocks/>
          </p:cNvSpPr>
          <p:nvPr/>
        </p:nvSpPr>
        <p:spPr bwMode="auto">
          <a:xfrm>
            <a:off x="1332522" y="1335175"/>
            <a:ext cx="1805352"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2005 to 2016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cxnSp>
        <p:nvCxnSpPr>
          <p:cNvPr id="7" name="Straight Arrow Connector 6">
            <a:extLst>
              <a:ext uri="{FF2B5EF4-FFF2-40B4-BE49-F238E27FC236}">
                <a16:creationId xmlns:a16="http://schemas.microsoft.com/office/drawing/2014/main" id="{63504452-8791-42AC-8242-2BC8111BAF16}"/>
              </a:ext>
            </a:extLst>
          </p:cNvPr>
          <p:cNvCxnSpPr>
            <a:cxnSpLocks/>
          </p:cNvCxnSpPr>
          <p:nvPr/>
        </p:nvCxnSpPr>
        <p:spPr bwMode="auto">
          <a:xfrm>
            <a:off x="2575890" y="2041933"/>
            <a:ext cx="368032" cy="4447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Rectangle 1">
            <a:extLst>
              <a:ext uri="{FF2B5EF4-FFF2-40B4-BE49-F238E27FC236}">
                <a16:creationId xmlns:a16="http://schemas.microsoft.com/office/drawing/2014/main" id="{E120CCFA-A4F8-4D67-9A94-3FAF6F7C3F29}"/>
              </a:ext>
            </a:extLst>
          </p:cNvPr>
          <p:cNvSpPr/>
          <p:nvPr/>
        </p:nvSpPr>
        <p:spPr bwMode="auto">
          <a:xfrm>
            <a:off x="7927597" y="829540"/>
            <a:ext cx="1248769" cy="2995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cxnSp>
        <p:nvCxnSpPr>
          <p:cNvPr id="22" name="Straight Arrow Connector 21">
            <a:extLst>
              <a:ext uri="{FF2B5EF4-FFF2-40B4-BE49-F238E27FC236}">
                <a16:creationId xmlns:a16="http://schemas.microsoft.com/office/drawing/2014/main" id="{BD6773DC-6C79-4B86-9196-C439F703D3DB}"/>
              </a:ext>
            </a:extLst>
          </p:cNvPr>
          <p:cNvCxnSpPr>
            <a:cxnSpLocks/>
          </p:cNvCxnSpPr>
          <p:nvPr/>
        </p:nvCxnSpPr>
        <p:spPr bwMode="auto">
          <a:xfrm flipH="1" flipV="1">
            <a:off x="2430061" y="4266862"/>
            <a:ext cx="288700" cy="3255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 name="Group 2">
            <a:extLst>
              <a:ext uri="{FF2B5EF4-FFF2-40B4-BE49-F238E27FC236}">
                <a16:creationId xmlns:a16="http://schemas.microsoft.com/office/drawing/2014/main" id="{F967135F-C737-41AC-A1DF-AE9FDDC5CB51}"/>
              </a:ext>
            </a:extLst>
          </p:cNvPr>
          <p:cNvGrpSpPr/>
          <p:nvPr/>
        </p:nvGrpSpPr>
        <p:grpSpPr>
          <a:xfrm>
            <a:off x="8217882" y="805390"/>
            <a:ext cx="958484" cy="2025164"/>
            <a:chOff x="866532" y="1342376"/>
            <a:chExt cx="958484" cy="2040473"/>
          </a:xfrm>
        </p:grpSpPr>
        <p:sp>
          <p:nvSpPr>
            <p:cNvPr id="4" name="Rectangle 3"/>
            <p:cNvSpPr/>
            <p:nvPr/>
          </p:nvSpPr>
          <p:spPr bwMode="auto">
            <a:xfrm>
              <a:off x="866532" y="1408904"/>
              <a:ext cx="855786" cy="1925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6" name="Content Placeholder 1"/>
            <p:cNvSpPr txBox="1">
              <a:spLocks/>
            </p:cNvSpPr>
            <p:nvPr/>
          </p:nvSpPr>
          <p:spPr bwMode="auto">
            <a:xfrm>
              <a:off x="956357" y="304429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NSW</a:t>
              </a:r>
              <a:endParaRPr lang="en-US" sz="2200"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956357" y="2703911"/>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tx2"/>
                  </a:solidFill>
                  <a:latin typeface="Arial"/>
                  <a:cs typeface="Arial"/>
                </a:rPr>
                <a:t>Vic</a:t>
              </a:r>
              <a:endParaRPr lang="en-US" sz="2200"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956357" y="2023144"/>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2"/>
                  </a:solidFill>
                  <a:latin typeface="Arial"/>
                  <a:ea typeface="ＭＳ Ｐゴシック" pitchFamily="34" charset="-128"/>
                  <a:cs typeface="Arial"/>
                </a:rPr>
                <a:t>WA</a:t>
              </a:r>
              <a:endParaRPr lang="en-US" sz="2200"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956357" y="2363527"/>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1"/>
                  </a:solidFill>
                  <a:latin typeface="Arial"/>
                  <a:ea typeface="ＭＳ Ｐゴシック" pitchFamily="34" charset="-128"/>
                  <a:cs typeface="Arial"/>
                </a:rPr>
                <a:t>Qld</a:t>
              </a:r>
              <a:endParaRPr lang="en-US" sz="2200"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956357" y="168276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3"/>
                  </a:solidFill>
                  <a:latin typeface="Arial"/>
                  <a:ea typeface="ＭＳ Ｐゴシック" pitchFamily="34" charset="-128"/>
                  <a:cs typeface="Arial"/>
                </a:rPr>
                <a:t>SA</a:t>
              </a:r>
              <a:endParaRPr lang="en-US" sz="2200"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956357" y="1342376"/>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accent4"/>
                  </a:solidFill>
                  <a:latin typeface="Arial"/>
                  <a:ea typeface="ＭＳ Ｐゴシック" pitchFamily="34" charset="-128"/>
                  <a:cs typeface="Arial"/>
                </a:rPr>
                <a:t>Other</a:t>
              </a:r>
              <a:endParaRPr lang="en-US" sz="2200" kern="0" dirty="0">
                <a:solidFill>
                  <a:schemeClr val="accent4"/>
                </a:solidFill>
                <a:latin typeface="Arial"/>
                <a:ea typeface="ＭＳ Ｐゴシック" pitchFamily="34" charset="-128"/>
                <a:cs typeface="Arial"/>
              </a:endParaRPr>
            </a:p>
          </p:txBody>
        </p:sp>
      </p:grpSp>
      <p:sp>
        <p:nvSpPr>
          <p:cNvPr id="18" name="Rectangle 17">
            <a:extLst>
              <a:ext uri="{FF2B5EF4-FFF2-40B4-BE49-F238E27FC236}">
                <a16:creationId xmlns:a16="http://schemas.microsoft.com/office/drawing/2014/main" id="{3D75AA5A-D393-4E37-B976-AC8DE682680F}"/>
              </a:ext>
            </a:extLst>
          </p:cNvPr>
          <p:cNvSpPr/>
          <p:nvPr/>
        </p:nvSpPr>
        <p:spPr bwMode="auto">
          <a:xfrm>
            <a:off x="7927597" y="1157709"/>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81656589-EDAC-4BFD-8F78-AA9AC4CC3F46}"/>
              </a:ext>
            </a:extLst>
          </p:cNvPr>
          <p:cNvSpPr/>
          <p:nvPr/>
        </p:nvSpPr>
        <p:spPr bwMode="auto">
          <a:xfrm>
            <a:off x="7927597" y="149777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id="{D2AA8D4D-CB9B-43C0-BAC9-BE28B3685157}"/>
              </a:ext>
            </a:extLst>
          </p:cNvPr>
          <p:cNvSpPr/>
          <p:nvPr/>
        </p:nvSpPr>
        <p:spPr bwMode="auto">
          <a:xfrm>
            <a:off x="7927597" y="183784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a:extLst>
              <a:ext uri="{FF2B5EF4-FFF2-40B4-BE49-F238E27FC236}">
                <a16:creationId xmlns:a16="http://schemas.microsoft.com/office/drawing/2014/main" id="{CDEB9BF7-1EF3-4544-B1E2-7B5203938DF5}"/>
              </a:ext>
            </a:extLst>
          </p:cNvPr>
          <p:cNvSpPr/>
          <p:nvPr/>
        </p:nvSpPr>
        <p:spPr bwMode="auto">
          <a:xfrm>
            <a:off x="7927597" y="2177919"/>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a:extLst>
              <a:ext uri="{FF2B5EF4-FFF2-40B4-BE49-F238E27FC236}">
                <a16:creationId xmlns:a16="http://schemas.microsoft.com/office/drawing/2014/main" id="{3299EC80-555D-4FCC-9D62-900FCFCA5F9F}"/>
              </a:ext>
            </a:extLst>
          </p:cNvPr>
          <p:cNvSpPr/>
          <p:nvPr/>
        </p:nvSpPr>
        <p:spPr bwMode="auto">
          <a:xfrm>
            <a:off x="7927597" y="2517990"/>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a:extLst>
              <a:ext uri="{FF2B5EF4-FFF2-40B4-BE49-F238E27FC236}">
                <a16:creationId xmlns:a16="http://schemas.microsoft.com/office/drawing/2014/main" id="{A3E8C34B-2AFA-4D83-A05D-5D29FC10F110}"/>
              </a:ext>
            </a:extLst>
          </p:cNvPr>
          <p:cNvSpPr/>
          <p:nvPr/>
        </p:nvSpPr>
        <p:spPr bwMode="auto">
          <a:xfrm>
            <a:off x="7927597" y="817639"/>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409085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ext uri="{D42A27DB-BD31-4B8C-83A1-F6EECF244321}">
                <p14:modId xmlns:p14="http://schemas.microsoft.com/office/powerpoint/2010/main" val="3047522002"/>
              </p:ext>
            </p:extLst>
          </p:nvPr>
        </p:nvGraphicFramePr>
        <p:xfrm>
          <a:off x="-1" y="3521982"/>
          <a:ext cx="5542149"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ext uri="{D42A27DB-BD31-4B8C-83A1-F6EECF244321}">
                <p14:modId xmlns:p14="http://schemas.microsoft.com/office/powerpoint/2010/main" val="1975928821"/>
              </p:ext>
            </p:extLst>
          </p:nvPr>
        </p:nvGraphicFramePr>
        <p:xfrm>
          <a:off x="0" y="0"/>
          <a:ext cx="554214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346068"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2516186336"/>
              </p:ext>
            </p:extLst>
          </p:nvPr>
        </p:nvGraphicFramePr>
        <p:xfrm>
          <a:off x="5163012" y="3568743"/>
          <a:ext cx="4854498"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719648"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ext uri="{D42A27DB-BD31-4B8C-83A1-F6EECF244321}">
                <p14:modId xmlns:p14="http://schemas.microsoft.com/office/powerpoint/2010/main" val="2079655539"/>
              </p:ext>
            </p:extLst>
          </p:nvPr>
        </p:nvGraphicFramePr>
        <p:xfrm>
          <a:off x="5196465" y="47977"/>
          <a:ext cx="4824000"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383424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p:cNvPr>
          <p:cNvGraphicFramePr/>
          <p:nvPr>
            <p:extLst>
              <p:ext uri="{D42A27DB-BD31-4B8C-83A1-F6EECF244321}">
                <p14:modId xmlns:p14="http://schemas.microsoft.com/office/powerpoint/2010/main" val="1912757775"/>
              </p:ext>
            </p:extLst>
          </p:nvPr>
        </p:nvGraphicFramePr>
        <p:xfrm>
          <a:off x="1"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8">
            <a:extLst/>
          </p:cNvPr>
          <p:cNvSpPr txBox="1"/>
          <p:nvPr/>
        </p:nvSpPr>
        <p:spPr>
          <a:xfrm>
            <a:off x="5586053" y="4682702"/>
            <a:ext cx="1608552"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ABS 2004</a:t>
            </a:r>
          </a:p>
        </p:txBody>
      </p:sp>
      <p:sp>
        <p:nvSpPr>
          <p:cNvPr id="8" name="TextBox 18">
            <a:extLst/>
          </p:cNvPr>
          <p:cNvSpPr txBox="1"/>
          <p:nvPr/>
        </p:nvSpPr>
        <p:spPr>
          <a:xfrm>
            <a:off x="7437201" y="4691547"/>
            <a:ext cx="2120228" cy="667875"/>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McDonald and </a:t>
            </a:r>
          </a:p>
          <a:p>
            <a:pPr>
              <a:lnSpc>
                <a:spcPct val="85000"/>
              </a:lnSpc>
            </a:pPr>
            <a:r>
              <a:rPr lang="en-US" sz="2200" b="1" dirty="0">
                <a:solidFill>
                  <a:schemeClr val="accent1"/>
                </a:solidFill>
              </a:rPr>
              <a:t>Temple 2013</a:t>
            </a:r>
          </a:p>
        </p:txBody>
      </p:sp>
      <p:sp>
        <p:nvSpPr>
          <p:cNvPr id="9" name="TextBox 18">
            <a:extLst/>
          </p:cNvPr>
          <p:cNvSpPr txBox="1"/>
          <p:nvPr/>
        </p:nvSpPr>
        <p:spPr>
          <a:xfrm>
            <a:off x="7369732" y="3347618"/>
            <a:ext cx="1914927" cy="38010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ABS 2015</a:t>
            </a:r>
          </a:p>
        </p:txBody>
      </p:sp>
      <p:sp>
        <p:nvSpPr>
          <p:cNvPr id="10" name="TextBox 18">
            <a:extLst/>
          </p:cNvPr>
          <p:cNvSpPr txBox="1"/>
          <p:nvPr/>
        </p:nvSpPr>
        <p:spPr>
          <a:xfrm>
            <a:off x="2010849" y="1978439"/>
            <a:ext cx="1214129"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Actual</a:t>
            </a:r>
          </a:p>
        </p:txBody>
      </p:sp>
      <p:sp>
        <p:nvSpPr>
          <p:cNvPr id="11" name="TextBox 18">
            <a:extLst/>
          </p:cNvPr>
          <p:cNvSpPr txBox="1"/>
          <p:nvPr/>
        </p:nvSpPr>
        <p:spPr>
          <a:xfrm>
            <a:off x="3845736" y="3956878"/>
            <a:ext cx="1484547" cy="38010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3"/>
                </a:solidFill>
              </a:rPr>
              <a:t>ABS 1999</a:t>
            </a:r>
          </a:p>
        </p:txBody>
      </p:sp>
      <p:cxnSp>
        <p:nvCxnSpPr>
          <p:cNvPr id="13" name="Straight Arrow Connector 12"/>
          <p:cNvCxnSpPr>
            <a:stCxn id="8" idx="0"/>
          </p:cNvCxnSpPr>
          <p:nvPr/>
        </p:nvCxnSpPr>
        <p:spPr bwMode="auto">
          <a:xfrm flipV="1">
            <a:off x="8497315" y="4109608"/>
            <a:ext cx="448055" cy="581939"/>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cxnSp>
        <p:nvCxnSpPr>
          <p:cNvPr id="14" name="Straight Arrow Connector 13"/>
          <p:cNvCxnSpPr/>
          <p:nvPr/>
        </p:nvCxnSpPr>
        <p:spPr bwMode="auto">
          <a:xfrm flipV="1">
            <a:off x="7061332" y="4437899"/>
            <a:ext cx="408759" cy="375400"/>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85217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790823667"/>
              </p:ext>
            </p:extLst>
          </p:nvPr>
        </p:nvGraphicFramePr>
        <p:xfrm>
          <a:off x="0" y="0"/>
          <a:ext cx="98820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1"/>
          <p:cNvSpPr txBox="1">
            <a:spLocks/>
          </p:cNvSpPr>
          <p:nvPr/>
        </p:nvSpPr>
        <p:spPr bwMode="auto">
          <a:xfrm>
            <a:off x="8278701" y="3570827"/>
            <a:ext cx="1784648"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tx2"/>
                </a:solidFill>
                <a:latin typeface="Arial"/>
                <a:cs typeface="Arial"/>
              </a:rPr>
              <a:t>Public housing</a:t>
            </a:r>
            <a:endParaRPr lang="en-US" sz="2200"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278701" y="1486354"/>
            <a:ext cx="1603329"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2"/>
                </a:solidFill>
                <a:latin typeface="Arial"/>
                <a:ea typeface="ＭＳ Ｐゴシック" pitchFamily="34" charset="-128"/>
                <a:cs typeface="Arial"/>
              </a:rPr>
              <a:t>Community housing</a:t>
            </a:r>
            <a:endParaRPr lang="en-US" sz="2200" kern="0" dirty="0">
              <a:solidFill>
                <a:schemeClr val="accent2"/>
              </a:solidFill>
              <a:latin typeface="Arial"/>
              <a:ea typeface="ＭＳ Ｐゴシック" pitchFamily="34" charset="-128"/>
              <a:cs typeface="Arial"/>
            </a:endParaRPr>
          </a:p>
        </p:txBody>
      </p:sp>
      <p:cxnSp>
        <p:nvCxnSpPr>
          <p:cNvPr id="3" name="Straight Connector 2">
            <a:extLst>
              <a:ext uri="{FF2B5EF4-FFF2-40B4-BE49-F238E27FC236}">
                <a16:creationId xmlns:a16="http://schemas.microsoft.com/office/drawing/2014/main" id="{316A5782-A69E-4606-8F22-B7AF5F4908EF}"/>
              </a:ext>
            </a:extLst>
          </p:cNvPr>
          <p:cNvCxnSpPr/>
          <p:nvPr/>
        </p:nvCxnSpPr>
        <p:spPr bwMode="auto">
          <a:xfrm flipV="1">
            <a:off x="6096000" y="214489"/>
            <a:ext cx="0" cy="6084711"/>
          </a:xfrm>
          <a:prstGeom prst="line">
            <a:avLst/>
          </a:prstGeom>
          <a:solidFill>
            <a:schemeClr val="accent1"/>
          </a:solidFill>
          <a:ln w="15875" cap="flat" cmpd="sng" algn="ctr">
            <a:solidFill>
              <a:schemeClr val="tx1"/>
            </a:solidFill>
            <a:prstDash val="dash"/>
            <a:round/>
            <a:headEnd type="none" w="med" len="med"/>
            <a:tailEnd type="none" w="med" len="med"/>
          </a:ln>
          <a:effectLst/>
        </p:spPr>
      </p:cxnSp>
      <p:sp>
        <p:nvSpPr>
          <p:cNvPr id="15" name="Content Placeholder 1">
            <a:extLst>
              <a:ext uri="{FF2B5EF4-FFF2-40B4-BE49-F238E27FC236}">
                <a16:creationId xmlns:a16="http://schemas.microsoft.com/office/drawing/2014/main" id="{C943E05C-1BF5-493A-99F3-6C77A5294BE0}"/>
              </a:ext>
            </a:extLst>
          </p:cNvPr>
          <p:cNvSpPr txBox="1">
            <a:spLocks/>
          </p:cNvSpPr>
          <p:nvPr/>
        </p:nvSpPr>
        <p:spPr bwMode="auto">
          <a:xfrm>
            <a:off x="3846004" y="552150"/>
            <a:ext cx="1988543" cy="287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latin typeface="Arial"/>
                <a:ea typeface="ＭＳ Ｐゴシック" pitchFamily="34" charset="-128"/>
                <a:cs typeface="Arial"/>
              </a:rPr>
              <a:t>Series break</a:t>
            </a:r>
            <a:endParaRPr lang="en-US" sz="2200" kern="0" dirty="0">
              <a:latin typeface="Arial"/>
              <a:ea typeface="ＭＳ Ｐゴシック" pitchFamily="34" charset="-128"/>
              <a:cs typeface="Arial"/>
            </a:endParaRPr>
          </a:p>
        </p:txBody>
      </p:sp>
      <p:cxnSp>
        <p:nvCxnSpPr>
          <p:cNvPr id="16" name="Straight Arrow Connector 15">
            <a:extLst>
              <a:ext uri="{FF2B5EF4-FFF2-40B4-BE49-F238E27FC236}">
                <a16:creationId xmlns:a16="http://schemas.microsoft.com/office/drawing/2014/main" id="{9B78F1DF-153F-46B0-A84E-696389B4528C}"/>
              </a:ext>
            </a:extLst>
          </p:cNvPr>
          <p:cNvCxnSpPr>
            <a:cxnSpLocks/>
          </p:cNvCxnSpPr>
          <p:nvPr/>
        </p:nvCxnSpPr>
        <p:spPr bwMode="auto">
          <a:xfrm>
            <a:off x="5522729" y="696036"/>
            <a:ext cx="482960" cy="1732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578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100527797"/>
              </p:ext>
            </p:extLst>
          </p:nvPr>
        </p:nvGraphicFramePr>
        <p:xfrm>
          <a:off x="0" y="0"/>
          <a:ext cx="94996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1"/>
          <p:cNvSpPr txBox="1">
            <a:spLocks/>
          </p:cNvSpPr>
          <p:nvPr/>
        </p:nvSpPr>
        <p:spPr bwMode="auto">
          <a:xfrm>
            <a:off x="8121352" y="4752960"/>
            <a:ext cx="152048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solidFill>
                  <a:schemeClr val="bg2"/>
                </a:solidFill>
                <a:latin typeface="Arial"/>
                <a:cs typeface="Arial"/>
              </a:rPr>
              <a:t>Houses</a:t>
            </a:r>
            <a:endParaRPr lang="en-US" sz="2200" kern="0" dirty="0">
              <a:solidFill>
                <a:schemeClr val="bg2"/>
              </a:solidFill>
              <a:latin typeface="Arial"/>
              <a:ea typeface="ＭＳ Ｐゴシック" pitchFamily="34" charset="-128"/>
              <a:cs typeface="Arial"/>
            </a:endParaRPr>
          </a:p>
        </p:txBody>
      </p:sp>
      <p:sp>
        <p:nvSpPr>
          <p:cNvPr id="17" name="Content Placeholder 1"/>
          <p:cNvSpPr txBox="1">
            <a:spLocks/>
          </p:cNvSpPr>
          <p:nvPr/>
        </p:nvSpPr>
        <p:spPr bwMode="auto">
          <a:xfrm>
            <a:off x="8121352" y="2762367"/>
            <a:ext cx="1784648" cy="115954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tx2"/>
                </a:solidFill>
                <a:latin typeface="Arial"/>
                <a:cs typeface="Arial"/>
              </a:rPr>
              <a:t>Semi-detached, townhouses, </a:t>
            </a:r>
          </a:p>
          <a:p>
            <a:pPr>
              <a:lnSpc>
                <a:spcPct val="85000"/>
              </a:lnSpc>
            </a:pPr>
            <a:r>
              <a:rPr lang="en-AU" sz="2200" kern="0" dirty="0">
                <a:solidFill>
                  <a:schemeClr val="tx2"/>
                </a:solidFill>
                <a:latin typeface="Arial"/>
                <a:cs typeface="Arial"/>
              </a:rPr>
              <a:t>terraces</a:t>
            </a:r>
            <a:endParaRPr lang="en-US" sz="2200"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121352" y="888726"/>
            <a:ext cx="1760678" cy="8633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3"/>
                </a:solidFill>
                <a:latin typeface="Arial"/>
                <a:ea typeface="ＭＳ Ｐゴシック" pitchFamily="34" charset="-128"/>
                <a:cs typeface="Arial"/>
              </a:rPr>
              <a:t>Middle and high rise apartments</a:t>
            </a:r>
            <a:endParaRPr lang="en-US" sz="2200" kern="0" dirty="0">
              <a:solidFill>
                <a:schemeClr val="accent3"/>
              </a:solidFill>
              <a:latin typeface="Arial"/>
              <a:ea typeface="ＭＳ Ｐゴシック" pitchFamily="34" charset="-128"/>
              <a:cs typeface="Arial"/>
            </a:endParaRPr>
          </a:p>
        </p:txBody>
      </p:sp>
      <p:sp>
        <p:nvSpPr>
          <p:cNvPr id="19" name="Content Placeholder 1"/>
          <p:cNvSpPr txBox="1">
            <a:spLocks/>
          </p:cNvSpPr>
          <p:nvPr/>
        </p:nvSpPr>
        <p:spPr bwMode="auto">
          <a:xfrm>
            <a:off x="8121351" y="1945647"/>
            <a:ext cx="1769457"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kern="0" dirty="0">
                <a:solidFill>
                  <a:schemeClr val="accent1"/>
                </a:solidFill>
                <a:latin typeface="Arial"/>
                <a:ea typeface="ＭＳ Ｐゴシック" pitchFamily="34" charset="-128"/>
                <a:cs typeface="Arial"/>
              </a:rPr>
              <a:t>Low-rise apartments</a:t>
            </a:r>
            <a:endParaRPr lang="en-US" sz="2200" kern="0" dirty="0">
              <a:solidFill>
                <a:schemeClr val="accent1"/>
              </a:solidFill>
              <a:latin typeface="Arial"/>
              <a:ea typeface="ＭＳ Ｐゴシック" pitchFamily="34" charset="-128"/>
              <a:cs typeface="Arial"/>
            </a:endParaRPr>
          </a:p>
        </p:txBody>
      </p:sp>
      <p:sp>
        <p:nvSpPr>
          <p:cNvPr id="10" name="Content Placeholder 1"/>
          <p:cNvSpPr txBox="1">
            <a:spLocks/>
          </p:cNvSpPr>
          <p:nvPr/>
        </p:nvSpPr>
        <p:spPr bwMode="auto">
          <a:xfrm>
            <a:off x="1494872" y="834560"/>
            <a:ext cx="3359536"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Average annual building approvals</a:t>
            </a:r>
            <a:r>
              <a:rPr lang="en-AU" sz="2200" kern="0" dirty="0">
                <a:cs typeface="Arial"/>
              </a:rPr>
              <a:t>, 1992-2017</a:t>
            </a:r>
            <a:endParaRPr lang="en-US" sz="2200" kern="0" dirty="0">
              <a:latin typeface="Arial"/>
              <a:ea typeface="ＭＳ Ｐゴシック" pitchFamily="34" charset="-128"/>
              <a:cs typeface="Arial"/>
            </a:endParaRPr>
          </a:p>
        </p:txBody>
      </p:sp>
      <p:cxnSp>
        <p:nvCxnSpPr>
          <p:cNvPr id="4" name="Straight Arrow Connector 3"/>
          <p:cNvCxnSpPr>
            <a:cxnSpLocks/>
          </p:cNvCxnSpPr>
          <p:nvPr/>
        </p:nvCxnSpPr>
        <p:spPr bwMode="auto">
          <a:xfrm>
            <a:off x="3174640" y="1530537"/>
            <a:ext cx="0" cy="5925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B6732CA-3844-45EB-B454-BA01EF46852E}"/>
              </a:ext>
            </a:extLst>
          </p:cNvPr>
          <p:cNvCxnSpPr>
            <a:cxnSpLocks/>
          </p:cNvCxnSpPr>
          <p:nvPr/>
        </p:nvCxnSpPr>
        <p:spPr bwMode="auto">
          <a:xfrm flipH="1" flipV="1">
            <a:off x="7905328" y="3001817"/>
            <a:ext cx="165049" cy="122121"/>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953CC78-5888-4676-A3A4-11D98BBD9F42}"/>
              </a:ext>
            </a:extLst>
          </p:cNvPr>
          <p:cNvCxnSpPr>
            <a:cxnSpLocks/>
          </p:cNvCxnSpPr>
          <p:nvPr/>
        </p:nvCxnSpPr>
        <p:spPr bwMode="auto">
          <a:xfrm flipH="1">
            <a:off x="7905328" y="2245593"/>
            <a:ext cx="165050" cy="161724"/>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301042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014492211"/>
              </p:ext>
            </p:extLst>
          </p:nvPr>
        </p:nvGraphicFramePr>
        <p:xfrm>
          <a:off x="3617788"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776124259"/>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10770" y="17214"/>
            <a:ext cx="289522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b="1" dirty="0"/>
              <a:t>City region</a:t>
            </a:r>
            <a:endParaRPr lang="en-AU" sz="2200" b="1" dirty="0">
              <a:highlight>
                <a:srgbClr val="FF00FF"/>
              </a:highlight>
            </a:endParaRPr>
          </a:p>
        </p:txBody>
      </p:sp>
      <p:sp>
        <p:nvSpPr>
          <p:cNvPr id="9" name="TextBox 1">
            <a:extLst/>
          </p:cNvPr>
          <p:cNvSpPr txBox="1"/>
          <p:nvPr/>
        </p:nvSpPr>
        <p:spPr>
          <a:xfrm>
            <a:off x="3799370" y="17214"/>
            <a:ext cx="3140895"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77516" y="17214"/>
            <a:ext cx="312683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2-3</a:t>
              </a:r>
            </a:p>
            <a:p>
              <a:pPr>
                <a:spcBef>
                  <a:spcPts val="800"/>
                </a:spcBef>
              </a:pPr>
              <a:r>
                <a:rPr lang="en-AU" sz="2200" dirty="0">
                  <a:solidFill>
                    <a:schemeClr val="accent2"/>
                  </a:solidFill>
                </a:rPr>
                <a:t>4-9</a:t>
              </a:r>
            </a:p>
            <a:p>
              <a:pPr>
                <a:spcBef>
                  <a:spcPts val="800"/>
                </a:spcBef>
              </a:pPr>
              <a:r>
                <a:rPr lang="en-AU" sz="2200" dirty="0">
                  <a:solidFill>
                    <a:schemeClr val="accent1"/>
                  </a:solidFill>
                </a:rPr>
                <a:t>10-19</a:t>
              </a:r>
            </a:p>
            <a:p>
              <a:pPr>
                <a:spcBef>
                  <a:spcPts val="800"/>
                </a:spcBef>
              </a:pPr>
              <a:r>
                <a:rPr lang="en-AU" sz="2200" dirty="0">
                  <a:solidFill>
                    <a:schemeClr val="tx2"/>
                  </a:solidFill>
                </a:rPr>
                <a:t>20-39</a:t>
              </a:r>
            </a:p>
            <a:p>
              <a:pPr>
                <a:spcBef>
                  <a:spcPts val="800"/>
                </a:spcBef>
              </a:pPr>
              <a:r>
                <a:rPr lang="en-AU" sz="2200" dirty="0">
                  <a:solidFill>
                    <a:schemeClr val="bg2"/>
                  </a:solidFill>
                </a:rPr>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263756362"/>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9797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nvPr>
        </p:nvGraphicFramePr>
        <p:xfrm>
          <a:off x="1" y="316522"/>
          <a:ext cx="3661816" cy="65414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20DAD990-35AC-4B5A-91B1-102D67EE4D3D}"/>
              </a:ext>
            </a:extLst>
          </p:cNvPr>
          <p:cNvGraphicFramePr/>
          <p:nvPr>
            <p:extLst/>
          </p:nvPr>
        </p:nvGraphicFramePr>
        <p:xfrm>
          <a:off x="3405334" y="326832"/>
          <a:ext cx="3372927" cy="65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E4ACECBB-B18D-4B86-8ABD-F9CD567E96DB}"/>
              </a:ext>
            </a:extLst>
          </p:cNvPr>
          <p:cNvGraphicFramePr/>
          <p:nvPr>
            <p:extLst/>
          </p:nvPr>
        </p:nvGraphicFramePr>
        <p:xfrm>
          <a:off x="6533072" y="337141"/>
          <a:ext cx="3372927" cy="65412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
            <a:extLst>
              <a:ext uri="{FF2B5EF4-FFF2-40B4-BE49-F238E27FC236}">
                <a16:creationId xmlns:a16="http://schemas.microsoft.com/office/drawing/2014/main" id="{E2580A23-823C-4027-8ADC-7CDA840C6F0D}"/>
              </a:ext>
            </a:extLst>
          </p:cNvPr>
          <p:cNvSpPr txBox="1"/>
          <p:nvPr/>
        </p:nvSpPr>
        <p:spPr>
          <a:xfrm>
            <a:off x="534079" y="99"/>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Sydney</a:t>
            </a:r>
          </a:p>
        </p:txBody>
      </p:sp>
      <p:sp>
        <p:nvSpPr>
          <p:cNvPr id="24" name="TextBox 1">
            <a:extLst>
              <a:ext uri="{FF2B5EF4-FFF2-40B4-BE49-F238E27FC236}">
                <a16:creationId xmlns:a16="http://schemas.microsoft.com/office/drawing/2014/main" id="{F9C493A2-38F4-4414-9988-22E3E0131F78}"/>
              </a:ext>
            </a:extLst>
          </p:cNvPr>
          <p:cNvSpPr txBox="1"/>
          <p:nvPr/>
        </p:nvSpPr>
        <p:spPr>
          <a:xfrm>
            <a:off x="3661817" y="1"/>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Melbourne</a:t>
            </a:r>
          </a:p>
        </p:txBody>
      </p:sp>
      <p:sp>
        <p:nvSpPr>
          <p:cNvPr id="25" name="TextBox 1">
            <a:extLst>
              <a:ext uri="{FF2B5EF4-FFF2-40B4-BE49-F238E27FC236}">
                <a16:creationId xmlns:a16="http://schemas.microsoft.com/office/drawing/2014/main" id="{C7C048B4-16EF-493C-A3AB-AD4D1C9B7169}"/>
              </a:ext>
            </a:extLst>
          </p:cNvPr>
          <p:cNvSpPr txBox="1"/>
          <p:nvPr/>
        </p:nvSpPr>
        <p:spPr>
          <a:xfrm>
            <a:off x="6778261" y="0"/>
            <a:ext cx="288254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Brisbane</a:t>
            </a:r>
          </a:p>
        </p:txBody>
      </p:sp>
      <p:grpSp>
        <p:nvGrpSpPr>
          <p:cNvPr id="12" name="Group 11"/>
          <p:cNvGrpSpPr/>
          <p:nvPr/>
        </p:nvGrpSpPr>
        <p:grpSpPr>
          <a:xfrm>
            <a:off x="7197250" y="652249"/>
            <a:ext cx="2044570" cy="2731741"/>
            <a:chOff x="-3978965" y="2238251"/>
            <a:chExt cx="2044570" cy="2731741"/>
          </a:xfrm>
        </p:grpSpPr>
        <p:sp>
          <p:nvSpPr>
            <p:cNvPr id="13" name="Rectangle 12">
              <a:extLst/>
            </p:cNvPr>
            <p:cNvSpPr/>
            <p:nvPr/>
          </p:nvSpPr>
          <p:spPr bwMode="auto">
            <a:xfrm>
              <a:off x="-3978965" y="2238251"/>
              <a:ext cx="2044570" cy="2731741"/>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4" name="TextBox 1">
              <a:extLst/>
            </p:cNvPr>
            <p:cNvSpPr txBox="1"/>
            <p:nvPr/>
          </p:nvSpPr>
          <p:spPr>
            <a:xfrm>
              <a:off x="-3465679" y="2756451"/>
              <a:ext cx="1531284" cy="2103140"/>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Outer</a:t>
              </a:r>
            </a:p>
            <a:p>
              <a:pPr>
                <a:spcBef>
                  <a:spcPts val="800"/>
                </a:spcBef>
              </a:pPr>
              <a:r>
                <a:rPr lang="en-AU" sz="2200" dirty="0">
                  <a:solidFill>
                    <a:schemeClr val="accent2"/>
                  </a:solidFill>
                </a:rPr>
                <a:t>Middle</a:t>
              </a:r>
            </a:p>
            <a:p>
              <a:pPr>
                <a:spcBef>
                  <a:spcPts val="800"/>
                </a:spcBef>
              </a:pPr>
              <a:r>
                <a:rPr lang="en-AU" sz="2200" dirty="0">
                  <a:solidFill>
                    <a:schemeClr val="accent1"/>
                  </a:solidFill>
                </a:rPr>
                <a:t>Inner</a:t>
              </a:r>
            </a:p>
            <a:p>
              <a:pPr>
                <a:spcBef>
                  <a:spcPts val="800"/>
                </a:spcBef>
              </a:pPr>
              <a:r>
                <a:rPr lang="en-AU" sz="2200" dirty="0">
                  <a:solidFill>
                    <a:schemeClr val="tx2"/>
                  </a:solidFill>
                </a:rPr>
                <a:t>City fringe</a:t>
              </a:r>
            </a:p>
            <a:p>
              <a:pPr>
                <a:spcBef>
                  <a:spcPts val="800"/>
                </a:spcBef>
              </a:pPr>
              <a:r>
                <a:rPr lang="en-AU" sz="2200" dirty="0">
                  <a:solidFill>
                    <a:schemeClr val="bg2"/>
                  </a:solidFill>
                </a:rPr>
                <a:t>Central city</a:t>
              </a:r>
            </a:p>
          </p:txBody>
        </p:sp>
        <p:sp>
          <p:nvSpPr>
            <p:cNvPr id="15" name="Rectangle 14">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0" name="TextBox 1">
              <a:extLst/>
            </p:cNvPr>
            <p:cNvSpPr txBox="1"/>
            <p:nvPr/>
          </p:nvSpPr>
          <p:spPr>
            <a:xfrm>
              <a:off x="-3924002" y="2285143"/>
              <a:ext cx="198960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City region</a:t>
              </a:r>
            </a:p>
          </p:txBody>
        </p:sp>
      </p:grpSp>
    </p:spTree>
    <p:extLst>
      <p:ext uri="{BB962C8B-B14F-4D97-AF65-F5344CB8AC3E}">
        <p14:creationId xmlns:p14="http://schemas.microsoft.com/office/powerpoint/2010/main" val="154243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359521688"/>
              </p:ext>
            </p:extLst>
          </p:nvPr>
        </p:nvGraphicFramePr>
        <p:xfrm>
          <a:off x="1" y="316522"/>
          <a:ext cx="3661816" cy="65414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20DAD990-35AC-4B5A-91B1-102D67EE4D3D}"/>
              </a:ext>
            </a:extLst>
          </p:cNvPr>
          <p:cNvGraphicFramePr/>
          <p:nvPr>
            <p:extLst>
              <p:ext uri="{D42A27DB-BD31-4B8C-83A1-F6EECF244321}">
                <p14:modId xmlns:p14="http://schemas.microsoft.com/office/powerpoint/2010/main" val="569507517"/>
              </p:ext>
            </p:extLst>
          </p:nvPr>
        </p:nvGraphicFramePr>
        <p:xfrm>
          <a:off x="3405334" y="326832"/>
          <a:ext cx="3372927" cy="6541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E4ACECBB-B18D-4B86-8ABD-F9CD567E96DB}"/>
              </a:ext>
            </a:extLst>
          </p:cNvPr>
          <p:cNvGraphicFramePr/>
          <p:nvPr>
            <p:extLst>
              <p:ext uri="{D42A27DB-BD31-4B8C-83A1-F6EECF244321}">
                <p14:modId xmlns:p14="http://schemas.microsoft.com/office/powerpoint/2010/main" val="355516096"/>
              </p:ext>
            </p:extLst>
          </p:nvPr>
        </p:nvGraphicFramePr>
        <p:xfrm>
          <a:off x="6533072" y="337141"/>
          <a:ext cx="3372927" cy="65412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
            <a:extLst>
              <a:ext uri="{FF2B5EF4-FFF2-40B4-BE49-F238E27FC236}">
                <a16:creationId xmlns:a16="http://schemas.microsoft.com/office/drawing/2014/main" id="{E2580A23-823C-4027-8ADC-7CDA840C6F0D}"/>
              </a:ext>
            </a:extLst>
          </p:cNvPr>
          <p:cNvSpPr txBox="1"/>
          <p:nvPr/>
        </p:nvSpPr>
        <p:spPr>
          <a:xfrm>
            <a:off x="534079" y="99"/>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Sydney</a:t>
            </a:r>
          </a:p>
        </p:txBody>
      </p:sp>
      <p:sp>
        <p:nvSpPr>
          <p:cNvPr id="24" name="TextBox 1">
            <a:extLst>
              <a:ext uri="{FF2B5EF4-FFF2-40B4-BE49-F238E27FC236}">
                <a16:creationId xmlns:a16="http://schemas.microsoft.com/office/drawing/2014/main" id="{F9C493A2-38F4-4414-9988-22E3E0131F78}"/>
              </a:ext>
            </a:extLst>
          </p:cNvPr>
          <p:cNvSpPr txBox="1"/>
          <p:nvPr/>
        </p:nvSpPr>
        <p:spPr>
          <a:xfrm>
            <a:off x="3661817" y="1"/>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Melbourne</a:t>
            </a:r>
          </a:p>
        </p:txBody>
      </p:sp>
      <p:sp>
        <p:nvSpPr>
          <p:cNvPr id="25" name="TextBox 1">
            <a:extLst>
              <a:ext uri="{FF2B5EF4-FFF2-40B4-BE49-F238E27FC236}">
                <a16:creationId xmlns:a16="http://schemas.microsoft.com/office/drawing/2014/main" id="{C7C048B4-16EF-493C-A3AB-AD4D1C9B7169}"/>
              </a:ext>
            </a:extLst>
          </p:cNvPr>
          <p:cNvSpPr txBox="1"/>
          <p:nvPr/>
        </p:nvSpPr>
        <p:spPr>
          <a:xfrm>
            <a:off x="6784973" y="0"/>
            <a:ext cx="2871254"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Brisbane</a:t>
            </a:r>
          </a:p>
        </p:txBody>
      </p:sp>
      <p:grpSp>
        <p:nvGrpSpPr>
          <p:cNvPr id="17" name="Group 16">
            <a:extLst>
              <a:ext uri="{FF2B5EF4-FFF2-40B4-BE49-F238E27FC236}">
                <a16:creationId xmlns:a16="http://schemas.microsoft.com/office/drawing/2014/main" id="{19738576-D85A-41E2-9632-0FF6D97700C6}"/>
              </a:ext>
            </a:extLst>
          </p:cNvPr>
          <p:cNvGrpSpPr/>
          <p:nvPr/>
        </p:nvGrpSpPr>
        <p:grpSpPr>
          <a:xfrm>
            <a:off x="7549397" y="790709"/>
            <a:ext cx="1328735" cy="2918351"/>
            <a:chOff x="-3978965" y="2051641"/>
            <a:chExt cx="1328735" cy="2918351"/>
          </a:xfrm>
        </p:grpSpPr>
        <p:sp>
          <p:nvSpPr>
            <p:cNvPr id="18" name="Rectangle 17">
              <a:extLst>
                <a:ext uri="{FF2B5EF4-FFF2-40B4-BE49-F238E27FC236}">
                  <a16:creationId xmlns:a16="http://schemas.microsoft.com/office/drawing/2014/main" id="{B695E0D3-A5FD-4492-B00E-D23EB36B7C6A}"/>
                </a:ext>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6" name="TextBox 1">
              <a:extLst>
                <a:ext uri="{FF2B5EF4-FFF2-40B4-BE49-F238E27FC236}">
                  <a16:creationId xmlns:a16="http://schemas.microsoft.com/office/drawing/2014/main" id="{AA0EECA9-C441-464D-93B2-06230677C016}"/>
                </a:ext>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3"/>
                  </a:solidFill>
                </a:rPr>
                <a:t>2-3</a:t>
              </a:r>
            </a:p>
            <a:p>
              <a:pPr>
                <a:spcBef>
                  <a:spcPts val="800"/>
                </a:spcBef>
              </a:pPr>
              <a:r>
                <a:rPr lang="en-AU" sz="2200" dirty="0">
                  <a:solidFill>
                    <a:schemeClr val="accent2"/>
                  </a:solidFill>
                </a:rPr>
                <a:t>4-9</a:t>
              </a:r>
            </a:p>
            <a:p>
              <a:pPr>
                <a:spcBef>
                  <a:spcPts val="800"/>
                </a:spcBef>
              </a:pPr>
              <a:r>
                <a:rPr lang="en-AU" sz="2200" dirty="0">
                  <a:solidFill>
                    <a:schemeClr val="accent1"/>
                  </a:solidFill>
                </a:rPr>
                <a:t>10-19</a:t>
              </a:r>
            </a:p>
            <a:p>
              <a:pPr>
                <a:spcBef>
                  <a:spcPts val="800"/>
                </a:spcBef>
              </a:pPr>
              <a:r>
                <a:rPr lang="en-AU" sz="2200" dirty="0">
                  <a:solidFill>
                    <a:schemeClr val="tx2"/>
                  </a:solidFill>
                </a:rPr>
                <a:t>20-39</a:t>
              </a:r>
            </a:p>
            <a:p>
              <a:pPr>
                <a:spcBef>
                  <a:spcPts val="800"/>
                </a:spcBef>
              </a:pPr>
              <a:r>
                <a:rPr lang="en-AU" sz="2200" dirty="0">
                  <a:solidFill>
                    <a:schemeClr val="bg2"/>
                  </a:solidFill>
                </a:rPr>
                <a:t>40+</a:t>
              </a:r>
            </a:p>
          </p:txBody>
        </p:sp>
        <p:sp>
          <p:nvSpPr>
            <p:cNvPr id="27" name="Rectangle 26">
              <a:extLst>
                <a:ext uri="{FF2B5EF4-FFF2-40B4-BE49-F238E27FC236}">
                  <a16:creationId xmlns:a16="http://schemas.microsoft.com/office/drawing/2014/main" id="{5F59CA00-9307-484B-9412-2AD0D9704AF3}"/>
                </a:ext>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id="{AED11F46-8B3D-4A26-BD64-D84E0BDEB124}"/>
                </a:ext>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id="{28DC9DAA-DB4A-4354-B0FA-6CE422ACBFE1}"/>
                </a:ext>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2963ABAB-AEC7-4503-842E-DD4CD6F469EA}"/>
                </a:ext>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id="{437B509D-747C-424B-8B0D-53730E4AB952}"/>
                </a:ext>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32" name="TextBox 1">
              <a:extLst>
                <a:ext uri="{FF2B5EF4-FFF2-40B4-BE49-F238E27FC236}">
                  <a16:creationId xmlns:a16="http://schemas.microsoft.com/office/drawing/2014/main" id="{49D7C855-6805-40F6-8A8F-5E463C02F143}"/>
                </a:ext>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spTree>
    <p:extLst>
      <p:ext uri="{BB962C8B-B14F-4D97-AF65-F5344CB8AC3E}">
        <p14:creationId xmlns:p14="http://schemas.microsoft.com/office/powerpoint/2010/main" val="256243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1165429"/>
              </p:ext>
            </p:extLst>
          </p:nvPr>
        </p:nvGraphicFramePr>
        <p:xfrm>
          <a:off x="0" y="404665"/>
          <a:ext cx="9057456" cy="604867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8802682" y="2416899"/>
            <a:ext cx="1048502" cy="338554"/>
          </a:xfrm>
          <a:prstGeom prst="rect">
            <a:avLst/>
          </a:prstGeom>
        </p:spPr>
        <p:txBody>
          <a:bodyPr wrap="square" lIns="0" tIns="0" rIns="0" bIns="0">
            <a:spAutoFit/>
          </a:bodyPr>
          <a:lstStyle/>
          <a:p>
            <a:r>
              <a:rPr lang="en-AU" sz="2200" dirty="0">
                <a:solidFill>
                  <a:schemeClr val="accent2"/>
                </a:solidFill>
              </a:rPr>
              <a:t>Second</a:t>
            </a:r>
          </a:p>
        </p:txBody>
      </p:sp>
      <p:sp>
        <p:nvSpPr>
          <p:cNvPr id="8" name="Rectangle 7"/>
          <p:cNvSpPr/>
          <p:nvPr/>
        </p:nvSpPr>
        <p:spPr>
          <a:xfrm>
            <a:off x="8802682" y="3291338"/>
            <a:ext cx="938097" cy="338554"/>
          </a:xfrm>
          <a:prstGeom prst="rect">
            <a:avLst/>
          </a:prstGeom>
        </p:spPr>
        <p:txBody>
          <a:bodyPr wrap="square" lIns="0" tIns="0" rIns="0" bIns="0">
            <a:spAutoFit/>
          </a:bodyPr>
          <a:lstStyle/>
          <a:p>
            <a:r>
              <a:rPr lang="en-AU" sz="2200" dirty="0">
                <a:solidFill>
                  <a:schemeClr val="tx2"/>
                </a:solidFill>
              </a:rPr>
              <a:t>Fourth</a:t>
            </a:r>
          </a:p>
        </p:txBody>
      </p:sp>
      <p:sp>
        <p:nvSpPr>
          <p:cNvPr id="9" name="Rectangle 8"/>
          <p:cNvSpPr/>
          <p:nvPr/>
        </p:nvSpPr>
        <p:spPr>
          <a:xfrm>
            <a:off x="8802682" y="786121"/>
            <a:ext cx="1048502" cy="338554"/>
          </a:xfrm>
          <a:prstGeom prst="rect">
            <a:avLst/>
          </a:prstGeom>
        </p:spPr>
        <p:txBody>
          <a:bodyPr wrap="square" lIns="0" tIns="0" rIns="0" bIns="0">
            <a:spAutoFit/>
          </a:bodyPr>
          <a:lstStyle/>
          <a:p>
            <a:r>
              <a:rPr lang="en-AU" sz="2200" dirty="0">
                <a:solidFill>
                  <a:schemeClr val="accent3"/>
                </a:solidFill>
              </a:rPr>
              <a:t>Lowest</a:t>
            </a:r>
          </a:p>
        </p:txBody>
      </p:sp>
      <p:sp>
        <p:nvSpPr>
          <p:cNvPr id="10" name="Rectangle 9"/>
          <p:cNvSpPr/>
          <p:nvPr/>
        </p:nvSpPr>
        <p:spPr>
          <a:xfrm>
            <a:off x="8802682" y="2905892"/>
            <a:ext cx="1048502" cy="338554"/>
          </a:xfrm>
          <a:prstGeom prst="rect">
            <a:avLst/>
          </a:prstGeom>
        </p:spPr>
        <p:txBody>
          <a:bodyPr wrap="square" lIns="0" tIns="0" rIns="0" bIns="0">
            <a:spAutoFit/>
          </a:bodyPr>
          <a:lstStyle/>
          <a:p>
            <a:r>
              <a:rPr lang="en-AU" sz="2200" dirty="0">
                <a:solidFill>
                  <a:schemeClr val="accent1"/>
                </a:solidFill>
              </a:rPr>
              <a:t>Third</a:t>
            </a:r>
          </a:p>
        </p:txBody>
      </p:sp>
      <p:sp>
        <p:nvSpPr>
          <p:cNvPr id="11" name="Rectangle 10"/>
          <p:cNvSpPr/>
          <p:nvPr/>
        </p:nvSpPr>
        <p:spPr>
          <a:xfrm>
            <a:off x="8802682" y="3979589"/>
            <a:ext cx="1048502" cy="338554"/>
          </a:xfrm>
          <a:prstGeom prst="rect">
            <a:avLst/>
          </a:prstGeom>
        </p:spPr>
        <p:txBody>
          <a:bodyPr wrap="square" lIns="0" tIns="0" rIns="0" bIns="0">
            <a:spAutoFit/>
          </a:bodyPr>
          <a:lstStyle/>
          <a:p>
            <a:r>
              <a:rPr lang="en-AU" sz="2200" dirty="0">
                <a:solidFill>
                  <a:schemeClr val="bg2"/>
                </a:solidFill>
              </a:rPr>
              <a:t>Highest</a:t>
            </a:r>
          </a:p>
        </p:txBody>
      </p:sp>
      <p:sp>
        <p:nvSpPr>
          <p:cNvPr id="12" name="Rectangle 11">
            <a:extLst>
              <a:ext uri="{FF2B5EF4-FFF2-40B4-BE49-F238E27FC236}">
                <a16:creationId xmlns:a16="http://schemas.microsoft.com/office/drawing/2014/main" id="{06D0ADDF-91DF-4C4E-9AF7-30F2CBCB04C3}"/>
              </a:ext>
            </a:extLst>
          </p:cNvPr>
          <p:cNvSpPr/>
          <p:nvPr/>
        </p:nvSpPr>
        <p:spPr>
          <a:xfrm>
            <a:off x="1208584" y="6444044"/>
            <a:ext cx="7128792" cy="430887"/>
          </a:xfrm>
          <a:prstGeom prst="rect">
            <a:avLst/>
          </a:prstGeom>
        </p:spPr>
        <p:txBody>
          <a:bodyPr wrap="square">
            <a:spAutoFit/>
          </a:bodyPr>
          <a:lstStyle/>
          <a:p>
            <a:pPr algn="ctr"/>
            <a:r>
              <a:rPr lang="en-AU" sz="2200" dirty="0"/>
              <a:t>Financial year ending</a:t>
            </a:r>
          </a:p>
        </p:txBody>
      </p:sp>
      <p:sp>
        <p:nvSpPr>
          <p:cNvPr id="13" name="Rectangle 12"/>
          <p:cNvSpPr/>
          <p:nvPr/>
        </p:nvSpPr>
        <p:spPr>
          <a:xfrm>
            <a:off x="7833320" y="93971"/>
            <a:ext cx="2039898" cy="338554"/>
          </a:xfrm>
          <a:prstGeom prst="rect">
            <a:avLst/>
          </a:prstGeom>
        </p:spPr>
        <p:txBody>
          <a:bodyPr wrap="square" lIns="0" tIns="0" rIns="0" bIns="0">
            <a:spAutoFit/>
          </a:bodyPr>
          <a:lstStyle/>
          <a:p>
            <a:pPr algn="r"/>
            <a:r>
              <a:rPr lang="en-AU" sz="2200" dirty="0">
                <a:solidFill>
                  <a:srgbClr val="000000"/>
                </a:solidFill>
              </a:rPr>
              <a:t>Income quintile</a:t>
            </a:r>
          </a:p>
        </p:txBody>
      </p:sp>
    </p:spTree>
    <p:extLst>
      <p:ext uri="{BB962C8B-B14F-4D97-AF65-F5344CB8AC3E}">
        <p14:creationId xmlns:p14="http://schemas.microsoft.com/office/powerpoint/2010/main" val="5986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165410065"/>
              </p:ext>
            </p:extLst>
          </p:nvPr>
        </p:nvGraphicFramePr>
        <p:xfrm>
          <a:off x="0" y="0"/>
          <a:ext cx="9906000" cy="6186312"/>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p:cNvSpPr txBox="1">
            <a:spLocks/>
          </p:cNvSpPr>
          <p:nvPr/>
        </p:nvSpPr>
        <p:spPr>
          <a:xfrm>
            <a:off x="1299991" y="6491765"/>
            <a:ext cx="846095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b="1" dirty="0"/>
              <a:t>Distance to CBD (km)</a:t>
            </a:r>
            <a:endParaRPr lang="en-US" sz="2200" b="1" kern="1200" dirty="0"/>
          </a:p>
        </p:txBody>
      </p:sp>
      <p:sp>
        <p:nvSpPr>
          <p:cNvPr id="7" name="Content Placeholder 2"/>
          <p:cNvSpPr txBox="1">
            <a:spLocks/>
          </p:cNvSpPr>
          <p:nvPr/>
        </p:nvSpPr>
        <p:spPr>
          <a:xfrm>
            <a:off x="1749636" y="337074"/>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dirty="0">
                <a:solidFill>
                  <a:schemeClr val="accent2"/>
                </a:solidFill>
              </a:rPr>
              <a:t>Sydney</a:t>
            </a:r>
            <a:endParaRPr lang="en-US" sz="2200" kern="1200" dirty="0">
              <a:solidFill>
                <a:schemeClr val="accent2"/>
              </a:solidFill>
            </a:endParaRPr>
          </a:p>
        </p:txBody>
      </p:sp>
      <p:sp>
        <p:nvSpPr>
          <p:cNvPr id="8" name="Content Placeholder 2"/>
          <p:cNvSpPr txBox="1">
            <a:spLocks/>
          </p:cNvSpPr>
          <p:nvPr/>
        </p:nvSpPr>
        <p:spPr>
          <a:xfrm>
            <a:off x="1749636" y="728891"/>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dirty="0">
                <a:solidFill>
                  <a:schemeClr val="tx2"/>
                </a:solidFill>
              </a:rPr>
              <a:t>Melbourne</a:t>
            </a:r>
            <a:endParaRPr lang="en-US" sz="2200" kern="1200" dirty="0">
              <a:solidFill>
                <a:schemeClr val="tx2"/>
              </a:solidFill>
            </a:endParaRPr>
          </a:p>
        </p:txBody>
      </p:sp>
      <p:sp>
        <p:nvSpPr>
          <p:cNvPr id="10" name="Content Placeholder 2">
            <a:extLst>
              <a:ext uri="{FF2B5EF4-FFF2-40B4-BE49-F238E27FC236}">
                <a16:creationId xmlns:a16="http://schemas.microsoft.com/office/drawing/2014/main" id="{176F9166-097A-4FF3-937D-13E6869A26CE}"/>
              </a:ext>
            </a:extLst>
          </p:cNvPr>
          <p:cNvSpPr txBox="1">
            <a:spLocks/>
          </p:cNvSpPr>
          <p:nvPr/>
        </p:nvSpPr>
        <p:spPr>
          <a:xfrm>
            <a:off x="193335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dirty="0"/>
              <a:t>5</a:t>
            </a:r>
            <a:endParaRPr lang="en-US" sz="2200" kern="1200" dirty="0"/>
          </a:p>
        </p:txBody>
      </p:sp>
      <p:sp>
        <p:nvSpPr>
          <p:cNvPr id="11" name="Content Placeholder 2">
            <a:extLst>
              <a:ext uri="{FF2B5EF4-FFF2-40B4-BE49-F238E27FC236}">
                <a16:creationId xmlns:a16="http://schemas.microsoft.com/office/drawing/2014/main" id="{EA43BEA8-CBC0-4F5A-BD25-F9F1DC41E5F5}"/>
              </a:ext>
            </a:extLst>
          </p:cNvPr>
          <p:cNvSpPr txBox="1">
            <a:spLocks/>
          </p:cNvSpPr>
          <p:nvPr/>
        </p:nvSpPr>
        <p:spPr>
          <a:xfrm>
            <a:off x="2875208"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10</a:t>
            </a:r>
          </a:p>
        </p:txBody>
      </p:sp>
      <p:sp>
        <p:nvSpPr>
          <p:cNvPr id="12" name="Content Placeholder 2">
            <a:extLst>
              <a:ext uri="{FF2B5EF4-FFF2-40B4-BE49-F238E27FC236}">
                <a16:creationId xmlns:a16="http://schemas.microsoft.com/office/drawing/2014/main" id="{959412B4-F3E0-4FF4-9E72-F51FA75107D8}"/>
              </a:ext>
            </a:extLst>
          </p:cNvPr>
          <p:cNvSpPr txBox="1">
            <a:spLocks/>
          </p:cNvSpPr>
          <p:nvPr/>
        </p:nvSpPr>
        <p:spPr>
          <a:xfrm>
            <a:off x="381706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a:t>
            </a:r>
            <a:r>
              <a:rPr lang="en-US" sz="2200" dirty="0"/>
              <a:t>5</a:t>
            </a:r>
            <a:endParaRPr lang="en-US" sz="2200" kern="1200" dirty="0"/>
          </a:p>
        </p:txBody>
      </p:sp>
      <p:sp>
        <p:nvSpPr>
          <p:cNvPr id="13" name="Content Placeholder 2">
            <a:extLst>
              <a:ext uri="{FF2B5EF4-FFF2-40B4-BE49-F238E27FC236}">
                <a16:creationId xmlns:a16="http://schemas.microsoft.com/office/drawing/2014/main" id="{BE4AE8E4-FAF3-432E-9B77-2E04D9B2BA22}"/>
              </a:ext>
            </a:extLst>
          </p:cNvPr>
          <p:cNvSpPr txBox="1">
            <a:spLocks/>
          </p:cNvSpPr>
          <p:nvPr/>
        </p:nvSpPr>
        <p:spPr>
          <a:xfrm>
            <a:off x="4758924"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20</a:t>
            </a:r>
          </a:p>
        </p:txBody>
      </p:sp>
      <p:sp>
        <p:nvSpPr>
          <p:cNvPr id="14" name="Content Placeholder 2">
            <a:extLst>
              <a:ext uri="{FF2B5EF4-FFF2-40B4-BE49-F238E27FC236}">
                <a16:creationId xmlns:a16="http://schemas.microsoft.com/office/drawing/2014/main" id="{4A718FDD-3F48-43FA-B779-8D3F08AE670E}"/>
              </a:ext>
            </a:extLst>
          </p:cNvPr>
          <p:cNvSpPr txBox="1">
            <a:spLocks/>
          </p:cNvSpPr>
          <p:nvPr/>
        </p:nvSpPr>
        <p:spPr>
          <a:xfrm>
            <a:off x="5700782"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25</a:t>
            </a:r>
          </a:p>
        </p:txBody>
      </p:sp>
      <p:sp>
        <p:nvSpPr>
          <p:cNvPr id="15" name="Content Placeholder 2">
            <a:extLst>
              <a:ext uri="{FF2B5EF4-FFF2-40B4-BE49-F238E27FC236}">
                <a16:creationId xmlns:a16="http://schemas.microsoft.com/office/drawing/2014/main" id="{8E299F77-D872-4E19-8854-EB15793F1A86}"/>
              </a:ext>
            </a:extLst>
          </p:cNvPr>
          <p:cNvSpPr txBox="1">
            <a:spLocks/>
          </p:cNvSpPr>
          <p:nvPr/>
        </p:nvSpPr>
        <p:spPr>
          <a:xfrm>
            <a:off x="664264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30</a:t>
            </a:r>
          </a:p>
        </p:txBody>
      </p:sp>
      <p:sp>
        <p:nvSpPr>
          <p:cNvPr id="16" name="Content Placeholder 2">
            <a:extLst>
              <a:ext uri="{FF2B5EF4-FFF2-40B4-BE49-F238E27FC236}">
                <a16:creationId xmlns:a16="http://schemas.microsoft.com/office/drawing/2014/main" id="{74E47525-E0AD-40E2-A991-626C0632BB2A}"/>
              </a:ext>
            </a:extLst>
          </p:cNvPr>
          <p:cNvSpPr txBox="1">
            <a:spLocks/>
          </p:cNvSpPr>
          <p:nvPr/>
        </p:nvSpPr>
        <p:spPr>
          <a:xfrm>
            <a:off x="7573209"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35</a:t>
            </a:r>
          </a:p>
        </p:txBody>
      </p:sp>
      <p:sp>
        <p:nvSpPr>
          <p:cNvPr id="17" name="Content Placeholder 2">
            <a:extLst>
              <a:ext uri="{FF2B5EF4-FFF2-40B4-BE49-F238E27FC236}">
                <a16:creationId xmlns:a16="http://schemas.microsoft.com/office/drawing/2014/main" id="{85932CAC-5166-4EBA-BEC5-462A11373F13}"/>
              </a:ext>
            </a:extLst>
          </p:cNvPr>
          <p:cNvSpPr txBox="1">
            <a:spLocks/>
          </p:cNvSpPr>
          <p:nvPr/>
        </p:nvSpPr>
        <p:spPr>
          <a:xfrm>
            <a:off x="852635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40+</a:t>
            </a:r>
          </a:p>
        </p:txBody>
      </p:sp>
      <p:sp>
        <p:nvSpPr>
          <p:cNvPr id="18" name="Content Placeholder 2">
            <a:extLst>
              <a:ext uri="{FF2B5EF4-FFF2-40B4-BE49-F238E27FC236}">
                <a16:creationId xmlns:a16="http://schemas.microsoft.com/office/drawing/2014/main" id="{7E8AF0BB-05AE-4FDC-BC23-F3FC0DF8BEA0}"/>
              </a:ext>
            </a:extLst>
          </p:cNvPr>
          <p:cNvSpPr txBox="1">
            <a:spLocks/>
          </p:cNvSpPr>
          <p:nvPr/>
        </p:nvSpPr>
        <p:spPr>
          <a:xfrm>
            <a:off x="1024471"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0</a:t>
            </a:r>
          </a:p>
        </p:txBody>
      </p:sp>
      <p:sp>
        <p:nvSpPr>
          <p:cNvPr id="19" name="Rectangle 18">
            <a:extLst>
              <a:ext uri="{FF2B5EF4-FFF2-40B4-BE49-F238E27FC236}">
                <a16:creationId xmlns:a16="http://schemas.microsoft.com/office/drawing/2014/main" id="{63348645-E11E-4B3A-BC88-53000D168224}"/>
              </a:ext>
            </a:extLst>
          </p:cNvPr>
          <p:cNvSpPr/>
          <p:nvPr/>
        </p:nvSpPr>
        <p:spPr bwMode="auto">
          <a:xfrm>
            <a:off x="1375350" y="362923"/>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a:extLst>
              <a:ext uri="{FF2B5EF4-FFF2-40B4-BE49-F238E27FC236}">
                <a16:creationId xmlns:a16="http://schemas.microsoft.com/office/drawing/2014/main" id="{95E7A2B3-34A9-423A-A8FA-60D98150ABC4}"/>
              </a:ext>
            </a:extLst>
          </p:cNvPr>
          <p:cNvSpPr/>
          <p:nvPr/>
        </p:nvSpPr>
        <p:spPr bwMode="auto">
          <a:xfrm>
            <a:off x="1375350" y="754168"/>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91329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9AEAC500-7414-49BB-BA25-E43D542FAB55}"/>
              </a:ext>
            </a:extLst>
          </p:cNvPr>
          <p:cNvGraphicFramePr>
            <a:graphicFrameLocks/>
          </p:cNvGraphicFramePr>
          <p:nvPr>
            <p:extLst>
              <p:ext uri="{D42A27DB-BD31-4B8C-83A1-F6EECF244321}">
                <p14:modId xmlns:p14="http://schemas.microsoft.com/office/powerpoint/2010/main" val="1536805069"/>
              </p:ext>
            </p:extLst>
          </p:nvPr>
        </p:nvGraphicFramePr>
        <p:xfrm>
          <a:off x="0" y="0"/>
          <a:ext cx="5531005"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3">
            <a:extLst>
              <a:ext uri="{FF2B5EF4-FFF2-40B4-BE49-F238E27FC236}">
                <a16:creationId xmlns:a16="http://schemas.microsoft.com/office/drawing/2014/main" id="{E431082A-BCD9-476B-8551-2BEA295AA561}"/>
              </a:ext>
            </a:extLst>
          </p:cNvPr>
          <p:cNvGraphicFramePr>
            <a:graphicFrameLocks/>
          </p:cNvGraphicFramePr>
          <p:nvPr>
            <p:extLst>
              <p:ext uri="{D42A27DB-BD31-4B8C-83A1-F6EECF244321}">
                <p14:modId xmlns:p14="http://schemas.microsoft.com/office/powerpoint/2010/main" val="4150486265"/>
              </p:ext>
            </p:extLst>
          </p:nvPr>
        </p:nvGraphicFramePr>
        <p:xfrm>
          <a:off x="5394121" y="11151"/>
          <a:ext cx="4511879" cy="6858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1F49C0AA-55DB-4353-995A-51AE6595B2A5}"/>
              </a:ext>
            </a:extLst>
          </p:cNvPr>
          <p:cNvGrpSpPr/>
          <p:nvPr/>
        </p:nvGrpSpPr>
        <p:grpSpPr>
          <a:xfrm>
            <a:off x="1059366" y="128513"/>
            <a:ext cx="4939988" cy="1397582"/>
            <a:chOff x="1059366" y="128513"/>
            <a:chExt cx="4939988" cy="1397582"/>
          </a:xfrm>
        </p:grpSpPr>
        <p:sp>
          <p:nvSpPr>
            <p:cNvPr id="7" name="Rectangle 6">
              <a:extLst>
                <a:ext uri="{FF2B5EF4-FFF2-40B4-BE49-F238E27FC236}">
                  <a16:creationId xmlns:a16="http://schemas.microsoft.com/office/drawing/2014/main" id="{B090BCB3-8FBC-4EED-B99F-59A5975539EB}"/>
                </a:ext>
              </a:extLst>
            </p:cNvPr>
            <p:cNvSpPr/>
            <p:nvPr/>
          </p:nvSpPr>
          <p:spPr bwMode="auto">
            <a:xfrm>
              <a:off x="1059366" y="128513"/>
              <a:ext cx="4334755" cy="13975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grpSp>
          <p:nvGrpSpPr>
            <p:cNvPr id="6" name="Group 5">
              <a:extLst>
                <a:ext uri="{FF2B5EF4-FFF2-40B4-BE49-F238E27FC236}">
                  <a16:creationId xmlns:a16="http://schemas.microsoft.com/office/drawing/2014/main" id="{C9A938D0-3554-4985-869F-4E07DA113322}"/>
                </a:ext>
              </a:extLst>
            </p:cNvPr>
            <p:cNvGrpSpPr/>
            <p:nvPr/>
          </p:nvGrpSpPr>
          <p:grpSpPr>
            <a:xfrm>
              <a:off x="1178262" y="139664"/>
              <a:ext cx="4821092" cy="1336186"/>
              <a:chOff x="1178262" y="139664"/>
              <a:chExt cx="4821092" cy="1336186"/>
            </a:xfrm>
          </p:grpSpPr>
          <p:sp>
            <p:nvSpPr>
              <p:cNvPr id="10" name="TextBox 18">
                <a:extLst>
                  <a:ext uri="{FF2B5EF4-FFF2-40B4-BE49-F238E27FC236}">
                    <a16:creationId xmlns:a16="http://schemas.microsoft.com/office/drawing/2014/main" id="{0BF9DEC7-7340-4879-8A05-11F91B07FCF2}"/>
                  </a:ext>
                </a:extLst>
              </p:cNvPr>
              <p:cNvSpPr txBox="1"/>
              <p:nvPr/>
            </p:nvSpPr>
            <p:spPr>
              <a:xfrm>
                <a:off x="1633901" y="497409"/>
                <a:ext cx="3441573"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2011 to 2016</a:t>
                </a:r>
              </a:p>
            </p:txBody>
          </p:sp>
          <p:sp>
            <p:nvSpPr>
              <p:cNvPr id="8" name="TextBox 18">
                <a:extLst>
                  <a:ext uri="{FF2B5EF4-FFF2-40B4-BE49-F238E27FC236}">
                    <a16:creationId xmlns:a16="http://schemas.microsoft.com/office/drawing/2014/main" id="{632C958D-DF59-486E-B44C-B3DDB1E4FB76}"/>
                  </a:ext>
                </a:extLst>
              </p:cNvPr>
              <p:cNvSpPr txBox="1"/>
              <p:nvPr/>
            </p:nvSpPr>
            <p:spPr>
              <a:xfrm>
                <a:off x="1633901" y="150816"/>
                <a:ext cx="3172942"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3"/>
                    </a:solidFill>
                  </a:rPr>
                  <a:t>2006 to 2011</a:t>
                </a:r>
              </a:p>
            </p:txBody>
          </p:sp>
          <p:sp>
            <p:nvSpPr>
              <p:cNvPr id="13" name="TextBox 18">
                <a:extLst>
                  <a:ext uri="{FF2B5EF4-FFF2-40B4-BE49-F238E27FC236}">
                    <a16:creationId xmlns:a16="http://schemas.microsoft.com/office/drawing/2014/main" id="{EC0B3B47-A030-45E1-912E-BB02B683A693}"/>
                  </a:ext>
                </a:extLst>
              </p:cNvPr>
              <p:cNvSpPr txBox="1"/>
              <p:nvPr/>
            </p:nvSpPr>
            <p:spPr>
              <a:xfrm>
                <a:off x="1633901" y="1182130"/>
                <a:ext cx="4365453" cy="28777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Required to meet housing target</a:t>
                </a:r>
              </a:p>
            </p:txBody>
          </p:sp>
          <p:sp>
            <p:nvSpPr>
              <p:cNvPr id="15" name="TextBox 18">
                <a:extLst>
                  <a:ext uri="{FF2B5EF4-FFF2-40B4-BE49-F238E27FC236}">
                    <a16:creationId xmlns:a16="http://schemas.microsoft.com/office/drawing/2014/main" id="{23E78B41-F000-44D3-8188-121D30E630C9}"/>
                  </a:ext>
                </a:extLst>
              </p:cNvPr>
              <p:cNvSpPr txBox="1"/>
              <p:nvPr/>
            </p:nvSpPr>
            <p:spPr>
              <a:xfrm>
                <a:off x="1633901" y="844002"/>
                <a:ext cx="3072906" cy="287771"/>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Year to October 2017</a:t>
                </a:r>
              </a:p>
            </p:txBody>
          </p:sp>
          <p:sp>
            <p:nvSpPr>
              <p:cNvPr id="16" name="Rectangle 15">
                <a:extLst>
                  <a:ext uri="{FF2B5EF4-FFF2-40B4-BE49-F238E27FC236}">
                    <a16:creationId xmlns:a16="http://schemas.microsoft.com/office/drawing/2014/main" id="{5F573C5D-9590-4788-AF03-55C5212E56D1}"/>
                  </a:ext>
                </a:extLst>
              </p:cNvPr>
              <p:cNvSpPr/>
              <p:nvPr/>
            </p:nvSpPr>
            <p:spPr bwMode="auto">
              <a:xfrm>
                <a:off x="1178262" y="489059"/>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a:ext uri="{FF2B5EF4-FFF2-40B4-BE49-F238E27FC236}">
                    <a16:creationId xmlns:a16="http://schemas.microsoft.com/office/drawing/2014/main" id="{2826FC1D-ED24-4389-9CFC-6055CE422D9F}"/>
                  </a:ext>
                </a:extLst>
              </p:cNvPr>
              <p:cNvSpPr/>
              <p:nvPr/>
            </p:nvSpPr>
            <p:spPr bwMode="auto">
              <a:xfrm>
                <a:off x="1178262" y="8384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a:ext uri="{FF2B5EF4-FFF2-40B4-BE49-F238E27FC236}">
                    <a16:creationId xmlns:a16="http://schemas.microsoft.com/office/drawing/2014/main" id="{DCE0FD83-AF94-49D4-8DD2-92B8F6B57384}"/>
                  </a:ext>
                </a:extLst>
              </p:cNvPr>
              <p:cNvSpPr/>
              <p:nvPr/>
            </p:nvSpPr>
            <p:spPr bwMode="auto">
              <a:xfrm>
                <a:off x="1178262" y="1187850"/>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1" name="Rectangle 20">
                <a:extLst>
                  <a:ext uri="{FF2B5EF4-FFF2-40B4-BE49-F238E27FC236}">
                    <a16:creationId xmlns:a16="http://schemas.microsoft.com/office/drawing/2014/main" id="{4D558DF7-CEC9-4CC6-BB70-B40D724562ED}"/>
                  </a:ext>
                </a:extLst>
              </p:cNvPr>
              <p:cNvSpPr/>
              <p:nvPr/>
            </p:nvSpPr>
            <p:spPr bwMode="auto">
              <a:xfrm>
                <a:off x="1178262" y="139664"/>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grpSp>
    </p:spTree>
    <p:extLst>
      <p:ext uri="{BB962C8B-B14F-4D97-AF65-F5344CB8AC3E}">
        <p14:creationId xmlns:p14="http://schemas.microsoft.com/office/powerpoint/2010/main" val="3193365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ontent Placeholder 6"/>
          <p:cNvGraphicFramePr>
            <a:graphicFrameLocks/>
          </p:cNvGraphicFramePr>
          <p:nvPr>
            <p:extLst>
              <p:ext uri="{D42A27DB-BD31-4B8C-83A1-F6EECF244321}">
                <p14:modId xmlns:p14="http://schemas.microsoft.com/office/powerpoint/2010/main" val="1446750909"/>
              </p:ext>
            </p:extLst>
          </p:nvPr>
        </p:nvGraphicFramePr>
        <p:xfrm>
          <a:off x="0" y="0"/>
          <a:ext cx="9906000" cy="6444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bwMode="auto">
          <a:xfrm>
            <a:off x="6369078" y="212592"/>
            <a:ext cx="2893678" cy="2676198"/>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8" name="TextBox 1"/>
          <p:cNvSpPr txBox="1"/>
          <p:nvPr/>
        </p:nvSpPr>
        <p:spPr>
          <a:xfrm>
            <a:off x="7894467" y="607524"/>
            <a:ext cx="1368289" cy="205184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a:p>
            <a:pPr>
              <a:spcBef>
                <a:spcPts val="650"/>
              </a:spcBef>
            </a:pPr>
            <a:r>
              <a:rPr lang="en-AU" sz="2200" dirty="0"/>
              <a:t>Brisbane</a:t>
            </a:r>
          </a:p>
          <a:p>
            <a:pPr>
              <a:spcBef>
                <a:spcPts val="650"/>
              </a:spcBef>
            </a:pPr>
            <a:r>
              <a:rPr lang="en-AU" sz="2200" dirty="0"/>
              <a:t>Adelaide</a:t>
            </a:r>
          </a:p>
          <a:p>
            <a:pPr>
              <a:spcBef>
                <a:spcPts val="650"/>
              </a:spcBef>
            </a:pPr>
            <a:r>
              <a:rPr lang="en-AU" sz="2200" dirty="0"/>
              <a:t>Perth</a:t>
            </a:r>
            <a:endParaRPr lang="en-US" sz="2200" dirty="0"/>
          </a:p>
        </p:txBody>
      </p:sp>
      <p:sp>
        <p:nvSpPr>
          <p:cNvPr id="10" name="TextBox 1"/>
          <p:cNvSpPr txBox="1"/>
          <p:nvPr/>
        </p:nvSpPr>
        <p:spPr>
          <a:xfrm>
            <a:off x="13764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0-5</a:t>
            </a:r>
            <a:endParaRPr lang="en-US" sz="2200" dirty="0"/>
          </a:p>
        </p:txBody>
      </p:sp>
      <p:sp>
        <p:nvSpPr>
          <p:cNvPr id="11" name="TextBox 1"/>
          <p:cNvSpPr txBox="1"/>
          <p:nvPr/>
        </p:nvSpPr>
        <p:spPr>
          <a:xfrm>
            <a:off x="2800563"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5-10</a:t>
            </a:r>
            <a:endParaRPr lang="en-US" sz="2200" dirty="0"/>
          </a:p>
        </p:txBody>
      </p:sp>
      <p:sp>
        <p:nvSpPr>
          <p:cNvPr id="12" name="TextBox 1"/>
          <p:cNvSpPr txBox="1"/>
          <p:nvPr/>
        </p:nvSpPr>
        <p:spPr>
          <a:xfrm>
            <a:off x="4270399"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10-15</a:t>
            </a:r>
            <a:endParaRPr lang="en-US" sz="2200" dirty="0"/>
          </a:p>
        </p:txBody>
      </p:sp>
      <p:sp>
        <p:nvSpPr>
          <p:cNvPr id="13" name="TextBox 1"/>
          <p:cNvSpPr txBox="1"/>
          <p:nvPr/>
        </p:nvSpPr>
        <p:spPr>
          <a:xfrm>
            <a:off x="57198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15-20</a:t>
            </a:r>
            <a:endParaRPr lang="en-US" sz="2200" dirty="0"/>
          </a:p>
        </p:txBody>
      </p:sp>
      <p:sp>
        <p:nvSpPr>
          <p:cNvPr id="14" name="TextBox 1"/>
          <p:cNvSpPr txBox="1"/>
          <p:nvPr/>
        </p:nvSpPr>
        <p:spPr>
          <a:xfrm>
            <a:off x="71787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20-25</a:t>
            </a:r>
            <a:endParaRPr lang="en-US" sz="2200" dirty="0"/>
          </a:p>
        </p:txBody>
      </p:sp>
      <p:sp>
        <p:nvSpPr>
          <p:cNvPr id="15" name="TextBox 1"/>
          <p:cNvSpPr txBox="1"/>
          <p:nvPr/>
        </p:nvSpPr>
        <p:spPr>
          <a:xfrm>
            <a:off x="86573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25-30</a:t>
            </a:r>
            <a:endParaRPr lang="en-US" sz="2200" dirty="0"/>
          </a:p>
        </p:txBody>
      </p:sp>
      <p:sp>
        <p:nvSpPr>
          <p:cNvPr id="16" name="TextBox 1"/>
          <p:cNvSpPr txBox="1"/>
          <p:nvPr/>
        </p:nvSpPr>
        <p:spPr>
          <a:xfrm>
            <a:off x="1013552" y="6478502"/>
            <a:ext cx="879146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Distance to GPO, km</a:t>
            </a:r>
            <a:endParaRPr lang="en-US" sz="2200" dirty="0"/>
          </a:p>
        </p:txBody>
      </p:sp>
      <p:sp>
        <p:nvSpPr>
          <p:cNvPr id="4" name="Rectangle 3"/>
          <p:cNvSpPr/>
          <p:nvPr/>
        </p:nvSpPr>
        <p:spPr bwMode="auto">
          <a:xfrm>
            <a:off x="7408812" y="657651"/>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p:cNvSpPr/>
          <p:nvPr/>
        </p:nvSpPr>
        <p:spPr bwMode="auto">
          <a:xfrm>
            <a:off x="7408812" y="1074069"/>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p:cNvSpPr/>
          <p:nvPr/>
        </p:nvSpPr>
        <p:spPr bwMode="auto">
          <a:xfrm>
            <a:off x="7408812" y="1490487"/>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p:cNvSpPr/>
          <p:nvPr/>
        </p:nvSpPr>
        <p:spPr bwMode="auto">
          <a:xfrm>
            <a:off x="7408812" y="1906905"/>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p:cNvSpPr/>
          <p:nvPr/>
        </p:nvSpPr>
        <p:spPr bwMode="auto">
          <a:xfrm>
            <a:off x="7408812" y="232332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p:cNvSpPr/>
          <p:nvPr/>
        </p:nvSpPr>
        <p:spPr bwMode="auto">
          <a:xfrm>
            <a:off x="6453388" y="247117"/>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1981</a:t>
            </a:r>
          </a:p>
        </p:txBody>
      </p:sp>
      <p:sp>
        <p:nvSpPr>
          <p:cNvPr id="27" name="Rectangle 26"/>
          <p:cNvSpPr/>
          <p:nvPr/>
        </p:nvSpPr>
        <p:spPr bwMode="auto">
          <a:xfrm>
            <a:off x="7159868" y="247118"/>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2016</a:t>
            </a:r>
          </a:p>
        </p:txBody>
      </p:sp>
      <p:sp>
        <p:nvSpPr>
          <p:cNvPr id="24" name="Rectangle 23">
            <a:extLst>
              <a:ext uri="{FF2B5EF4-FFF2-40B4-BE49-F238E27FC236}">
                <a16:creationId xmlns:a16="http://schemas.microsoft.com/office/drawing/2014/main" id="{F7A5DE3F-BBD2-4E90-8B84-E1F0D1212373}"/>
              </a:ext>
            </a:extLst>
          </p:cNvPr>
          <p:cNvSpPr/>
          <p:nvPr/>
        </p:nvSpPr>
        <p:spPr bwMode="auto">
          <a:xfrm>
            <a:off x="6820423" y="659576"/>
            <a:ext cx="324000" cy="288000"/>
          </a:xfrm>
          <a:prstGeom prst="rect">
            <a:avLst/>
          </a:prstGeom>
          <a:solidFill>
            <a:schemeClr val="bg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a:ext uri="{FF2B5EF4-FFF2-40B4-BE49-F238E27FC236}">
                <a16:creationId xmlns:a16="http://schemas.microsoft.com/office/drawing/2014/main" id="{BC92D8F3-93A5-4BF1-9E0D-56EABED0E066}"/>
              </a:ext>
            </a:extLst>
          </p:cNvPr>
          <p:cNvSpPr/>
          <p:nvPr/>
        </p:nvSpPr>
        <p:spPr bwMode="auto">
          <a:xfrm>
            <a:off x="6820423" y="1075512"/>
            <a:ext cx="324000" cy="288000"/>
          </a:xfrm>
          <a:prstGeom prst="rect">
            <a:avLst/>
          </a:prstGeom>
          <a:solidFill>
            <a:schemeClr val="tx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id="{230F8ABA-D9A5-4BFD-8A36-80EEC46B682A}"/>
              </a:ext>
            </a:extLst>
          </p:cNvPr>
          <p:cNvSpPr/>
          <p:nvPr/>
        </p:nvSpPr>
        <p:spPr bwMode="auto">
          <a:xfrm>
            <a:off x="6820423" y="1491448"/>
            <a:ext cx="324000" cy="288000"/>
          </a:xfrm>
          <a:prstGeom prst="rect">
            <a:avLst/>
          </a:prstGeom>
          <a:solidFill>
            <a:schemeClr val="accent1">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id="{B54BEDBF-F649-4565-BB96-D9E5C3888330}"/>
              </a:ext>
            </a:extLst>
          </p:cNvPr>
          <p:cNvSpPr/>
          <p:nvPr/>
        </p:nvSpPr>
        <p:spPr bwMode="auto">
          <a:xfrm>
            <a:off x="6820423" y="1907384"/>
            <a:ext cx="324000" cy="288000"/>
          </a:xfrm>
          <a:prstGeom prst="rect">
            <a:avLst/>
          </a:prstGeom>
          <a:solidFill>
            <a:schemeClr val="accent2">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A3EA1C2-489A-4F3D-A0FA-0C6583363862}"/>
              </a:ext>
            </a:extLst>
          </p:cNvPr>
          <p:cNvSpPr/>
          <p:nvPr/>
        </p:nvSpPr>
        <p:spPr bwMode="auto">
          <a:xfrm>
            <a:off x="6820423" y="2323321"/>
            <a:ext cx="324000" cy="288000"/>
          </a:xfrm>
          <a:prstGeom prst="rect">
            <a:avLst/>
          </a:prstGeom>
          <a:solidFill>
            <a:schemeClr val="accent3">
              <a:alpha val="70000"/>
            </a:schemeClr>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168976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ChangeAspect="1"/>
          </p:cNvGraphicFramePr>
          <p:nvPr>
            <p:extLst>
              <p:ext uri="{D42A27DB-BD31-4B8C-83A1-F6EECF244321}">
                <p14:modId xmlns:p14="http://schemas.microsoft.com/office/powerpoint/2010/main" val="348304039"/>
              </p:ext>
            </p:extLst>
          </p:nvPr>
        </p:nvGraphicFramePr>
        <p:xfrm>
          <a:off x="0" y="745066"/>
          <a:ext cx="3484587" cy="6112933"/>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idx="1"/>
          </p:nvPr>
        </p:nvSpPr>
        <p:spPr>
          <a:xfrm>
            <a:off x="3484587" y="23057"/>
            <a:ext cx="3240360" cy="677108"/>
          </a:xfrm>
        </p:spPr>
        <p:txBody>
          <a:bodyPr wrap="square" lIns="0" tIns="0" rIns="0" bIns="0">
            <a:spAutoFit/>
          </a:bodyPr>
          <a:lstStyle/>
          <a:p>
            <a:pPr algn="ctr"/>
            <a:r>
              <a:rPr lang="en-AU" sz="2200" dirty="0"/>
              <a:t>Land price </a:t>
            </a:r>
            <a:br>
              <a:rPr lang="en-AU" sz="2200" dirty="0"/>
            </a:br>
            <a:r>
              <a:rPr lang="en-AU" sz="2200" b="0" dirty="0"/>
              <a:t>$ per square metre</a:t>
            </a:r>
            <a:endParaRPr lang="en-US" sz="2200" b="0" dirty="0">
              <a:latin typeface="Arial" charset="0"/>
              <a:ea typeface="ＭＳ Ｐゴシック" pitchFamily="34" charset="-128"/>
            </a:endParaRPr>
          </a:p>
        </p:txBody>
      </p:sp>
      <p:graphicFrame>
        <p:nvGraphicFramePr>
          <p:cNvPr id="6" name="Chart 5"/>
          <p:cNvGraphicFramePr>
            <a:graphicFrameLocks noChangeAspect="1"/>
          </p:cNvGraphicFramePr>
          <p:nvPr>
            <p:extLst>
              <p:ext uri="{D42A27DB-BD31-4B8C-83A1-F6EECF244321}">
                <p14:modId xmlns:p14="http://schemas.microsoft.com/office/powerpoint/2010/main" val="1696106900"/>
              </p:ext>
            </p:extLst>
          </p:nvPr>
        </p:nvGraphicFramePr>
        <p:xfrm>
          <a:off x="3270738" y="736599"/>
          <a:ext cx="3620259" cy="612139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
          <p:cNvSpPr txBox="1"/>
          <p:nvPr/>
        </p:nvSpPr>
        <p:spPr>
          <a:xfrm>
            <a:off x="1362530" y="4254589"/>
            <a:ext cx="1335302"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2"/>
                </a:solidFill>
              </a:rPr>
              <a:t>Melbourne</a:t>
            </a:r>
          </a:p>
        </p:txBody>
      </p:sp>
      <p:sp>
        <p:nvSpPr>
          <p:cNvPr id="8" name="TextBox 2"/>
          <p:cNvSpPr txBox="1"/>
          <p:nvPr/>
        </p:nvSpPr>
        <p:spPr>
          <a:xfrm>
            <a:off x="1472653" y="1371022"/>
            <a:ext cx="94096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accent3"/>
                </a:solidFill>
              </a:rPr>
              <a:t>Sydney</a:t>
            </a:r>
          </a:p>
        </p:txBody>
      </p:sp>
      <p:sp>
        <p:nvSpPr>
          <p:cNvPr id="9" name="TextBox 2"/>
          <p:cNvSpPr txBox="1"/>
          <p:nvPr/>
        </p:nvSpPr>
        <p:spPr>
          <a:xfrm>
            <a:off x="2062044" y="3103561"/>
            <a:ext cx="92490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accent2"/>
                </a:solidFill>
              </a:rPr>
              <a:t>SE Qld</a:t>
            </a:r>
          </a:p>
        </p:txBody>
      </p:sp>
      <p:sp>
        <p:nvSpPr>
          <p:cNvPr id="10" name="Content Placeholder 1"/>
          <p:cNvSpPr txBox="1">
            <a:spLocks/>
          </p:cNvSpPr>
          <p:nvPr/>
        </p:nvSpPr>
        <p:spPr bwMode="auto">
          <a:xfrm>
            <a:off x="81987" y="23057"/>
            <a:ext cx="2881350"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Median lot price </a:t>
            </a:r>
            <a:br>
              <a:rPr lang="en-AU" sz="2200" b="1" kern="0" dirty="0"/>
            </a:br>
            <a:r>
              <a:rPr lang="en-AU" sz="2200" kern="0" dirty="0"/>
              <a:t>$000s</a:t>
            </a:r>
            <a:endParaRPr lang="en-US" sz="2200" kern="0" dirty="0">
              <a:latin typeface="Arial" charset="0"/>
              <a:ea typeface="ＭＳ Ｐゴシック" pitchFamily="34" charset="-128"/>
            </a:endParaRPr>
          </a:p>
        </p:txBody>
      </p:sp>
      <p:graphicFrame>
        <p:nvGraphicFramePr>
          <p:cNvPr id="12" name="Chart 11"/>
          <p:cNvGraphicFramePr>
            <a:graphicFrameLocks noChangeAspect="1"/>
          </p:cNvGraphicFramePr>
          <p:nvPr>
            <p:extLst>
              <p:ext uri="{D42A27DB-BD31-4B8C-83A1-F6EECF244321}">
                <p14:modId xmlns:p14="http://schemas.microsoft.com/office/powerpoint/2010/main" val="1333412516"/>
              </p:ext>
            </p:extLst>
          </p:nvPr>
        </p:nvGraphicFramePr>
        <p:xfrm>
          <a:off x="6755325" y="685800"/>
          <a:ext cx="3370808" cy="6172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Content Placeholder 1"/>
          <p:cNvSpPr txBox="1">
            <a:spLocks/>
          </p:cNvSpPr>
          <p:nvPr/>
        </p:nvSpPr>
        <p:spPr bwMode="auto">
          <a:xfrm>
            <a:off x="7125896" y="23057"/>
            <a:ext cx="2497001"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Lots released</a:t>
            </a:r>
            <a:br>
              <a:rPr lang="en-AU" sz="2200" b="1" kern="0" dirty="0"/>
            </a:br>
            <a:r>
              <a:rPr lang="en-AU" sz="2200" kern="0" dirty="0"/>
              <a:t>000s</a:t>
            </a:r>
            <a:endParaRPr lang="en-US" sz="2200" kern="0" dirty="0">
              <a:latin typeface="Arial" charset="0"/>
              <a:ea typeface="ＭＳ Ｐゴシック" pitchFamily="34" charset="-128"/>
            </a:endParaRPr>
          </a:p>
        </p:txBody>
      </p:sp>
    </p:spTree>
    <p:extLst>
      <p:ext uri="{BB962C8B-B14F-4D97-AF65-F5344CB8AC3E}">
        <p14:creationId xmlns:p14="http://schemas.microsoft.com/office/powerpoint/2010/main" val="4022193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90571796"/>
              </p:ext>
            </p:extLst>
          </p:nvPr>
        </p:nvGraphicFramePr>
        <p:xfrm>
          <a:off x="5992" y="0"/>
          <a:ext cx="7635175"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
          <p:cNvSpPr txBox="1"/>
          <p:nvPr/>
        </p:nvSpPr>
        <p:spPr>
          <a:xfrm>
            <a:off x="7609417" y="4915481"/>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bg2"/>
                </a:solidFill>
              </a:rPr>
              <a:t>Construction</a:t>
            </a:r>
          </a:p>
        </p:txBody>
      </p:sp>
      <p:sp>
        <p:nvSpPr>
          <p:cNvPr id="9" name="TextBox 2"/>
          <p:cNvSpPr txBox="1"/>
          <p:nvPr/>
        </p:nvSpPr>
        <p:spPr>
          <a:xfrm>
            <a:off x="7609417" y="2819315"/>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3"/>
                </a:solidFill>
              </a:rPr>
              <a:t>Land</a:t>
            </a:r>
          </a:p>
        </p:txBody>
      </p:sp>
      <p:sp>
        <p:nvSpPr>
          <p:cNvPr id="10" name="TextBox 2"/>
          <p:cNvSpPr txBox="1"/>
          <p:nvPr/>
        </p:nvSpPr>
        <p:spPr>
          <a:xfrm>
            <a:off x="7609417" y="3192463"/>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2"/>
                </a:solidFill>
              </a:rPr>
              <a:t>Developer profit</a:t>
            </a:r>
          </a:p>
        </p:txBody>
      </p:sp>
      <p:sp>
        <p:nvSpPr>
          <p:cNvPr id="11" name="TextBox 1"/>
          <p:cNvSpPr txBox="1"/>
          <p:nvPr/>
        </p:nvSpPr>
        <p:spPr>
          <a:xfrm>
            <a:off x="7609417" y="4083716"/>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tx2"/>
                </a:solidFill>
              </a:rPr>
              <a:t>Professional fees</a:t>
            </a:r>
          </a:p>
        </p:txBody>
      </p:sp>
      <p:sp>
        <p:nvSpPr>
          <p:cNvPr id="12" name="TextBox 1"/>
          <p:cNvSpPr txBox="1"/>
          <p:nvPr/>
        </p:nvSpPr>
        <p:spPr>
          <a:xfrm>
            <a:off x="7609417" y="3470364"/>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1"/>
                </a:solidFill>
              </a:rPr>
              <a:t>Development cost &amp; interest </a:t>
            </a:r>
          </a:p>
        </p:txBody>
      </p:sp>
      <p:sp>
        <p:nvSpPr>
          <p:cNvPr id="13" name="TextBox 2"/>
          <p:cNvSpPr txBox="1"/>
          <p:nvPr/>
        </p:nvSpPr>
        <p:spPr>
          <a:xfrm>
            <a:off x="7609417" y="2032481"/>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4"/>
                </a:solidFill>
              </a:rPr>
              <a:t>Gov’t taxes</a:t>
            </a:r>
          </a:p>
          <a:p>
            <a:pPr>
              <a:lnSpc>
                <a:spcPct val="85000"/>
              </a:lnSpc>
            </a:pPr>
            <a:r>
              <a:rPr lang="en-AU" sz="2200" dirty="0">
                <a:solidFill>
                  <a:schemeClr val="accent4"/>
                </a:solidFill>
              </a:rPr>
              <a:t>and charges</a:t>
            </a:r>
          </a:p>
        </p:txBody>
      </p:sp>
      <p:cxnSp>
        <p:nvCxnSpPr>
          <p:cNvPr id="4" name="Straight Arrow Connector 3"/>
          <p:cNvCxnSpPr>
            <a:cxnSpLocks/>
          </p:cNvCxnSpPr>
          <p:nvPr/>
        </p:nvCxnSpPr>
        <p:spPr bwMode="auto">
          <a:xfrm flipH="1" flipV="1">
            <a:off x="7314980" y="4089656"/>
            <a:ext cx="230937" cy="101342"/>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sp>
        <p:nvSpPr>
          <p:cNvPr id="19" name="TextBox 1"/>
          <p:cNvSpPr txBox="1"/>
          <p:nvPr/>
        </p:nvSpPr>
        <p:spPr>
          <a:xfrm>
            <a:off x="1174750"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Sydney</a:t>
            </a:r>
          </a:p>
        </p:txBody>
      </p:sp>
      <p:sp>
        <p:nvSpPr>
          <p:cNvPr id="20" name="TextBox 1"/>
          <p:cNvSpPr txBox="1"/>
          <p:nvPr/>
        </p:nvSpPr>
        <p:spPr>
          <a:xfrm>
            <a:off x="2465914"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Melbourne</a:t>
            </a:r>
          </a:p>
        </p:txBody>
      </p:sp>
      <p:sp>
        <p:nvSpPr>
          <p:cNvPr id="21" name="TextBox 1"/>
          <p:cNvSpPr txBox="1"/>
          <p:nvPr/>
        </p:nvSpPr>
        <p:spPr>
          <a:xfrm>
            <a:off x="3852328"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Brisbane</a:t>
            </a:r>
          </a:p>
        </p:txBody>
      </p:sp>
      <p:sp>
        <p:nvSpPr>
          <p:cNvPr id="22" name="TextBox 1"/>
          <p:cNvSpPr txBox="1"/>
          <p:nvPr/>
        </p:nvSpPr>
        <p:spPr>
          <a:xfrm>
            <a:off x="4922839"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Perth</a:t>
            </a:r>
          </a:p>
        </p:txBody>
      </p:sp>
      <p:sp>
        <p:nvSpPr>
          <p:cNvPr id="23" name="TextBox 1"/>
          <p:cNvSpPr txBox="1"/>
          <p:nvPr/>
        </p:nvSpPr>
        <p:spPr>
          <a:xfrm>
            <a:off x="6150501"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Adelaide</a:t>
            </a:r>
          </a:p>
        </p:txBody>
      </p:sp>
    </p:spTree>
    <p:extLst>
      <p:ext uri="{BB962C8B-B14F-4D97-AF65-F5344CB8AC3E}">
        <p14:creationId xmlns:p14="http://schemas.microsoft.com/office/powerpoint/2010/main" val="1787126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p:cNvGraphicFramePr>
            <a:graphicFrameLocks/>
          </p:cNvGraphicFramePr>
          <p:nvPr>
            <p:extLst>
              <p:ext uri="{D42A27DB-BD31-4B8C-83A1-F6EECF244321}">
                <p14:modId xmlns:p14="http://schemas.microsoft.com/office/powerpoint/2010/main" val="2478729601"/>
              </p:ext>
            </p:extLst>
          </p:nvPr>
        </p:nvGraphicFramePr>
        <p:xfrm>
          <a:off x="0" y="0"/>
          <a:ext cx="9905999" cy="6506308"/>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C8258FE1-5DDB-4ED7-BA7F-44D9ED9CBD74}"/>
              </a:ext>
            </a:extLst>
          </p:cNvPr>
          <p:cNvSpPr/>
          <p:nvPr/>
        </p:nvSpPr>
        <p:spPr bwMode="auto">
          <a:xfrm>
            <a:off x="825191" y="497321"/>
            <a:ext cx="5252225" cy="89658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chemeClr val="tx1"/>
              </a:solidFill>
              <a:effectLst/>
              <a:latin typeface="Arial" charset="0"/>
              <a:ea typeface="ＭＳ Ｐゴシック" pitchFamily="34" charset="-128"/>
            </a:endParaRPr>
          </a:p>
        </p:txBody>
      </p:sp>
      <p:sp>
        <p:nvSpPr>
          <p:cNvPr id="5" name="Rectangle 4"/>
          <p:cNvSpPr/>
          <p:nvPr/>
        </p:nvSpPr>
        <p:spPr>
          <a:xfrm>
            <a:off x="1296012" y="876228"/>
            <a:ext cx="4781403" cy="430887"/>
          </a:xfrm>
          <a:prstGeom prst="rect">
            <a:avLst/>
          </a:prstGeom>
        </p:spPr>
        <p:txBody>
          <a:bodyPr wrap="square">
            <a:spAutoFit/>
          </a:bodyPr>
          <a:lstStyle/>
          <a:p>
            <a:r>
              <a:rPr lang="en-AU" sz="2200" dirty="0">
                <a:solidFill>
                  <a:schemeClr val="tx2"/>
                </a:solidFill>
              </a:rPr>
              <a:t>Growth in income less housing costs</a:t>
            </a:r>
          </a:p>
        </p:txBody>
      </p:sp>
      <p:sp>
        <p:nvSpPr>
          <p:cNvPr id="7" name="Rectangle 6"/>
          <p:cNvSpPr/>
          <p:nvPr/>
        </p:nvSpPr>
        <p:spPr>
          <a:xfrm>
            <a:off x="1296012" y="497321"/>
            <a:ext cx="4781403" cy="430887"/>
          </a:xfrm>
          <a:prstGeom prst="rect">
            <a:avLst/>
          </a:prstGeom>
        </p:spPr>
        <p:txBody>
          <a:bodyPr wrap="square">
            <a:spAutoFit/>
          </a:bodyPr>
          <a:lstStyle/>
          <a:p>
            <a:r>
              <a:rPr lang="en-AU" sz="2200" dirty="0">
                <a:solidFill>
                  <a:schemeClr val="accent2"/>
                </a:solidFill>
              </a:rPr>
              <a:t>Growth in income</a:t>
            </a:r>
          </a:p>
        </p:txBody>
      </p:sp>
      <p:sp>
        <p:nvSpPr>
          <p:cNvPr id="8" name="Rectangle 7">
            <a:extLst>
              <a:ext uri="{FF2B5EF4-FFF2-40B4-BE49-F238E27FC236}">
                <a16:creationId xmlns:a16="http://schemas.microsoft.com/office/drawing/2014/main" id="{D66983B3-6F75-4FA8-B54A-9886B84BC827}"/>
              </a:ext>
            </a:extLst>
          </p:cNvPr>
          <p:cNvSpPr/>
          <p:nvPr/>
        </p:nvSpPr>
        <p:spPr bwMode="auto">
          <a:xfrm>
            <a:off x="985710" y="950510"/>
            <a:ext cx="288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9" name="Rectangle 8">
            <a:extLst>
              <a:ext uri="{FF2B5EF4-FFF2-40B4-BE49-F238E27FC236}">
                <a16:creationId xmlns:a16="http://schemas.microsoft.com/office/drawing/2014/main" id="{4926972C-3707-411C-94FA-09FD62E4589B}"/>
              </a:ext>
            </a:extLst>
          </p:cNvPr>
          <p:cNvSpPr/>
          <p:nvPr/>
        </p:nvSpPr>
        <p:spPr bwMode="auto">
          <a:xfrm>
            <a:off x="985710" y="565926"/>
            <a:ext cx="288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1" name="Rectangle 10">
            <a:extLst>
              <a:ext uri="{FF2B5EF4-FFF2-40B4-BE49-F238E27FC236}">
                <a16:creationId xmlns:a16="http://schemas.microsoft.com/office/drawing/2014/main" id="{B7205BCF-FBFD-4A60-ACF2-57D71203EF75}"/>
              </a:ext>
            </a:extLst>
          </p:cNvPr>
          <p:cNvSpPr/>
          <p:nvPr/>
        </p:nvSpPr>
        <p:spPr>
          <a:xfrm>
            <a:off x="825191" y="6408094"/>
            <a:ext cx="8729118" cy="430887"/>
          </a:xfrm>
          <a:prstGeom prst="rect">
            <a:avLst/>
          </a:prstGeom>
        </p:spPr>
        <p:txBody>
          <a:bodyPr wrap="square">
            <a:spAutoFit/>
          </a:bodyPr>
          <a:lstStyle/>
          <a:p>
            <a:pPr algn="ctr"/>
            <a:r>
              <a:rPr lang="en-AU" sz="2200" dirty="0"/>
              <a:t>Equivalised household disposable income quintile</a:t>
            </a:r>
          </a:p>
        </p:txBody>
      </p:sp>
    </p:spTree>
    <p:extLst>
      <p:ext uri="{BB962C8B-B14F-4D97-AF65-F5344CB8AC3E}">
        <p14:creationId xmlns:p14="http://schemas.microsoft.com/office/powerpoint/2010/main" val="54083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9144377" y="555358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43" name="TextBox 42"/>
          <p:cNvSpPr txBox="1"/>
          <p:nvPr/>
        </p:nvSpPr>
        <p:spPr>
          <a:xfrm>
            <a:off x="9144378" y="341246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44" name="TextBox 43"/>
          <p:cNvSpPr txBox="1"/>
          <p:nvPr/>
        </p:nvSpPr>
        <p:spPr>
          <a:xfrm>
            <a:off x="9144378" y="222229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45" name="TextBox 44"/>
          <p:cNvSpPr txBox="1"/>
          <p:nvPr/>
        </p:nvSpPr>
        <p:spPr>
          <a:xfrm>
            <a:off x="9144378" y="102009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46" name="TextBox 45"/>
          <p:cNvSpPr txBox="1"/>
          <p:nvPr/>
        </p:nvSpPr>
        <p:spPr>
          <a:xfrm>
            <a:off x="9144377" y="147583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graphicFrame>
        <p:nvGraphicFramePr>
          <p:cNvPr id="25" name="Chart 24"/>
          <p:cNvGraphicFramePr/>
          <p:nvPr>
            <p:extLst>
              <p:ext uri="{D42A27DB-BD31-4B8C-83A1-F6EECF244321}">
                <p14:modId xmlns:p14="http://schemas.microsoft.com/office/powerpoint/2010/main" val="1837148081"/>
              </p:ext>
            </p:extLst>
          </p:nvPr>
        </p:nvGraphicFramePr>
        <p:xfrm>
          <a:off x="0" y="0"/>
          <a:ext cx="9349619"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461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0F640FE6-5370-4A9B-BD04-A75D0E4A6DE0}"/>
              </a:ext>
            </a:extLst>
          </p:cNvPr>
          <p:cNvGraphicFramePr/>
          <p:nvPr>
            <p:extLst>
              <p:ext uri="{D42A27DB-BD31-4B8C-83A1-F6EECF244321}">
                <p14:modId xmlns:p14="http://schemas.microsoft.com/office/powerpoint/2010/main" val="3338880680"/>
              </p:ext>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1145646" y="1124808"/>
            <a:ext cx="627626" cy="338554"/>
          </a:xfrm>
          <a:prstGeom prst="rect">
            <a:avLst/>
          </a:prstGeom>
          <a:noFill/>
        </p:spPr>
        <p:txBody>
          <a:bodyPr wrap="none" lIns="0" tIns="0" rIns="0" bIns="0" rtlCol="0">
            <a:spAutoFit/>
          </a:bodyPr>
          <a:lstStyle/>
          <a:p>
            <a:r>
              <a:rPr lang="en-AU" sz="2200" dirty="0">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145646" y="1482323"/>
            <a:ext cx="627626" cy="338554"/>
          </a:xfrm>
          <a:prstGeom prst="rect">
            <a:avLst/>
          </a:prstGeom>
          <a:noFill/>
        </p:spPr>
        <p:txBody>
          <a:bodyPr wrap="none" lIns="0" tIns="0" rIns="0" bIns="0" rtlCol="0">
            <a:spAutoFit/>
          </a:bodyPr>
          <a:lstStyle/>
          <a:p>
            <a:r>
              <a:rPr lang="en-AU" sz="2200" dirty="0">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sp>
        <p:nvSpPr>
          <p:cNvPr id="2" name="Oval 1">
            <a:extLst>
              <a:ext uri="{FF2B5EF4-FFF2-40B4-BE49-F238E27FC236}">
                <a16:creationId xmlns:a16="http://schemas.microsoft.com/office/drawing/2014/main" id="{8E7D483E-73CE-4C82-8F1E-17EAAA32726D}"/>
              </a:ext>
            </a:extLst>
          </p:cNvPr>
          <p:cNvSpPr/>
          <p:nvPr/>
        </p:nvSpPr>
        <p:spPr bwMode="auto">
          <a:xfrm>
            <a:off x="882539" y="1240085"/>
            <a:ext cx="108000" cy="108000"/>
          </a:xfrm>
          <a:prstGeom prst="ellipse">
            <a:avLst/>
          </a:prstGeom>
          <a:solidFill>
            <a:schemeClr val="bg1"/>
          </a:solid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17" name="Picture 16">
            <a:extLst>
              <a:ext uri="{FF2B5EF4-FFF2-40B4-BE49-F238E27FC236}">
                <a16:creationId xmlns:a16="http://schemas.microsoft.com/office/drawing/2014/main" id="{869F8203-5FA6-446D-AECC-E5FE07CECF2A}"/>
              </a:ext>
            </a:extLst>
          </p:cNvPr>
          <p:cNvPicPr>
            <a:picLocks noChangeAspect="1"/>
          </p:cNvPicPr>
          <p:nvPr/>
        </p:nvPicPr>
        <p:blipFill>
          <a:blip r:embed="rId7"/>
          <a:stretch>
            <a:fillRect/>
          </a:stretch>
        </p:blipFill>
        <p:spPr>
          <a:xfrm>
            <a:off x="831764" y="1565875"/>
            <a:ext cx="209550" cy="171450"/>
          </a:xfrm>
          <a:prstGeom prst="rect">
            <a:avLst/>
          </a:prstGeom>
        </p:spPr>
      </p:pic>
    </p:spTree>
    <p:extLst>
      <p:ext uri="{BB962C8B-B14F-4D97-AF65-F5344CB8AC3E}">
        <p14:creationId xmlns:p14="http://schemas.microsoft.com/office/powerpoint/2010/main" val="3353473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2A569B4-2605-4D14-8C9A-3243AC8903DD}"/>
              </a:ext>
            </a:extLst>
          </p:cNvPr>
          <p:cNvGraphicFramePr/>
          <p:nvPr>
            <p:extLst>
              <p:ext uri="{D42A27DB-BD31-4B8C-83A1-F6EECF244321}">
                <p14:modId xmlns:p14="http://schemas.microsoft.com/office/powerpoint/2010/main" val="155871249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6C1070C7-1915-4C82-B750-8826AF61E15C}"/>
              </a:ext>
            </a:extLst>
          </p:cNvPr>
          <p:cNvSpPr/>
          <p:nvPr/>
        </p:nvSpPr>
        <p:spPr bwMode="auto">
          <a:xfrm>
            <a:off x="852034" y="652695"/>
            <a:ext cx="3356242" cy="126168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sp>
        <p:nvSpPr>
          <p:cNvPr id="8" name="TextBox 18">
            <a:extLst>
              <a:ext uri="{FF2B5EF4-FFF2-40B4-BE49-F238E27FC236}">
                <a16:creationId xmlns:a16="http://schemas.microsoft.com/office/drawing/2014/main" id="{47C7A8A7-DA5B-409A-BA48-10692E74267F}"/>
              </a:ext>
            </a:extLst>
          </p:cNvPr>
          <p:cNvSpPr txBox="1"/>
          <p:nvPr/>
        </p:nvSpPr>
        <p:spPr>
          <a:xfrm>
            <a:off x="1510200" y="1139651"/>
            <a:ext cx="2226306"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Private renter</a:t>
            </a:r>
          </a:p>
        </p:txBody>
      </p:sp>
      <p:sp>
        <p:nvSpPr>
          <p:cNvPr id="10" name="TextBox 18">
            <a:extLst>
              <a:ext uri="{FF2B5EF4-FFF2-40B4-BE49-F238E27FC236}">
                <a16:creationId xmlns:a16="http://schemas.microsoft.com/office/drawing/2014/main" id="{FBDCB20F-BCDD-4046-86A8-960B749462DF}"/>
              </a:ext>
            </a:extLst>
          </p:cNvPr>
          <p:cNvSpPr txBox="1"/>
          <p:nvPr/>
        </p:nvSpPr>
        <p:spPr>
          <a:xfrm>
            <a:off x="1510200" y="778990"/>
            <a:ext cx="1235478"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Other</a:t>
            </a:r>
          </a:p>
        </p:txBody>
      </p:sp>
      <p:sp>
        <p:nvSpPr>
          <p:cNvPr id="13" name="TextBox 18">
            <a:extLst>
              <a:ext uri="{FF2B5EF4-FFF2-40B4-BE49-F238E27FC236}">
                <a16:creationId xmlns:a16="http://schemas.microsoft.com/office/drawing/2014/main" id="{59F9CC90-6975-481A-8738-2E9E648506E1}"/>
              </a:ext>
            </a:extLst>
          </p:cNvPr>
          <p:cNvSpPr txBox="1"/>
          <p:nvPr/>
        </p:nvSpPr>
        <p:spPr>
          <a:xfrm>
            <a:off x="1510200" y="1489161"/>
            <a:ext cx="278274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Social / public renter</a:t>
            </a:r>
          </a:p>
        </p:txBody>
      </p:sp>
      <p:sp>
        <p:nvSpPr>
          <p:cNvPr id="6" name="Rectangle 5">
            <a:extLst>
              <a:ext uri="{FF2B5EF4-FFF2-40B4-BE49-F238E27FC236}">
                <a16:creationId xmlns:a16="http://schemas.microsoft.com/office/drawing/2014/main" id="{BA1251EF-C42C-475E-B718-A879CF432076}"/>
              </a:ext>
            </a:extLst>
          </p:cNvPr>
          <p:cNvSpPr/>
          <p:nvPr/>
        </p:nvSpPr>
        <p:spPr bwMode="auto">
          <a:xfrm>
            <a:off x="1044446" y="767839"/>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7" name="Rectangle 6">
            <a:extLst>
              <a:ext uri="{FF2B5EF4-FFF2-40B4-BE49-F238E27FC236}">
                <a16:creationId xmlns:a16="http://schemas.microsoft.com/office/drawing/2014/main" id="{40550942-970F-43A3-B64B-96B18E2CCA88}"/>
              </a:ext>
            </a:extLst>
          </p:cNvPr>
          <p:cNvSpPr/>
          <p:nvPr/>
        </p:nvSpPr>
        <p:spPr bwMode="auto">
          <a:xfrm>
            <a:off x="1044446" y="1117235"/>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9" name="Rectangle 8">
            <a:extLst>
              <a:ext uri="{FF2B5EF4-FFF2-40B4-BE49-F238E27FC236}">
                <a16:creationId xmlns:a16="http://schemas.microsoft.com/office/drawing/2014/main" id="{7B05DE7C-BD3C-409B-9873-5CA35DA85374}"/>
              </a:ext>
            </a:extLst>
          </p:cNvPr>
          <p:cNvSpPr/>
          <p:nvPr/>
        </p:nvSpPr>
        <p:spPr bwMode="auto">
          <a:xfrm>
            <a:off x="1044446" y="1466630"/>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602854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2354724949"/>
              </p:ext>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spTree>
    <p:extLst>
      <p:ext uri="{BB962C8B-B14F-4D97-AF65-F5344CB8AC3E}">
        <p14:creationId xmlns:p14="http://schemas.microsoft.com/office/powerpoint/2010/main" val="37228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90265921"/>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7592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1975</a:t>
            </a:r>
          </a:p>
        </p:txBody>
      </p:sp>
      <p:sp>
        <p:nvSpPr>
          <p:cNvPr id="6" name="TextBox 5"/>
          <p:cNvSpPr txBox="1"/>
          <p:nvPr/>
        </p:nvSpPr>
        <p:spPr>
          <a:xfrm>
            <a:off x="231815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1980</a:t>
            </a:r>
          </a:p>
        </p:txBody>
      </p:sp>
      <p:sp>
        <p:nvSpPr>
          <p:cNvPr id="7" name="TextBox 6"/>
          <p:cNvSpPr txBox="1"/>
          <p:nvPr/>
        </p:nvSpPr>
        <p:spPr>
          <a:xfrm>
            <a:off x="328268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1985</a:t>
            </a:r>
          </a:p>
        </p:txBody>
      </p:sp>
      <p:sp>
        <p:nvSpPr>
          <p:cNvPr id="8" name="TextBox 7"/>
          <p:cNvSpPr txBox="1"/>
          <p:nvPr/>
        </p:nvSpPr>
        <p:spPr>
          <a:xfrm>
            <a:off x="423606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1990</a:t>
            </a:r>
          </a:p>
        </p:txBody>
      </p:sp>
      <p:sp>
        <p:nvSpPr>
          <p:cNvPr id="9" name="TextBox 8"/>
          <p:cNvSpPr txBox="1"/>
          <p:nvPr/>
        </p:nvSpPr>
        <p:spPr>
          <a:xfrm>
            <a:off x="520059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1995</a:t>
            </a:r>
          </a:p>
        </p:txBody>
      </p:sp>
      <p:sp>
        <p:nvSpPr>
          <p:cNvPr id="10" name="TextBox 9"/>
          <p:cNvSpPr txBox="1"/>
          <p:nvPr/>
        </p:nvSpPr>
        <p:spPr>
          <a:xfrm>
            <a:off x="615397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2000</a:t>
            </a:r>
          </a:p>
        </p:txBody>
      </p:sp>
      <p:sp>
        <p:nvSpPr>
          <p:cNvPr id="11" name="TextBox 10"/>
          <p:cNvSpPr txBox="1"/>
          <p:nvPr/>
        </p:nvSpPr>
        <p:spPr>
          <a:xfrm>
            <a:off x="7118507"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2005</a:t>
            </a:r>
          </a:p>
        </p:txBody>
      </p:sp>
      <p:sp>
        <p:nvSpPr>
          <p:cNvPr id="12" name="TextBox 11"/>
          <p:cNvSpPr txBox="1"/>
          <p:nvPr/>
        </p:nvSpPr>
        <p:spPr>
          <a:xfrm>
            <a:off x="808303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2010</a:t>
            </a:r>
          </a:p>
        </p:txBody>
      </p:sp>
      <p:sp>
        <p:nvSpPr>
          <p:cNvPr id="13" name="TextBox 12"/>
          <p:cNvSpPr txBox="1"/>
          <p:nvPr/>
        </p:nvSpPr>
        <p:spPr>
          <a:xfrm>
            <a:off x="400243"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1970</a:t>
            </a:r>
          </a:p>
        </p:txBody>
      </p:sp>
      <p:sp>
        <p:nvSpPr>
          <p:cNvPr id="14" name="TextBox 13"/>
          <p:cNvSpPr txBox="1"/>
          <p:nvPr/>
        </p:nvSpPr>
        <p:spPr>
          <a:xfrm>
            <a:off x="5411900" y="4304732"/>
            <a:ext cx="4266020" cy="29403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Average full-time earnings</a:t>
            </a:r>
          </a:p>
        </p:txBody>
      </p:sp>
      <p:sp>
        <p:nvSpPr>
          <p:cNvPr id="15" name="TextBox 18"/>
          <p:cNvSpPr txBox="1"/>
          <p:nvPr/>
        </p:nvSpPr>
        <p:spPr>
          <a:xfrm>
            <a:off x="4853593" y="2613822"/>
            <a:ext cx="278805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Dwelling prices </a:t>
            </a:r>
          </a:p>
        </p:txBody>
      </p:sp>
      <p:sp>
        <p:nvSpPr>
          <p:cNvPr id="19" name="TextBox 18"/>
          <p:cNvSpPr txBox="1"/>
          <p:nvPr/>
        </p:nvSpPr>
        <p:spPr>
          <a:xfrm>
            <a:off x="9036415"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2015</a:t>
            </a:r>
          </a:p>
        </p:txBody>
      </p:sp>
    </p:spTree>
    <p:extLst>
      <p:ext uri="{BB962C8B-B14F-4D97-AF65-F5344CB8AC3E}">
        <p14:creationId xmlns:p14="http://schemas.microsoft.com/office/powerpoint/2010/main" val="221961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403935195"/>
              </p:ext>
            </p:extLst>
          </p:nvPr>
        </p:nvGraphicFramePr>
        <p:xfrm>
          <a:off x="4616544" y="750473"/>
          <a:ext cx="3606286" cy="536971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8"/>
          <p:cNvSpPr txBox="1"/>
          <p:nvPr/>
        </p:nvSpPr>
        <p:spPr>
          <a:xfrm>
            <a:off x="8219046" y="5574483"/>
            <a:ext cx="189373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a:solidFill>
                  <a:schemeClr val="bg2"/>
                </a:solidFill>
              </a:rPr>
              <a:t>Dissatisfied/</a:t>
            </a:r>
            <a:endParaRPr lang="en-US" sz="2200" dirty="0">
              <a:solidFill>
                <a:schemeClr val="bg2"/>
              </a:solidFill>
            </a:endParaRPr>
          </a:p>
          <a:p>
            <a:pPr>
              <a:lnSpc>
                <a:spcPct val="85000"/>
              </a:lnSpc>
            </a:pPr>
            <a:r>
              <a:rPr lang="en-US" sz="2200" dirty="0">
                <a:solidFill>
                  <a:schemeClr val="bg2"/>
                </a:solidFill>
              </a:rPr>
              <a:t>v. dissatisfied </a:t>
            </a:r>
          </a:p>
        </p:txBody>
      </p:sp>
      <p:sp>
        <p:nvSpPr>
          <p:cNvPr id="12" name="TextBox 18"/>
          <p:cNvSpPr txBox="1"/>
          <p:nvPr/>
        </p:nvSpPr>
        <p:spPr>
          <a:xfrm>
            <a:off x="8219046" y="1332654"/>
            <a:ext cx="1424715"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Very </a:t>
            </a:r>
          </a:p>
          <a:p>
            <a:pPr>
              <a:lnSpc>
                <a:spcPct val="85000"/>
              </a:lnSpc>
            </a:pPr>
            <a:r>
              <a:rPr lang="en-US" sz="2200" dirty="0">
                <a:solidFill>
                  <a:schemeClr val="accent2"/>
                </a:solidFill>
              </a:rPr>
              <a:t>satisfied</a:t>
            </a:r>
          </a:p>
        </p:txBody>
      </p:sp>
      <p:sp>
        <p:nvSpPr>
          <p:cNvPr id="8" name="TextBox 18"/>
          <p:cNvSpPr txBox="1"/>
          <p:nvPr/>
        </p:nvSpPr>
        <p:spPr>
          <a:xfrm>
            <a:off x="8219046" y="3388177"/>
            <a:ext cx="129006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Satisfied</a:t>
            </a:r>
          </a:p>
        </p:txBody>
      </p:sp>
      <p:sp>
        <p:nvSpPr>
          <p:cNvPr id="9" name="TextBox 18"/>
          <p:cNvSpPr txBox="1"/>
          <p:nvPr/>
        </p:nvSpPr>
        <p:spPr>
          <a:xfrm>
            <a:off x="8219046" y="5234314"/>
            <a:ext cx="104523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Neutral</a:t>
            </a:r>
          </a:p>
        </p:txBody>
      </p:sp>
      <p:sp>
        <p:nvSpPr>
          <p:cNvPr id="13" name="TextBox 3"/>
          <p:cNvSpPr txBox="1"/>
          <p:nvPr/>
        </p:nvSpPr>
        <p:spPr>
          <a:xfrm>
            <a:off x="1" y="9648"/>
            <a:ext cx="5039040"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Length of time in current dwelling</a:t>
            </a:r>
            <a:br>
              <a:rPr lang="en-AU" sz="2200" b="1" dirty="0"/>
            </a:br>
            <a:r>
              <a:rPr lang="en-AU" sz="2200" dirty="0"/>
              <a:t>per cent of tenure type</a:t>
            </a:r>
          </a:p>
        </p:txBody>
      </p:sp>
      <p:sp>
        <p:nvSpPr>
          <p:cNvPr id="5" name="TextBox 3"/>
          <p:cNvSpPr txBox="1"/>
          <p:nvPr/>
        </p:nvSpPr>
        <p:spPr>
          <a:xfrm>
            <a:off x="4979624" y="26741"/>
            <a:ext cx="4869877"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Satisfaction with housing</a:t>
            </a:r>
            <a:br>
              <a:rPr lang="en-AU" sz="2200" b="1" dirty="0"/>
            </a:br>
            <a:r>
              <a:rPr lang="en-AU" sz="2200" dirty="0"/>
              <a:t>per cent of tenure type</a:t>
            </a:r>
          </a:p>
        </p:txBody>
      </p:sp>
      <p:graphicFrame>
        <p:nvGraphicFramePr>
          <p:cNvPr id="21" name="Content Placeholder 3"/>
          <p:cNvGraphicFramePr>
            <a:graphicFrameLocks/>
          </p:cNvGraphicFramePr>
          <p:nvPr>
            <p:extLst>
              <p:ext uri="{D42A27DB-BD31-4B8C-83A1-F6EECF244321}">
                <p14:modId xmlns:p14="http://schemas.microsoft.com/office/powerpoint/2010/main" val="2394273022"/>
              </p:ext>
            </p:extLst>
          </p:nvPr>
        </p:nvGraphicFramePr>
        <p:xfrm>
          <a:off x="1" y="750473"/>
          <a:ext cx="3906762" cy="5369718"/>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18"/>
          <p:cNvSpPr txBox="1"/>
          <p:nvPr/>
        </p:nvSpPr>
        <p:spPr>
          <a:xfrm>
            <a:off x="3821093" y="4860911"/>
            <a:ext cx="137694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bg2"/>
                </a:solidFill>
              </a:rPr>
              <a:t>Less than</a:t>
            </a:r>
          </a:p>
          <a:p>
            <a:pPr>
              <a:lnSpc>
                <a:spcPct val="85000"/>
              </a:lnSpc>
            </a:pPr>
            <a:r>
              <a:rPr lang="en-US" sz="2200" dirty="0">
                <a:solidFill>
                  <a:schemeClr val="bg2"/>
                </a:solidFill>
              </a:rPr>
              <a:t>1 year</a:t>
            </a:r>
          </a:p>
        </p:txBody>
      </p:sp>
      <p:sp>
        <p:nvSpPr>
          <p:cNvPr id="26" name="TextBox 18"/>
          <p:cNvSpPr txBox="1"/>
          <p:nvPr/>
        </p:nvSpPr>
        <p:spPr>
          <a:xfrm>
            <a:off x="3821093" y="959581"/>
            <a:ext cx="1413224"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10+ years</a:t>
            </a:r>
          </a:p>
        </p:txBody>
      </p:sp>
      <p:sp>
        <p:nvSpPr>
          <p:cNvPr id="27" name="TextBox 18"/>
          <p:cNvSpPr txBox="1"/>
          <p:nvPr/>
        </p:nvSpPr>
        <p:spPr>
          <a:xfrm>
            <a:off x="3821093" y="1782069"/>
            <a:ext cx="127357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3-9 years</a:t>
            </a:r>
          </a:p>
        </p:txBody>
      </p:sp>
      <p:sp>
        <p:nvSpPr>
          <p:cNvPr id="28" name="TextBox 18"/>
          <p:cNvSpPr txBox="1"/>
          <p:nvPr/>
        </p:nvSpPr>
        <p:spPr>
          <a:xfrm>
            <a:off x="3821093" y="3154325"/>
            <a:ext cx="136599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1-2 years</a:t>
            </a:r>
          </a:p>
        </p:txBody>
      </p:sp>
      <p:sp>
        <p:nvSpPr>
          <p:cNvPr id="14" name="TextBox 18"/>
          <p:cNvSpPr txBox="1"/>
          <p:nvPr/>
        </p:nvSpPr>
        <p:spPr>
          <a:xfrm>
            <a:off x="502284"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5" name="TextBox 18"/>
          <p:cNvSpPr txBox="1"/>
          <p:nvPr/>
        </p:nvSpPr>
        <p:spPr>
          <a:xfrm>
            <a:off x="1457803"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16" name="TextBox 18"/>
          <p:cNvSpPr txBox="1"/>
          <p:nvPr/>
        </p:nvSpPr>
        <p:spPr>
          <a:xfrm>
            <a:off x="2256089"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17" name="TextBox 18"/>
          <p:cNvSpPr txBox="1"/>
          <p:nvPr/>
        </p:nvSpPr>
        <p:spPr>
          <a:xfrm>
            <a:off x="3018088"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
        <p:nvSpPr>
          <p:cNvPr id="18" name="TextBox 18"/>
          <p:cNvSpPr txBox="1"/>
          <p:nvPr/>
        </p:nvSpPr>
        <p:spPr>
          <a:xfrm>
            <a:off x="4856569"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9" name="TextBox 18"/>
          <p:cNvSpPr txBox="1"/>
          <p:nvPr/>
        </p:nvSpPr>
        <p:spPr>
          <a:xfrm>
            <a:off x="5812088"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22" name="TextBox 18"/>
          <p:cNvSpPr txBox="1"/>
          <p:nvPr/>
        </p:nvSpPr>
        <p:spPr>
          <a:xfrm>
            <a:off x="6610374"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23" name="TextBox 18"/>
          <p:cNvSpPr txBox="1"/>
          <p:nvPr/>
        </p:nvSpPr>
        <p:spPr>
          <a:xfrm>
            <a:off x="7372373"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Tree>
    <p:extLst>
      <p:ext uri="{BB962C8B-B14F-4D97-AF65-F5344CB8AC3E}">
        <p14:creationId xmlns:p14="http://schemas.microsoft.com/office/powerpoint/2010/main" val="3473930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2098689159"/>
              </p:ext>
            </p:extLst>
          </p:nvPr>
        </p:nvGraphicFramePr>
        <p:xfrm>
          <a:off x="0" y="0"/>
          <a:ext cx="9905999" cy="64545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1"/>
          <p:cNvSpPr txBox="1">
            <a:spLocks/>
          </p:cNvSpPr>
          <p:nvPr/>
        </p:nvSpPr>
        <p:spPr bwMode="auto">
          <a:xfrm>
            <a:off x="1987176" y="6469103"/>
            <a:ext cx="68878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algn="ctr" eaLnBrk="1" hangingPunct="1">
              <a:buFont typeface="Arial" panose="020B0604020202020204" pitchFamily="34" charset="0"/>
              <a:buNone/>
              <a:defRPr sz="1800" b="0">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1" dirty="0"/>
              <a:t>Number of properties owned (ex primary residence)</a:t>
            </a:r>
          </a:p>
        </p:txBody>
      </p:sp>
      <p:cxnSp>
        <p:nvCxnSpPr>
          <p:cNvPr id="20" name="Straight Connector 19"/>
          <p:cNvCxnSpPr>
            <a:cxnSpLocks/>
          </p:cNvCxnSpPr>
          <p:nvPr/>
        </p:nvCxnSpPr>
        <p:spPr bwMode="auto">
          <a:xfrm>
            <a:off x="2236424" y="3091286"/>
            <a:ext cx="517793" cy="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a:cxnSpLocks/>
          </p:cNvCxnSpPr>
          <p:nvPr/>
        </p:nvCxnSpPr>
        <p:spPr bwMode="auto">
          <a:xfrm>
            <a:off x="3701667" y="1686860"/>
            <a:ext cx="52881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a:cxnSpLocks/>
          </p:cNvCxnSpPr>
          <p:nvPr/>
        </p:nvCxnSpPr>
        <p:spPr bwMode="auto">
          <a:xfrm>
            <a:off x="5133860" y="1057790"/>
            <a:ext cx="5398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a:cxnSpLocks/>
          </p:cNvCxnSpPr>
          <p:nvPr/>
        </p:nvCxnSpPr>
        <p:spPr bwMode="auto">
          <a:xfrm>
            <a:off x="6599104" y="745731"/>
            <a:ext cx="52880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4" name="Straight Connector 23"/>
          <p:cNvCxnSpPr>
            <a:cxnSpLocks/>
          </p:cNvCxnSpPr>
          <p:nvPr/>
        </p:nvCxnSpPr>
        <p:spPr bwMode="auto">
          <a:xfrm>
            <a:off x="8064347" y="598477"/>
            <a:ext cx="5067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72043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603DBD4A-2394-4238-B137-13EA000A065F}"/>
              </a:ext>
            </a:extLst>
          </p:cNvPr>
          <p:cNvGraphicFramePr/>
          <p:nvPr>
            <p:extLst>
              <p:ext uri="{D42A27DB-BD31-4B8C-83A1-F6EECF244321}">
                <p14:modId xmlns:p14="http://schemas.microsoft.com/office/powerpoint/2010/main" val="3126012970"/>
              </p:ext>
            </p:extLst>
          </p:nvPr>
        </p:nvGraphicFramePr>
        <p:xfrm>
          <a:off x="6681285" y="6411"/>
          <a:ext cx="3213697" cy="6318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8923DF71-A300-4586-932D-FDCBF911CBDD}"/>
              </a:ext>
            </a:extLst>
          </p:cNvPr>
          <p:cNvGraphicFramePr/>
          <p:nvPr>
            <p:extLst>
              <p:ext uri="{D42A27DB-BD31-4B8C-83A1-F6EECF244321}">
                <p14:modId xmlns:p14="http://schemas.microsoft.com/office/powerpoint/2010/main" val="4056551140"/>
              </p:ext>
            </p:extLst>
          </p:nvPr>
        </p:nvGraphicFramePr>
        <p:xfrm>
          <a:off x="3515367" y="11405"/>
          <a:ext cx="3213697" cy="63137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p:cNvGraphicFramePr/>
          <p:nvPr>
            <p:extLst>
              <p:ext uri="{D42A27DB-BD31-4B8C-83A1-F6EECF244321}">
                <p14:modId xmlns:p14="http://schemas.microsoft.com/office/powerpoint/2010/main" val="2207689851"/>
              </p:ext>
            </p:extLst>
          </p:nvPr>
        </p:nvGraphicFramePr>
        <p:xfrm>
          <a:off x="11017" y="0"/>
          <a:ext cx="3562990" cy="6325149"/>
        </p:xfrm>
        <a:graphic>
          <a:graphicData uri="http://schemas.openxmlformats.org/drawingml/2006/chart">
            <c:chart xmlns:c="http://schemas.openxmlformats.org/drawingml/2006/chart" xmlns:r="http://schemas.openxmlformats.org/officeDocument/2006/relationships" r:id="rId5"/>
          </a:graphicData>
        </a:graphic>
      </p:graphicFrame>
      <p:sp>
        <p:nvSpPr>
          <p:cNvPr id="12" name="Content Placeholder 1"/>
          <p:cNvSpPr txBox="1">
            <a:spLocks/>
          </p:cNvSpPr>
          <p:nvPr/>
        </p:nvSpPr>
        <p:spPr bwMode="auto">
          <a:xfrm>
            <a:off x="703384" y="6499265"/>
            <a:ext cx="9202615"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0" name="TextBox 19"/>
          <p:cNvSpPr txBox="1"/>
          <p:nvPr/>
        </p:nvSpPr>
        <p:spPr>
          <a:xfrm>
            <a:off x="930933" y="1071989"/>
            <a:ext cx="314265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5076886" y="746764"/>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Land tax</a:t>
            </a:r>
          </a:p>
        </p:txBody>
      </p:sp>
      <p:sp>
        <p:nvSpPr>
          <p:cNvPr id="14" name="TextBox 13">
            <a:extLst>
              <a:ext uri="{FF2B5EF4-FFF2-40B4-BE49-F238E27FC236}">
                <a16:creationId xmlns:a16="http://schemas.microsoft.com/office/drawing/2014/main" id="{1061A351-1028-49D2-B497-F2E4BBD15701}"/>
              </a:ext>
            </a:extLst>
          </p:cNvPr>
          <p:cNvSpPr txBox="1"/>
          <p:nvPr/>
        </p:nvSpPr>
        <p:spPr>
          <a:xfrm>
            <a:off x="703384" y="29857"/>
            <a:ext cx="28119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Sydney</a:t>
            </a:r>
          </a:p>
        </p:txBody>
      </p:sp>
      <p:sp>
        <p:nvSpPr>
          <p:cNvPr id="15" name="TextBox 14">
            <a:extLst>
              <a:ext uri="{FF2B5EF4-FFF2-40B4-BE49-F238E27FC236}">
                <a16:creationId xmlns:a16="http://schemas.microsoft.com/office/drawing/2014/main" id="{F421792F-4061-42F4-A3D9-B1FD3DF681B8}"/>
              </a:ext>
            </a:extLst>
          </p:cNvPr>
          <p:cNvSpPr txBox="1"/>
          <p:nvPr/>
        </p:nvSpPr>
        <p:spPr>
          <a:xfrm>
            <a:off x="3809999" y="29857"/>
            <a:ext cx="2871285"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Melbourne</a:t>
            </a:r>
          </a:p>
        </p:txBody>
      </p:sp>
      <p:sp>
        <p:nvSpPr>
          <p:cNvPr id="25" name="TextBox 24">
            <a:extLst>
              <a:ext uri="{FF2B5EF4-FFF2-40B4-BE49-F238E27FC236}">
                <a16:creationId xmlns:a16="http://schemas.microsoft.com/office/drawing/2014/main" id="{0E0524B6-0B64-4615-8E27-96B56C0D7CAA}"/>
              </a:ext>
            </a:extLst>
          </p:cNvPr>
          <p:cNvSpPr txBox="1"/>
          <p:nvPr/>
        </p:nvSpPr>
        <p:spPr>
          <a:xfrm>
            <a:off x="6965056" y="29857"/>
            <a:ext cx="292992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dirty="0"/>
              <a:t>Brisbane</a:t>
            </a:r>
          </a:p>
        </p:txBody>
      </p:sp>
      <p:cxnSp>
        <p:nvCxnSpPr>
          <p:cNvPr id="4" name="Straight Arrow Connector 3">
            <a:extLst>
              <a:ext uri="{FF2B5EF4-FFF2-40B4-BE49-F238E27FC236}">
                <a16:creationId xmlns:a16="http://schemas.microsoft.com/office/drawing/2014/main" id="{B2E4745A-C025-478B-937C-74A15C50CDF3}"/>
              </a:ext>
            </a:extLst>
          </p:cNvPr>
          <p:cNvCxnSpPr>
            <a:cxnSpLocks/>
          </p:cNvCxnSpPr>
          <p:nvPr/>
        </p:nvCxnSpPr>
        <p:spPr bwMode="auto">
          <a:xfrm flipH="1">
            <a:off x="1545626" y="1416245"/>
            <a:ext cx="246886" cy="422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99BBC48B-9448-409B-B029-512F42AD3C6B}"/>
              </a:ext>
            </a:extLst>
          </p:cNvPr>
          <p:cNvCxnSpPr>
            <a:cxnSpLocks/>
          </p:cNvCxnSpPr>
          <p:nvPr/>
        </p:nvCxnSpPr>
        <p:spPr bwMode="auto">
          <a:xfrm flipH="1">
            <a:off x="5253996" y="1101881"/>
            <a:ext cx="246886" cy="4225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3743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87509960"/>
              </p:ext>
            </p:extLst>
          </p:nvPr>
        </p:nvGraphicFramePr>
        <p:xfrm>
          <a:off x="0" y="0"/>
          <a:ext cx="9906000" cy="65548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975" y="6431401"/>
            <a:ext cx="898002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21" name="U-Turn Arrow 20">
            <a:extLst>
              <a:ext uri="{FF2B5EF4-FFF2-40B4-BE49-F238E27FC236}">
                <a16:creationId xmlns:a16="http://schemas.microsoft.com/office/drawing/2014/main" id="{3DD9323D-508C-4F9E-8D21-A3EBA2FAD016}"/>
              </a:ext>
            </a:extLst>
          </p:cNvPr>
          <p:cNvSpPr/>
          <p:nvPr/>
        </p:nvSpPr>
        <p:spPr bwMode="auto">
          <a:xfrm>
            <a:off x="3810001" y="510654"/>
            <a:ext cx="2239108" cy="2889037"/>
          </a:xfrm>
          <a:prstGeom prst="uturnArrow">
            <a:avLst>
              <a:gd name="adj1" fmla="val 6427"/>
              <a:gd name="adj2" fmla="val 8886"/>
              <a:gd name="adj3" fmla="val 12142"/>
              <a:gd name="adj4" fmla="val 14632"/>
              <a:gd name="adj5" fmla="val 21345"/>
            </a:avLst>
          </a:prstGeom>
          <a:gradFill flip="none" rotWithShape="1">
            <a:gsLst>
              <a:gs pos="71000">
                <a:schemeClr val="accent3"/>
              </a:gs>
              <a:gs pos="100000">
                <a:srgbClr val="FFFFFF"/>
              </a:gs>
              <a:gs pos="99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r>
              <a:rPr lang="en-US" sz="2400" dirty="0"/>
              <a:t>  </a:t>
            </a:r>
          </a:p>
        </p:txBody>
      </p:sp>
      <p:sp>
        <p:nvSpPr>
          <p:cNvPr id="22" name="Oval 21">
            <a:extLst>
              <a:ext uri="{FF2B5EF4-FFF2-40B4-BE49-F238E27FC236}">
                <a16:creationId xmlns:a16="http://schemas.microsoft.com/office/drawing/2014/main" id="{083427B9-8E03-473B-AB68-305E225A84F6}"/>
              </a:ext>
            </a:extLst>
          </p:cNvPr>
          <p:cNvSpPr/>
          <p:nvPr/>
        </p:nvSpPr>
        <p:spPr bwMode="auto">
          <a:xfrm>
            <a:off x="4212796" y="6155"/>
            <a:ext cx="1413989" cy="1067261"/>
          </a:xfrm>
          <a:prstGeom prst="ellipse">
            <a:avLst/>
          </a:prstGeom>
          <a:gradFill flip="none" rotWithShape="1">
            <a:gsLst>
              <a:gs pos="0">
                <a:schemeClr val="accent3"/>
              </a:gs>
              <a:gs pos="100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endParaRPr lang="en-US" sz="2400"/>
          </a:p>
        </p:txBody>
      </p:sp>
      <p:sp>
        <p:nvSpPr>
          <p:cNvPr id="23" name="Content Placeholder 15">
            <a:extLst>
              <a:ext uri="{FF2B5EF4-FFF2-40B4-BE49-F238E27FC236}">
                <a16:creationId xmlns:a16="http://schemas.microsoft.com/office/drawing/2014/main" id="{F28073C0-8EA2-45B6-9D0C-E1AD5003818F}"/>
              </a:ext>
            </a:extLst>
          </p:cNvPr>
          <p:cNvSpPr txBox="1">
            <a:spLocks/>
          </p:cNvSpPr>
          <p:nvPr/>
        </p:nvSpPr>
        <p:spPr bwMode="auto">
          <a:xfrm>
            <a:off x="4177627" y="188578"/>
            <a:ext cx="1498728" cy="784830"/>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000" dirty="0"/>
              <a:t>$600,000 wealth increase </a:t>
            </a:r>
          </a:p>
        </p:txBody>
      </p:sp>
      <p:grpSp>
        <p:nvGrpSpPr>
          <p:cNvPr id="3" name="Group 2">
            <a:extLst>
              <a:ext uri="{FF2B5EF4-FFF2-40B4-BE49-F238E27FC236}">
                <a16:creationId xmlns:a16="http://schemas.microsoft.com/office/drawing/2014/main" id="{EFF861E2-6306-4F2D-B694-8525F553954F}"/>
              </a:ext>
            </a:extLst>
          </p:cNvPr>
          <p:cNvGrpSpPr/>
          <p:nvPr/>
        </p:nvGrpSpPr>
        <p:grpSpPr>
          <a:xfrm>
            <a:off x="1007435" y="291451"/>
            <a:ext cx="1795131" cy="2556010"/>
            <a:chOff x="-1842021" y="2532477"/>
            <a:chExt cx="1795131" cy="2556010"/>
          </a:xfrm>
        </p:grpSpPr>
        <p:grpSp>
          <p:nvGrpSpPr>
            <p:cNvPr id="26" name="Group 25">
              <a:extLst>
                <a:ext uri="{FF2B5EF4-FFF2-40B4-BE49-F238E27FC236}">
                  <a16:creationId xmlns:a16="http://schemas.microsoft.com/office/drawing/2014/main" id="{1B8464DF-22C1-4234-8CDD-3DCF18B09DC0}"/>
                </a:ext>
              </a:extLst>
            </p:cNvPr>
            <p:cNvGrpSpPr/>
            <p:nvPr/>
          </p:nvGrpSpPr>
          <p:grpSpPr>
            <a:xfrm>
              <a:off x="-1842021" y="2532477"/>
              <a:ext cx="1795131" cy="2556010"/>
              <a:chOff x="-3978965" y="2299254"/>
              <a:chExt cx="1795131" cy="2556010"/>
            </a:xfrm>
          </p:grpSpPr>
          <p:sp>
            <p:nvSpPr>
              <p:cNvPr id="27" name="Rectangle 26">
                <a:extLst>
                  <a:ext uri="{FF2B5EF4-FFF2-40B4-BE49-F238E27FC236}">
                    <a16:creationId xmlns:a16="http://schemas.microsoft.com/office/drawing/2014/main" id="{1070C0EA-B318-490D-930B-A47CD124DE6A}"/>
                  </a:ext>
                </a:extLst>
              </p:cNvPr>
              <p:cNvSpPr/>
              <p:nvPr/>
            </p:nvSpPr>
            <p:spPr bwMode="auto">
              <a:xfrm>
                <a:off x="-3978965" y="2310978"/>
                <a:ext cx="1795131" cy="2544286"/>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8" name="TextBox 1">
                <a:extLst>
                  <a:ext uri="{FF2B5EF4-FFF2-40B4-BE49-F238E27FC236}">
                    <a16:creationId xmlns:a16="http://schemas.microsoft.com/office/drawing/2014/main" id="{115C362C-CF76-4A8F-A809-C599CDFEFD20}"/>
                  </a:ext>
                </a:extLst>
              </p:cNvPr>
              <p:cNvSpPr txBox="1"/>
              <p:nvPr/>
            </p:nvSpPr>
            <p:spPr>
              <a:xfrm>
                <a:off x="-3465679" y="2299254"/>
                <a:ext cx="1105997" cy="2544286"/>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solidFill>
                      <a:schemeClr val="accent4"/>
                    </a:solidFill>
                  </a:rPr>
                  <a:t>2003-04</a:t>
                </a:r>
              </a:p>
              <a:p>
                <a:pPr>
                  <a:spcBef>
                    <a:spcPts val="800"/>
                  </a:spcBef>
                </a:pPr>
                <a:r>
                  <a:rPr lang="en-AU" sz="2200" dirty="0">
                    <a:solidFill>
                      <a:schemeClr val="accent3"/>
                    </a:solidFill>
                  </a:rPr>
                  <a:t>2005-06</a:t>
                </a:r>
              </a:p>
              <a:p>
                <a:pPr>
                  <a:spcBef>
                    <a:spcPts val="800"/>
                  </a:spcBef>
                </a:pPr>
                <a:r>
                  <a:rPr lang="en-AU" sz="2200" dirty="0">
                    <a:solidFill>
                      <a:schemeClr val="accent2"/>
                    </a:solidFill>
                  </a:rPr>
                  <a:t>2009-10</a:t>
                </a:r>
              </a:p>
              <a:p>
                <a:pPr>
                  <a:spcBef>
                    <a:spcPts val="800"/>
                  </a:spcBef>
                </a:pPr>
                <a:r>
                  <a:rPr lang="en-AU" sz="2200" dirty="0">
                    <a:solidFill>
                      <a:schemeClr val="accent1"/>
                    </a:solidFill>
                  </a:rPr>
                  <a:t>2011-12</a:t>
                </a:r>
              </a:p>
              <a:p>
                <a:pPr>
                  <a:spcBef>
                    <a:spcPts val="800"/>
                  </a:spcBef>
                </a:pPr>
                <a:r>
                  <a:rPr lang="en-AU" sz="2200" dirty="0">
                    <a:solidFill>
                      <a:schemeClr val="tx2"/>
                    </a:solidFill>
                  </a:rPr>
                  <a:t>2013-14</a:t>
                </a:r>
              </a:p>
              <a:p>
                <a:pPr>
                  <a:spcBef>
                    <a:spcPts val="800"/>
                  </a:spcBef>
                </a:pPr>
                <a:r>
                  <a:rPr lang="en-AU" sz="2200" dirty="0">
                    <a:solidFill>
                      <a:schemeClr val="bg2"/>
                    </a:solidFill>
                  </a:rPr>
                  <a:t>2015-16</a:t>
                </a:r>
              </a:p>
            </p:txBody>
          </p:sp>
          <p:sp>
            <p:nvSpPr>
              <p:cNvPr id="29" name="Rectangle 28">
                <a:extLst>
                  <a:ext uri="{FF2B5EF4-FFF2-40B4-BE49-F238E27FC236}">
                    <a16:creationId xmlns:a16="http://schemas.microsoft.com/office/drawing/2014/main" id="{C7ECECC7-E448-4E98-A2F2-2F58B4312B3C}"/>
                  </a:ext>
                </a:extLst>
              </p:cNvPr>
              <p:cNvSpPr/>
              <p:nvPr/>
            </p:nvSpPr>
            <p:spPr bwMode="auto">
              <a:xfrm>
                <a:off x="-3899938" y="3210668"/>
                <a:ext cx="324000" cy="288000"/>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71CB29FA-9FCE-43D8-806C-78302B067493}"/>
                  </a:ext>
                </a:extLst>
              </p:cNvPr>
              <p:cNvSpPr/>
              <p:nvPr/>
            </p:nvSpPr>
            <p:spPr bwMode="auto">
              <a:xfrm>
                <a:off x="-3899938" y="3645554"/>
                <a:ext cx="324000" cy="28800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id="{5B593B5F-2916-4D14-9DB7-A2711D461DE5}"/>
                  </a:ext>
                </a:extLst>
              </p:cNvPr>
              <p:cNvSpPr/>
              <p:nvPr/>
            </p:nvSpPr>
            <p:spPr bwMode="auto">
              <a:xfrm>
                <a:off x="-3899938" y="4080441"/>
                <a:ext cx="324000" cy="288000"/>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id="{D0E70B0F-66C1-4595-90CF-FD52B4AAB111}"/>
                  </a:ext>
                </a:extLst>
              </p:cNvPr>
              <p:cNvSpPr/>
              <p:nvPr/>
            </p:nvSpPr>
            <p:spPr bwMode="auto">
              <a:xfrm>
                <a:off x="-3899938" y="4515328"/>
                <a:ext cx="324000" cy="288000"/>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3" name="Rectangle 32">
                <a:extLst>
                  <a:ext uri="{FF2B5EF4-FFF2-40B4-BE49-F238E27FC236}">
                    <a16:creationId xmlns:a16="http://schemas.microsoft.com/office/drawing/2014/main" id="{B9556519-BB30-40C2-AEDE-170FD7FF52E8}"/>
                  </a:ext>
                </a:extLst>
              </p:cNvPr>
              <p:cNvSpPr/>
              <p:nvPr/>
            </p:nvSpPr>
            <p:spPr bwMode="auto">
              <a:xfrm>
                <a:off x="-3899938" y="2775782"/>
                <a:ext cx="324000" cy="2880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sp>
          <p:nvSpPr>
            <p:cNvPr id="35" name="Rectangle 34">
              <a:extLst>
                <a:ext uri="{FF2B5EF4-FFF2-40B4-BE49-F238E27FC236}">
                  <a16:creationId xmlns:a16="http://schemas.microsoft.com/office/drawing/2014/main" id="{AD3DFBE3-AFB7-4707-808D-08553C2836CF}"/>
                </a:ext>
              </a:extLst>
            </p:cNvPr>
            <p:cNvSpPr/>
            <p:nvPr/>
          </p:nvSpPr>
          <p:spPr bwMode="auto">
            <a:xfrm>
              <a:off x="-1762994" y="2574118"/>
              <a:ext cx="324000" cy="288000"/>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grpSp>
    </p:spTree>
    <p:extLst>
      <p:ext uri="{BB962C8B-B14F-4D97-AF65-F5344CB8AC3E}">
        <p14:creationId xmlns:p14="http://schemas.microsoft.com/office/powerpoint/2010/main" val="304773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2755929149"/>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7161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5649934E-2864-4CD5-A866-9A469F80B452}"/>
              </a:ext>
            </a:extLst>
          </p:cNvPr>
          <p:cNvGraphicFramePr/>
          <p:nvPr>
            <p:extLst>
              <p:ext uri="{D42A27DB-BD31-4B8C-83A1-F6EECF244321}">
                <p14:modId xmlns:p14="http://schemas.microsoft.com/office/powerpoint/2010/main" val="1098890326"/>
              </p:ext>
            </p:extLst>
          </p:nvPr>
        </p:nvGraphicFramePr>
        <p:xfrm>
          <a:off x="5145338" y="0"/>
          <a:ext cx="4578042" cy="6697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extLst>
              <p:ext uri="{D42A27DB-BD31-4B8C-83A1-F6EECF244321}">
                <p14:modId xmlns:p14="http://schemas.microsoft.com/office/powerpoint/2010/main" val="1670808079"/>
              </p:ext>
            </p:extLst>
          </p:nvPr>
        </p:nvGraphicFramePr>
        <p:xfrm>
          <a:off x="0" y="-1"/>
          <a:ext cx="5085369" cy="669768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586154" y="124466"/>
            <a:ext cx="4227223"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Equivalised disposable income</a:t>
            </a:r>
          </a:p>
        </p:txBody>
      </p:sp>
      <p:sp>
        <p:nvSpPr>
          <p:cNvPr id="9" name="TextBox 8"/>
          <p:cNvSpPr txBox="1"/>
          <p:nvPr/>
        </p:nvSpPr>
        <p:spPr>
          <a:xfrm>
            <a:off x="5380892" y="124466"/>
            <a:ext cx="4342488"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Equivalised net wealth</a:t>
            </a:r>
          </a:p>
        </p:txBody>
      </p:sp>
      <p:sp>
        <p:nvSpPr>
          <p:cNvPr id="10" name="TextBox 9"/>
          <p:cNvSpPr txBox="1"/>
          <p:nvPr/>
        </p:nvSpPr>
        <p:spPr>
          <a:xfrm>
            <a:off x="463006"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1" name="TextBox 10"/>
          <p:cNvSpPr txBox="1"/>
          <p:nvPr/>
        </p:nvSpPr>
        <p:spPr>
          <a:xfrm>
            <a:off x="5287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2" name="TextBox 11"/>
          <p:cNvSpPr txBox="1"/>
          <p:nvPr/>
        </p:nvSpPr>
        <p:spPr>
          <a:xfrm>
            <a:off x="393749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3" name="TextBox 12"/>
          <p:cNvSpPr txBox="1"/>
          <p:nvPr/>
        </p:nvSpPr>
        <p:spPr>
          <a:xfrm>
            <a:off x="8774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4" name="TextBox 13"/>
          <p:cNvSpPr txBox="1"/>
          <p:nvPr/>
        </p:nvSpPr>
        <p:spPr>
          <a:xfrm>
            <a:off x="1041704" y="6484140"/>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Income quintiles</a:t>
            </a:r>
          </a:p>
        </p:txBody>
      </p:sp>
      <p:sp>
        <p:nvSpPr>
          <p:cNvPr id="15" name="TextBox 14"/>
          <p:cNvSpPr txBox="1"/>
          <p:nvPr/>
        </p:nvSpPr>
        <p:spPr>
          <a:xfrm>
            <a:off x="5650262" y="6488558"/>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Wealth quintiles</a:t>
            </a:r>
          </a:p>
        </p:txBody>
      </p:sp>
    </p:spTree>
    <p:extLst>
      <p:ext uri="{BB962C8B-B14F-4D97-AF65-F5344CB8AC3E}">
        <p14:creationId xmlns:p14="http://schemas.microsoft.com/office/powerpoint/2010/main" val="2568786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425669719"/>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2"/>
          <p:cNvSpPr txBox="1"/>
          <p:nvPr/>
        </p:nvSpPr>
        <p:spPr>
          <a:xfrm rot="10800000" flipV="1">
            <a:off x="7113241" y="320151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3rd</a:t>
            </a:r>
          </a:p>
        </p:txBody>
      </p:sp>
      <p:sp>
        <p:nvSpPr>
          <p:cNvPr id="8" name="TextBox 2"/>
          <p:cNvSpPr txBox="1"/>
          <p:nvPr/>
        </p:nvSpPr>
        <p:spPr>
          <a:xfrm rot="10800000" flipV="1">
            <a:off x="7113240" y="5089183"/>
            <a:ext cx="1193477"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Lowest</a:t>
            </a:r>
          </a:p>
        </p:txBody>
      </p:sp>
      <p:sp>
        <p:nvSpPr>
          <p:cNvPr id="9" name="TextBox 2"/>
          <p:cNvSpPr txBox="1"/>
          <p:nvPr/>
        </p:nvSpPr>
        <p:spPr>
          <a:xfrm rot="10800000" flipV="1">
            <a:off x="7113240" y="213384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4th</a:t>
            </a:r>
          </a:p>
        </p:txBody>
      </p:sp>
      <p:sp>
        <p:nvSpPr>
          <p:cNvPr id="10" name="TextBox 2"/>
          <p:cNvSpPr txBox="1"/>
          <p:nvPr/>
        </p:nvSpPr>
        <p:spPr>
          <a:xfrm rot="10800000" flipV="1">
            <a:off x="7113240" y="998458"/>
            <a:ext cx="1314664"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Highest</a:t>
            </a:r>
          </a:p>
        </p:txBody>
      </p:sp>
      <p:sp>
        <p:nvSpPr>
          <p:cNvPr id="11" name="TextBox 2"/>
          <p:cNvSpPr txBox="1"/>
          <p:nvPr/>
        </p:nvSpPr>
        <p:spPr>
          <a:xfrm rot="10800000" flipV="1">
            <a:off x="7113241" y="4491085"/>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2nd</a:t>
            </a:r>
          </a:p>
        </p:txBody>
      </p:sp>
    </p:spTree>
    <p:extLst>
      <p:ext uri="{BB962C8B-B14F-4D97-AF65-F5344CB8AC3E}">
        <p14:creationId xmlns:p14="http://schemas.microsoft.com/office/powerpoint/2010/main" val="211970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DC0AF0D-4983-43EF-8E38-C91A759ADB8B}"/>
              </a:ext>
            </a:extLst>
          </p:cNvPr>
          <p:cNvGraphicFramePr/>
          <p:nvPr>
            <p:extLst>
              <p:ext uri="{D42A27DB-BD31-4B8C-83A1-F6EECF244321}">
                <p14:modId xmlns:p14="http://schemas.microsoft.com/office/powerpoint/2010/main" val="1342902713"/>
              </p:ext>
            </p:extLst>
          </p:nvPr>
        </p:nvGraphicFramePr>
        <p:xfrm>
          <a:off x="0" y="84221"/>
          <a:ext cx="9923463" cy="677377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
            <a:extLst>
              <a:ext uri="{FF2B5EF4-FFF2-40B4-BE49-F238E27FC236}">
                <a16:creationId xmlns:a16="http://schemas.microsoft.com/office/drawing/2014/main" id="{6FEB5691-CE7D-4F41-B796-77B28B405290}"/>
              </a:ext>
            </a:extLst>
          </p:cNvPr>
          <p:cNvSpPr txBox="1"/>
          <p:nvPr/>
        </p:nvSpPr>
        <p:spPr>
          <a:xfrm rot="10800000" flipV="1">
            <a:off x="3448665" y="180474"/>
            <a:ext cx="2584212"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1"/>
                </a:solidFill>
              </a:rPr>
              <a:t>Strongly support</a:t>
            </a:r>
          </a:p>
        </p:txBody>
      </p:sp>
      <p:sp>
        <p:nvSpPr>
          <p:cNvPr id="13" name="TextBox 2">
            <a:extLst>
              <a:ext uri="{FF2B5EF4-FFF2-40B4-BE49-F238E27FC236}">
                <a16:creationId xmlns:a16="http://schemas.microsoft.com/office/drawing/2014/main" id="{2487E904-D569-48BE-9AA0-162159F710E2}"/>
              </a:ext>
            </a:extLst>
          </p:cNvPr>
          <p:cNvSpPr txBox="1"/>
          <p:nvPr/>
        </p:nvSpPr>
        <p:spPr>
          <a:xfrm rot="10800000" flipV="1">
            <a:off x="6280214" y="181564"/>
            <a:ext cx="2707374"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2"/>
                </a:solidFill>
              </a:rPr>
              <a:t>Support</a:t>
            </a:r>
          </a:p>
        </p:txBody>
      </p:sp>
      <p:sp>
        <p:nvSpPr>
          <p:cNvPr id="5" name="TextBox 3">
            <a:extLst>
              <a:ext uri="{FF2B5EF4-FFF2-40B4-BE49-F238E27FC236}">
                <a16:creationId xmlns:a16="http://schemas.microsoft.com/office/drawing/2014/main" id="{F894D16F-BA9F-400B-B479-E32B200342C4}"/>
              </a:ext>
            </a:extLst>
          </p:cNvPr>
          <p:cNvSpPr txBox="1"/>
          <p:nvPr/>
        </p:nvSpPr>
        <p:spPr>
          <a:xfrm>
            <a:off x="326680" y="600073"/>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First home owner </a:t>
            </a:r>
          </a:p>
          <a:p>
            <a:pPr algn="r" defTabSz="761588"/>
            <a:r>
              <a:rPr lang="en-AU" sz="2200" dirty="0">
                <a:latin typeface="Arial" charset="0"/>
                <a:ea typeface="ＭＳ Ｐゴシック" pitchFamily="34" charset="-128"/>
              </a:rPr>
              <a:t>grants</a:t>
            </a:r>
            <a:endParaRPr lang="en-US" sz="2200" dirty="0">
              <a:latin typeface="+mj-lt"/>
              <a:cs typeface="Arial"/>
            </a:endParaRPr>
          </a:p>
        </p:txBody>
      </p:sp>
      <p:sp>
        <p:nvSpPr>
          <p:cNvPr id="6" name="TextBox 3">
            <a:extLst>
              <a:ext uri="{FF2B5EF4-FFF2-40B4-BE49-F238E27FC236}">
                <a16:creationId xmlns:a16="http://schemas.microsoft.com/office/drawing/2014/main" id="{1EE2AE18-3020-4CB4-B1D1-773926410D5F}"/>
              </a:ext>
            </a:extLst>
          </p:cNvPr>
          <p:cNvSpPr txBox="1"/>
          <p:nvPr/>
        </p:nvSpPr>
        <p:spPr>
          <a:xfrm>
            <a:off x="326680" y="1954616"/>
            <a:ext cx="2838551"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public housing</a:t>
            </a:r>
            <a:endParaRPr lang="en-US" sz="2200" dirty="0">
              <a:latin typeface="+mj-lt"/>
              <a:cs typeface="Arial"/>
            </a:endParaRPr>
          </a:p>
        </p:txBody>
      </p:sp>
      <p:sp>
        <p:nvSpPr>
          <p:cNvPr id="7" name="TextBox 3">
            <a:extLst>
              <a:ext uri="{FF2B5EF4-FFF2-40B4-BE49-F238E27FC236}">
                <a16:creationId xmlns:a16="http://schemas.microsoft.com/office/drawing/2014/main" id="{CF3B0EF2-4AE6-4FFF-B3A3-8B54BA51D292}"/>
              </a:ext>
            </a:extLst>
          </p:cNvPr>
          <p:cNvSpPr txBox="1"/>
          <p:nvPr/>
        </p:nvSpPr>
        <p:spPr>
          <a:xfrm>
            <a:off x="326680" y="2981894"/>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homes built in local area</a:t>
            </a:r>
            <a:endParaRPr lang="en-US" sz="2200" dirty="0">
              <a:latin typeface="+mj-lt"/>
              <a:cs typeface="Arial"/>
            </a:endParaRPr>
          </a:p>
        </p:txBody>
      </p:sp>
      <p:sp>
        <p:nvSpPr>
          <p:cNvPr id="8" name="TextBox 3">
            <a:extLst>
              <a:ext uri="{FF2B5EF4-FFF2-40B4-BE49-F238E27FC236}">
                <a16:creationId xmlns:a16="http://schemas.microsoft.com/office/drawing/2014/main" id="{464C0C4E-0BC1-4BCF-9CD7-1ED473BFAE92}"/>
              </a:ext>
            </a:extLst>
          </p:cNvPr>
          <p:cNvSpPr txBox="1"/>
          <p:nvPr/>
        </p:nvSpPr>
        <p:spPr>
          <a:xfrm>
            <a:off x="32938" y="4178391"/>
            <a:ext cx="3132293"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Remove tax incentives such as negative gearing</a:t>
            </a:r>
            <a:endParaRPr lang="en-US" sz="2200" dirty="0">
              <a:latin typeface="+mj-lt"/>
              <a:cs typeface="Arial"/>
            </a:endParaRPr>
          </a:p>
        </p:txBody>
      </p:sp>
      <p:sp>
        <p:nvSpPr>
          <p:cNvPr id="9" name="TextBox 3">
            <a:extLst>
              <a:ext uri="{FF2B5EF4-FFF2-40B4-BE49-F238E27FC236}">
                <a16:creationId xmlns:a16="http://schemas.microsoft.com/office/drawing/2014/main" id="{BCF2B70C-2116-4DFA-8DA4-B1F325357D92}"/>
              </a:ext>
            </a:extLst>
          </p:cNvPr>
          <p:cNvSpPr txBox="1"/>
          <p:nvPr/>
        </p:nvSpPr>
        <p:spPr>
          <a:xfrm>
            <a:off x="326680" y="5363599"/>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Relax planning restrictions</a:t>
            </a:r>
            <a:endParaRPr lang="en-US" sz="2200" dirty="0">
              <a:latin typeface="+mj-lt"/>
              <a:cs typeface="Arial"/>
            </a:endParaRPr>
          </a:p>
        </p:txBody>
      </p:sp>
    </p:spTree>
    <p:extLst>
      <p:ext uri="{BB962C8B-B14F-4D97-AF65-F5344CB8AC3E}">
        <p14:creationId xmlns:p14="http://schemas.microsoft.com/office/powerpoint/2010/main" val="2636765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475292812"/>
              </p:ext>
            </p:extLst>
          </p:nvPr>
        </p:nvGraphicFramePr>
        <p:xfrm>
          <a:off x="0" y="0"/>
          <a:ext cx="990600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Brace 2"/>
          <p:cNvSpPr/>
          <p:nvPr/>
        </p:nvSpPr>
        <p:spPr bwMode="auto">
          <a:xfrm>
            <a:off x="7379459" y="2235038"/>
            <a:ext cx="409156" cy="2939971"/>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i="0" u="none" strike="noStrike" cap="none" normalizeH="0" baseline="0">
              <a:ln>
                <a:noFill/>
              </a:ln>
              <a:solidFill>
                <a:schemeClr val="tx1"/>
              </a:solidFill>
              <a:effectLst/>
              <a:latin typeface="Arial" charset="0"/>
              <a:ea typeface="ＭＳ Ｐゴシック" pitchFamily="34" charset="-128"/>
            </a:endParaRPr>
          </a:p>
        </p:txBody>
      </p:sp>
      <p:sp>
        <p:nvSpPr>
          <p:cNvPr id="9" name="Content Placeholder 1"/>
          <p:cNvSpPr txBox="1">
            <a:spLocks/>
          </p:cNvSpPr>
          <p:nvPr/>
        </p:nvSpPr>
        <p:spPr bwMode="auto">
          <a:xfrm>
            <a:off x="7919891" y="3521481"/>
            <a:ext cx="172182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Temporary</a:t>
            </a:r>
            <a:endParaRPr lang="en-US" sz="2200" kern="0" dirty="0">
              <a:latin typeface="Arial" charset="0"/>
              <a:ea typeface="ＭＳ Ｐゴシック" pitchFamily="34" charset="-128"/>
            </a:endParaRPr>
          </a:p>
        </p:txBody>
      </p:sp>
      <p:sp>
        <p:nvSpPr>
          <p:cNvPr id="10" name="Right Brace 9"/>
          <p:cNvSpPr/>
          <p:nvPr/>
        </p:nvSpPr>
        <p:spPr bwMode="auto">
          <a:xfrm flipV="1">
            <a:off x="7379459" y="994638"/>
            <a:ext cx="409156" cy="1204548"/>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i="0" u="none" strike="noStrike" cap="none" normalizeH="0" baseline="0">
              <a:ln>
                <a:noFill/>
              </a:ln>
              <a:solidFill>
                <a:schemeClr val="tx1"/>
              </a:solidFill>
              <a:effectLst/>
              <a:latin typeface="Arial" charset="0"/>
              <a:ea typeface="ＭＳ Ｐゴシック" pitchFamily="34" charset="-128"/>
            </a:endParaRPr>
          </a:p>
        </p:txBody>
      </p:sp>
      <p:sp>
        <p:nvSpPr>
          <p:cNvPr id="11" name="Content Placeholder 1"/>
          <p:cNvSpPr txBox="1">
            <a:spLocks/>
          </p:cNvSpPr>
          <p:nvPr/>
        </p:nvSpPr>
        <p:spPr bwMode="auto">
          <a:xfrm>
            <a:off x="7919891" y="1422187"/>
            <a:ext cx="164079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Permanent</a:t>
            </a:r>
            <a:endParaRPr lang="en-US" sz="2200" kern="0" dirty="0">
              <a:latin typeface="Arial" charset="0"/>
              <a:ea typeface="ＭＳ Ｐゴシック" pitchFamily="34" charset="-128"/>
            </a:endParaRPr>
          </a:p>
        </p:txBody>
      </p:sp>
      <p:sp>
        <p:nvSpPr>
          <p:cNvPr id="4" name="Rectangle 3"/>
          <p:cNvSpPr/>
          <p:nvPr/>
        </p:nvSpPr>
        <p:spPr bwMode="auto">
          <a:xfrm>
            <a:off x="8025178" y="6189788"/>
            <a:ext cx="119064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5" name="Content Placeholder 1"/>
          <p:cNvSpPr txBox="1">
            <a:spLocks/>
          </p:cNvSpPr>
          <p:nvPr/>
        </p:nvSpPr>
        <p:spPr bwMode="auto">
          <a:xfrm>
            <a:off x="3722837" y="1006361"/>
            <a:ext cx="1958365"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charset="0"/>
                <a:ea typeface="ＭＳ Ｐゴシック" pitchFamily="34" charset="-128"/>
              </a:rPr>
              <a:t>Net overseas </a:t>
            </a:r>
          </a:p>
          <a:p>
            <a:pPr algn="ctr"/>
            <a:r>
              <a:rPr lang="en-AU" sz="2200" kern="0" dirty="0">
                <a:latin typeface="Arial" charset="0"/>
                <a:ea typeface="ＭＳ Ｐゴシック" pitchFamily="34" charset="-128"/>
              </a:rPr>
              <a:t>migration</a:t>
            </a:r>
            <a:endParaRPr lang="en-US" sz="2200" kern="0" dirty="0">
              <a:latin typeface="Arial" charset="0"/>
              <a:ea typeface="ＭＳ Ｐゴシック" pitchFamily="34" charset="-128"/>
            </a:endParaRPr>
          </a:p>
        </p:txBody>
      </p:sp>
      <p:cxnSp>
        <p:nvCxnSpPr>
          <p:cNvPr id="16" name="Straight Arrow Connector 15"/>
          <p:cNvCxnSpPr>
            <a:cxnSpLocks/>
          </p:cNvCxnSpPr>
          <p:nvPr/>
        </p:nvCxnSpPr>
        <p:spPr bwMode="auto">
          <a:xfrm>
            <a:off x="4551157" y="1683469"/>
            <a:ext cx="1" cy="3994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ontent Placeholder 1"/>
          <p:cNvSpPr txBox="1">
            <a:spLocks/>
          </p:cNvSpPr>
          <p:nvPr/>
        </p:nvSpPr>
        <p:spPr bwMode="auto">
          <a:xfrm>
            <a:off x="1238309" y="5359080"/>
            <a:ext cx="222845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t>Net </a:t>
            </a:r>
            <a:r>
              <a:rPr lang="en-AU" sz="2200" kern="0" dirty="0" err="1"/>
              <a:t>Aus</a:t>
            </a:r>
            <a:r>
              <a:rPr lang="en-AU" sz="2200" kern="0" dirty="0"/>
              <a:t>, NZ and other citizens</a:t>
            </a:r>
            <a:endParaRPr lang="en-US" sz="2200" kern="0" dirty="0">
              <a:latin typeface="Arial" charset="0"/>
              <a:ea typeface="ＭＳ Ｐゴシック" pitchFamily="34" charset="-128"/>
            </a:endParaRPr>
          </a:p>
        </p:txBody>
      </p:sp>
      <p:sp>
        <p:nvSpPr>
          <p:cNvPr id="19" name="Content Placeholder 1"/>
          <p:cNvSpPr txBox="1">
            <a:spLocks/>
          </p:cNvSpPr>
          <p:nvPr/>
        </p:nvSpPr>
        <p:spPr bwMode="auto">
          <a:xfrm>
            <a:off x="2187615" y="4528372"/>
            <a:ext cx="127914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bg2"/>
                </a:solidFill>
              </a:rPr>
              <a:t>Students</a:t>
            </a:r>
            <a:endParaRPr lang="en-US" sz="2200" kern="0" dirty="0">
              <a:solidFill>
                <a:schemeClr val="bg2"/>
              </a:solidFill>
              <a:latin typeface="Arial" charset="0"/>
              <a:ea typeface="ＭＳ Ｐゴシック" pitchFamily="34" charset="-128"/>
            </a:endParaRPr>
          </a:p>
        </p:txBody>
      </p:sp>
      <p:sp>
        <p:nvSpPr>
          <p:cNvPr id="21" name="Content Placeholder 1"/>
          <p:cNvSpPr txBox="1">
            <a:spLocks/>
          </p:cNvSpPr>
          <p:nvPr/>
        </p:nvSpPr>
        <p:spPr bwMode="auto">
          <a:xfrm>
            <a:off x="1828799" y="3864832"/>
            <a:ext cx="163796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tx2"/>
                </a:solidFill>
              </a:rPr>
              <a:t>Skilled (457)</a:t>
            </a:r>
            <a:endParaRPr lang="en-US" sz="2200" kern="0" dirty="0">
              <a:solidFill>
                <a:schemeClr val="tx2"/>
              </a:solidFill>
              <a:latin typeface="Arial" charset="0"/>
              <a:ea typeface="ＭＳ Ｐゴシック" pitchFamily="34" charset="-128"/>
            </a:endParaRPr>
          </a:p>
        </p:txBody>
      </p:sp>
      <p:sp>
        <p:nvSpPr>
          <p:cNvPr id="22" name="Content Placeholder 1"/>
          <p:cNvSpPr txBox="1">
            <a:spLocks/>
          </p:cNvSpPr>
          <p:nvPr/>
        </p:nvSpPr>
        <p:spPr bwMode="auto">
          <a:xfrm>
            <a:off x="1238309" y="3446917"/>
            <a:ext cx="222845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1"/>
                </a:solidFill>
              </a:rPr>
              <a:t>Working holiday</a:t>
            </a:r>
            <a:endParaRPr lang="en-US" sz="2200" kern="0" dirty="0">
              <a:solidFill>
                <a:schemeClr val="accent1"/>
              </a:solidFill>
              <a:latin typeface="Arial" charset="0"/>
              <a:ea typeface="ＭＳ Ｐゴシック" pitchFamily="34" charset="-128"/>
            </a:endParaRPr>
          </a:p>
        </p:txBody>
      </p:sp>
      <p:sp>
        <p:nvSpPr>
          <p:cNvPr id="23" name="Content Placeholder 1"/>
          <p:cNvSpPr txBox="1">
            <a:spLocks/>
          </p:cNvSpPr>
          <p:nvPr/>
        </p:nvSpPr>
        <p:spPr bwMode="auto">
          <a:xfrm>
            <a:off x="1215703" y="2992348"/>
            <a:ext cx="2251059"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2"/>
                </a:solidFill>
              </a:rPr>
              <a:t>Visitor and other</a:t>
            </a:r>
            <a:endParaRPr lang="en-US" sz="2200" kern="0" dirty="0">
              <a:solidFill>
                <a:schemeClr val="accent2"/>
              </a:solidFill>
              <a:latin typeface="Arial" charset="0"/>
              <a:ea typeface="ＭＳ Ｐゴシック" pitchFamily="34" charset="-128"/>
            </a:endParaRPr>
          </a:p>
        </p:txBody>
      </p:sp>
      <p:sp>
        <p:nvSpPr>
          <p:cNvPr id="24" name="Content Placeholder 1"/>
          <p:cNvSpPr txBox="1">
            <a:spLocks/>
          </p:cNvSpPr>
          <p:nvPr/>
        </p:nvSpPr>
        <p:spPr bwMode="auto">
          <a:xfrm>
            <a:off x="2558005" y="2576995"/>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3"/>
                </a:solidFill>
              </a:rPr>
              <a:t>Family</a:t>
            </a:r>
            <a:endParaRPr lang="en-US" sz="2200" kern="0" dirty="0">
              <a:solidFill>
                <a:schemeClr val="accent3"/>
              </a:solidFill>
              <a:latin typeface="Arial" charset="0"/>
              <a:ea typeface="ＭＳ Ｐゴシック" pitchFamily="34" charset="-128"/>
            </a:endParaRPr>
          </a:p>
        </p:txBody>
      </p:sp>
      <p:sp>
        <p:nvSpPr>
          <p:cNvPr id="25" name="Content Placeholder 1"/>
          <p:cNvSpPr txBox="1">
            <a:spLocks/>
          </p:cNvSpPr>
          <p:nvPr/>
        </p:nvSpPr>
        <p:spPr bwMode="auto">
          <a:xfrm>
            <a:off x="2558005" y="2038812"/>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kern="0" dirty="0">
                <a:solidFill>
                  <a:schemeClr val="accent4"/>
                </a:solidFill>
              </a:rPr>
              <a:t>Skilled</a:t>
            </a:r>
            <a:endParaRPr lang="en-US" sz="2200" kern="0" dirty="0">
              <a:solidFill>
                <a:schemeClr val="accent4"/>
              </a:solidFill>
              <a:latin typeface="Arial" charset="0"/>
              <a:ea typeface="ＭＳ Ｐゴシック" pitchFamily="34" charset="-128"/>
            </a:endParaRPr>
          </a:p>
        </p:txBody>
      </p:sp>
      <p:sp>
        <p:nvSpPr>
          <p:cNvPr id="26" name="Content Placeholder 1"/>
          <p:cNvSpPr txBox="1">
            <a:spLocks/>
          </p:cNvSpPr>
          <p:nvPr/>
        </p:nvSpPr>
        <p:spPr bwMode="auto">
          <a:xfrm>
            <a:off x="1620459" y="1078224"/>
            <a:ext cx="184630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dirty="0">
                <a:solidFill>
                  <a:schemeClr val="accent6">
                    <a:lumMod val="60000"/>
                    <a:lumOff val="40000"/>
                  </a:schemeClr>
                </a:solidFill>
              </a:rPr>
              <a:t>Special and humanitarian</a:t>
            </a:r>
          </a:p>
        </p:txBody>
      </p:sp>
      <p:sp>
        <p:nvSpPr>
          <p:cNvPr id="27" name="Rectangle 26"/>
          <p:cNvSpPr/>
          <p:nvPr/>
        </p:nvSpPr>
        <p:spPr bwMode="auto">
          <a:xfrm>
            <a:off x="1076803" y="6238642"/>
            <a:ext cx="197991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cxnSp>
        <p:nvCxnSpPr>
          <p:cNvPr id="28" name="Straight Arrow Connector 27"/>
          <p:cNvCxnSpPr>
            <a:cxnSpLocks/>
          </p:cNvCxnSpPr>
          <p:nvPr/>
        </p:nvCxnSpPr>
        <p:spPr bwMode="auto">
          <a:xfrm flipV="1">
            <a:off x="3492627" y="3841386"/>
            <a:ext cx="212559" cy="123114"/>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39" name="Straight Arrow Connector 38"/>
          <p:cNvCxnSpPr>
            <a:cxnSpLocks/>
          </p:cNvCxnSpPr>
          <p:nvPr/>
        </p:nvCxnSpPr>
        <p:spPr bwMode="auto">
          <a:xfrm>
            <a:off x="3510278" y="1514839"/>
            <a:ext cx="212559" cy="219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a:cxnSpLocks/>
          </p:cNvCxnSpPr>
          <p:nvPr/>
        </p:nvCxnSpPr>
        <p:spPr bwMode="auto">
          <a:xfrm flipV="1">
            <a:off x="3510278" y="5458735"/>
            <a:ext cx="212559" cy="15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8144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nvPr>
        </p:nvGraphicFramePr>
        <p:xfrm>
          <a:off x="0" y="0"/>
          <a:ext cx="9907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A4BDC9AB-977D-4430-BF49-1B50EA6CB86A}"/>
              </a:ext>
            </a:extLst>
          </p:cNvPr>
          <p:cNvSpPr/>
          <p:nvPr/>
        </p:nvSpPr>
        <p:spPr bwMode="auto">
          <a:xfrm>
            <a:off x="6819440" y="44068"/>
            <a:ext cx="2985572" cy="14211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7499517" y="261331"/>
            <a:ext cx="149024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Sydney</a:t>
            </a:r>
          </a:p>
        </p:txBody>
      </p:sp>
      <p:sp>
        <p:nvSpPr>
          <p:cNvPr id="16" name="TextBox 18"/>
          <p:cNvSpPr txBox="1"/>
          <p:nvPr/>
        </p:nvSpPr>
        <p:spPr>
          <a:xfrm>
            <a:off x="7499517" y="96808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All capital cities</a:t>
            </a:r>
          </a:p>
        </p:txBody>
      </p:sp>
      <p:sp>
        <p:nvSpPr>
          <p:cNvPr id="4" name="Rectangle 3"/>
          <p:cNvSpPr/>
          <p:nvPr/>
        </p:nvSpPr>
        <p:spPr bwMode="auto">
          <a:xfrm>
            <a:off x="705655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7056550" y="9570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7499516" y="629236"/>
            <a:ext cx="207414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Melbourne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705655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323153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214643310"/>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2016</a:t>
            </a:r>
            <a:endParaRPr lang="en-US" sz="2200" kern="0" dirty="0">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kern="0" dirty="0"/>
              <a:t>2001</a:t>
            </a:r>
            <a:endParaRPr lang="en-US" sz="2200"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Tree>
    <p:extLst>
      <p:ext uri="{BB962C8B-B14F-4D97-AF65-F5344CB8AC3E}">
        <p14:creationId xmlns:p14="http://schemas.microsoft.com/office/powerpoint/2010/main" val="175018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2004077" y="2930198"/>
            <a:ext cx="6913563" cy="681844"/>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lvl="1"/>
            <a:endParaRPr lang="en-US" sz="2200" dirty="0"/>
          </a:p>
        </p:txBody>
      </p:sp>
      <p:graphicFrame>
        <p:nvGraphicFramePr>
          <p:cNvPr id="9" name="Chart 8"/>
          <p:cNvGraphicFramePr/>
          <p:nvPr>
            <p:extLst>
              <p:ext uri="{D42A27DB-BD31-4B8C-83A1-F6EECF244321}">
                <p14:modId xmlns:p14="http://schemas.microsoft.com/office/powerpoint/2010/main" val="2259777496"/>
              </p:ext>
            </p:extLst>
          </p:nvPr>
        </p:nvGraphicFramePr>
        <p:xfrm>
          <a:off x="0" y="-1"/>
          <a:ext cx="8367059" cy="6439647"/>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1"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sz="2200" dirty="0"/>
          </a:p>
        </p:txBody>
      </p:sp>
      <p:sp>
        <p:nvSpPr>
          <p:cNvPr id="18" name="TextBox 39"/>
          <p:cNvSpPr txBox="1"/>
          <p:nvPr/>
        </p:nvSpPr>
        <p:spPr>
          <a:xfrm>
            <a:off x="8133187" y="863659"/>
            <a:ext cx="17728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tx2"/>
                </a:solidFill>
              </a:rPr>
              <a:t>2+ bedrooms spare</a:t>
            </a:r>
          </a:p>
        </p:txBody>
      </p:sp>
      <p:sp>
        <p:nvSpPr>
          <p:cNvPr id="28" name="TextBox 39"/>
          <p:cNvSpPr txBox="1"/>
          <p:nvPr/>
        </p:nvSpPr>
        <p:spPr>
          <a:xfrm>
            <a:off x="8110255" y="162809"/>
            <a:ext cx="1772815"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bg2"/>
                </a:solidFill>
              </a:rPr>
              <a:t>3+ bedrooms spare</a:t>
            </a:r>
          </a:p>
        </p:txBody>
      </p:sp>
      <p:sp>
        <p:nvSpPr>
          <p:cNvPr id="29" name="TextBox 39"/>
          <p:cNvSpPr txBox="1"/>
          <p:nvPr/>
        </p:nvSpPr>
        <p:spPr>
          <a:xfrm>
            <a:off x="8126837" y="1963886"/>
            <a:ext cx="17728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1"/>
                </a:solidFill>
              </a:rPr>
              <a:t>1+ bedrooms spare</a:t>
            </a:r>
          </a:p>
        </p:txBody>
      </p:sp>
      <p:sp>
        <p:nvSpPr>
          <p:cNvPr id="30" name="TextBox 39"/>
          <p:cNvSpPr txBox="1"/>
          <p:nvPr/>
        </p:nvSpPr>
        <p:spPr>
          <a:xfrm>
            <a:off x="8120486" y="3618801"/>
            <a:ext cx="134003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2"/>
                </a:solidFill>
              </a:rPr>
              <a:t>No extra needed</a:t>
            </a:r>
          </a:p>
        </p:txBody>
      </p:sp>
      <p:sp>
        <p:nvSpPr>
          <p:cNvPr id="31" name="TextBox 39"/>
          <p:cNvSpPr txBox="1"/>
          <p:nvPr/>
        </p:nvSpPr>
        <p:spPr>
          <a:xfrm>
            <a:off x="8114136" y="4973036"/>
            <a:ext cx="1592572"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n w="635">
                  <a:noFill/>
                </a:ln>
                <a:solidFill>
                  <a:schemeClr val="accent3"/>
                </a:solidFill>
              </a:rPr>
              <a:t>1+ more needed</a:t>
            </a:r>
          </a:p>
        </p:txBody>
      </p:sp>
      <p:sp>
        <p:nvSpPr>
          <p:cNvPr id="14" name="TextBox 13"/>
          <p:cNvSpPr txBox="1"/>
          <p:nvPr/>
        </p:nvSpPr>
        <p:spPr>
          <a:xfrm>
            <a:off x="2572330" y="6502580"/>
            <a:ext cx="3655791" cy="338554"/>
          </a:xfrm>
          <a:prstGeom prst="rect">
            <a:avLst/>
          </a:prstGeom>
          <a:noFill/>
        </p:spPr>
        <p:txBody>
          <a:bodyPr wrap="square" lIns="0" tIns="0" bIns="0" rtlCol="0">
            <a:spAutoFit/>
          </a:bodyPr>
          <a:lstStyle/>
          <a:p>
            <a:pPr algn="ctr"/>
            <a:r>
              <a:rPr lang="en-AU" sz="2200" b="1" dirty="0"/>
              <a:t>Housing tenure</a:t>
            </a:r>
          </a:p>
        </p:txBody>
      </p:sp>
    </p:spTree>
    <p:extLst>
      <p:ext uri="{BB962C8B-B14F-4D97-AF65-F5344CB8AC3E}">
        <p14:creationId xmlns:p14="http://schemas.microsoft.com/office/powerpoint/2010/main" val="4196486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60514616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2" name="TextBox 1"/>
          <p:cNvSpPr txBox="1"/>
          <p:nvPr/>
        </p:nvSpPr>
        <p:spPr>
          <a:xfrm>
            <a:off x="1159076" y="189432"/>
            <a:ext cx="939362"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1995</a:t>
            </a:r>
          </a:p>
        </p:txBody>
      </p:sp>
      <p:sp>
        <p:nvSpPr>
          <p:cNvPr id="23" name="TextBox 1"/>
          <p:cNvSpPr txBox="1"/>
          <p:nvPr/>
        </p:nvSpPr>
        <p:spPr>
          <a:xfrm>
            <a:off x="1159076" y="589209"/>
            <a:ext cx="898284"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2015</a:t>
            </a:r>
          </a:p>
        </p:txBody>
      </p:sp>
      <p:sp>
        <p:nvSpPr>
          <p:cNvPr id="12"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marL="0" lvl="1"/>
            <a:endParaRPr lang="en-US" sz="2200" dirty="0"/>
          </a:p>
        </p:txBody>
      </p:sp>
      <p:sp>
        <p:nvSpPr>
          <p:cNvPr id="8" name="Rectangle 7">
            <a:extLst>
              <a:ext uri="{FF2B5EF4-FFF2-40B4-BE49-F238E27FC236}">
                <a16:creationId xmlns:a16="http://schemas.microsoft.com/office/drawing/2014/main" id="{8CBBB318-5047-4D2D-BF45-9493744A3E14}"/>
              </a:ext>
            </a:extLst>
          </p:cNvPr>
          <p:cNvSpPr/>
          <p:nvPr/>
        </p:nvSpPr>
        <p:spPr bwMode="auto">
          <a:xfrm>
            <a:off x="857068" y="26209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9">
            <a:extLst>
              <a:ext uri="{FF2B5EF4-FFF2-40B4-BE49-F238E27FC236}">
                <a16:creationId xmlns:a16="http://schemas.microsoft.com/office/drawing/2014/main" id="{73F63CC2-FE01-4714-BC8B-F8DB082574C2}"/>
              </a:ext>
            </a:extLst>
          </p:cNvPr>
          <p:cNvSpPr/>
          <p:nvPr/>
        </p:nvSpPr>
        <p:spPr bwMode="auto">
          <a:xfrm>
            <a:off x="857067" y="655488"/>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711068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779F52-C586-4228-87D7-AF5F36EAC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4" b="3426"/>
          <a:stretch/>
        </p:blipFill>
        <p:spPr bwMode="auto">
          <a:xfrm>
            <a:off x="507261" y="-3509"/>
            <a:ext cx="8941539" cy="6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714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524752364"/>
              </p:ext>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C2FDD4-CB6B-4048-AD7D-534F6090C864}"/>
              </a:ext>
            </a:extLst>
          </p:cNvPr>
          <p:cNvSpPr txBox="1"/>
          <p:nvPr/>
        </p:nvSpPr>
        <p:spPr>
          <a:xfrm>
            <a:off x="8448264" y="5792136"/>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id="{6C5DC9D1-7DF2-4735-BAA0-73DDEE26B895}"/>
              </a:ext>
            </a:extLst>
          </p:cNvPr>
          <p:cNvSpPr txBox="1"/>
          <p:nvPr/>
        </p:nvSpPr>
        <p:spPr>
          <a:xfrm>
            <a:off x="8448264" y="547621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id="{C523D403-DCDA-46A2-9ADB-113710A131BD}"/>
              </a:ext>
            </a:extLst>
          </p:cNvPr>
          <p:cNvSpPr txBox="1"/>
          <p:nvPr/>
        </p:nvSpPr>
        <p:spPr>
          <a:xfrm>
            <a:off x="8448264" y="3727370"/>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id="{861B1383-C0F0-45A8-8DD1-E796A80F57F9}"/>
              </a:ext>
            </a:extLst>
          </p:cNvPr>
          <p:cNvSpPr txBox="1"/>
          <p:nvPr/>
        </p:nvSpPr>
        <p:spPr>
          <a:xfrm>
            <a:off x="5182444" y="231784"/>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id="{F1A7D633-EBAB-42B9-8F58-282BAA54A55B}"/>
              </a:ext>
            </a:extLst>
          </p:cNvPr>
          <p:cNvCxnSpPr>
            <a:cxnSpLocks/>
          </p:cNvCxnSpPr>
          <p:nvPr/>
        </p:nvCxnSpPr>
        <p:spPr bwMode="auto">
          <a:xfrm flipH="1">
            <a:off x="4960944" y="699477"/>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5EE6EFDD-3DA3-4BDD-9DAD-9CEEA429A4CF}"/>
              </a:ext>
            </a:extLst>
          </p:cNvPr>
          <p:cNvSpPr txBox="1"/>
          <p:nvPr/>
        </p:nvSpPr>
        <p:spPr>
          <a:xfrm>
            <a:off x="5264944" y="1817783"/>
            <a:ext cx="2285992"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id="{0F13DCC5-C3FD-4CE1-B544-CF8DF45B08D5}"/>
              </a:ext>
            </a:extLst>
          </p:cNvPr>
          <p:cNvSpPr txBox="1"/>
          <p:nvPr/>
        </p:nvSpPr>
        <p:spPr>
          <a:xfrm>
            <a:off x="7700133" y="1812423"/>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id="{B16C7332-F7A3-447D-AFA6-39CD3080C97F}"/>
              </a:ext>
            </a:extLst>
          </p:cNvPr>
          <p:cNvCxnSpPr>
            <a:cxnSpLocks/>
          </p:cNvCxnSpPr>
          <p:nvPr/>
        </p:nvCxnSpPr>
        <p:spPr bwMode="auto">
          <a:xfrm flipH="1">
            <a:off x="8358554" y="2821742"/>
            <a:ext cx="299708" cy="516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E469B3-4904-47CF-AED2-4A020E3CD27A}"/>
              </a:ext>
            </a:extLst>
          </p:cNvPr>
          <p:cNvCxnSpPr>
            <a:cxnSpLocks/>
          </p:cNvCxnSpPr>
          <p:nvPr/>
        </p:nvCxnSpPr>
        <p:spPr bwMode="auto">
          <a:xfrm flipH="1">
            <a:off x="5972133" y="2537759"/>
            <a:ext cx="229375" cy="677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BD1FF95-5B0F-4BAD-AC39-0586E4EB0F11}"/>
              </a:ext>
            </a:extLst>
          </p:cNvPr>
          <p:cNvSpPr txBox="1"/>
          <p:nvPr/>
        </p:nvSpPr>
        <p:spPr>
          <a:xfrm>
            <a:off x="1060641" y="1042442"/>
            <a:ext cx="2210100"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id="{AFC8C21F-4D19-4512-BB58-65F06F0697D8}"/>
              </a:ext>
            </a:extLst>
          </p:cNvPr>
          <p:cNvCxnSpPr>
            <a:cxnSpLocks/>
          </p:cNvCxnSpPr>
          <p:nvPr/>
        </p:nvCxnSpPr>
        <p:spPr bwMode="auto">
          <a:xfrm>
            <a:off x="1884099"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4145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1AF0-05A6-44E3-A07C-C411DCD648B6}"/>
              </a:ext>
            </a:extLst>
          </p:cNvPr>
          <p:cNvSpPr>
            <a:spLocks noGrp="1"/>
          </p:cNvSpPr>
          <p:nvPr>
            <p:ph type="title"/>
          </p:nvPr>
        </p:nvSpPr>
        <p:spPr/>
        <p:txBody>
          <a:bodyPr/>
          <a:lstStyle/>
          <a:p>
            <a:r>
              <a:rPr lang="en-AU" dirty="0"/>
              <a:t>For full page housing solutions charts see separate PPT </a:t>
            </a:r>
            <a:r>
              <a:rPr lang="en-AU" dirty="0" err="1"/>
              <a:t>slidedeck</a:t>
            </a:r>
            <a:r>
              <a:rPr lang="en-AU" dirty="0"/>
              <a:t> in DRAFTS folder</a:t>
            </a:r>
          </a:p>
        </p:txBody>
      </p:sp>
      <p:sp>
        <p:nvSpPr>
          <p:cNvPr id="3" name="Content Placeholder 2">
            <a:extLst>
              <a:ext uri="{FF2B5EF4-FFF2-40B4-BE49-F238E27FC236}">
                <a16:creationId xmlns:a16="http://schemas.microsoft.com/office/drawing/2014/main" id="{531C4891-FC21-43CC-8DD7-60E0A6E62D8D}"/>
              </a:ext>
            </a:extLst>
          </p:cNvPr>
          <p:cNvSpPr>
            <a:spLocks noGrp="1"/>
          </p:cNvSpPr>
          <p:nvPr>
            <p:ph idx="1"/>
          </p:nvPr>
        </p:nvSpPr>
        <p:spPr>
          <a:xfrm>
            <a:off x="631842" y="1874979"/>
            <a:ext cx="8642349" cy="276950"/>
          </a:xfrm>
        </p:spPr>
        <p:txBody>
          <a:bodyPr/>
          <a:lstStyle/>
          <a:p>
            <a:endParaRPr lang="en-AU" dirty="0"/>
          </a:p>
        </p:txBody>
      </p:sp>
    </p:spTree>
    <p:extLst>
      <p:ext uri="{BB962C8B-B14F-4D97-AF65-F5344CB8AC3E}">
        <p14:creationId xmlns:p14="http://schemas.microsoft.com/office/powerpoint/2010/main" val="2196158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993065624"/>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96840"/>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
        <p:nvSpPr>
          <p:cNvPr id="21" name="Content Placeholder 1">
            <a:extLst>
              <a:ext uri="{FF2B5EF4-FFF2-40B4-BE49-F238E27FC236}">
                <a16:creationId xmlns:a16="http://schemas.microsoft.com/office/drawing/2014/main" id="{6004F7F8-818B-46A6-9D99-E30878BA220F}"/>
              </a:ext>
            </a:extLst>
          </p:cNvPr>
          <p:cNvSpPr txBox="1">
            <a:spLocks/>
          </p:cNvSpPr>
          <p:nvPr/>
        </p:nvSpPr>
        <p:spPr bwMode="auto">
          <a:xfrm>
            <a:off x="7214354"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6"/>
                </a:solidFill>
              </a:rPr>
              <a:t>2011</a:t>
            </a:r>
            <a:endParaRPr lang="en-US" sz="2200" b="1" kern="0" dirty="0">
              <a:solidFill>
                <a:schemeClr val="accent6"/>
              </a:solidFill>
              <a:latin typeface="Arial" charset="0"/>
              <a:ea typeface="ＭＳ Ｐゴシック" pitchFamily="34" charset="-128"/>
            </a:endParaRPr>
          </a:p>
        </p:txBody>
      </p:sp>
    </p:spTree>
    <p:extLst>
      <p:ext uri="{BB962C8B-B14F-4D97-AF65-F5344CB8AC3E}">
        <p14:creationId xmlns:p14="http://schemas.microsoft.com/office/powerpoint/2010/main" val="2560415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48125059"/>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99425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976FFC24-1102-4E8E-859A-906264B985BB}"/>
              </a:ext>
            </a:extLst>
          </p:cNvPr>
          <p:cNvSpPr txBox="1"/>
          <p:nvPr/>
        </p:nvSpPr>
        <p:spPr>
          <a:xfrm>
            <a:off x="9587530" y="3840653"/>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2015-16</a:t>
            </a:r>
          </a:p>
        </p:txBody>
      </p:sp>
      <p:sp>
        <p:nvSpPr>
          <p:cNvPr id="15" name="TextBox 18">
            <a:extLst>
              <a:ext uri="{FF2B5EF4-FFF2-40B4-BE49-F238E27FC236}">
                <a16:creationId xmlns:a16="http://schemas.microsoft.com/office/drawing/2014/main" id="{7B57857F-8D36-4C6D-9872-20CE061F3224}"/>
              </a:ext>
            </a:extLst>
          </p:cNvPr>
          <p:cNvSpPr txBox="1"/>
          <p:nvPr/>
        </p:nvSpPr>
        <p:spPr>
          <a:xfrm>
            <a:off x="9587530" y="1536700"/>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2009-10</a:t>
            </a:r>
          </a:p>
        </p:txBody>
      </p:sp>
      <p:sp>
        <p:nvSpPr>
          <p:cNvPr id="16" name="TextBox 18">
            <a:extLst>
              <a:ext uri="{FF2B5EF4-FFF2-40B4-BE49-F238E27FC236}">
                <a16:creationId xmlns:a16="http://schemas.microsoft.com/office/drawing/2014/main" id="{AF08DD24-18C4-4D46-BD53-CBB3CAAFB702}"/>
              </a:ext>
            </a:extLst>
          </p:cNvPr>
          <p:cNvSpPr txBox="1"/>
          <p:nvPr/>
        </p:nvSpPr>
        <p:spPr>
          <a:xfrm>
            <a:off x="4842328" y="289797"/>
            <a:ext cx="336497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Welfare includes DSP, unemployment, other</a:t>
            </a:r>
          </a:p>
        </p:txBody>
      </p:sp>
    </p:spTree>
    <p:extLst>
      <p:ext uri="{BB962C8B-B14F-4D97-AF65-F5344CB8AC3E}">
        <p14:creationId xmlns:p14="http://schemas.microsoft.com/office/powerpoint/2010/main" val="2617180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Update using 2015-16 HES</a:t>
            </a:r>
          </a:p>
        </p:txBody>
      </p:sp>
    </p:spTree>
    <p:extLst>
      <p:ext uri="{BB962C8B-B14F-4D97-AF65-F5344CB8AC3E}">
        <p14:creationId xmlns:p14="http://schemas.microsoft.com/office/powerpoint/2010/main" val="81156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4230896423"/>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48490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363243189"/>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2322182" y="271463"/>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2014</a:t>
            </a:r>
          </a:p>
        </p:txBody>
      </p:sp>
      <p:sp>
        <p:nvSpPr>
          <p:cNvPr id="9" name="TextBox 1"/>
          <p:cNvSpPr txBox="1"/>
          <p:nvPr/>
        </p:nvSpPr>
        <p:spPr>
          <a:xfrm>
            <a:off x="675083" y="1002863"/>
            <a:ext cx="108012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dirty="0">
                <a:solidFill>
                  <a:schemeClr val="accent2"/>
                </a:solidFill>
              </a:rPr>
              <a:t>2006</a:t>
            </a:r>
          </a:p>
        </p:txBody>
      </p:sp>
    </p:spTree>
    <p:extLst>
      <p:ext uri="{BB962C8B-B14F-4D97-AF65-F5344CB8AC3E}">
        <p14:creationId xmlns:p14="http://schemas.microsoft.com/office/powerpoint/2010/main" val="172263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p:nvPr>
            <p:extLst>
              <p:ext uri="{D42A27DB-BD31-4B8C-83A1-F6EECF244321}">
                <p14:modId xmlns:p14="http://schemas.microsoft.com/office/powerpoint/2010/main" val="38891567"/>
              </p:ext>
            </p:extLst>
          </p:nvPr>
        </p:nvGraphicFramePr>
        <p:xfrm>
          <a:off x="100022" y="1764987"/>
          <a:ext cx="7289053" cy="44585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42938" y="6080116"/>
            <a:ext cx="8780980" cy="769441"/>
          </a:xfrm>
          <a:prstGeom prst="rect">
            <a:avLst/>
          </a:prstGeom>
          <a:noFill/>
        </p:spPr>
        <p:txBody>
          <a:bodyPr wrap="square" lIns="0" tIns="0" rIns="0" bIns="0" rtlCol="0">
            <a:spAutoFit/>
          </a:bodyPr>
          <a:lstStyle>
            <a:defPPr>
              <a:defRPr lang="en-US"/>
            </a:defPPr>
            <a:lvl1pPr>
              <a:defRPr sz="1000"/>
            </a:lvl1pPr>
          </a:lstStyle>
          <a:p>
            <a:r>
              <a:rPr lang="en-US" dirty="0"/>
              <a:t>Source: </a:t>
            </a:r>
            <a:r>
              <a:rPr lang="en-AU" dirty="0"/>
              <a:t>Grattan analysis.</a:t>
            </a:r>
            <a:endParaRPr lang="en-US" dirty="0"/>
          </a:p>
          <a:p>
            <a:r>
              <a:rPr lang="en-AU" dirty="0"/>
              <a:t>Notes: Prospective policies are evaluated on whether they would improve access to more affordable housing for the community overall, assuming no other policy changes. Assessment of measures that boost households’ purchasing power includes impact on overall house prices. Our estimates of the economic, budgetary or social impacts should not be treated with spurious precision. For many of these effects there is no common metric, and their relative importance depends on the weighting of different political values. Consequently our assessments are generally directional and aim to produce an informed discussion.</a:t>
            </a:r>
          </a:p>
        </p:txBody>
      </p:sp>
      <p:sp>
        <p:nvSpPr>
          <p:cNvPr id="7" name="Title 1"/>
          <p:cNvSpPr txBox="1">
            <a:spLocks/>
          </p:cNvSpPr>
          <p:nvPr/>
        </p:nvSpPr>
        <p:spPr bwMode="auto">
          <a:xfrm>
            <a:off x="642937" y="250567"/>
            <a:ext cx="7211278" cy="646331"/>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spcBef>
                <a:spcPts val="300"/>
              </a:spcBef>
              <a:defRPr/>
            </a:pPr>
            <a:r>
              <a:rPr lang="en-AU" sz="2100" kern="0" dirty="0"/>
              <a:t>The states should focus on boosting supply, while the Commonwealth should focus on reducing demand</a:t>
            </a:r>
          </a:p>
        </p:txBody>
      </p:sp>
      <p:sp>
        <p:nvSpPr>
          <p:cNvPr id="105" name="TextBox 104"/>
          <p:cNvSpPr txBox="1"/>
          <p:nvPr/>
        </p:nvSpPr>
        <p:spPr>
          <a:xfrm>
            <a:off x="3451357" y="1247754"/>
            <a:ext cx="4725371" cy="338552"/>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07">
              <a:defRPr/>
            </a:pPr>
            <a:r>
              <a:rPr lang="en-AU" sz="1600" b="1" kern="0" dirty="0"/>
              <a:t>Impact on housing affordability</a:t>
            </a:r>
            <a:endParaRPr lang="en-US" sz="1600" b="1" kern="0" dirty="0"/>
          </a:p>
        </p:txBody>
      </p:sp>
      <p:sp>
        <p:nvSpPr>
          <p:cNvPr id="85" name="TextBox 3"/>
          <p:cNvSpPr txBox="1"/>
          <p:nvPr/>
        </p:nvSpPr>
        <p:spPr>
          <a:xfrm>
            <a:off x="614801" y="1082385"/>
            <a:ext cx="3180461" cy="669526"/>
          </a:xfrm>
          <a:prstGeom prst="rect">
            <a:avLst/>
          </a:prstGeom>
          <a:solidFill>
            <a:schemeClr val="bg1"/>
          </a:solidFill>
          <a:ln>
            <a:solidFill>
              <a:srgbClr val="000000"/>
            </a:solidFill>
          </a:ln>
        </p:spPr>
        <p:txBody>
          <a:bodyPr wrap="none" lIns="0" tIns="0" rIns="42234"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endParaRPr lang="en-US" sz="2000" dirty="0">
              <a:solidFill>
                <a:srgbClr val="000000"/>
              </a:solidFill>
            </a:endParaRPr>
          </a:p>
        </p:txBody>
      </p:sp>
      <p:sp>
        <p:nvSpPr>
          <p:cNvPr id="86" name="TextBox 3"/>
          <p:cNvSpPr txBox="1"/>
          <p:nvPr/>
        </p:nvSpPr>
        <p:spPr>
          <a:xfrm>
            <a:off x="1118857"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err="1">
                <a:solidFill>
                  <a:srgbClr val="000000"/>
                </a:solidFill>
              </a:rPr>
              <a:t>C’wealth</a:t>
            </a:r>
            <a:endParaRPr lang="en-US" sz="1400" dirty="0">
              <a:solidFill>
                <a:srgbClr val="000000"/>
              </a:solidFill>
            </a:endParaRPr>
          </a:p>
        </p:txBody>
      </p:sp>
      <p:sp>
        <p:nvSpPr>
          <p:cNvPr id="87" name="Rectangle 86"/>
          <p:cNvSpPr/>
          <p:nvPr/>
        </p:nvSpPr>
        <p:spPr bwMode="auto">
          <a:xfrm>
            <a:off x="758817" y="1467024"/>
            <a:ext cx="314477" cy="162227"/>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88" name="TextBox 3"/>
          <p:cNvSpPr txBox="1"/>
          <p:nvPr/>
        </p:nvSpPr>
        <p:spPr>
          <a:xfrm>
            <a:off x="3351105"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Both</a:t>
            </a:r>
          </a:p>
        </p:txBody>
      </p:sp>
      <p:sp>
        <p:nvSpPr>
          <p:cNvPr id="89" name="Rectangle 88"/>
          <p:cNvSpPr/>
          <p:nvPr/>
        </p:nvSpPr>
        <p:spPr bwMode="auto">
          <a:xfrm>
            <a:off x="1982953" y="1467024"/>
            <a:ext cx="314477" cy="162227"/>
          </a:xfrm>
          <a:prstGeom prst="rect">
            <a:avLst/>
          </a:prstGeom>
          <a:solidFill>
            <a:srgbClr val="FFC35A"/>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0" name="TextBox 3"/>
          <p:cNvSpPr txBox="1"/>
          <p:nvPr/>
        </p:nvSpPr>
        <p:spPr>
          <a:xfrm>
            <a:off x="2342993"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State</a:t>
            </a:r>
          </a:p>
        </p:txBody>
      </p:sp>
      <p:sp>
        <p:nvSpPr>
          <p:cNvPr id="91" name="Rectangle 90"/>
          <p:cNvSpPr/>
          <p:nvPr/>
        </p:nvSpPr>
        <p:spPr bwMode="auto">
          <a:xfrm>
            <a:off x="2964620" y="1467024"/>
            <a:ext cx="314477" cy="16222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4" name="TextBox 1"/>
          <p:cNvSpPr txBox="1"/>
          <p:nvPr/>
        </p:nvSpPr>
        <p:spPr>
          <a:xfrm>
            <a:off x="4370637" y="1615408"/>
            <a:ext cx="895910"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Small</a:t>
            </a:r>
          </a:p>
        </p:txBody>
      </p:sp>
      <p:sp>
        <p:nvSpPr>
          <p:cNvPr id="95" name="TextBox 1"/>
          <p:cNvSpPr txBox="1"/>
          <p:nvPr/>
        </p:nvSpPr>
        <p:spPr>
          <a:xfrm>
            <a:off x="5002581" y="1615408"/>
            <a:ext cx="1176481"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Medium</a:t>
            </a:r>
          </a:p>
        </p:txBody>
      </p:sp>
      <p:sp>
        <p:nvSpPr>
          <p:cNvPr id="96" name="TextBox 1"/>
          <p:cNvSpPr txBox="1"/>
          <p:nvPr/>
        </p:nvSpPr>
        <p:spPr>
          <a:xfrm>
            <a:off x="5817426" y="1615408"/>
            <a:ext cx="991726"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Large</a:t>
            </a:r>
          </a:p>
        </p:txBody>
      </p:sp>
      <p:sp>
        <p:nvSpPr>
          <p:cNvPr id="97" name="TextBox 1"/>
          <p:cNvSpPr txBox="1"/>
          <p:nvPr/>
        </p:nvSpPr>
        <p:spPr>
          <a:xfrm>
            <a:off x="6482556" y="1615408"/>
            <a:ext cx="110369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V large</a:t>
            </a:r>
          </a:p>
        </p:txBody>
      </p:sp>
      <p:cxnSp>
        <p:nvCxnSpPr>
          <p:cNvPr id="98" name="Straight Connector 97"/>
          <p:cNvCxnSpPr/>
          <p:nvPr/>
        </p:nvCxnSpPr>
        <p:spPr bwMode="auto">
          <a:xfrm>
            <a:off x="608012" y="3532234"/>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3" name="Straight Connector 102"/>
          <p:cNvCxnSpPr/>
          <p:nvPr/>
        </p:nvCxnSpPr>
        <p:spPr bwMode="auto">
          <a:xfrm>
            <a:off x="608012" y="4796548"/>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8" name="Straight Connector 107"/>
          <p:cNvCxnSpPr/>
          <p:nvPr/>
        </p:nvCxnSpPr>
        <p:spPr bwMode="auto">
          <a:xfrm>
            <a:off x="608012" y="5429011"/>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TextBox 3"/>
          <p:cNvSpPr txBox="1"/>
          <p:nvPr/>
        </p:nvSpPr>
        <p:spPr>
          <a:xfrm>
            <a:off x="686809" y="1074676"/>
            <a:ext cx="3006273" cy="307775"/>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5497">
              <a:defRPr/>
            </a:pPr>
            <a:r>
              <a:rPr lang="en-US" sz="1400" b="1" dirty="0">
                <a:solidFill>
                  <a:srgbClr val="000000"/>
                </a:solidFill>
              </a:rPr>
              <a:t>Responsible level of government:</a:t>
            </a:r>
          </a:p>
        </p:txBody>
      </p:sp>
      <p:sp>
        <p:nvSpPr>
          <p:cNvPr id="32" name="TextBox 3"/>
          <p:cNvSpPr txBox="1"/>
          <p:nvPr/>
        </p:nvSpPr>
        <p:spPr>
          <a:xfrm>
            <a:off x="7435467" y="3896209"/>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Boosting supply</a:t>
            </a:r>
          </a:p>
        </p:txBody>
      </p:sp>
      <p:sp>
        <p:nvSpPr>
          <p:cNvPr id="33" name="TextBox 3"/>
          <p:cNvSpPr txBox="1"/>
          <p:nvPr/>
        </p:nvSpPr>
        <p:spPr>
          <a:xfrm>
            <a:off x="7321148" y="4848109"/>
            <a:ext cx="1656184"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Improving infrastructure</a:t>
            </a:r>
          </a:p>
        </p:txBody>
      </p:sp>
      <p:sp>
        <p:nvSpPr>
          <p:cNvPr id="34" name="TextBox 3"/>
          <p:cNvSpPr txBox="1"/>
          <p:nvPr/>
        </p:nvSpPr>
        <p:spPr>
          <a:xfrm>
            <a:off x="7435467" y="2472947"/>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Reducing demand</a:t>
            </a:r>
          </a:p>
        </p:txBody>
      </p:sp>
      <p:sp>
        <p:nvSpPr>
          <p:cNvPr id="38" name="TextBox 3"/>
          <p:cNvSpPr txBox="1"/>
          <p:nvPr/>
        </p:nvSpPr>
        <p:spPr>
          <a:xfrm>
            <a:off x="7320252" y="5460144"/>
            <a:ext cx="165797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Make renting more attractive</a:t>
            </a:r>
          </a:p>
        </p:txBody>
      </p:sp>
      <p:sp>
        <p:nvSpPr>
          <p:cNvPr id="39" name="Right Brace 38"/>
          <p:cNvSpPr/>
          <p:nvPr/>
        </p:nvSpPr>
        <p:spPr bwMode="auto">
          <a:xfrm>
            <a:off x="7154329" y="1998464"/>
            <a:ext cx="177230" cy="151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0" name="Rectangular Callout 39"/>
          <p:cNvSpPr/>
          <p:nvPr/>
        </p:nvSpPr>
        <p:spPr bwMode="auto">
          <a:xfrm>
            <a:off x="7513053" y="1034398"/>
            <a:ext cx="1739017" cy="1385286"/>
          </a:xfrm>
          <a:prstGeom prst="wedgeRectCallout">
            <a:avLst>
              <a:gd name="adj1" fmla="val -59912"/>
              <a:gd name="adj2" fmla="val 42575"/>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ea typeface="ＭＳ Ｐゴシック" pitchFamily="34" charset="-128"/>
              </a:rPr>
              <a:t>Only includes policies</a:t>
            </a:r>
            <a:r>
              <a:rPr kumimoji="0" lang="en-US" sz="1400" b="0" i="0" u="none" strike="noStrike" cap="none" normalizeH="0" dirty="0">
                <a:ln>
                  <a:noFill/>
                </a:ln>
                <a:effectLst/>
                <a:latin typeface="Arial" charset="0"/>
                <a:ea typeface="ＭＳ Ｐゴシック" pitchFamily="34" charset="-128"/>
              </a:rPr>
              <a:t> that would materially improve affordability </a:t>
            </a:r>
            <a:r>
              <a:rPr kumimoji="0" lang="en-US" sz="1400" b="0" u="sng" strike="noStrike" cap="none" normalizeH="0" dirty="0">
                <a:ln>
                  <a:noFill/>
                </a:ln>
                <a:effectLst/>
                <a:latin typeface="Arial" charset="0"/>
                <a:ea typeface="ＭＳ Ｐゴシック" pitchFamily="34" charset="-128"/>
              </a:rPr>
              <a:t>and</a:t>
            </a:r>
            <a:r>
              <a:rPr kumimoji="0" lang="en-US" sz="1400" b="0" strike="noStrike" cap="none" normalizeH="0" dirty="0">
                <a:ln>
                  <a:noFill/>
                </a:ln>
                <a:effectLst/>
                <a:latin typeface="Arial" charset="0"/>
                <a:ea typeface="ＭＳ Ｐゴシック" pitchFamily="34" charset="-128"/>
              </a:rPr>
              <a:t> avoid negative collateral impacts</a:t>
            </a:r>
            <a:r>
              <a:rPr kumimoji="0" lang="en-US" sz="1400" b="0" i="0" u="none" strike="noStrike" cap="none" normalizeH="0" baseline="0" dirty="0">
                <a:ln>
                  <a:noFill/>
                </a:ln>
                <a:effectLst/>
                <a:latin typeface="Arial" charset="0"/>
                <a:ea typeface="ＭＳ Ｐゴシック" pitchFamily="34" charset="-128"/>
              </a:rPr>
              <a:t> </a:t>
            </a:r>
          </a:p>
        </p:txBody>
      </p:sp>
      <p:sp>
        <p:nvSpPr>
          <p:cNvPr id="41" name="Right Brace 40"/>
          <p:cNvSpPr/>
          <p:nvPr/>
        </p:nvSpPr>
        <p:spPr bwMode="auto">
          <a:xfrm>
            <a:off x="7154329" y="4871174"/>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2" name="Right Brace 41"/>
          <p:cNvSpPr/>
          <p:nvPr/>
        </p:nvSpPr>
        <p:spPr bwMode="auto">
          <a:xfrm>
            <a:off x="7154329" y="3622993"/>
            <a:ext cx="177230" cy="115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3" name="Right Brace 42"/>
          <p:cNvSpPr/>
          <p:nvPr/>
        </p:nvSpPr>
        <p:spPr bwMode="auto">
          <a:xfrm>
            <a:off x="7154329" y="5480656"/>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8483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857644592"/>
              </p:ext>
            </p:extLst>
          </p:nvPr>
        </p:nvGraphicFramePr>
        <p:xfrm>
          <a:off x="0" y="0"/>
          <a:ext cx="7977336" cy="629789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7766309" y="2734763"/>
            <a:ext cx="2016224"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Detached house</a:t>
            </a:r>
          </a:p>
        </p:txBody>
      </p:sp>
      <p:sp>
        <p:nvSpPr>
          <p:cNvPr id="16" name="TextBox 18"/>
          <p:cNvSpPr txBox="1"/>
          <p:nvPr/>
        </p:nvSpPr>
        <p:spPr>
          <a:xfrm>
            <a:off x="7760195" y="1795896"/>
            <a:ext cx="1940761"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Semi-detached</a:t>
            </a:r>
          </a:p>
        </p:txBody>
      </p:sp>
      <p:sp>
        <p:nvSpPr>
          <p:cNvPr id="9" name="TextBox 18">
            <a:extLst>
              <a:ext uri="{FF2B5EF4-FFF2-40B4-BE49-F238E27FC236}">
                <a16:creationId xmlns:a16="http://schemas.microsoft.com/office/drawing/2014/main" id="{1C6ACDBC-20A8-40B3-8E2A-0EC11C99D16E}"/>
              </a:ext>
            </a:extLst>
          </p:cNvPr>
          <p:cNvSpPr txBox="1"/>
          <p:nvPr/>
        </p:nvSpPr>
        <p:spPr>
          <a:xfrm>
            <a:off x="7761312" y="1134934"/>
            <a:ext cx="2380598" cy="3885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Up to 3 </a:t>
            </a:r>
            <a:r>
              <a:rPr lang="en-US" sz="2200" b="1" dirty="0" err="1">
                <a:solidFill>
                  <a:schemeClr val="accent1"/>
                </a:solidFill>
              </a:rPr>
              <a:t>storeys</a:t>
            </a:r>
            <a:endParaRPr lang="en-US" sz="2200" b="1" dirty="0">
              <a:solidFill>
                <a:schemeClr val="accent1"/>
              </a:solidFill>
            </a:endParaRPr>
          </a:p>
        </p:txBody>
      </p:sp>
      <p:sp>
        <p:nvSpPr>
          <p:cNvPr id="10" name="TextBox 18">
            <a:extLst>
              <a:ext uri="{FF2B5EF4-FFF2-40B4-BE49-F238E27FC236}">
                <a16:creationId xmlns:a16="http://schemas.microsoft.com/office/drawing/2014/main" id="{0BF9DEC7-7340-4879-8A05-11F91B07FCF2}"/>
              </a:ext>
            </a:extLst>
          </p:cNvPr>
          <p:cNvSpPr txBox="1"/>
          <p:nvPr/>
        </p:nvSpPr>
        <p:spPr>
          <a:xfrm>
            <a:off x="7761312" y="333412"/>
            <a:ext cx="2144688"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4 storeys and </a:t>
            </a:r>
          </a:p>
          <a:p>
            <a:pPr>
              <a:lnSpc>
                <a:spcPct val="85000"/>
              </a:lnSpc>
            </a:pPr>
            <a:r>
              <a:rPr lang="en-US" sz="2200" b="1" dirty="0">
                <a:solidFill>
                  <a:schemeClr val="accent2"/>
                </a:solidFill>
              </a:rPr>
              <a:t>above</a:t>
            </a:r>
          </a:p>
        </p:txBody>
      </p:sp>
      <p:sp>
        <p:nvSpPr>
          <p:cNvPr id="13" name="TextBox 3">
            <a:extLst>
              <a:ext uri="{FF2B5EF4-FFF2-40B4-BE49-F238E27FC236}">
                <a16:creationId xmlns:a16="http://schemas.microsoft.com/office/drawing/2014/main" id="{FAD38A5D-9C05-444B-9CE9-BEB275D91BE8}"/>
              </a:ext>
            </a:extLst>
          </p:cNvPr>
          <p:cNvSpPr txBox="1"/>
          <p:nvPr/>
        </p:nvSpPr>
        <p:spPr>
          <a:xfrm>
            <a:off x="1424608" y="6353579"/>
            <a:ext cx="2520280"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Melbourne</a:t>
            </a:r>
            <a:endParaRPr lang="en-US" sz="2200" b="1" dirty="0">
              <a:cs typeface="Arial"/>
            </a:endParaRPr>
          </a:p>
        </p:txBody>
      </p:sp>
      <p:sp>
        <p:nvSpPr>
          <p:cNvPr id="26" name="TextBox 3">
            <a:extLst>
              <a:ext uri="{FF2B5EF4-FFF2-40B4-BE49-F238E27FC236}">
                <a16:creationId xmlns:a16="http://schemas.microsoft.com/office/drawing/2014/main" id="{6357ACA5-D86F-4369-835D-BFF099FE646A}"/>
              </a:ext>
            </a:extLst>
          </p:cNvPr>
          <p:cNvSpPr txBox="1"/>
          <p:nvPr/>
        </p:nvSpPr>
        <p:spPr>
          <a:xfrm>
            <a:off x="5028017" y="6365458"/>
            <a:ext cx="2733295"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Sydney</a:t>
            </a:r>
            <a:endParaRPr lang="en-US" sz="2200" b="1" dirty="0">
              <a:cs typeface="Arial"/>
            </a:endParaRPr>
          </a:p>
        </p:txBody>
      </p:sp>
    </p:spTree>
    <p:extLst>
      <p:ext uri="{BB962C8B-B14F-4D97-AF65-F5344CB8AC3E}">
        <p14:creationId xmlns:p14="http://schemas.microsoft.com/office/powerpoint/2010/main" val="427694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932551265"/>
              </p:ext>
            </p:extLst>
          </p:nvPr>
        </p:nvGraphicFramePr>
        <p:xfrm>
          <a:off x="0" y="0"/>
          <a:ext cx="9905999" cy="569258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954133" y="6373797"/>
            <a:ext cx="45634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Household net wealth</a:t>
            </a:r>
          </a:p>
        </p:txBody>
      </p:sp>
      <p:sp>
        <p:nvSpPr>
          <p:cNvPr id="11" name="TextBox 10"/>
          <p:cNvSpPr txBox="1"/>
          <p:nvPr/>
        </p:nvSpPr>
        <p:spPr>
          <a:xfrm>
            <a:off x="672354" y="5668574"/>
            <a:ext cx="1105646" cy="33777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&lt;$100k</a:t>
            </a:r>
          </a:p>
        </p:txBody>
      </p:sp>
      <p:sp>
        <p:nvSpPr>
          <p:cNvPr id="12" name="TextBox 11"/>
          <p:cNvSpPr txBox="1"/>
          <p:nvPr/>
        </p:nvSpPr>
        <p:spPr>
          <a:xfrm>
            <a:off x="1906341" y="5668573"/>
            <a:ext cx="977306"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$100k -</a:t>
            </a:r>
          </a:p>
          <a:p>
            <a:pPr algn="ctr"/>
            <a:r>
              <a:rPr lang="en-US" sz="2200" dirty="0"/>
              <a:t>$200k</a:t>
            </a:r>
          </a:p>
        </p:txBody>
      </p:sp>
      <p:sp>
        <p:nvSpPr>
          <p:cNvPr id="13" name="TextBox 12"/>
          <p:cNvSpPr txBox="1"/>
          <p:nvPr/>
        </p:nvSpPr>
        <p:spPr>
          <a:xfrm>
            <a:off x="3043757" y="5668573"/>
            <a:ext cx="97744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$200k -</a:t>
            </a:r>
          </a:p>
          <a:p>
            <a:pPr algn="ctr"/>
            <a:r>
              <a:rPr lang="en-US" sz="2200" dirty="0"/>
              <a:t>$300k</a:t>
            </a:r>
          </a:p>
        </p:txBody>
      </p:sp>
      <p:sp>
        <p:nvSpPr>
          <p:cNvPr id="14" name="TextBox 13"/>
          <p:cNvSpPr txBox="1"/>
          <p:nvPr/>
        </p:nvSpPr>
        <p:spPr>
          <a:xfrm>
            <a:off x="4181296"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$300k -</a:t>
            </a:r>
          </a:p>
          <a:p>
            <a:pPr algn="ctr"/>
            <a:r>
              <a:rPr lang="en-US" sz="2200" dirty="0"/>
              <a:t>$500k</a:t>
            </a:r>
          </a:p>
        </p:txBody>
      </p:sp>
      <p:sp>
        <p:nvSpPr>
          <p:cNvPr id="15" name="TextBox 14"/>
          <p:cNvSpPr txBox="1"/>
          <p:nvPr/>
        </p:nvSpPr>
        <p:spPr>
          <a:xfrm>
            <a:off x="5318714"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$500k -</a:t>
            </a:r>
          </a:p>
          <a:p>
            <a:pPr algn="ctr"/>
            <a:r>
              <a:rPr lang="en-US" sz="2200" dirty="0"/>
              <a:t>$750k</a:t>
            </a:r>
          </a:p>
        </p:txBody>
      </p:sp>
      <p:sp>
        <p:nvSpPr>
          <p:cNvPr id="16" name="TextBox 15"/>
          <p:cNvSpPr txBox="1"/>
          <p:nvPr/>
        </p:nvSpPr>
        <p:spPr>
          <a:xfrm>
            <a:off x="6486014"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$750 -</a:t>
            </a:r>
          </a:p>
          <a:p>
            <a:pPr algn="ctr"/>
            <a:r>
              <a:rPr lang="en-US" sz="2200" dirty="0"/>
              <a:t>$1m</a:t>
            </a:r>
          </a:p>
        </p:txBody>
      </p:sp>
      <p:sp>
        <p:nvSpPr>
          <p:cNvPr id="17" name="TextBox 16"/>
          <p:cNvSpPr txBox="1"/>
          <p:nvPr/>
        </p:nvSpPr>
        <p:spPr>
          <a:xfrm>
            <a:off x="7623553"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$1m - $2m</a:t>
            </a:r>
          </a:p>
        </p:txBody>
      </p:sp>
      <p:sp>
        <p:nvSpPr>
          <p:cNvPr id="18" name="TextBox 17"/>
          <p:cNvSpPr txBox="1"/>
          <p:nvPr/>
        </p:nvSpPr>
        <p:spPr>
          <a:xfrm>
            <a:off x="8761094" y="5668574"/>
            <a:ext cx="89156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$2m+</a:t>
            </a:r>
          </a:p>
        </p:txBody>
      </p:sp>
      <p:sp>
        <p:nvSpPr>
          <p:cNvPr id="20" name="Rectangular Callout 19"/>
          <p:cNvSpPr/>
          <p:nvPr/>
        </p:nvSpPr>
        <p:spPr bwMode="auto">
          <a:xfrm>
            <a:off x="6114615" y="3189106"/>
            <a:ext cx="2596091" cy="1726538"/>
          </a:xfrm>
          <a:prstGeom prst="wedgeRectCallout">
            <a:avLst>
              <a:gd name="adj1" fmla="val -83004"/>
              <a:gd name="adj2" fmla="val -54118"/>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TextBox 20"/>
          <p:cNvSpPr txBox="1"/>
          <p:nvPr/>
        </p:nvSpPr>
        <p:spPr>
          <a:xfrm>
            <a:off x="6211414" y="3190497"/>
            <a:ext cx="2529174" cy="1692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Half of all Age Pension payments go </a:t>
            </a:r>
            <a:r>
              <a:rPr lang="en-US" sz="2200"/>
              <a:t>to h/holds </a:t>
            </a:r>
            <a:r>
              <a:rPr lang="en-US" sz="2200" dirty="0"/>
              <a:t>with more than $500k in net wealth</a:t>
            </a:r>
          </a:p>
        </p:txBody>
      </p:sp>
      <p:sp>
        <p:nvSpPr>
          <p:cNvPr id="3" name="Title 1"/>
          <p:cNvSpPr txBox="1">
            <a:spLocks/>
          </p:cNvSpPr>
          <p:nvPr/>
        </p:nvSpPr>
        <p:spPr>
          <a:xfrm>
            <a:off x="545197" y="157603"/>
            <a:ext cx="7142273" cy="664234"/>
          </a:xfrm>
          <a:prstGeom prst="rect">
            <a:avLst/>
          </a:prstGeom>
        </p:spPr>
        <p:txBody>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kern="0" dirty="0"/>
          </a:p>
        </p:txBody>
      </p:sp>
    </p:spTree>
    <p:extLst>
      <p:ext uri="{BB962C8B-B14F-4D97-AF65-F5344CB8AC3E}">
        <p14:creationId xmlns:p14="http://schemas.microsoft.com/office/powerpoint/2010/main" val="303874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DE8AC-9F97-46F3-A685-668FAF05027D}"/>
              </a:ext>
            </a:extLst>
          </p:cNvPr>
          <p:cNvSpPr txBox="1"/>
          <p:nvPr/>
        </p:nvSpPr>
        <p:spPr>
          <a:xfrm>
            <a:off x="694481" y="567159"/>
            <a:ext cx="6817488" cy="338554"/>
          </a:xfrm>
          <a:prstGeom prst="rect">
            <a:avLst/>
          </a:prstGeom>
          <a:noFill/>
        </p:spPr>
        <p:txBody>
          <a:bodyPr wrap="square" lIns="0" tIns="0" rIns="0" bIns="0" rtlCol="0">
            <a:spAutoFit/>
          </a:bodyPr>
          <a:lstStyle/>
          <a:p>
            <a:r>
              <a:rPr lang="en-AU" sz="2200" b="1" dirty="0"/>
              <a:t>Extras </a:t>
            </a:r>
          </a:p>
        </p:txBody>
      </p:sp>
    </p:spTree>
    <p:extLst>
      <p:ext uri="{BB962C8B-B14F-4D97-AF65-F5344CB8AC3E}">
        <p14:creationId xmlns:p14="http://schemas.microsoft.com/office/powerpoint/2010/main" val="2150101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1158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p:cNvPr>
          <p:cNvGraphicFramePr>
            <a:graphicFrameLocks/>
          </p:cNvGraphicFramePr>
          <p:nvPr>
            <p:extLst>
              <p:ext uri="{D42A27DB-BD31-4B8C-83A1-F6EECF244321}">
                <p14:modId xmlns:p14="http://schemas.microsoft.com/office/powerpoint/2010/main" val="3763628739"/>
              </p:ext>
            </p:extLst>
          </p:nvPr>
        </p:nvGraphicFramePr>
        <p:xfrm>
          <a:off x="0" y="361802"/>
          <a:ext cx="9906000" cy="6202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2401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205330425"/>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highlight>
                  <a:srgbClr val="FFFF00"/>
                </a:highlight>
              </a:rPr>
              <a:t>2015-16 HES</a:t>
            </a:r>
          </a:p>
        </p:txBody>
      </p:sp>
    </p:spTree>
    <p:extLst>
      <p:ext uri="{BB962C8B-B14F-4D97-AF65-F5344CB8AC3E}">
        <p14:creationId xmlns:p14="http://schemas.microsoft.com/office/powerpoint/2010/main" val="26888512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2009-10 HES</a:t>
            </a:r>
          </a:p>
        </p:txBody>
      </p:sp>
    </p:spTree>
    <p:extLst>
      <p:ext uri="{BB962C8B-B14F-4D97-AF65-F5344CB8AC3E}">
        <p14:creationId xmlns:p14="http://schemas.microsoft.com/office/powerpoint/2010/main" val="3854887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53256371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2016</a:t>
            </a:r>
            <a:endParaRPr lang="en-US" sz="2200" b="1" kern="0" dirty="0">
              <a:solidFill>
                <a:schemeClr val="tx2"/>
              </a:solidFill>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rPr>
              <a:t>2001</a:t>
            </a:r>
            <a:endParaRPr lang="en-US" sz="2200" b="1" kern="0" dirty="0">
              <a:solidFill>
                <a:schemeClr val="accent1"/>
              </a:solidFill>
              <a:latin typeface="Arial" charset="0"/>
              <a:ea typeface="ＭＳ Ｐゴシック" pitchFamily="34" charset="-128"/>
            </a:endParaRPr>
          </a:p>
        </p:txBody>
      </p:sp>
      <p:sp>
        <p:nvSpPr>
          <p:cNvPr id="3" name="TextBox 2"/>
          <p:cNvSpPr txBox="1"/>
          <p:nvPr/>
        </p:nvSpPr>
        <p:spPr>
          <a:xfrm>
            <a:off x="85642" y="802513"/>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93832"/>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85151"/>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67789"/>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76470"/>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59108"/>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50427"/>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41746"/>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33065"/>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24384"/>
            <a:ext cx="1836000" cy="338554"/>
          </a:xfrm>
          <a:prstGeom prst="rect">
            <a:avLst/>
          </a:prstGeom>
          <a:noFill/>
        </p:spPr>
        <p:txBody>
          <a:bodyPr wrap="square" lIns="0" tIns="0" rIns="0" bIns="0" rtlCol="0">
            <a:spAutoFit/>
          </a:bodyPr>
          <a:lstStyle/>
          <a:p>
            <a:pPr algn="r"/>
            <a:r>
              <a:rPr lang="en-AU" sz="2200" dirty="0"/>
              <a:t>Regional WA</a:t>
            </a:r>
          </a:p>
        </p:txBody>
      </p:sp>
      <p:sp>
        <p:nvSpPr>
          <p:cNvPr id="21" name="TextBox 20"/>
          <p:cNvSpPr txBox="1"/>
          <p:nvPr/>
        </p:nvSpPr>
        <p:spPr>
          <a:xfrm>
            <a:off x="85642" y="5715707"/>
            <a:ext cx="1836000" cy="338554"/>
          </a:xfrm>
          <a:prstGeom prst="rect">
            <a:avLst/>
          </a:prstGeom>
          <a:noFill/>
        </p:spPr>
        <p:txBody>
          <a:bodyPr wrap="square" lIns="0" tIns="0" rIns="0" bIns="0" rtlCol="0">
            <a:spAutoFit/>
          </a:bodyPr>
          <a:lstStyle/>
          <a:p>
            <a:pPr algn="r"/>
            <a:r>
              <a:rPr lang="en-AU" sz="2200" dirty="0"/>
              <a:t>Australia</a:t>
            </a:r>
          </a:p>
        </p:txBody>
      </p:sp>
    </p:spTree>
    <p:extLst>
      <p:ext uri="{BB962C8B-B14F-4D97-AF65-F5344CB8AC3E}">
        <p14:creationId xmlns:p14="http://schemas.microsoft.com/office/powerpoint/2010/main" val="3833179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54" y="178911"/>
            <a:ext cx="7166558" cy="738664"/>
          </a:xfrm>
        </p:spPr>
        <p:txBody>
          <a:bodyPr/>
          <a:lstStyle/>
          <a:p>
            <a:r>
              <a:rPr lang="en-AU" dirty="0"/>
              <a:t>Australia has strict rules on foreign investment in residential real estate</a:t>
            </a:r>
          </a:p>
        </p:txBody>
      </p:sp>
      <p:graphicFrame>
        <p:nvGraphicFramePr>
          <p:cNvPr id="3" name="Table 2"/>
          <p:cNvGraphicFramePr>
            <a:graphicFrameLocks noGrp="1"/>
          </p:cNvGraphicFramePr>
          <p:nvPr>
            <p:extLst/>
          </p:nvPr>
        </p:nvGraphicFramePr>
        <p:xfrm>
          <a:off x="1064568" y="1340768"/>
          <a:ext cx="8280920" cy="5152644"/>
        </p:xfrm>
        <a:graphic>
          <a:graphicData uri="http://schemas.openxmlformats.org/drawingml/2006/table">
            <a:tbl>
              <a:tblPr firstRow="1" firstCol="1" bandRow="1">
                <a:tableStyleId>{5C22544A-7EE6-4342-B048-85BDC9FD1C3A}</a:tableStyleId>
              </a:tblPr>
              <a:tblGrid>
                <a:gridCol w="1065445">
                  <a:extLst>
                    <a:ext uri="{9D8B030D-6E8A-4147-A177-3AD203B41FA5}">
                      <a16:colId xmlns:a16="http://schemas.microsoft.com/office/drawing/2014/main" val="1091319193"/>
                    </a:ext>
                  </a:extLst>
                </a:gridCol>
                <a:gridCol w="1636617">
                  <a:extLst>
                    <a:ext uri="{9D8B030D-6E8A-4147-A177-3AD203B41FA5}">
                      <a16:colId xmlns:a16="http://schemas.microsoft.com/office/drawing/2014/main" val="738054600"/>
                    </a:ext>
                  </a:extLst>
                </a:gridCol>
                <a:gridCol w="1123479">
                  <a:extLst>
                    <a:ext uri="{9D8B030D-6E8A-4147-A177-3AD203B41FA5}">
                      <a16:colId xmlns:a16="http://schemas.microsoft.com/office/drawing/2014/main" val="1606931263"/>
                    </a:ext>
                  </a:extLst>
                </a:gridCol>
                <a:gridCol w="1283561">
                  <a:extLst>
                    <a:ext uri="{9D8B030D-6E8A-4147-A177-3AD203B41FA5}">
                      <a16:colId xmlns:a16="http://schemas.microsoft.com/office/drawing/2014/main" val="364058676"/>
                    </a:ext>
                  </a:extLst>
                </a:gridCol>
                <a:gridCol w="1061672">
                  <a:extLst>
                    <a:ext uri="{9D8B030D-6E8A-4147-A177-3AD203B41FA5}">
                      <a16:colId xmlns:a16="http://schemas.microsoft.com/office/drawing/2014/main" val="2426382590"/>
                    </a:ext>
                  </a:extLst>
                </a:gridCol>
                <a:gridCol w="2110146">
                  <a:extLst>
                    <a:ext uri="{9D8B030D-6E8A-4147-A177-3AD203B41FA5}">
                      <a16:colId xmlns:a16="http://schemas.microsoft.com/office/drawing/2014/main" val="3435719307"/>
                    </a:ext>
                  </a:extLst>
                </a:gridCol>
              </a:tblGrid>
              <a:tr h="540060">
                <a:tc>
                  <a:txBody>
                    <a:bodyPr/>
                    <a:lstStyle/>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Can buy new or established properties?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Additional taxes?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Government approval required?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Tax on empty dwellings?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Other</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4977886"/>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Switzerland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Both. One holiday home may be purchased in</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Restrictions on renting out and selling in some Cantons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4629653"/>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Australia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Only new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 states (stamp duty &amp; land tax)</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 fee)</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520586958"/>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Singapore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Apartments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Sometimes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828322"/>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Denmark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Further restrictions in holiday areas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638581264"/>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Hong Kong</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 for foreign buyers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All land is leasehold. Additional stamp duty if property sold within 2-3 years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0872404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Canada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and Toronto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Financing must be from a Canadian bank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2439054"/>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United Kingdom</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Yes for companies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just">
                        <a:lnSpc>
                          <a:spcPct val="115000"/>
                        </a:lnSpc>
                        <a:spcAft>
                          <a:spcPts val="0"/>
                        </a:spcAft>
                        <a:tabLst>
                          <a:tab pos="342900" algn="l"/>
                          <a:tab pos="723900" algn="l"/>
                        </a:tabLs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Non-resident companies liable for CGT</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883813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New Zealand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Only for ‘sensitive land’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86963233"/>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France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Paris only</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Wealth tax on non-residents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20956511"/>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USA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102513277"/>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Germany, Belgium, Netherlands, China, Japan, Spain</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In Spain, residency if purchase a property worth more than €500,000</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70824224"/>
                  </a:ext>
                </a:extLst>
              </a:tr>
            </a:tbl>
          </a:graphicData>
        </a:graphic>
      </p:graphicFrame>
      <p:sp>
        <p:nvSpPr>
          <p:cNvPr id="6" name="Content Placeholder 5"/>
          <p:cNvSpPr>
            <a:spLocks noGrp="1"/>
          </p:cNvSpPr>
          <p:nvPr>
            <p:ph idx="1"/>
          </p:nvPr>
        </p:nvSpPr>
        <p:spPr>
          <a:xfrm>
            <a:off x="594754" y="1063968"/>
            <a:ext cx="8642350" cy="276999"/>
          </a:xfrm>
        </p:spPr>
        <p:txBody>
          <a:bodyPr/>
          <a:lstStyle/>
          <a:p>
            <a:r>
              <a:rPr lang="en-AU" dirty="0"/>
              <a:t>Restrictions on foreigners buying residential real estate</a:t>
            </a:r>
            <a:r>
              <a:rPr lang="en-AU" b="1" dirty="0"/>
              <a:t> </a:t>
            </a:r>
            <a:endParaRPr lang="en-AU" dirty="0"/>
          </a:p>
        </p:txBody>
      </p:sp>
      <p:grpSp>
        <p:nvGrpSpPr>
          <p:cNvPr id="8" name="Group 7"/>
          <p:cNvGrpSpPr/>
          <p:nvPr/>
        </p:nvGrpSpPr>
        <p:grpSpPr>
          <a:xfrm>
            <a:off x="56456" y="2132856"/>
            <a:ext cx="920552" cy="4176464"/>
            <a:chOff x="108862" y="-72015"/>
            <a:chExt cx="920552" cy="3148642"/>
          </a:xfrm>
        </p:grpSpPr>
        <p:cxnSp>
          <p:nvCxnSpPr>
            <p:cNvPr id="9" name="Straight Arrow Connector 8"/>
            <p:cNvCxnSpPr/>
            <p:nvPr/>
          </p:nvCxnSpPr>
          <p:spPr>
            <a:xfrm flipV="1">
              <a:off x="569138" y="-72015"/>
              <a:ext cx="0" cy="3148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 Box 2"/>
            <p:cNvSpPr txBox="1">
              <a:spLocks noChangeArrowheads="1"/>
            </p:cNvSpPr>
            <p:nvPr/>
          </p:nvSpPr>
          <p:spPr bwMode="auto">
            <a:xfrm>
              <a:off x="108862" y="1080227"/>
              <a:ext cx="920552" cy="624230"/>
            </a:xfrm>
            <a:prstGeom prst="rect">
              <a:avLst/>
            </a:prstGeom>
            <a:solidFill>
              <a:schemeClr val="accent3"/>
            </a:solidFill>
            <a:ln w="9525">
              <a:solidFill>
                <a:schemeClr val="tx1"/>
              </a:solidFill>
              <a:miter lim="800000"/>
              <a:headEnd/>
              <a:tailEnd/>
            </a:ln>
          </p:spPr>
          <p:txBody>
            <a:bodyPr rot="0" vert="horz" wrap="square" lIns="91440" tIns="45720" rIns="91440" bIns="45720" anchor="t" anchorCtr="0">
              <a:spAutoFit/>
            </a:bodyPr>
            <a:lstStyle/>
            <a:p>
              <a:pPr algn="ctr">
                <a:lnSpc>
                  <a:spcPct val="115000"/>
                </a:lnSpc>
                <a:spcAft>
                  <a:spcPts val="0"/>
                </a:spcAft>
              </a:pPr>
              <a:r>
                <a:rPr lang="en-AU" sz="1000" b="1" dirty="0">
                  <a:effectLst/>
                  <a:latin typeface="Arial" panose="020B0604020202020204" pitchFamily="34" charset="0"/>
                  <a:ea typeface="Calibri" panose="020F0502020204030204" pitchFamily="34" charset="0"/>
                  <a:cs typeface="Arial" panose="020B0604020202020204" pitchFamily="34" charset="0"/>
                </a:rPr>
                <a:t>More restrictions on foreign investment</a:t>
              </a:r>
              <a:endParaRPr lang="en-AU" sz="11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406798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682703501"/>
              </p:ext>
            </p:extLst>
          </p:nvPr>
        </p:nvGraphicFramePr>
        <p:xfrm>
          <a:off x="1" y="0"/>
          <a:ext cx="7638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7620000" y="4280622"/>
            <a:ext cx="222954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0" dirty="0">
                <a:solidFill>
                  <a:schemeClr val="tx2"/>
                </a:solidFill>
              </a:rPr>
              <a:t>Residential land (6% CAGR)</a:t>
            </a:r>
          </a:p>
        </p:txBody>
      </p:sp>
      <p:sp>
        <p:nvSpPr>
          <p:cNvPr id="7" name="Content Placeholder 2"/>
          <p:cNvSpPr txBox="1">
            <a:spLocks/>
          </p:cNvSpPr>
          <p:nvPr/>
        </p:nvSpPr>
        <p:spPr>
          <a:xfrm>
            <a:off x="7620095" y="1087451"/>
            <a:ext cx="2229448" cy="144731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85000"/>
              </a:lnSpc>
            </a:pPr>
            <a:r>
              <a:rPr lang="en-US" sz="2200" b="0" dirty="0">
                <a:solidFill>
                  <a:schemeClr val="accent2"/>
                </a:solidFill>
              </a:rPr>
              <a:t>Residential improvements </a:t>
            </a:r>
          </a:p>
          <a:p>
            <a:pPr defTabSz="457200">
              <a:lnSpc>
                <a:spcPct val="85000"/>
              </a:lnSpc>
            </a:pPr>
            <a:r>
              <a:rPr lang="en-US" sz="2200" b="0" dirty="0">
                <a:solidFill>
                  <a:schemeClr val="accent2"/>
                </a:solidFill>
              </a:rPr>
              <a:t>(3% Compoun</a:t>
            </a:r>
            <a:r>
              <a:rPr lang="en-US" sz="2200" dirty="0">
                <a:solidFill>
                  <a:schemeClr val="accent2"/>
                </a:solidFill>
              </a:rPr>
              <a:t>d </a:t>
            </a:r>
            <a:r>
              <a:rPr lang="en-US" sz="2200" b="0" dirty="0">
                <a:solidFill>
                  <a:schemeClr val="accent2"/>
                </a:solidFill>
              </a:rPr>
              <a:t>Annual Growth Rate)</a:t>
            </a:r>
          </a:p>
        </p:txBody>
      </p:sp>
    </p:spTree>
    <p:extLst>
      <p:ext uri="{BB962C8B-B14F-4D97-AF65-F5344CB8AC3E}">
        <p14:creationId xmlns:p14="http://schemas.microsoft.com/office/powerpoint/2010/main" val="332839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ext uri="{D42A27DB-BD31-4B8C-83A1-F6EECF244321}">
                <p14:modId xmlns:p14="http://schemas.microsoft.com/office/powerpoint/2010/main" val="3110621039"/>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21035" y="1130417"/>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21035" y="42344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21035" y="4262692"/>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21035" y="5296801"/>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534402" y="5118100"/>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2254538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14529400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881378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
            <a:extLst>
              <a:ext uri="{FF2B5EF4-FFF2-40B4-BE49-F238E27FC236}">
                <a16:creationId xmlns:a16="http://schemas.microsoft.com/office/drawing/2014/main" id="{61C5BFD8-3AFF-4933-9AF3-7C37D8A02317}"/>
              </a:ext>
            </a:extLst>
          </p:cNvPr>
          <p:cNvGraphicFramePr>
            <a:graphicFrameLocks/>
          </p:cNvGraphicFramePr>
          <p:nvPr>
            <p:extLst/>
          </p:nvPr>
        </p:nvGraphicFramePr>
        <p:xfrm>
          <a:off x="3584848" y="1919620"/>
          <a:ext cx="3168352" cy="4173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ontent Placeholder 3">
            <a:extLst>
              <a:ext uri="{FF2B5EF4-FFF2-40B4-BE49-F238E27FC236}">
                <a16:creationId xmlns:a16="http://schemas.microsoft.com/office/drawing/2014/main" id="{E34EDF03-C977-40C5-8329-B53A3C57C2C0}"/>
              </a:ext>
            </a:extLst>
          </p:cNvPr>
          <p:cNvGraphicFramePr>
            <a:graphicFrameLocks/>
          </p:cNvGraphicFramePr>
          <p:nvPr>
            <p:extLst/>
          </p:nvPr>
        </p:nvGraphicFramePr>
        <p:xfrm>
          <a:off x="377977" y="1905798"/>
          <a:ext cx="3350888" cy="418749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27380" y="199443"/>
            <a:ext cx="6913563" cy="738664"/>
          </a:xfrm>
        </p:spPr>
        <p:txBody>
          <a:bodyPr/>
          <a:lstStyle/>
          <a:p>
            <a:r>
              <a:rPr lang="en-US" dirty="0"/>
              <a:t>Many mid-rise apartments are being built in the middle ring suburbs of Sydney</a:t>
            </a:r>
          </a:p>
        </p:txBody>
      </p:sp>
      <p:sp>
        <p:nvSpPr>
          <p:cNvPr id="8" name="TextBox 1"/>
          <p:cNvSpPr txBox="1"/>
          <p:nvPr/>
        </p:nvSpPr>
        <p:spPr>
          <a:xfrm>
            <a:off x="7540943"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Brisbane</a:t>
            </a:r>
            <a:endParaRPr lang="en-US" sz="1800" dirty="0"/>
          </a:p>
        </p:txBody>
      </p:sp>
      <p:sp>
        <p:nvSpPr>
          <p:cNvPr id="3" name="Content Placeholder 2"/>
          <p:cNvSpPr>
            <a:spLocks noGrp="1"/>
          </p:cNvSpPr>
          <p:nvPr>
            <p:ph idx="1"/>
          </p:nvPr>
        </p:nvSpPr>
        <p:spPr>
          <a:xfrm>
            <a:off x="627380" y="1050662"/>
            <a:ext cx="8642350" cy="553998"/>
          </a:xfrm>
        </p:spPr>
        <p:txBody>
          <a:bodyPr/>
          <a:lstStyle/>
          <a:p>
            <a:pPr defTabSz="761588"/>
            <a:r>
              <a:rPr lang="en-AU" dirty="0">
                <a:cs typeface="Arial"/>
              </a:rPr>
              <a:t>Apartment completions and expected completions, 2015-2018, thousands, by region and number of storeys</a:t>
            </a:r>
            <a:endParaRPr lang="en-US" dirty="0">
              <a:cs typeface="Arial"/>
            </a:endParaRPr>
          </a:p>
        </p:txBody>
      </p:sp>
      <p:sp>
        <p:nvSpPr>
          <p:cNvPr id="28" name="Text Box 5"/>
          <p:cNvSpPr txBox="1">
            <a:spLocks noChangeArrowheads="1"/>
          </p:cNvSpPr>
          <p:nvPr/>
        </p:nvSpPr>
        <p:spPr bwMode="gray">
          <a:xfrm>
            <a:off x="627380" y="6341839"/>
            <a:ext cx="8000083" cy="615553"/>
          </a:xfrm>
          <a:prstGeom prst="rect">
            <a:avLst/>
          </a:prstGeom>
          <a:noFill/>
          <a:ln w="9525">
            <a:noFill/>
            <a:miter lim="800000"/>
            <a:headEnd type="none" w="sm" len="sm"/>
            <a:tailEnd type="none" w="sm" len="sm"/>
          </a:ln>
          <a:effectLst/>
        </p:spPr>
        <p:txBody>
          <a:bodyPr lIns="0" tIns="0" rIns="0" bIns="0">
            <a:spAutoFit/>
          </a:bodyPr>
          <a:lstStyle/>
          <a:p>
            <a:r>
              <a:rPr lang="en-AU" sz="1000" i="1" dirty="0">
                <a:latin typeface="+mj-lt"/>
              </a:rPr>
              <a:t>Source: Charter Keck Cramer</a:t>
            </a:r>
          </a:p>
          <a:p>
            <a:r>
              <a:rPr lang="en-AU" sz="1000" i="1" dirty="0">
                <a:latin typeface="+mj-lt"/>
              </a:rPr>
              <a:t>Notes: The Central City Region= CBD and approx. 0-2km from the CBD. City Fringe Region = approx. 2-5km from the CBD. Inner Region = approx. 5-10km from each CBD.  Middle Region =  approx.10-35km from each CBD. Outer Region =  approx. 35km+ from the CBD. </a:t>
            </a:r>
          </a:p>
          <a:p>
            <a:endParaRPr lang="en-AU" sz="1000" dirty="0">
              <a:latin typeface="+mn-lt"/>
            </a:endParaRPr>
          </a:p>
        </p:txBody>
      </p:sp>
      <p:sp>
        <p:nvSpPr>
          <p:cNvPr id="20" name="TextBox 1">
            <a:extLst>
              <a:ext uri="{FF2B5EF4-FFF2-40B4-BE49-F238E27FC236}">
                <a16:creationId xmlns:a16="http://schemas.microsoft.com/office/drawing/2014/main" id="{0425C33F-7E1C-48B6-B194-6980E0F4931A}"/>
              </a:ext>
            </a:extLst>
          </p:cNvPr>
          <p:cNvSpPr txBox="1"/>
          <p:nvPr/>
        </p:nvSpPr>
        <p:spPr>
          <a:xfrm>
            <a:off x="627381" y="6168032"/>
            <a:ext cx="8642350"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1800" dirty="0"/>
              <a:t>City region</a:t>
            </a:r>
          </a:p>
        </p:txBody>
      </p:sp>
      <p:sp>
        <p:nvSpPr>
          <p:cNvPr id="23" name="TextBox 1">
            <a:extLst>
              <a:ext uri="{FF2B5EF4-FFF2-40B4-BE49-F238E27FC236}">
                <a16:creationId xmlns:a16="http://schemas.microsoft.com/office/drawing/2014/main" id="{0FC91D1A-D7D2-43AE-8B77-F953AB72E62F}"/>
              </a:ext>
            </a:extLst>
          </p:cNvPr>
          <p:cNvSpPr txBox="1"/>
          <p:nvPr/>
        </p:nvSpPr>
        <p:spPr>
          <a:xfrm>
            <a:off x="4460578"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Melbourne</a:t>
            </a:r>
          </a:p>
        </p:txBody>
      </p:sp>
      <p:sp>
        <p:nvSpPr>
          <p:cNvPr id="24" name="TextBox 1">
            <a:extLst>
              <a:ext uri="{FF2B5EF4-FFF2-40B4-BE49-F238E27FC236}">
                <a16:creationId xmlns:a16="http://schemas.microsoft.com/office/drawing/2014/main" id="{2B3168CA-E676-4BDD-899F-7B8F4F05FDAE}"/>
              </a:ext>
            </a:extLst>
          </p:cNvPr>
          <p:cNvSpPr txBox="1"/>
          <p:nvPr/>
        </p:nvSpPr>
        <p:spPr>
          <a:xfrm>
            <a:off x="1949617" y="1626010"/>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Sydney</a:t>
            </a:r>
          </a:p>
        </p:txBody>
      </p:sp>
      <p:grpSp>
        <p:nvGrpSpPr>
          <p:cNvPr id="6" name="Group 5">
            <a:extLst>
              <a:ext uri="{FF2B5EF4-FFF2-40B4-BE49-F238E27FC236}">
                <a16:creationId xmlns:a16="http://schemas.microsoft.com/office/drawing/2014/main" id="{0859BF90-692E-4A6B-BFFA-74826A891FB4}"/>
              </a:ext>
            </a:extLst>
          </p:cNvPr>
          <p:cNvGrpSpPr/>
          <p:nvPr/>
        </p:nvGrpSpPr>
        <p:grpSpPr>
          <a:xfrm>
            <a:off x="1064568" y="2082333"/>
            <a:ext cx="1277056" cy="2426787"/>
            <a:chOff x="1066008" y="1908933"/>
            <a:chExt cx="1277056" cy="2385012"/>
          </a:xfrm>
        </p:grpSpPr>
        <p:sp>
          <p:nvSpPr>
            <p:cNvPr id="25" name="Rectangle 24">
              <a:extLst>
                <a:ext uri="{FF2B5EF4-FFF2-40B4-BE49-F238E27FC236}">
                  <a16:creationId xmlns:a16="http://schemas.microsoft.com/office/drawing/2014/main" id="{BA15D78D-E6C4-49EF-A876-1AF3A3DDC361}"/>
                </a:ext>
              </a:extLst>
            </p:cNvPr>
            <p:cNvSpPr/>
            <p:nvPr/>
          </p:nvSpPr>
          <p:spPr bwMode="auto">
            <a:xfrm>
              <a:off x="1066008" y="1908933"/>
              <a:ext cx="1277056" cy="2385012"/>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6" name="TextBox 1">
              <a:extLst>
                <a:ext uri="{FF2B5EF4-FFF2-40B4-BE49-F238E27FC236}">
                  <a16:creationId xmlns:a16="http://schemas.microsoft.com/office/drawing/2014/main" id="{B7568C97-003A-4E9B-A876-FAE915B86539}"/>
                </a:ext>
              </a:extLst>
            </p:cNvPr>
            <p:cNvSpPr txBox="1"/>
            <p:nvPr/>
          </p:nvSpPr>
          <p:spPr>
            <a:xfrm>
              <a:off x="1611684" y="2517571"/>
              <a:ext cx="731379" cy="164147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600" dirty="0"/>
                <a:t>2-3</a:t>
              </a:r>
            </a:p>
            <a:p>
              <a:pPr>
                <a:spcBef>
                  <a:spcPts val="800"/>
                </a:spcBef>
              </a:pPr>
              <a:r>
                <a:rPr lang="en-AU" sz="1600" dirty="0"/>
                <a:t>4-9</a:t>
              </a:r>
            </a:p>
            <a:p>
              <a:pPr>
                <a:spcBef>
                  <a:spcPts val="800"/>
                </a:spcBef>
              </a:pPr>
              <a:r>
                <a:rPr lang="en-AU" sz="1600" dirty="0"/>
                <a:t>10-19</a:t>
              </a:r>
            </a:p>
            <a:p>
              <a:pPr>
                <a:spcBef>
                  <a:spcPts val="800"/>
                </a:spcBef>
              </a:pPr>
              <a:r>
                <a:rPr lang="en-AU" sz="1600" dirty="0"/>
                <a:t>20-39</a:t>
              </a:r>
            </a:p>
            <a:p>
              <a:pPr>
                <a:spcBef>
                  <a:spcPts val="800"/>
                </a:spcBef>
              </a:pPr>
              <a:r>
                <a:rPr lang="en-AU" sz="1600" dirty="0"/>
                <a:t>40+</a:t>
              </a:r>
            </a:p>
          </p:txBody>
        </p:sp>
        <p:sp>
          <p:nvSpPr>
            <p:cNvPr id="27" name="Rectangle 26">
              <a:extLst>
                <a:ext uri="{FF2B5EF4-FFF2-40B4-BE49-F238E27FC236}">
                  <a16:creationId xmlns:a16="http://schemas.microsoft.com/office/drawing/2014/main" id="{9BEE9C2B-DA47-4127-B7D5-27518A60592F}"/>
                </a:ext>
              </a:extLst>
            </p:cNvPr>
            <p:cNvSpPr/>
            <p:nvPr/>
          </p:nvSpPr>
          <p:spPr bwMode="auto">
            <a:xfrm>
              <a:off x="1230204" y="2885665"/>
              <a:ext cx="287674"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9" name="Rectangle 28">
              <a:extLst>
                <a:ext uri="{FF2B5EF4-FFF2-40B4-BE49-F238E27FC236}">
                  <a16:creationId xmlns:a16="http://schemas.microsoft.com/office/drawing/2014/main" id="{96B266AA-04D4-4FFD-971B-17B70951B9C2}"/>
                </a:ext>
              </a:extLst>
            </p:cNvPr>
            <p:cNvSpPr/>
            <p:nvPr/>
          </p:nvSpPr>
          <p:spPr bwMode="auto">
            <a:xfrm>
              <a:off x="1230204" y="3232162"/>
              <a:ext cx="287674"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0" name="Rectangle 29">
              <a:extLst>
                <a:ext uri="{FF2B5EF4-FFF2-40B4-BE49-F238E27FC236}">
                  <a16:creationId xmlns:a16="http://schemas.microsoft.com/office/drawing/2014/main" id="{C1D0DD4D-978D-4033-927F-89F6032911E0}"/>
                </a:ext>
              </a:extLst>
            </p:cNvPr>
            <p:cNvSpPr/>
            <p:nvPr/>
          </p:nvSpPr>
          <p:spPr bwMode="auto">
            <a:xfrm>
              <a:off x="1230204" y="3578659"/>
              <a:ext cx="287674"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1" name="Rectangle 30">
              <a:extLst>
                <a:ext uri="{FF2B5EF4-FFF2-40B4-BE49-F238E27FC236}">
                  <a16:creationId xmlns:a16="http://schemas.microsoft.com/office/drawing/2014/main" id="{BE967DF7-A389-4582-8BBC-1E4994652F07}"/>
                </a:ext>
              </a:extLst>
            </p:cNvPr>
            <p:cNvSpPr/>
            <p:nvPr/>
          </p:nvSpPr>
          <p:spPr bwMode="auto">
            <a:xfrm>
              <a:off x="1230204" y="3925157"/>
              <a:ext cx="287674"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2" name="Rectangle 31">
              <a:extLst>
                <a:ext uri="{FF2B5EF4-FFF2-40B4-BE49-F238E27FC236}">
                  <a16:creationId xmlns:a16="http://schemas.microsoft.com/office/drawing/2014/main" id="{254E46E9-78D0-4A4B-BFA6-F9F6B695BD3C}"/>
                </a:ext>
              </a:extLst>
            </p:cNvPr>
            <p:cNvSpPr/>
            <p:nvPr/>
          </p:nvSpPr>
          <p:spPr bwMode="auto">
            <a:xfrm>
              <a:off x="1230204" y="2539168"/>
              <a:ext cx="287674"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3" name="TextBox 1">
              <a:extLst>
                <a:ext uri="{FF2B5EF4-FFF2-40B4-BE49-F238E27FC236}">
                  <a16:creationId xmlns:a16="http://schemas.microsoft.com/office/drawing/2014/main" id="{66A099D1-D2CF-406A-8543-902980B16EB5}"/>
                </a:ext>
              </a:extLst>
            </p:cNvPr>
            <p:cNvSpPr txBox="1"/>
            <p:nvPr/>
          </p:nvSpPr>
          <p:spPr>
            <a:xfrm>
              <a:off x="1371136" y="1908933"/>
              <a:ext cx="898308" cy="49244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1600" dirty="0"/>
                <a:t>No. of </a:t>
              </a:r>
            </a:p>
            <a:p>
              <a:pPr algn="ctr">
                <a:spcBef>
                  <a:spcPts val="0"/>
                </a:spcBef>
              </a:pPr>
              <a:r>
                <a:rPr lang="en-AU" sz="1600" dirty="0"/>
                <a:t>storeys</a:t>
              </a:r>
            </a:p>
          </p:txBody>
        </p:sp>
      </p:grpSp>
      <p:graphicFrame>
        <p:nvGraphicFramePr>
          <p:cNvPr id="35" name="Content Placeholder 3">
            <a:extLst>
              <a:ext uri="{FF2B5EF4-FFF2-40B4-BE49-F238E27FC236}">
                <a16:creationId xmlns:a16="http://schemas.microsoft.com/office/drawing/2014/main" id="{7012E64E-0418-4ABA-9ADC-D009753BD322}"/>
              </a:ext>
            </a:extLst>
          </p:cNvPr>
          <p:cNvGraphicFramePr>
            <a:graphicFrameLocks/>
          </p:cNvGraphicFramePr>
          <p:nvPr>
            <p:extLst/>
          </p:nvPr>
        </p:nvGraphicFramePr>
        <p:xfrm>
          <a:off x="6554193" y="1919621"/>
          <a:ext cx="3079328" cy="41736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1716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67422" y="6361258"/>
            <a:ext cx="1721626" cy="276999"/>
          </a:xfrm>
          <a:prstGeom prst="rect">
            <a:avLst/>
          </a:prstGeom>
          <a:solidFill>
            <a:srgbClr val="FFFFFF"/>
          </a:solidFill>
          <a:ln w="9525">
            <a:solidFill>
              <a:srgbClr val="FFFFFF"/>
            </a:solidFill>
            <a:miter lim="800000"/>
            <a:headEnd/>
            <a:tailEnd/>
          </a:ln>
        </p:spPr>
        <p:txBody>
          <a:bodyPr vert="horz" wrap="square" lIns="0" tIns="0" rIns="0" bIns="0" numCol="1" anchor="b" anchorCtr="0" compatLnSpc="1">
            <a:prstTxWarp prst="textNoShape">
              <a:avLst/>
            </a:prstTxWarp>
            <a:spAutoFit/>
          </a:bodyPr>
          <a:lstStyle/>
          <a:p>
            <a:pPr defTabSz="915183">
              <a:defRPr/>
            </a:pPr>
            <a:endParaRPr lang="en-US" sz="1800" b="1" dirty="0"/>
          </a:p>
        </p:txBody>
      </p:sp>
      <p:pic>
        <p:nvPicPr>
          <p:cNvPr id="5" name="Picture 4"/>
          <p:cNvPicPr>
            <a:picLocks noChangeAspect="1"/>
          </p:cNvPicPr>
          <p:nvPr/>
        </p:nvPicPr>
        <p:blipFill rotWithShape="1">
          <a:blip r:embed="rId3"/>
          <a:srcRect l="7077" r="7431"/>
          <a:stretch/>
        </p:blipFill>
        <p:spPr>
          <a:xfrm>
            <a:off x="14823" y="254562"/>
            <a:ext cx="4066117" cy="3128780"/>
          </a:xfrm>
          <a:prstGeom prst="rect">
            <a:avLst/>
          </a:prstGeom>
        </p:spPr>
      </p:pic>
      <p:pic>
        <p:nvPicPr>
          <p:cNvPr id="6" name="Picture 5"/>
          <p:cNvPicPr>
            <a:picLocks noChangeAspect="1"/>
          </p:cNvPicPr>
          <p:nvPr/>
        </p:nvPicPr>
        <p:blipFill rotWithShape="1">
          <a:blip r:embed="rId4"/>
          <a:srcRect l="9709" b="6723"/>
          <a:stretch/>
        </p:blipFill>
        <p:spPr>
          <a:xfrm>
            <a:off x="5960533" y="254562"/>
            <a:ext cx="3946927" cy="3149731"/>
          </a:xfrm>
          <a:prstGeom prst="rect">
            <a:avLst/>
          </a:prstGeom>
        </p:spPr>
      </p:pic>
      <p:pic>
        <p:nvPicPr>
          <p:cNvPr id="7" name="Picture 6"/>
          <p:cNvPicPr>
            <a:picLocks noChangeAspect="1"/>
          </p:cNvPicPr>
          <p:nvPr/>
        </p:nvPicPr>
        <p:blipFill rotWithShape="1">
          <a:blip r:embed="rId5"/>
          <a:srcRect l="11337" t="4960"/>
          <a:stretch/>
        </p:blipFill>
        <p:spPr>
          <a:xfrm>
            <a:off x="3504110" y="3753595"/>
            <a:ext cx="3215793" cy="3115788"/>
          </a:xfrm>
          <a:prstGeom prst="rect">
            <a:avLst/>
          </a:prstGeom>
        </p:spPr>
      </p:pic>
      <p:sp>
        <p:nvSpPr>
          <p:cNvPr id="8" name="Rectangle 2"/>
          <p:cNvSpPr txBox="1">
            <a:spLocks noChangeArrowheads="1"/>
          </p:cNvSpPr>
          <p:nvPr/>
        </p:nvSpPr>
        <p:spPr bwMode="auto">
          <a:xfrm>
            <a:off x="3848977" y="3564587"/>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Toronto (6.0m)</a:t>
            </a:r>
          </a:p>
        </p:txBody>
      </p:sp>
      <p:pic>
        <p:nvPicPr>
          <p:cNvPr id="9" name="Picture 8"/>
          <p:cNvPicPr>
            <a:picLocks noChangeAspect="1"/>
          </p:cNvPicPr>
          <p:nvPr/>
        </p:nvPicPr>
        <p:blipFill rotWithShape="1">
          <a:blip r:embed="rId6"/>
          <a:srcRect l="7226" t="7671" r="32372"/>
          <a:stretch/>
        </p:blipFill>
        <p:spPr>
          <a:xfrm>
            <a:off x="7038826" y="3833959"/>
            <a:ext cx="2570702" cy="3035424"/>
          </a:xfrm>
          <a:prstGeom prst="rect">
            <a:avLst/>
          </a:prstGeom>
        </p:spPr>
      </p:pic>
      <p:sp>
        <p:nvSpPr>
          <p:cNvPr id="10" name="Rectangle 2"/>
          <p:cNvSpPr txBox="1">
            <a:spLocks noChangeArrowheads="1"/>
          </p:cNvSpPr>
          <p:nvPr/>
        </p:nvSpPr>
        <p:spPr bwMode="auto">
          <a:xfrm>
            <a:off x="7174107" y="3489095"/>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Rome (2.7m)</a:t>
            </a:r>
          </a:p>
        </p:txBody>
      </p:sp>
      <p:sp>
        <p:nvSpPr>
          <p:cNvPr id="11" name="Rectangle 2"/>
          <p:cNvSpPr txBox="1">
            <a:spLocks noChangeArrowheads="1"/>
          </p:cNvSpPr>
          <p:nvPr/>
        </p:nvSpPr>
        <p:spPr bwMode="auto">
          <a:xfrm>
            <a:off x="1671843"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Melbourne (3.6m)</a:t>
            </a:r>
          </a:p>
        </p:txBody>
      </p:sp>
      <p:sp>
        <p:nvSpPr>
          <p:cNvPr id="12" name="Rectangle 2"/>
          <p:cNvSpPr txBox="1">
            <a:spLocks noChangeArrowheads="1"/>
          </p:cNvSpPr>
          <p:nvPr/>
        </p:nvSpPr>
        <p:spPr bwMode="auto">
          <a:xfrm>
            <a:off x="6545167"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Berlin (3.7m)</a:t>
            </a:r>
          </a:p>
        </p:txBody>
      </p:sp>
      <p:sp>
        <p:nvSpPr>
          <p:cNvPr id="13" name="Rectangle 12"/>
          <p:cNvSpPr/>
          <p:nvPr/>
        </p:nvSpPr>
        <p:spPr bwMode="auto">
          <a:xfrm>
            <a:off x="5416380" y="110067"/>
            <a:ext cx="906766" cy="12652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p:cNvSpPr/>
          <p:nvPr/>
        </p:nvSpPr>
        <p:spPr bwMode="auto">
          <a:xfrm>
            <a:off x="6432890" y="5767911"/>
            <a:ext cx="1102443" cy="1090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sp>
        <p:nvSpPr>
          <p:cNvPr id="16" name="Rectangle 15"/>
          <p:cNvSpPr/>
          <p:nvPr/>
        </p:nvSpPr>
        <p:spPr bwMode="auto">
          <a:xfrm>
            <a:off x="5855657" y="5737313"/>
            <a:ext cx="642471" cy="11356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p:cNvSpPr/>
          <p:nvPr/>
        </p:nvSpPr>
        <p:spPr bwMode="auto">
          <a:xfrm>
            <a:off x="4779254" y="1414059"/>
            <a:ext cx="229980" cy="229980"/>
          </a:xfrm>
          <a:prstGeom prst="rect">
            <a:avLst/>
          </a:prstGeom>
          <a:solidFill>
            <a:srgbClr val="154D1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17"/>
          <p:cNvSpPr/>
          <p:nvPr/>
        </p:nvSpPr>
        <p:spPr bwMode="auto">
          <a:xfrm>
            <a:off x="4779254" y="1678330"/>
            <a:ext cx="229980" cy="229980"/>
          </a:xfrm>
          <a:prstGeom prst="rect">
            <a:avLst/>
          </a:prstGeom>
          <a:solidFill>
            <a:srgbClr val="D2A6A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4779254" y="1942601"/>
            <a:ext cx="229980" cy="229980"/>
          </a:xfrm>
          <a:prstGeom prst="rect">
            <a:avLst/>
          </a:prstGeom>
          <a:solidFill>
            <a:srgbClr val="BB7E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4779254" y="621246"/>
            <a:ext cx="229980" cy="229980"/>
          </a:xfrm>
          <a:prstGeom prst="rect">
            <a:avLst/>
          </a:prstGeom>
          <a:solidFill>
            <a:srgbClr val="9CCE9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4779254" y="885517"/>
            <a:ext cx="229980" cy="229980"/>
          </a:xfrm>
          <a:prstGeom prst="rect">
            <a:avLst/>
          </a:prstGeom>
          <a:solidFill>
            <a:srgbClr val="479D4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4779254" y="1149788"/>
            <a:ext cx="229980" cy="229980"/>
          </a:xfrm>
          <a:prstGeom prst="rect">
            <a:avLst/>
          </a:prstGeom>
          <a:solidFill>
            <a:srgbClr val="0F70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p:cNvSpPr/>
          <p:nvPr/>
        </p:nvSpPr>
        <p:spPr bwMode="auto">
          <a:xfrm>
            <a:off x="4779254" y="2206872"/>
            <a:ext cx="229980" cy="229980"/>
          </a:xfrm>
          <a:prstGeom prst="rect">
            <a:avLst/>
          </a:prstGeom>
          <a:solidFill>
            <a:srgbClr val="A5585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p:cNvSpPr/>
          <p:nvPr/>
        </p:nvSpPr>
        <p:spPr bwMode="auto">
          <a:xfrm>
            <a:off x="4779254" y="2471143"/>
            <a:ext cx="229980" cy="229980"/>
          </a:xfrm>
          <a:prstGeom prst="rect">
            <a:avLst/>
          </a:prstGeom>
          <a:solidFill>
            <a:srgbClr val="9136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p:cNvSpPr/>
          <p:nvPr/>
        </p:nvSpPr>
        <p:spPr bwMode="auto">
          <a:xfrm>
            <a:off x="4779254" y="2735411"/>
            <a:ext cx="229980" cy="229980"/>
          </a:xfrm>
          <a:prstGeom prst="rect">
            <a:avLst/>
          </a:prstGeom>
          <a:solidFill>
            <a:srgbClr val="6B01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TextBox 25"/>
          <p:cNvSpPr txBox="1"/>
          <p:nvPr/>
        </p:nvSpPr>
        <p:spPr>
          <a:xfrm>
            <a:off x="5073119" y="469933"/>
            <a:ext cx="389164" cy="2620512"/>
          </a:xfrm>
          <a:prstGeom prst="rect">
            <a:avLst/>
          </a:prstGeom>
          <a:noFill/>
        </p:spPr>
        <p:txBody>
          <a:bodyPr wrap="square" lIns="0" tIns="0" rIns="0" bIns="0" rtlCol="0">
            <a:spAutoFit/>
          </a:bodyPr>
          <a:lstStyle/>
          <a:p>
            <a:pPr>
              <a:lnSpc>
                <a:spcPct val="122000"/>
              </a:lnSpc>
            </a:pPr>
            <a:r>
              <a:rPr lang="en-AU" sz="1400" dirty="0"/>
              <a:t>0</a:t>
            </a:r>
          </a:p>
          <a:p>
            <a:pPr>
              <a:lnSpc>
                <a:spcPct val="122000"/>
              </a:lnSpc>
            </a:pPr>
            <a:r>
              <a:rPr lang="en-AU" sz="1400" dirty="0">
                <a:solidFill>
                  <a:srgbClr val="000000"/>
                </a:solidFill>
              </a:rPr>
              <a:t>20</a:t>
            </a:r>
          </a:p>
          <a:p>
            <a:pPr>
              <a:lnSpc>
                <a:spcPct val="122000"/>
              </a:lnSpc>
            </a:pPr>
            <a:r>
              <a:rPr lang="en-AU" sz="1400" dirty="0">
                <a:solidFill>
                  <a:srgbClr val="000000"/>
                </a:solidFill>
              </a:rPr>
              <a:t>40</a:t>
            </a:r>
          </a:p>
          <a:p>
            <a:pPr>
              <a:lnSpc>
                <a:spcPct val="122000"/>
              </a:lnSpc>
            </a:pPr>
            <a:r>
              <a:rPr lang="en-AU" sz="1400" dirty="0">
                <a:solidFill>
                  <a:srgbClr val="000000"/>
                </a:solidFill>
              </a:rPr>
              <a:t>60</a:t>
            </a:r>
          </a:p>
          <a:p>
            <a:pPr>
              <a:lnSpc>
                <a:spcPct val="122000"/>
              </a:lnSpc>
            </a:pPr>
            <a:r>
              <a:rPr lang="en-AU" sz="1400" dirty="0">
                <a:solidFill>
                  <a:srgbClr val="000000"/>
                </a:solidFill>
              </a:rPr>
              <a:t>80</a:t>
            </a:r>
          </a:p>
          <a:p>
            <a:pPr>
              <a:lnSpc>
                <a:spcPct val="122000"/>
              </a:lnSpc>
            </a:pPr>
            <a:r>
              <a:rPr lang="en-AU" sz="1400" dirty="0">
                <a:solidFill>
                  <a:srgbClr val="000000"/>
                </a:solidFill>
              </a:rPr>
              <a:t>100</a:t>
            </a:r>
          </a:p>
          <a:p>
            <a:pPr>
              <a:lnSpc>
                <a:spcPct val="122000"/>
              </a:lnSpc>
            </a:pPr>
            <a:r>
              <a:rPr lang="en-AU" sz="1400" dirty="0">
                <a:solidFill>
                  <a:srgbClr val="000000"/>
                </a:solidFill>
              </a:rPr>
              <a:t>200</a:t>
            </a:r>
          </a:p>
          <a:p>
            <a:pPr>
              <a:lnSpc>
                <a:spcPct val="122000"/>
              </a:lnSpc>
            </a:pPr>
            <a:r>
              <a:rPr lang="en-AU" sz="1400" dirty="0">
                <a:solidFill>
                  <a:srgbClr val="000000"/>
                </a:solidFill>
              </a:rPr>
              <a:t>300</a:t>
            </a:r>
          </a:p>
          <a:p>
            <a:pPr>
              <a:lnSpc>
                <a:spcPct val="122000"/>
              </a:lnSpc>
            </a:pPr>
            <a:r>
              <a:rPr lang="en-AU" sz="1400" dirty="0">
                <a:solidFill>
                  <a:srgbClr val="000000"/>
                </a:solidFill>
              </a:rPr>
              <a:t>400</a:t>
            </a:r>
          </a:p>
          <a:p>
            <a:pPr>
              <a:lnSpc>
                <a:spcPct val="122000"/>
              </a:lnSpc>
            </a:pPr>
            <a:r>
              <a:rPr lang="en-AU" sz="1400" dirty="0">
                <a:solidFill>
                  <a:srgbClr val="000000"/>
                </a:solidFill>
              </a:rPr>
              <a:t>500</a:t>
            </a:r>
            <a:endParaRPr lang="en-US" sz="1400" dirty="0">
              <a:solidFill>
                <a:srgbClr val="000000"/>
              </a:solidFill>
            </a:endParaRPr>
          </a:p>
        </p:txBody>
      </p:sp>
      <p:sp>
        <p:nvSpPr>
          <p:cNvPr id="27" name="TextBox 26"/>
          <p:cNvSpPr txBox="1"/>
          <p:nvPr/>
        </p:nvSpPr>
        <p:spPr>
          <a:xfrm>
            <a:off x="4437238" y="337930"/>
            <a:ext cx="1403721" cy="210057"/>
          </a:xfrm>
          <a:prstGeom prst="rect">
            <a:avLst/>
          </a:prstGeom>
          <a:noFill/>
        </p:spPr>
        <p:txBody>
          <a:bodyPr wrap="square" lIns="0" tIns="0" rIns="0" bIns="0" rtlCol="0">
            <a:spAutoFit/>
          </a:bodyPr>
          <a:lstStyle/>
          <a:p>
            <a:pPr>
              <a:lnSpc>
                <a:spcPct val="97000"/>
              </a:lnSpc>
            </a:pPr>
            <a:r>
              <a:rPr lang="en-AU" sz="1400"/>
              <a:t>Persons/hectare</a:t>
            </a:r>
            <a:endParaRPr lang="en-US" sz="1400" dirty="0">
              <a:solidFill>
                <a:srgbClr val="000000"/>
              </a:solidFill>
            </a:endParaRPr>
          </a:p>
        </p:txBody>
      </p:sp>
      <p:pic>
        <p:nvPicPr>
          <p:cNvPr id="29" name="Picture 28"/>
          <p:cNvPicPr>
            <a:picLocks noChangeAspect="1"/>
          </p:cNvPicPr>
          <p:nvPr/>
        </p:nvPicPr>
        <p:blipFill rotWithShape="1">
          <a:blip r:embed="rId7"/>
          <a:srcRect l="17643" t="1724" r="11452"/>
          <a:stretch/>
        </p:blipFill>
        <p:spPr>
          <a:xfrm>
            <a:off x="-7" y="3897601"/>
            <a:ext cx="3259289" cy="2971782"/>
          </a:xfrm>
          <a:prstGeom prst="rect">
            <a:avLst/>
          </a:prstGeom>
        </p:spPr>
      </p:pic>
      <p:sp>
        <p:nvSpPr>
          <p:cNvPr id="28" name="Rectangle 2"/>
          <p:cNvSpPr txBox="1">
            <a:spLocks noChangeArrowheads="1"/>
          </p:cNvSpPr>
          <p:nvPr/>
        </p:nvSpPr>
        <p:spPr bwMode="auto">
          <a:xfrm>
            <a:off x="515072" y="4140320"/>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Sydney (3.8m)</a:t>
            </a:r>
          </a:p>
        </p:txBody>
      </p:sp>
    </p:spTree>
    <p:extLst>
      <p:ext uri="{BB962C8B-B14F-4D97-AF65-F5344CB8AC3E}">
        <p14:creationId xmlns:p14="http://schemas.microsoft.com/office/powerpoint/2010/main" val="3222955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404827668"/>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0EE75EB9-366C-4C1A-A0B6-147F9DCFB880}"/>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3165108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325376847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571484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19306810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119017" y="212992"/>
            <a:ext cx="402756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00"/>
                </a:highlight>
              </a:rPr>
              <a:t>2015-16 – rentals from parents and relatives removed</a:t>
            </a:r>
          </a:p>
        </p:txBody>
      </p:sp>
    </p:spTree>
    <p:extLst>
      <p:ext uri="{BB962C8B-B14F-4D97-AF65-F5344CB8AC3E}">
        <p14:creationId xmlns:p14="http://schemas.microsoft.com/office/powerpoint/2010/main" val="115512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6279615" y="236513"/>
            <a:ext cx="3560282" cy="17024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848246" y="2392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641474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848246" y="6072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641474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6414740" y="9944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848246" y="9443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err="1">
                <a:solidFill>
                  <a:schemeClr val="tx2"/>
                </a:solidFill>
              </a:rPr>
              <a:t>Apartments,units</a:t>
            </a:r>
            <a:r>
              <a:rPr lang="en-US" sz="2200" dirty="0">
                <a:solidFill>
                  <a:schemeClr val="tx2"/>
                </a:solidFill>
              </a:rPr>
              <a:t>, townhouses etc.</a:t>
            </a:r>
          </a:p>
        </p:txBody>
      </p:sp>
    </p:spTree>
    <p:extLst>
      <p:ext uri="{BB962C8B-B14F-4D97-AF65-F5344CB8AC3E}">
        <p14:creationId xmlns:p14="http://schemas.microsoft.com/office/powerpoint/2010/main" val="335085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159394"/>
            <a:ext cx="2768482"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1621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1593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5300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5255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9290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8203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B737494D-9530-481C-887B-3CF20F792F00}"/>
              </a:ext>
            </a:extLst>
          </p:cNvPr>
          <p:cNvSpPr txBox="1"/>
          <p:nvPr/>
        </p:nvSpPr>
        <p:spPr>
          <a:xfrm>
            <a:off x="3477914" y="40082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highlight>
                  <a:srgbClr val="FFFF00"/>
                </a:highlight>
              </a:rPr>
              <a:t>2013-14</a:t>
            </a:r>
          </a:p>
        </p:txBody>
      </p:sp>
    </p:spTree>
    <p:extLst>
      <p:ext uri="{BB962C8B-B14F-4D97-AF65-F5344CB8AC3E}">
        <p14:creationId xmlns:p14="http://schemas.microsoft.com/office/powerpoint/2010/main" val="2913131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266362640"/>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1087951233"/>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4460578"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38377136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310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2915158783"/>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221895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281084542"/>
              </p:ext>
            </p:extLst>
          </p:nvPr>
        </p:nvGraphicFramePr>
        <p:xfrm>
          <a:off x="2072" y="789410"/>
          <a:ext cx="9903927"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spTree>
    <p:extLst>
      <p:ext uri="{BB962C8B-B14F-4D97-AF65-F5344CB8AC3E}">
        <p14:creationId xmlns:p14="http://schemas.microsoft.com/office/powerpoint/2010/main" val="743897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nvPr>
        </p:nvGraphicFramePr>
        <p:xfrm>
          <a:off x="3581692" y="373525"/>
          <a:ext cx="3359021" cy="6152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nvPr>
        </p:nvGraphicFramePr>
        <p:xfrm>
          <a:off x="0" y="373525"/>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35282" y="34971"/>
            <a:ext cx="287071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FF00"/>
              </a:highlight>
            </a:endParaRPr>
          </a:p>
        </p:txBody>
      </p:sp>
      <p:sp>
        <p:nvSpPr>
          <p:cNvPr id="9" name="TextBox 1">
            <a:extLst/>
          </p:cNvPr>
          <p:cNvSpPr txBox="1"/>
          <p:nvPr/>
        </p:nvSpPr>
        <p:spPr>
          <a:xfrm>
            <a:off x="3823434" y="34971"/>
            <a:ext cx="31047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50985" y="21148"/>
            <a:ext cx="31653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58675" y="783776"/>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1423DECF-2650-443B-AFB1-C4AB05A3D720}"/>
              </a:ext>
            </a:extLst>
          </p:cNvPr>
          <p:cNvSpPr txBox="1"/>
          <p:nvPr/>
        </p:nvSpPr>
        <p:spPr>
          <a:xfrm>
            <a:off x="1476335" y="732454"/>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FFFF00"/>
                </a:highlight>
              </a:rPr>
              <a:t>2015-2018 completions/projected completions</a:t>
            </a:r>
          </a:p>
        </p:txBody>
      </p:sp>
    </p:spTree>
    <p:extLst>
      <p:ext uri="{BB962C8B-B14F-4D97-AF65-F5344CB8AC3E}">
        <p14:creationId xmlns:p14="http://schemas.microsoft.com/office/powerpoint/2010/main" val="3074895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9578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270347294"/>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00"/>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7538351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8A64E185-0FA4-44C6-8087-D85BD6862922}"/>
              </a:ext>
            </a:extLst>
          </p:cNvPr>
          <p:cNvSpPr txBox="1"/>
          <p:nvPr/>
        </p:nvSpPr>
        <p:spPr>
          <a:xfrm>
            <a:off x="1263650" y="716833"/>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00"/>
                </a:highlight>
              </a:rPr>
              <a:t>2015-16 completions</a:t>
            </a:r>
          </a:p>
        </p:txBody>
      </p:sp>
    </p:spTree>
    <p:extLst>
      <p:ext uri="{BB962C8B-B14F-4D97-AF65-F5344CB8AC3E}">
        <p14:creationId xmlns:p14="http://schemas.microsoft.com/office/powerpoint/2010/main" val="3394176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869575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2174918460"/>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FF"/>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21166237"/>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4640515C-8557-4C67-892A-CEDB37CDCB01}"/>
              </a:ext>
            </a:extLst>
          </p:cNvPr>
          <p:cNvSpPr txBox="1"/>
          <p:nvPr/>
        </p:nvSpPr>
        <p:spPr>
          <a:xfrm>
            <a:off x="1721070" y="825356"/>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FF"/>
                </a:highlight>
              </a:rPr>
              <a:t>2017-18 completions/projected completions</a:t>
            </a:r>
          </a:p>
        </p:txBody>
      </p:sp>
    </p:spTree>
    <p:extLst>
      <p:ext uri="{BB962C8B-B14F-4D97-AF65-F5344CB8AC3E}">
        <p14:creationId xmlns:p14="http://schemas.microsoft.com/office/powerpoint/2010/main" val="4084648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868813" y="2557877"/>
            <a:ext cx="627626" cy="338554"/>
          </a:xfrm>
          <a:prstGeom prst="rect">
            <a:avLst/>
          </a:prstGeom>
          <a:noFill/>
        </p:spPr>
        <p:txBody>
          <a:bodyPr wrap="none" lIns="0" tIns="0" rIns="0" bIns="0" rtlCol="0">
            <a:spAutoFit/>
          </a:bodyPr>
          <a:lstStyle/>
          <a:p>
            <a:r>
              <a:rPr lang="en-AU" sz="2200" dirty="0">
                <a:solidFill>
                  <a:schemeClr val="accent2"/>
                </a:solidFill>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504288" y="4880472"/>
            <a:ext cx="627626" cy="338554"/>
          </a:xfrm>
          <a:prstGeom prst="rect">
            <a:avLst/>
          </a:prstGeom>
          <a:noFill/>
        </p:spPr>
        <p:txBody>
          <a:bodyPr wrap="none" lIns="0" tIns="0" rIns="0" bIns="0" rtlCol="0">
            <a:spAutoFit/>
          </a:bodyPr>
          <a:lstStyle/>
          <a:p>
            <a:r>
              <a:rPr lang="en-AU" sz="2200" dirty="0">
                <a:solidFill>
                  <a:schemeClr val="tx2"/>
                </a:solidFill>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id="{0F640FE6-5370-4A9B-BD04-A75D0E4A6DE0}"/>
              </a:ext>
            </a:extLst>
          </p:cNvPr>
          <p:cNvGraphicFramePr/>
          <p:nvPr>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cxnSp>
        <p:nvCxnSpPr>
          <p:cNvPr id="59" name="Straight Arrow Connector 58">
            <a:extLst>
              <a:ext uri="{FF2B5EF4-FFF2-40B4-BE49-F238E27FC236}">
                <a16:creationId xmlns:a16="http://schemas.microsoft.com/office/drawing/2014/main" id="{FD2C9C81-641C-4BC7-99E8-387023F0675B}"/>
              </a:ext>
            </a:extLst>
          </p:cNvPr>
          <p:cNvCxnSpPr>
            <a:cxnSpLocks/>
          </p:cNvCxnSpPr>
          <p:nvPr/>
        </p:nvCxnSpPr>
        <p:spPr bwMode="auto">
          <a:xfrm>
            <a:off x="-1158270" y="3415229"/>
            <a:ext cx="0" cy="1465243"/>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3543FB89-B8E7-4216-86EE-2826B3337B84}"/>
              </a:ext>
            </a:extLst>
          </p:cNvPr>
          <p:cNvCxnSpPr>
            <a:cxnSpLocks/>
          </p:cNvCxnSpPr>
          <p:nvPr/>
        </p:nvCxnSpPr>
        <p:spPr bwMode="auto">
          <a:xfrm>
            <a:off x="-906718" y="2896431"/>
            <a:ext cx="0" cy="2599149"/>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BF289127-8B8C-42EA-B457-CC2B2A371BE4}"/>
              </a:ext>
            </a:extLst>
          </p:cNvPr>
          <p:cNvCxnSpPr>
            <a:cxnSpLocks/>
          </p:cNvCxnSpPr>
          <p:nvPr/>
        </p:nvCxnSpPr>
        <p:spPr bwMode="auto">
          <a:xfrm>
            <a:off x="-1005870" y="4142342"/>
            <a:ext cx="0" cy="890530"/>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B5BBEE16-EDE1-4BD7-BD61-39AA5A770FE1}"/>
              </a:ext>
            </a:extLst>
          </p:cNvPr>
          <p:cNvCxnSpPr>
            <a:cxnSpLocks/>
          </p:cNvCxnSpPr>
          <p:nvPr/>
        </p:nvCxnSpPr>
        <p:spPr bwMode="auto">
          <a:xfrm>
            <a:off x="-699234" y="4726236"/>
            <a:ext cx="0" cy="414968"/>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F39AD32D-BA16-4F7C-AF17-83DBB892735E}"/>
              </a:ext>
            </a:extLst>
          </p:cNvPr>
          <p:cNvCxnSpPr>
            <a:cxnSpLocks/>
          </p:cNvCxnSpPr>
          <p:nvPr/>
        </p:nvCxnSpPr>
        <p:spPr bwMode="auto">
          <a:xfrm>
            <a:off x="-546834" y="5032872"/>
            <a:ext cx="0" cy="260732"/>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F8D4F0D5-5582-434A-94AC-8C6E765EAF9D}"/>
              </a:ext>
            </a:extLst>
          </p:cNvPr>
          <p:cNvCxnSpPr>
            <a:cxnSpLocks/>
          </p:cNvCxnSpPr>
          <p:nvPr/>
        </p:nvCxnSpPr>
        <p:spPr bwMode="auto">
          <a:xfrm>
            <a:off x="-394434" y="5293604"/>
            <a:ext cx="0" cy="152400"/>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F69F43E-D17E-49E8-B67D-5E772142D3E4}"/>
              </a:ext>
            </a:extLst>
          </p:cNvPr>
          <p:cNvCxnSpPr>
            <a:cxnSpLocks/>
          </p:cNvCxnSpPr>
          <p:nvPr/>
        </p:nvCxnSpPr>
        <p:spPr bwMode="auto">
          <a:xfrm>
            <a:off x="-2301764" y="1079354"/>
            <a:ext cx="0" cy="843231"/>
          </a:xfrm>
          <a:prstGeom prst="straightConnector1">
            <a:avLst/>
          </a:prstGeom>
          <a:solidFill>
            <a:schemeClr val="accent1"/>
          </a:solidFill>
          <a:ln w="12700" cap="flat" cmpd="sng" algn="ctr">
            <a:solidFill>
              <a:schemeClr val="bg2"/>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F326917-71A4-4A42-A867-F2499F35BC68}"/>
              </a:ext>
            </a:extLst>
          </p:cNvPr>
          <p:cNvCxnSpPr>
            <a:cxnSpLocks/>
          </p:cNvCxnSpPr>
          <p:nvPr/>
        </p:nvCxnSpPr>
        <p:spPr bwMode="auto">
          <a:xfrm>
            <a:off x="-1645272" y="1231754"/>
            <a:ext cx="0" cy="468092"/>
          </a:xfrm>
          <a:prstGeom prst="straightConnector1">
            <a:avLst/>
          </a:prstGeom>
          <a:solidFill>
            <a:schemeClr val="accent1"/>
          </a:solidFill>
          <a:ln w="12700" cap="flat" cmpd="sng" algn="ctr">
            <a:solidFill>
              <a:schemeClr val="tx2"/>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057816A7-0CCA-4E83-8646-DBA829F0BA6C}"/>
              </a:ext>
            </a:extLst>
          </p:cNvPr>
          <p:cNvCxnSpPr>
            <a:cxnSpLocks/>
          </p:cNvCxnSpPr>
          <p:nvPr/>
        </p:nvCxnSpPr>
        <p:spPr bwMode="auto">
          <a:xfrm>
            <a:off x="-2149364" y="1231754"/>
            <a:ext cx="0" cy="690831"/>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4E83A4C4-7775-466A-BFF4-2F97FE45ED6C}"/>
              </a:ext>
            </a:extLst>
          </p:cNvPr>
          <p:cNvCxnSpPr>
            <a:cxnSpLocks/>
          </p:cNvCxnSpPr>
          <p:nvPr/>
        </p:nvCxnSpPr>
        <p:spPr bwMode="auto">
          <a:xfrm>
            <a:off x="-1775507" y="2145506"/>
            <a:ext cx="0" cy="91953"/>
          </a:xfrm>
          <a:prstGeom prst="straightConnector1">
            <a:avLst/>
          </a:prstGeom>
          <a:solidFill>
            <a:schemeClr val="accent1"/>
          </a:solidFill>
          <a:ln w="12700" cap="flat" cmpd="sng" algn="ctr">
            <a:solidFill>
              <a:schemeClr val="accent1"/>
            </a:solidFill>
            <a:prstDash val="solid"/>
            <a:round/>
            <a:headEnd type="none" w="med" len="med"/>
            <a:tailEnd type="none"/>
          </a:ln>
          <a:effectLst/>
        </p:spPr>
      </p:cxnSp>
      <p:cxnSp>
        <p:nvCxnSpPr>
          <p:cNvPr id="32" name="Straight Arrow Connector 31">
            <a:extLst>
              <a:ext uri="{FF2B5EF4-FFF2-40B4-BE49-F238E27FC236}">
                <a16:creationId xmlns:a16="http://schemas.microsoft.com/office/drawing/2014/main" id="{C15D42FC-0DF1-4F72-8435-7D8A65D1B558}"/>
              </a:ext>
            </a:extLst>
          </p:cNvPr>
          <p:cNvCxnSpPr>
            <a:cxnSpLocks/>
          </p:cNvCxnSpPr>
          <p:nvPr/>
        </p:nvCxnSpPr>
        <p:spPr bwMode="auto">
          <a:xfrm>
            <a:off x="-1492872" y="1384154"/>
            <a:ext cx="0" cy="198461"/>
          </a:xfrm>
          <a:prstGeom prst="straightConnector1">
            <a:avLst/>
          </a:prstGeom>
          <a:solidFill>
            <a:schemeClr val="accent1"/>
          </a:solidFill>
          <a:ln w="12700" cap="flat" cmpd="sng" algn="ctr">
            <a:solidFill>
              <a:schemeClr val="accent3"/>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14DA9AC6-1FBA-4E96-8292-37BF5A403A4C}"/>
              </a:ext>
            </a:extLst>
          </p:cNvPr>
          <p:cNvCxnSpPr>
            <a:cxnSpLocks/>
          </p:cNvCxnSpPr>
          <p:nvPr/>
        </p:nvCxnSpPr>
        <p:spPr bwMode="auto">
          <a:xfrm>
            <a:off x="-1340472" y="1536554"/>
            <a:ext cx="0" cy="561877"/>
          </a:xfrm>
          <a:prstGeom prst="straightConnector1">
            <a:avLst/>
          </a:prstGeom>
          <a:solidFill>
            <a:schemeClr val="accent1"/>
          </a:solidFill>
          <a:ln w="12700" cap="flat" cmpd="sng" algn="ctr">
            <a:solidFill>
              <a:schemeClr val="accent2"/>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77A1CBA1-6A4D-4E03-8C2E-5B5D19625972}"/>
              </a:ext>
            </a:extLst>
          </p:cNvPr>
          <p:cNvCxnSpPr>
            <a:cxnSpLocks/>
          </p:cNvCxnSpPr>
          <p:nvPr/>
        </p:nvCxnSpPr>
        <p:spPr bwMode="auto">
          <a:xfrm>
            <a:off x="-1645272" y="2145506"/>
            <a:ext cx="0" cy="91953"/>
          </a:xfrm>
          <a:prstGeom prst="straightConnector1">
            <a:avLst/>
          </a:prstGeom>
          <a:solidFill>
            <a:schemeClr val="accent1"/>
          </a:solidFill>
          <a:ln w="12700" cap="flat" cmpd="sng" algn="ctr">
            <a:solidFill>
              <a:schemeClr val="accent2"/>
            </a:solidFill>
            <a:prstDash val="solid"/>
            <a:round/>
            <a:headEnd type="none" w="med" len="med"/>
            <a:tailEnd type="none"/>
          </a:ln>
          <a:effectLst/>
        </p:spPr>
      </p:cxnSp>
    </p:spTree>
    <p:extLst>
      <p:ext uri="{BB962C8B-B14F-4D97-AF65-F5344CB8AC3E}">
        <p14:creationId xmlns:p14="http://schemas.microsoft.com/office/powerpoint/2010/main" val="1560848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44404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588B5782-EE14-432C-A1BD-2C2E076B1835}"/>
              </a:ext>
            </a:extLst>
          </p:cNvPr>
          <p:cNvSpPr/>
          <p:nvPr/>
        </p:nvSpPr>
        <p:spPr>
          <a:xfrm>
            <a:off x="527538" y="6444044"/>
            <a:ext cx="9378462" cy="430887"/>
          </a:xfrm>
          <a:prstGeom prst="rect">
            <a:avLst/>
          </a:prstGeom>
        </p:spPr>
        <p:txBody>
          <a:bodyPr wrap="square">
            <a:spAutoFit/>
          </a:bodyPr>
          <a:lstStyle/>
          <a:p>
            <a:pPr algn="ctr"/>
            <a:r>
              <a:rPr lang="en-AU" sz="2200" dirty="0"/>
              <a:t>Financial year ending</a:t>
            </a:r>
          </a:p>
        </p:txBody>
      </p:sp>
    </p:spTree>
    <p:extLst>
      <p:ext uri="{BB962C8B-B14F-4D97-AF65-F5344CB8AC3E}">
        <p14:creationId xmlns:p14="http://schemas.microsoft.com/office/powerpoint/2010/main" val="509685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pic>
        <p:nvPicPr>
          <p:cNvPr id="11" name="Picture 10">
            <a:extLst>
              <a:ext uri="{FF2B5EF4-FFF2-40B4-BE49-F238E27FC236}">
                <a16:creationId xmlns:a16="http://schemas.microsoft.com/office/drawing/2014/main" id="{0957512D-F80F-468A-8105-BE85E9F6D959}"/>
              </a:ext>
            </a:extLst>
          </p:cNvPr>
          <p:cNvPicPr>
            <a:picLocks noChangeAspect="1"/>
          </p:cNvPicPr>
          <p:nvPr/>
        </p:nvPicPr>
        <p:blipFill>
          <a:blip r:embed="rId4"/>
          <a:stretch>
            <a:fillRect/>
          </a:stretch>
        </p:blipFill>
        <p:spPr>
          <a:xfrm>
            <a:off x="819079" y="-169620"/>
            <a:ext cx="7571661" cy="7000215"/>
          </a:xfrm>
          <a:prstGeom prst="rect">
            <a:avLst/>
          </a:prstGeom>
        </p:spPr>
      </p:pic>
    </p:spTree>
    <p:extLst>
      <p:ext uri="{BB962C8B-B14F-4D97-AF65-F5344CB8AC3E}">
        <p14:creationId xmlns:p14="http://schemas.microsoft.com/office/powerpoint/2010/main" val="3882822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0" y="548244"/>
          <a:ext cx="9906000" cy="59671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417" y="6471285"/>
            <a:ext cx="898058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17" name="Rectangle 16"/>
          <p:cNvSpPr/>
          <p:nvPr/>
        </p:nvSpPr>
        <p:spPr bwMode="auto">
          <a:xfrm>
            <a:off x="1224058" y="728923"/>
            <a:ext cx="1365153"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t>2005-06</a:t>
            </a:r>
          </a:p>
        </p:txBody>
      </p:sp>
      <p:sp>
        <p:nvSpPr>
          <p:cNvPr id="20" name="Rectangle 19"/>
          <p:cNvSpPr/>
          <p:nvPr/>
        </p:nvSpPr>
        <p:spPr bwMode="auto">
          <a:xfrm>
            <a:off x="1224058" y="1073515"/>
            <a:ext cx="1365153" cy="338554"/>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solidFill>
                  <a:srgbClr val="FFFFFF"/>
                </a:solidFill>
              </a:rPr>
              <a:t>2015-16</a:t>
            </a:r>
          </a:p>
        </p:txBody>
      </p:sp>
      <p:sp>
        <p:nvSpPr>
          <p:cNvPr id="12" name="U-Turn Arrow 11"/>
          <p:cNvSpPr/>
          <p:nvPr/>
        </p:nvSpPr>
        <p:spPr bwMode="auto">
          <a:xfrm>
            <a:off x="3856475" y="827156"/>
            <a:ext cx="1897407" cy="2784145"/>
          </a:xfrm>
          <a:prstGeom prst="uturnArrow">
            <a:avLst>
              <a:gd name="adj1" fmla="val 8169"/>
              <a:gd name="adj2" fmla="val 8886"/>
              <a:gd name="adj3" fmla="val 15616"/>
              <a:gd name="adj4" fmla="val 23345"/>
              <a:gd name="adj5" fmla="val 27069"/>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r>
              <a:rPr lang="en-US" sz="2031" dirty="0"/>
              <a:t>  </a:t>
            </a:r>
          </a:p>
        </p:txBody>
      </p:sp>
      <p:sp>
        <p:nvSpPr>
          <p:cNvPr id="13" name="Oval 12"/>
          <p:cNvSpPr/>
          <p:nvPr/>
        </p:nvSpPr>
        <p:spPr bwMode="auto">
          <a:xfrm>
            <a:off x="3965770" y="345379"/>
            <a:ext cx="1488068" cy="1335789"/>
          </a:xfrm>
          <a:prstGeom prst="ellipse">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endParaRPr lang="en-US" sz="2031"/>
          </a:p>
        </p:txBody>
      </p:sp>
      <p:sp>
        <p:nvSpPr>
          <p:cNvPr id="14" name="Content Placeholder 15"/>
          <p:cNvSpPr txBox="1">
            <a:spLocks/>
          </p:cNvSpPr>
          <p:nvPr/>
        </p:nvSpPr>
        <p:spPr bwMode="auto">
          <a:xfrm>
            <a:off x="4016645" y="630830"/>
            <a:ext cx="1409158" cy="863313"/>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200" dirty="0"/>
              <a:t>$600,000 wealth increase </a:t>
            </a:r>
          </a:p>
        </p:txBody>
      </p:sp>
    </p:spTree>
    <p:extLst>
      <p:ext uri="{BB962C8B-B14F-4D97-AF65-F5344CB8AC3E}">
        <p14:creationId xmlns:p14="http://schemas.microsoft.com/office/powerpoint/2010/main" val="2455335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46301" y="0"/>
          <a:ext cx="922724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9167969" y="2603800"/>
            <a:ext cx="73803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2001</a:t>
            </a:r>
            <a:endParaRPr lang="en-US" sz="2200" b="1" kern="0" dirty="0">
              <a:solidFill>
                <a:schemeClr val="bg2"/>
              </a:solidFill>
              <a:latin typeface="Arial" charset="0"/>
              <a:ea typeface="ＭＳ Ｐゴシック" pitchFamily="34" charset="-128"/>
            </a:endParaRPr>
          </a:p>
        </p:txBody>
      </p:sp>
      <p:sp>
        <p:nvSpPr>
          <p:cNvPr id="10" name="Content Placeholder 1"/>
          <p:cNvSpPr txBox="1">
            <a:spLocks/>
          </p:cNvSpPr>
          <p:nvPr/>
        </p:nvSpPr>
        <p:spPr bwMode="auto">
          <a:xfrm>
            <a:off x="9167970" y="1141210"/>
            <a:ext cx="73243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rPr>
              <a:t>2016</a:t>
            </a:r>
            <a:endParaRPr lang="en-US" sz="2200" b="1" kern="0" dirty="0">
              <a:solidFill>
                <a:schemeClr val="accent2"/>
              </a:solidFill>
              <a:latin typeface="Arial" charset="0"/>
              <a:ea typeface="ＭＳ Ｐゴシック" pitchFamily="34" charset="-128"/>
            </a:endParaRPr>
          </a:p>
        </p:txBody>
      </p:sp>
    </p:spTree>
    <p:extLst>
      <p:ext uri="{BB962C8B-B14F-4D97-AF65-F5344CB8AC3E}">
        <p14:creationId xmlns:p14="http://schemas.microsoft.com/office/powerpoint/2010/main" val="588085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sp>
        <p:nvSpPr>
          <p:cNvPr id="8" name="TextBox 3"/>
          <p:cNvSpPr txBox="1"/>
          <p:nvPr/>
        </p:nvSpPr>
        <p:spPr>
          <a:xfrm>
            <a:off x="1205764" y="4481123"/>
            <a:ext cx="4418522" cy="769439"/>
          </a:xfrm>
          <a:prstGeom prst="rect">
            <a:avLst/>
          </a:prstGeom>
          <a:noFill/>
          <a:ln>
            <a:noFill/>
          </a:ln>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latin typeface="Arial"/>
                <a:cs typeface="Arial"/>
              </a:rPr>
              <a:t>Percentage of </a:t>
            </a:r>
            <a:r>
              <a:rPr lang="en-AU" sz="2200" b="1" dirty="0">
                <a:solidFill>
                  <a:schemeClr val="accent2"/>
                </a:solidFill>
                <a:latin typeface="Arial"/>
                <a:cs typeface="Arial"/>
              </a:rPr>
              <a:t>mean</a:t>
            </a:r>
            <a:r>
              <a:rPr lang="en-AU" sz="2200" dirty="0">
                <a:solidFill>
                  <a:schemeClr val="accent2"/>
                </a:solidFill>
                <a:latin typeface="Arial"/>
                <a:cs typeface="Arial"/>
              </a:rPr>
              <a:t> </a:t>
            </a:r>
            <a:br>
              <a:rPr lang="en-AU" sz="2200" dirty="0">
                <a:solidFill>
                  <a:schemeClr val="accent2"/>
                </a:solidFill>
                <a:latin typeface="Arial"/>
                <a:cs typeface="Arial"/>
              </a:rPr>
            </a:br>
            <a:r>
              <a:rPr lang="en-AU" sz="2200" dirty="0">
                <a:solidFill>
                  <a:schemeClr val="accent2"/>
                </a:solidFill>
                <a:latin typeface="Arial"/>
                <a:cs typeface="Arial"/>
              </a:rPr>
              <a:t>household </a:t>
            </a:r>
            <a:r>
              <a:rPr lang="en-AU" sz="2200" b="1" dirty="0">
                <a:solidFill>
                  <a:schemeClr val="accent2"/>
                </a:solidFill>
                <a:latin typeface="Arial"/>
                <a:cs typeface="Arial"/>
              </a:rPr>
              <a:t>disposable</a:t>
            </a:r>
            <a:r>
              <a:rPr lang="en-AU" sz="2200" dirty="0">
                <a:solidFill>
                  <a:schemeClr val="accent2"/>
                </a:solidFill>
                <a:latin typeface="Arial"/>
                <a:cs typeface="Arial"/>
              </a:rPr>
              <a:t> income</a:t>
            </a:r>
          </a:p>
        </p:txBody>
      </p:sp>
      <p:sp>
        <p:nvSpPr>
          <p:cNvPr id="9" name="TextBox 3"/>
          <p:cNvSpPr txBox="1"/>
          <p:nvPr/>
        </p:nvSpPr>
        <p:spPr>
          <a:xfrm>
            <a:off x="1297440" y="539822"/>
            <a:ext cx="4017762" cy="769439"/>
          </a:xfrm>
          <a:prstGeom prst="rect">
            <a:avLst/>
          </a:prstGeom>
          <a:solidFill>
            <a:srgbClr val="FFFFFF"/>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latin typeface="Arial"/>
                <a:cs typeface="Arial"/>
              </a:rPr>
              <a:t>Percentage of </a:t>
            </a:r>
            <a:r>
              <a:rPr lang="en-AU" sz="2200" b="1" dirty="0">
                <a:solidFill>
                  <a:schemeClr val="tx2"/>
                </a:solidFill>
                <a:latin typeface="Arial"/>
                <a:cs typeface="Arial"/>
              </a:rPr>
              <a:t>median</a:t>
            </a:r>
            <a:r>
              <a:rPr lang="en-AU" sz="2200" dirty="0">
                <a:solidFill>
                  <a:schemeClr val="tx2"/>
                </a:solidFill>
                <a:latin typeface="Arial"/>
                <a:cs typeface="Arial"/>
              </a:rPr>
              <a:t> household </a:t>
            </a:r>
            <a:r>
              <a:rPr lang="en-AU" sz="2200" b="1" dirty="0">
                <a:solidFill>
                  <a:schemeClr val="tx2"/>
                </a:solidFill>
                <a:latin typeface="Arial"/>
                <a:cs typeface="Arial"/>
              </a:rPr>
              <a:t>gross</a:t>
            </a:r>
            <a:r>
              <a:rPr lang="en-AU" sz="2200" dirty="0">
                <a:solidFill>
                  <a:schemeClr val="tx2"/>
                </a:solidFill>
                <a:latin typeface="Arial"/>
                <a:cs typeface="Arial"/>
              </a:rPr>
              <a:t> income</a:t>
            </a:r>
            <a:endParaRPr lang="en-US" sz="2200" dirty="0">
              <a:solidFill>
                <a:schemeClr val="tx2"/>
              </a:solidFill>
              <a:latin typeface="Arial"/>
              <a:cs typeface="Arial"/>
            </a:endParaRPr>
          </a:p>
        </p:txBody>
      </p:sp>
      <p:cxnSp>
        <p:nvCxnSpPr>
          <p:cNvPr id="11" name="Straight Arrow Connector 10"/>
          <p:cNvCxnSpPr>
            <a:cxnSpLocks/>
          </p:cNvCxnSpPr>
          <p:nvPr/>
        </p:nvCxnSpPr>
        <p:spPr bwMode="auto">
          <a:xfrm flipH="1" flipV="1">
            <a:off x="7566696" y="1450556"/>
            <a:ext cx="288032" cy="453663"/>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12" name="Straight Arrow Connector 11"/>
          <p:cNvCxnSpPr>
            <a:cxnSpLocks/>
          </p:cNvCxnSpPr>
          <p:nvPr/>
        </p:nvCxnSpPr>
        <p:spPr bwMode="auto">
          <a:xfrm flipH="1">
            <a:off x="7609817" y="2840805"/>
            <a:ext cx="299340" cy="45360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93582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060A7343-388A-491B-9253-094F419804B5}"/>
              </a:ext>
            </a:extLst>
          </p:cNvPr>
          <p:cNvGraphicFramePr>
            <a:graphicFrameLocks/>
          </p:cNvGraphicFramePr>
          <p:nvPr>
            <p:extLst>
              <p:ext uri="{D42A27DB-BD31-4B8C-83A1-F6EECF244321}">
                <p14:modId xmlns:p14="http://schemas.microsoft.com/office/powerpoint/2010/main" val="2217573158"/>
              </p:ext>
            </p:extLst>
          </p:nvPr>
        </p:nvGraphicFramePr>
        <p:xfrm>
          <a:off x="1" y="0"/>
          <a:ext cx="812542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453247"/>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708739" y="2109384"/>
            <a:ext cx="216456" cy="159254"/>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F7FAE49E-D452-4023-90D6-E43C85EBDB92}"/>
              </a:ext>
            </a:extLst>
          </p:cNvPr>
          <p:cNvSpPr txBox="1"/>
          <p:nvPr/>
        </p:nvSpPr>
        <p:spPr>
          <a:xfrm>
            <a:off x="110168" y="6075173"/>
            <a:ext cx="462708"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latin typeface="Arial"/>
                <a:cs typeface="Arial"/>
              </a:rPr>
              <a:t>0</a:t>
            </a:r>
            <a:endParaRPr lang="en-US" sz="2200" dirty="0">
              <a:latin typeface="Arial"/>
              <a:cs typeface="Arial"/>
            </a:endParaRPr>
          </a:p>
        </p:txBody>
      </p:sp>
    </p:spTree>
    <p:extLst>
      <p:ext uri="{BB962C8B-B14F-4D97-AF65-F5344CB8AC3E}">
        <p14:creationId xmlns:p14="http://schemas.microsoft.com/office/powerpoint/2010/main" val="1040587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616143" y="2106589"/>
            <a:ext cx="276000" cy="162529"/>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154651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0"/>
          <a:ext cx="8062958" cy="5706319"/>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814694" y="5622971"/>
            <a:ext cx="193467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All low income</a:t>
            </a:r>
          </a:p>
        </p:txBody>
      </p:sp>
      <p:sp>
        <p:nvSpPr>
          <p:cNvPr id="26" name="TextBox 25"/>
          <p:cNvSpPr txBox="1"/>
          <p:nvPr/>
        </p:nvSpPr>
        <p:spPr>
          <a:xfrm>
            <a:off x="3225236"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Greater capital city areas</a:t>
            </a:r>
          </a:p>
        </p:txBody>
      </p:sp>
      <p:sp>
        <p:nvSpPr>
          <p:cNvPr id="27" name="TextBox 26"/>
          <p:cNvSpPr txBox="1"/>
          <p:nvPr/>
        </p:nvSpPr>
        <p:spPr>
          <a:xfrm>
            <a:off x="5633323"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Non-capital city areas</a:t>
            </a:r>
          </a:p>
        </p:txBody>
      </p:sp>
      <p:sp>
        <p:nvSpPr>
          <p:cNvPr id="12" name="TextBox 3">
            <a:extLst>
              <a:ext uri="{FF2B5EF4-FFF2-40B4-BE49-F238E27FC236}">
                <a16:creationId xmlns:a16="http://schemas.microsoft.com/office/drawing/2014/main" id="{D3D45C5B-4FEC-4A5E-8A88-67A91CAEF753}"/>
              </a:ext>
            </a:extLst>
          </p:cNvPr>
          <p:cNvSpPr txBox="1"/>
          <p:nvPr/>
        </p:nvSpPr>
        <p:spPr>
          <a:xfrm>
            <a:off x="814694" y="6403720"/>
            <a:ext cx="6652907"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Low-income renters</a:t>
            </a:r>
            <a:endParaRPr lang="en-US" sz="2200" b="1" dirty="0">
              <a:latin typeface="+mj-lt"/>
              <a:cs typeface="Arial"/>
            </a:endParaRPr>
          </a:p>
        </p:txBody>
      </p:sp>
      <p:grpSp>
        <p:nvGrpSpPr>
          <p:cNvPr id="2" name="Group 1">
            <a:extLst>
              <a:ext uri="{FF2B5EF4-FFF2-40B4-BE49-F238E27FC236}">
                <a16:creationId xmlns:a16="http://schemas.microsoft.com/office/drawing/2014/main" id="{2F39854D-1849-4DD4-AC5A-B6024215AF71}"/>
              </a:ext>
            </a:extLst>
          </p:cNvPr>
          <p:cNvGrpSpPr/>
          <p:nvPr/>
        </p:nvGrpSpPr>
        <p:grpSpPr>
          <a:xfrm>
            <a:off x="7960537" y="721519"/>
            <a:ext cx="1748009" cy="1944575"/>
            <a:chOff x="6670432" y="33783"/>
            <a:chExt cx="1748009" cy="1944575"/>
          </a:xfrm>
        </p:grpSpPr>
        <p:sp>
          <p:nvSpPr>
            <p:cNvPr id="14" name="Rectangle 13"/>
            <p:cNvSpPr/>
            <p:nvPr/>
          </p:nvSpPr>
          <p:spPr bwMode="auto">
            <a:xfrm>
              <a:off x="6670432" y="33783"/>
              <a:ext cx="1748008" cy="194457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7214133" y="60431"/>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6819043" y="92486"/>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6819043" y="484281"/>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6819043" y="87607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6819043" y="1267872"/>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6819043" y="1641182"/>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52757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227828928"/>
              </p:ext>
            </p:extLst>
          </p:nvPr>
        </p:nvGraphicFramePr>
        <p:xfrm>
          <a:off x="0" y="227495"/>
          <a:ext cx="9906000" cy="619675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3">
            <a:extLst>
              <a:ext uri="{FF2B5EF4-FFF2-40B4-BE49-F238E27FC236}">
                <a16:creationId xmlns:a16="http://schemas.microsoft.com/office/drawing/2014/main" id="{D3D45C5B-4FEC-4A5E-8A88-67A91CAEF753}"/>
              </a:ext>
            </a:extLst>
          </p:cNvPr>
          <p:cNvSpPr txBox="1"/>
          <p:nvPr/>
        </p:nvSpPr>
        <p:spPr>
          <a:xfrm>
            <a:off x="152400"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Low-income renters</a:t>
            </a:r>
            <a:endParaRPr lang="en-US" sz="2000" b="1" dirty="0">
              <a:latin typeface="+mj-lt"/>
              <a:cs typeface="Arial"/>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3">
            <a:extLst>
              <a:ext uri="{FF2B5EF4-FFF2-40B4-BE49-F238E27FC236}">
                <a16:creationId xmlns:a16="http://schemas.microsoft.com/office/drawing/2014/main" id="{EAB2C145-8447-43F2-A150-F7443608A783}"/>
              </a:ext>
            </a:extLst>
          </p:cNvPr>
          <p:cNvSpPr txBox="1"/>
          <p:nvPr/>
        </p:nvSpPr>
        <p:spPr>
          <a:xfrm>
            <a:off x="4689231"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‘Average’ renters</a:t>
            </a:r>
            <a:endParaRPr lang="en-US" sz="2000" b="1" dirty="0">
              <a:latin typeface="+mj-lt"/>
              <a:cs typeface="Arial"/>
            </a:endParaRPr>
          </a:p>
        </p:txBody>
      </p:sp>
    </p:spTree>
    <p:extLst>
      <p:ext uri="{BB962C8B-B14F-4D97-AF65-F5344CB8AC3E}">
        <p14:creationId xmlns:p14="http://schemas.microsoft.com/office/powerpoint/2010/main" val="1537344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833120"/>
          <a:ext cx="9906000" cy="602488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812800" y="812800"/>
            <a:ext cx="3119120" cy="1737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5" name="TextBox 3"/>
          <p:cNvSpPr txBox="1"/>
          <p:nvPr/>
        </p:nvSpPr>
        <p:spPr>
          <a:xfrm>
            <a:off x="0" y="0"/>
            <a:ext cx="460334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6" name="Content Placeholder 1"/>
          <p:cNvSpPr txBox="1">
            <a:spLocks/>
          </p:cNvSpPr>
          <p:nvPr/>
        </p:nvSpPr>
        <p:spPr bwMode="auto">
          <a:xfrm>
            <a:off x="1021101"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1021101"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1938834"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1021101"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1949538"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1944209"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sp>
        <p:nvSpPr>
          <p:cNvPr id="13" name="Content Placeholder 1"/>
          <p:cNvSpPr txBox="1">
            <a:spLocks/>
          </p:cNvSpPr>
          <p:nvPr/>
        </p:nvSpPr>
        <p:spPr bwMode="auto">
          <a:xfrm>
            <a:off x="6679852" y="1058488"/>
            <a:ext cx="2209514"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Population </a:t>
            </a:r>
          </a:p>
          <a:p>
            <a:r>
              <a:rPr lang="en-AU" sz="2200" b="1" kern="0" dirty="0">
                <a:latin typeface="Arial"/>
                <a:ea typeface="ＭＳ Ｐゴシック" pitchFamily="34" charset="-128"/>
                <a:cs typeface="Arial"/>
              </a:rPr>
              <a:t>increase (RHS)</a:t>
            </a:r>
            <a:endParaRPr lang="en-US" sz="2200" b="1" kern="0" dirty="0">
              <a:latin typeface="Arial"/>
              <a:ea typeface="ＭＳ Ｐゴシック" pitchFamily="34" charset="-128"/>
              <a:cs typeface="Arial"/>
            </a:endParaRPr>
          </a:p>
        </p:txBody>
      </p:sp>
      <p:sp>
        <p:nvSpPr>
          <p:cNvPr id="14" name="Content Placeholder 1"/>
          <p:cNvSpPr txBox="1">
            <a:spLocks/>
          </p:cNvSpPr>
          <p:nvPr/>
        </p:nvSpPr>
        <p:spPr bwMode="auto">
          <a:xfrm>
            <a:off x="899181" y="865448"/>
            <a:ext cx="362347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Dwelling construction (LHS)</a:t>
            </a:r>
            <a:endParaRPr lang="en-US" sz="2200" b="1" kern="0" dirty="0">
              <a:latin typeface="Arial"/>
              <a:ea typeface="ＭＳ Ｐゴシック" pitchFamily="34" charset="-128"/>
              <a:cs typeface="Arial"/>
            </a:endParaRPr>
          </a:p>
        </p:txBody>
      </p:sp>
      <p:sp>
        <p:nvSpPr>
          <p:cNvPr id="15" name="TextBox 3"/>
          <p:cNvSpPr txBox="1"/>
          <p:nvPr/>
        </p:nvSpPr>
        <p:spPr>
          <a:xfrm>
            <a:off x="5912497" y="0"/>
            <a:ext cx="3993503"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2" name="TextBox 1"/>
          <p:cNvSpPr txBox="1"/>
          <p:nvPr/>
        </p:nvSpPr>
        <p:spPr>
          <a:xfrm>
            <a:off x="8434873" y="865448"/>
            <a:ext cx="3247054" cy="2708434"/>
          </a:xfrm>
          <a:prstGeom prst="rect">
            <a:avLst/>
          </a:prstGeom>
          <a:solidFill>
            <a:srgbClr val="92D050"/>
          </a:solidFill>
        </p:spPr>
        <p:txBody>
          <a:bodyPr wrap="square" lIns="0" tIns="0" rIns="0" bIns="0" rtlCol="0">
            <a:spAutoFit/>
          </a:bodyPr>
          <a:lstStyle/>
          <a:p>
            <a:r>
              <a:rPr lang="en-AU" sz="2200" b="1" dirty="0"/>
              <a:t>Split into two side by side, area charts</a:t>
            </a:r>
          </a:p>
          <a:p>
            <a:endParaRPr lang="en-AU" sz="2200" b="1" dirty="0"/>
          </a:p>
          <a:p>
            <a:r>
              <a:rPr lang="en-AU" sz="2200" b="1" dirty="0"/>
              <a:t>Then add extra chart of 4 panel, state completions per population, extended back to 1980</a:t>
            </a:r>
          </a:p>
        </p:txBody>
      </p:sp>
    </p:spTree>
    <p:extLst>
      <p:ext uri="{BB962C8B-B14F-4D97-AF65-F5344CB8AC3E}">
        <p14:creationId xmlns:p14="http://schemas.microsoft.com/office/powerpoint/2010/main" val="30413812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0835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7800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bwMode="auto">
          <a:xfrm>
            <a:off x="2245996" y="6408197"/>
            <a:ext cx="68530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Number of property interests per taxpayer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22454420"/>
              </p:ext>
            </p:extLst>
          </p:nvPr>
        </p:nvGraphicFramePr>
        <p:xfrm>
          <a:off x="0" y="0"/>
          <a:ext cx="9906000" cy="63798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966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61877209"/>
              </p:ext>
            </p:extLst>
          </p:nvPr>
        </p:nvGraphicFramePr>
        <p:xfrm>
          <a:off x="0" y="0"/>
          <a:ext cx="7041998" cy="3426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extLst>
              <p:ext uri="{D42A27DB-BD31-4B8C-83A1-F6EECF244321}">
                <p14:modId xmlns:p14="http://schemas.microsoft.com/office/powerpoint/2010/main" val="3125046630"/>
              </p:ext>
            </p:extLst>
          </p:nvPr>
        </p:nvGraphicFramePr>
        <p:xfrm>
          <a:off x="0" y="3273922"/>
          <a:ext cx="7054287" cy="358407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682244" y="991372"/>
            <a:ext cx="222375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national economy (2014-15)</a:t>
            </a:r>
          </a:p>
        </p:txBody>
      </p:sp>
      <p:sp>
        <p:nvSpPr>
          <p:cNvPr id="7" name="TextBox 1"/>
          <p:cNvSpPr txBox="1"/>
          <p:nvPr/>
        </p:nvSpPr>
        <p:spPr>
          <a:xfrm>
            <a:off x="7682245" y="1730796"/>
            <a:ext cx="1950000"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population growth </a:t>
            </a:r>
            <a:r>
              <a:rPr lang="en-US" sz="2000" dirty="0"/>
              <a:t>(2004-14)</a:t>
            </a:r>
            <a:endParaRPr lang="en-AU" sz="2000" dirty="0"/>
          </a:p>
        </p:txBody>
      </p:sp>
      <p:sp>
        <p:nvSpPr>
          <p:cNvPr id="8" name="TextBox 1"/>
          <p:cNvSpPr txBox="1"/>
          <p:nvPr/>
        </p:nvSpPr>
        <p:spPr>
          <a:xfrm>
            <a:off x="7231054" y="2577334"/>
            <a:ext cx="267494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road &amp; rail investment (2006-15)</a:t>
            </a:r>
            <a:endParaRPr lang="en-US" sz="2000" dirty="0"/>
          </a:p>
        </p:txBody>
      </p:sp>
      <p:sp>
        <p:nvSpPr>
          <p:cNvPr id="9" name="TextBox 1"/>
          <p:cNvSpPr txBox="1"/>
          <p:nvPr/>
        </p:nvSpPr>
        <p:spPr>
          <a:xfrm>
            <a:off x="7682245" y="3297178"/>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State</a:t>
            </a:r>
            <a:endParaRPr lang="en-US" sz="2000" dirty="0"/>
          </a:p>
        </p:txBody>
      </p:sp>
      <p:sp>
        <p:nvSpPr>
          <p:cNvPr id="10" name="Rectangle 9"/>
          <p:cNvSpPr/>
          <p:nvPr/>
        </p:nvSpPr>
        <p:spPr bwMode="auto">
          <a:xfrm>
            <a:off x="7302318" y="1838729"/>
            <a:ext cx="324000" cy="324000"/>
          </a:xfrm>
          <a:prstGeom prst="rect">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1" name="Rectangle 10"/>
          <p:cNvSpPr/>
          <p:nvPr/>
        </p:nvSpPr>
        <p:spPr bwMode="auto">
          <a:xfrm>
            <a:off x="7302318" y="1136274"/>
            <a:ext cx="324000" cy="324000"/>
          </a:xfrm>
          <a:prstGeom prst="rect">
            <a:avLst/>
          </a:prstGeom>
          <a:solidFill>
            <a:schemeClr val="tx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2" name="Rectangle 11"/>
          <p:cNvSpPr/>
          <p:nvPr/>
        </p:nvSpPr>
        <p:spPr bwMode="auto">
          <a:xfrm>
            <a:off x="7302318" y="3923232"/>
            <a:ext cx="324000" cy="324000"/>
          </a:xfrm>
          <a:prstGeom prst="rect">
            <a:avLst/>
          </a:prstGeom>
          <a:solidFill>
            <a:schemeClr val="accent3"/>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3" name="Rectangle 12"/>
          <p:cNvSpPr/>
          <p:nvPr/>
        </p:nvSpPr>
        <p:spPr bwMode="auto">
          <a:xfrm>
            <a:off x="7302318" y="3273922"/>
            <a:ext cx="324000" cy="324000"/>
          </a:xfrm>
          <a:prstGeom prst="rect">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4" name="TextBox 1"/>
          <p:cNvSpPr txBox="1"/>
          <p:nvPr/>
        </p:nvSpPr>
        <p:spPr>
          <a:xfrm>
            <a:off x="7682245" y="3948009"/>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Commonwealth</a:t>
            </a:r>
            <a:endParaRPr lang="en-US" sz="2000" dirty="0"/>
          </a:p>
        </p:txBody>
      </p:sp>
      <p:sp>
        <p:nvSpPr>
          <p:cNvPr id="15" name="TextBox 1"/>
          <p:cNvSpPr txBox="1"/>
          <p:nvPr/>
        </p:nvSpPr>
        <p:spPr>
          <a:xfrm>
            <a:off x="7231054" y="639331"/>
            <a:ext cx="2287216"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Size</a:t>
            </a:r>
            <a:endParaRPr lang="en-US" sz="2000" dirty="0"/>
          </a:p>
        </p:txBody>
      </p:sp>
    </p:spTree>
    <p:extLst>
      <p:ext uri="{BB962C8B-B14F-4D97-AF65-F5344CB8AC3E}">
        <p14:creationId xmlns:p14="http://schemas.microsoft.com/office/powerpoint/2010/main" val="4195421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572132783"/>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FB41DAB0-2CC8-4229-ABAD-E9898F7200E1}"/>
              </a:ext>
            </a:extLst>
          </p:cNvPr>
          <p:cNvGraphicFramePr>
            <a:graphicFrameLocks noGrp="1"/>
          </p:cNvGraphicFramePr>
          <p:nvPr>
            <p:extLst/>
          </p:nvPr>
        </p:nvGraphicFramePr>
        <p:xfrm>
          <a:off x="1234297" y="358149"/>
          <a:ext cx="1346861" cy="4267200"/>
        </p:xfrm>
        <a:graphic>
          <a:graphicData uri="http://schemas.openxmlformats.org/drawingml/2006/table">
            <a:tbl>
              <a:tblPr firstRow="1" bandRow="1">
                <a:tableStyleId>{5C22544A-7EE6-4342-B048-85BDC9FD1C3A}</a:tableStyleId>
              </a:tblPr>
              <a:tblGrid>
                <a:gridCol w="1346861">
                  <a:extLst>
                    <a:ext uri="{9D8B030D-6E8A-4147-A177-3AD203B41FA5}">
                      <a16:colId xmlns:a16="http://schemas.microsoft.com/office/drawing/2014/main" val="20000"/>
                    </a:ext>
                  </a:extLst>
                </a:gridCol>
              </a:tblGrid>
              <a:tr h="276752">
                <a:tc>
                  <a:txBody>
                    <a:bodyPr/>
                    <a:lstStyle/>
                    <a:p>
                      <a:pPr algn="ctr"/>
                      <a:r>
                        <a:rPr lang="en-AU" sz="2200" b="0">
                          <a:solidFill>
                            <a:schemeClr val="tx1"/>
                          </a:solidFill>
                        </a:rPr>
                        <a:t>1995/96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324000">
                <a:tc>
                  <a:txBody>
                    <a:bodyPr/>
                    <a:lstStyle/>
                    <a:p>
                      <a:pPr algn="ctr"/>
                      <a:r>
                        <a:rPr lang="en-AU" sz="2200" b="0">
                          <a:solidFill>
                            <a:schemeClr val="tx1"/>
                          </a:solidFill>
                        </a:rPr>
                        <a:t>1997/98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24000">
                <a:tc>
                  <a:txBody>
                    <a:bodyPr/>
                    <a:lstStyle/>
                    <a:p>
                      <a:pPr algn="ctr"/>
                      <a:r>
                        <a:rPr lang="en-AU" sz="2200" b="0">
                          <a:solidFill>
                            <a:schemeClr val="tx1"/>
                          </a:solidFill>
                        </a:rPr>
                        <a:t>2000/01</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81439308"/>
                  </a:ext>
                </a:extLst>
              </a:tr>
              <a:tr h="324000">
                <a:tc>
                  <a:txBody>
                    <a:bodyPr/>
                    <a:lstStyle/>
                    <a:p>
                      <a:pPr algn="ctr"/>
                      <a:r>
                        <a:rPr lang="en-AU" sz="2200" b="0">
                          <a:solidFill>
                            <a:schemeClr val="tx1"/>
                          </a:solidFill>
                        </a:rPr>
                        <a:t>2002/03</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69347379"/>
                  </a:ext>
                </a:extLst>
              </a:tr>
              <a:tr h="324000">
                <a:tc>
                  <a:txBody>
                    <a:bodyPr/>
                    <a:lstStyle/>
                    <a:p>
                      <a:pPr algn="ctr"/>
                      <a:r>
                        <a:rPr lang="en-AU" sz="2200" b="0">
                          <a:solidFill>
                            <a:schemeClr val="tx1"/>
                          </a:solidFill>
                        </a:rPr>
                        <a:t>2005/06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03038503"/>
                  </a:ext>
                </a:extLst>
              </a:tr>
              <a:tr h="324000">
                <a:tc>
                  <a:txBody>
                    <a:bodyPr/>
                    <a:lstStyle/>
                    <a:p>
                      <a:pPr algn="ctr"/>
                      <a:r>
                        <a:rPr lang="en-AU" sz="2200" b="0">
                          <a:solidFill>
                            <a:schemeClr val="tx1"/>
                          </a:solidFill>
                        </a:rPr>
                        <a:t>2007/08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76099262"/>
                  </a:ext>
                </a:extLst>
              </a:tr>
              <a:tr h="324000">
                <a:tc>
                  <a:txBody>
                    <a:bodyPr/>
                    <a:lstStyle/>
                    <a:p>
                      <a:pPr algn="ctr"/>
                      <a:r>
                        <a:rPr lang="en-AU" sz="2200" b="0">
                          <a:solidFill>
                            <a:schemeClr val="bg1"/>
                          </a:solidFill>
                        </a:rPr>
                        <a:t>2009/10</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65617906"/>
                  </a:ext>
                </a:extLst>
              </a:tr>
              <a:tr h="324000">
                <a:tc>
                  <a:txBody>
                    <a:bodyPr/>
                    <a:lstStyle/>
                    <a:p>
                      <a:pPr algn="ctr"/>
                      <a:r>
                        <a:rPr lang="en-AU" sz="2200" b="0">
                          <a:solidFill>
                            <a:schemeClr val="bg1"/>
                          </a:solidFill>
                        </a:rPr>
                        <a:t>2011/12</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12616294"/>
                  </a:ext>
                </a:extLst>
              </a:tr>
              <a:tr h="324000">
                <a:tc>
                  <a:txBody>
                    <a:bodyPr/>
                    <a:lstStyle/>
                    <a:p>
                      <a:pPr algn="ctr"/>
                      <a:r>
                        <a:rPr lang="en-AU" sz="2200" b="0">
                          <a:solidFill>
                            <a:schemeClr val="bg1"/>
                          </a:solidFill>
                        </a:rPr>
                        <a:t>2013/14</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B2B2B"/>
                    </a:solidFill>
                  </a:tcPr>
                </a:tc>
                <a:extLst>
                  <a:ext uri="{0D108BD9-81ED-4DB2-BD59-A6C34878D82A}">
                    <a16:rowId xmlns:a16="http://schemas.microsoft.com/office/drawing/2014/main" val="812178627"/>
                  </a:ext>
                </a:extLst>
              </a:tr>
              <a:tr h="324000">
                <a:tc>
                  <a:txBody>
                    <a:bodyPr/>
                    <a:lstStyle/>
                    <a:p>
                      <a:pPr algn="ctr"/>
                      <a:r>
                        <a:rPr lang="en-AU" sz="2200" b="0">
                          <a:solidFill>
                            <a:schemeClr val="bg1"/>
                          </a:solidFill>
                        </a:rPr>
                        <a:t>2015/16</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962041812"/>
                  </a:ext>
                </a:extLst>
              </a:tr>
            </a:tbl>
          </a:graphicData>
        </a:graphic>
      </p:graphicFrame>
    </p:spTree>
    <p:extLst>
      <p:ext uri="{BB962C8B-B14F-4D97-AF65-F5344CB8AC3E}">
        <p14:creationId xmlns:p14="http://schemas.microsoft.com/office/powerpoint/2010/main" val="574075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ext uri="{D42A27DB-BD31-4B8C-83A1-F6EECF244321}">
                <p14:modId xmlns:p14="http://schemas.microsoft.com/office/powerpoint/2010/main" val="681746036"/>
              </p:ext>
            </p:extLst>
          </p:nvPr>
        </p:nvGraphicFramePr>
        <p:xfrm>
          <a:off x="0" y="506385"/>
          <a:ext cx="9907200" cy="635161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5091550" y="81351"/>
            <a:ext cx="185380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Would like it</a:t>
            </a:r>
          </a:p>
        </p:txBody>
      </p:sp>
      <p:sp>
        <p:nvSpPr>
          <p:cNvPr id="16" name="TextBox 18"/>
          <p:cNvSpPr txBox="1"/>
          <p:nvPr/>
        </p:nvSpPr>
        <p:spPr>
          <a:xfrm>
            <a:off x="503799" y="7711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Would not like it</a:t>
            </a:r>
          </a:p>
        </p:txBody>
      </p:sp>
      <p:sp>
        <p:nvSpPr>
          <p:cNvPr id="4" name="Rectangle 3"/>
          <p:cNvSpPr/>
          <p:nvPr/>
        </p:nvSpPr>
        <p:spPr bwMode="auto">
          <a:xfrm>
            <a:off x="4738184" y="4704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135127" y="47043"/>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3205470" y="77119"/>
            <a:ext cx="14776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Don’t care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2850959" y="47043"/>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BF568962-0373-43F5-BC08-A5E5B2B260B1}"/>
              </a:ext>
            </a:extLst>
          </p:cNvPr>
          <p:cNvSpPr txBox="1"/>
          <p:nvPr/>
        </p:nvSpPr>
        <p:spPr>
          <a:xfrm>
            <a:off x="7277356" y="81351"/>
            <a:ext cx="2573572"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a:solidFill>
                  <a:schemeClr val="accent3"/>
                </a:solidFill>
              </a:rPr>
              <a:t>Other / </a:t>
            </a:r>
            <a:r>
              <a:rPr lang="en-US" sz="2200" b="1" dirty="0">
                <a:solidFill>
                  <a:schemeClr val="accent3"/>
                </a:solidFill>
              </a:rPr>
              <a:t>don’t know</a:t>
            </a:r>
          </a:p>
        </p:txBody>
      </p:sp>
      <p:sp>
        <p:nvSpPr>
          <p:cNvPr id="13" name="Rectangle 12">
            <a:extLst>
              <a:ext uri="{FF2B5EF4-FFF2-40B4-BE49-F238E27FC236}">
                <a16:creationId xmlns:a16="http://schemas.microsoft.com/office/drawing/2014/main" id="{F5C1A1C0-02B9-48A7-8D05-7556D5018CB4}"/>
              </a:ext>
            </a:extLst>
          </p:cNvPr>
          <p:cNvSpPr/>
          <p:nvPr/>
        </p:nvSpPr>
        <p:spPr bwMode="auto">
          <a:xfrm>
            <a:off x="6935007" y="47043"/>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781724972"/>
      </p:ext>
    </p:extLst>
  </p:cSld>
  <p:clrMapOvr>
    <a:masterClrMapping/>
  </p:clrMapOvr>
</p:sld>
</file>

<file path=ppt/theme/theme1.xml><?xml version="1.0" encoding="utf-8"?>
<a:theme xmlns:a="http://schemas.openxmlformats.org/drawingml/2006/main" name="Grattan charts">
  <a:themeElements>
    <a:clrScheme name="Custom 3">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621214"/>
      </a:hlink>
      <a:folHlink>
        <a:srgbClr val="A02226"/>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C9D1C46-8BCD-46E9-B4AF-E87378CAC303}"/>
    </a:ext>
  </a:extLst>
</a:theme>
</file>

<file path=ppt/theme/theme2.xml><?xml version="1.0" encoding="utf-8"?>
<a:theme xmlns:a="http://schemas.openxmlformats.org/drawingml/2006/main" name="NEW IMPROVED Charts for REPORTS 16 MAY 2016">
  <a:themeElements>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AAC5645-32E5-4C35-AA32-18626B1082C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Housing affordability charts</Template>
  <TotalTime>39261</TotalTime>
  <Words>10905</Words>
  <Application>Microsoft Office PowerPoint</Application>
  <PresentationFormat>A4 Paper (210x297 mm)</PresentationFormat>
  <Paragraphs>1561</Paragraphs>
  <Slides>105</Slides>
  <Notes>99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105</vt:i4>
      </vt:variant>
    </vt:vector>
  </HeadingPairs>
  <TitlesOfParts>
    <vt:vector size="112" baseType="lpstr">
      <vt:lpstr>ＭＳ Ｐゴシック</vt:lpstr>
      <vt:lpstr>Arial</vt:lpstr>
      <vt:lpstr>Calibri</vt:lpstr>
      <vt:lpstr>Mangal</vt:lpstr>
      <vt:lpstr>Times New Roman</vt:lpstr>
      <vt:lpstr>Grattan charts</vt:lpstr>
      <vt:lpstr>NEW IMPROVED Charts for REPORTS 16 MAY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full page housing solutions charts see separate PPT slidedeck in DRAFTS 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has strict rules on foreign investment in residential real estate</vt:lpstr>
      <vt:lpstr>PowerPoint Presentation</vt:lpstr>
      <vt:lpstr>PowerPoint Presentation</vt:lpstr>
      <vt:lpstr>Many mid-rise apartments are being built in the middle ring suburbs of Sydney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Charts for Housing Affordability op-ed – 2017</dc:title>
  <dc:creator>Trent Wiltshire</dc:creator>
  <cp:lastModifiedBy>Trent Wiltshire</cp:lastModifiedBy>
  <cp:revision>609</cp:revision>
  <cp:lastPrinted>2017-11-22T23:00:51Z</cp:lastPrinted>
  <dcterms:created xsi:type="dcterms:W3CDTF">2017-02-23T22:20:38Z</dcterms:created>
  <dcterms:modified xsi:type="dcterms:W3CDTF">2018-02-22T04:26:18Z</dcterms:modified>
</cp:coreProperties>
</file>